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18"/>
  </p:notesMasterIdLst>
  <p:sldIdLst>
    <p:sldId id="256" r:id="rId2"/>
    <p:sldId id="267" r:id="rId3"/>
    <p:sldId id="268" r:id="rId4"/>
    <p:sldId id="269" r:id="rId5"/>
    <p:sldId id="270" r:id="rId6"/>
    <p:sldId id="271" r:id="rId7"/>
    <p:sldId id="272" r:id="rId8"/>
    <p:sldId id="273" r:id="rId9"/>
    <p:sldId id="274" r:id="rId10"/>
    <p:sldId id="281" r:id="rId11"/>
    <p:sldId id="275" r:id="rId12"/>
    <p:sldId id="276" r:id="rId13"/>
    <p:sldId id="277" r:id="rId14"/>
    <p:sldId id="278" r:id="rId15"/>
    <p:sldId id="279" r:id="rId16"/>
    <p:sldId id="280" r:id="rId17"/>
  </p:sldIdLst>
  <p:sldSz cx="12192000" cy="6858000"/>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60093"/>
    <a:srgbClr val="7087FC"/>
    <a:srgbClr val="E471F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1" d="100"/>
          <a:sy n="71" d="100"/>
        </p:scale>
        <p:origin x="61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image" Target="../media/image13.png"/><Relationship Id="rId4" Type="http://schemas.openxmlformats.org/officeDocument/2006/relationships/image" Target="../media/image16.png"/></Relationships>
</file>

<file path=ppt/diagrams/_rels/data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image" Target="../media/image17.png"/></Relationships>
</file>

<file path=ppt/diagrams/_rels/drawing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image" Target="../media/image13.png"/><Relationship Id="rId4" Type="http://schemas.openxmlformats.org/officeDocument/2006/relationships/image" Target="../media/image16.png"/></Relationships>
</file>

<file path=ppt/diagrams/_rels/drawing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image" Target="../media/image17.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3_5">
  <dgm:title val=""/>
  <dgm:desc val=""/>
  <dgm:catLst>
    <dgm:cat type="accent3" pri="11500"/>
  </dgm:catLst>
  <dgm:styleLbl name="node0">
    <dgm:fillClrLst meth="cycle">
      <a:schemeClr val="accent3">
        <a:alpha val="80000"/>
      </a:schemeClr>
    </dgm:fillClrLst>
    <dgm:linClrLst meth="repeat">
      <a:schemeClr val="lt1"/>
    </dgm:linClrLst>
    <dgm:effectClrLst/>
    <dgm:txLinClrLst/>
    <dgm:txFillClrLst/>
    <dgm:txEffectClrLst/>
  </dgm:styleLbl>
  <dgm:styleLbl name="node1">
    <dgm:fillClrLst>
      <a:schemeClr val="accent3">
        <a:alpha val="90000"/>
      </a:schemeClr>
      <a:schemeClr val="accent3">
        <a:alpha val="50000"/>
      </a:schemeClr>
    </dgm:fillClrLst>
    <dgm:linClrLst meth="repeat">
      <a:schemeClr val="lt1"/>
    </dgm:linClrLst>
    <dgm:effectClrLst/>
    <dgm:txLinClrLst/>
    <dgm:txFillClrLst/>
    <dgm:txEffectClrLst/>
  </dgm:styleLbl>
  <dgm:styleLbl name="alignNode1">
    <dgm:fillClrLst>
      <a:schemeClr val="accent3">
        <a:alpha val="90000"/>
      </a:schemeClr>
      <a:schemeClr val="accent3">
        <a:alpha val="50000"/>
      </a:schemeClr>
    </dgm:fillClrLst>
    <dgm:linClrLst>
      <a:schemeClr val="accent3">
        <a:alpha val="90000"/>
      </a:schemeClr>
      <a:schemeClr val="accent3">
        <a:alpha val="50000"/>
      </a:schemeClr>
    </dgm:linClrLst>
    <dgm:effectClrLst/>
    <dgm:txLinClrLst/>
    <dgm:txFillClrLst/>
    <dgm:txEffectClrLst/>
  </dgm:styleLbl>
  <dgm:styleLbl name="lnNode1">
    <dgm:fillClrLst>
      <a:schemeClr val="accent3">
        <a:shade val="90000"/>
      </a:schemeClr>
      <a:schemeClr val="accent3">
        <a:alpha val="50000"/>
        <a:tint val="5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alpha val="80000"/>
      </a:schemeClr>
    </dgm:fillClrLst>
    <dgm:linClrLst meth="repeat">
      <a:schemeClr val="lt1"/>
    </dgm:linClrLst>
    <dgm:effectClrLst/>
    <dgm:txLinClrLst/>
    <dgm:txFillClrLst/>
    <dgm:txEffectClrLst/>
  </dgm:styleLbl>
  <dgm:styleLbl name="node2">
    <dgm:fillClrLst>
      <a:schemeClr val="accent3">
        <a:alpha val="70000"/>
      </a:schemeClr>
    </dgm:fillClrLst>
    <dgm:linClrLst meth="repeat">
      <a:schemeClr val="lt1"/>
    </dgm:linClrLst>
    <dgm:effectClrLst/>
    <dgm:txLinClrLst/>
    <dgm:txFillClrLst/>
    <dgm:txEffectClrLst/>
  </dgm:styleLbl>
  <dgm:styleLbl name="node3">
    <dgm:fillClrLst>
      <a:schemeClr val="accent3">
        <a:alpha val="50000"/>
      </a:schemeClr>
    </dgm:fillClrLst>
    <dgm:linClrLst meth="repeat">
      <a:schemeClr val="lt1"/>
    </dgm:linClrLst>
    <dgm:effectClrLst/>
    <dgm:txLinClrLst/>
    <dgm:txFillClrLst/>
    <dgm:txEffectClrLst/>
  </dgm:styleLbl>
  <dgm:styleLbl name="node4">
    <dgm:fillClrLst>
      <a:schemeClr val="accent3">
        <a:alpha val="30000"/>
      </a:schemeClr>
    </dgm:fillClrLst>
    <dgm:linClrLst meth="repeat">
      <a:schemeClr val="lt1"/>
    </dgm:linClrLst>
    <dgm:effectClrLst/>
    <dgm:txLinClrLst/>
    <dgm:txFillClrLst/>
    <dgm:txEffectClrLst/>
  </dgm:styleLbl>
  <dgm:styleLbl name="fgImgPlace1">
    <dgm:fillClrLst>
      <a:schemeClr val="accent3">
        <a:tint val="50000"/>
        <a:alpha val="90000"/>
      </a:schemeClr>
      <a:schemeClr val="accent3">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f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b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sibTrans1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alpha val="90000"/>
      </a:schemeClr>
    </dgm:fillClrLst>
    <dgm:linClrLst meth="repeat">
      <a:schemeClr val="lt1"/>
    </dgm:linClrLst>
    <dgm:effectClrLst/>
    <dgm:txLinClrLst/>
    <dgm:txFillClrLst/>
    <dgm:txEffectClrLst/>
  </dgm:styleLbl>
  <dgm:styleLbl name="asst1">
    <dgm:fillClrLst meth="repeat">
      <a:schemeClr val="accent3">
        <a:alpha val="90000"/>
      </a:schemeClr>
    </dgm:fillClrLst>
    <dgm:linClrLst meth="repeat">
      <a:schemeClr val="lt1"/>
    </dgm:linClrLst>
    <dgm:effectClrLst/>
    <dgm:txLinClrLst/>
    <dgm:txFillClrLst/>
    <dgm:txEffectClrLst/>
  </dgm:styleLbl>
  <dgm:styleLbl name="asst2">
    <dgm:fillClrLst>
      <a:schemeClr val="accent3">
        <a:alpha val="90000"/>
      </a:schemeClr>
    </dgm:fillClrLst>
    <dgm:linClrLst meth="repeat">
      <a:schemeClr val="lt1"/>
    </dgm:linClrLst>
    <dgm:effectClrLst/>
    <dgm:txLinClrLst/>
    <dgm:txFillClrLst/>
    <dgm:txEffectClrLst/>
  </dgm:styleLbl>
  <dgm:styleLbl name="asst3">
    <dgm:fillClrLst>
      <a:schemeClr val="accent3">
        <a:alpha val="70000"/>
      </a:schemeClr>
    </dgm:fillClrLst>
    <dgm:linClrLst meth="repeat">
      <a:schemeClr val="lt1"/>
    </dgm:linClrLst>
    <dgm:effectClrLst/>
    <dgm:txLinClrLst/>
    <dgm:txFillClrLst/>
    <dgm:txEffectClrLst/>
  </dgm:styleLbl>
  <dgm:styleLbl name="asst4">
    <dgm:fillClrLst>
      <a:schemeClr val="accent3">
        <a:alpha val="50000"/>
      </a:schemeClr>
    </dgm:fillClrLst>
    <dgm:linClrLst meth="repeat">
      <a:schemeClr val="lt1"/>
    </dgm:linClrLst>
    <dgm:effectClrLst/>
    <dgm:txLinClrLst/>
    <dgm:txFillClrLst/>
    <dgm:txEffectClrLst/>
  </dgm:styleLbl>
  <dgm:styleLbl name="parChTrans2D1">
    <dgm:fillClrLst meth="repeat">
      <a:schemeClr val="accent3">
        <a:shade val="8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a:schemeClr val="accent3">
        <a:alpha val="90000"/>
        <a:tint val="40000"/>
      </a:schemeClr>
      <a:schemeClr val="accent3">
        <a:alpha val="5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13F99FC-6BED-438E-8D89-F127BC554B5D}" type="doc">
      <dgm:prSet loTypeId="urn:microsoft.com/office/officeart/2008/layout/PictureAccentList" loCatId="list" qsTypeId="urn:microsoft.com/office/officeart/2005/8/quickstyle/simple1" qsCatId="simple" csTypeId="urn:microsoft.com/office/officeart/2005/8/colors/accent1_2" csCatId="accent1" phldr="1"/>
      <dgm:spPr/>
      <dgm:t>
        <a:bodyPr/>
        <a:lstStyle/>
        <a:p>
          <a:endParaRPr lang="id-ID"/>
        </a:p>
      </dgm:t>
    </dgm:pt>
    <dgm:pt modelId="{4EBB67B2-298E-45D3-B14E-9BF32381E62C}">
      <dgm:prSet phldrT="[Text]"/>
      <dgm:spPr/>
      <dgm:t>
        <a:bodyPr/>
        <a:lstStyle/>
        <a:p>
          <a:r>
            <a:rPr lang="id-ID" b="1" dirty="0" smtClean="0">
              <a:solidFill>
                <a:schemeClr val="tx1"/>
              </a:solidFill>
            </a:rPr>
            <a:t>Piranti Interaksi</a:t>
          </a:r>
          <a:endParaRPr lang="id-ID" b="1" dirty="0">
            <a:solidFill>
              <a:schemeClr val="tx1"/>
            </a:solidFill>
          </a:endParaRPr>
        </a:p>
      </dgm:t>
    </dgm:pt>
    <dgm:pt modelId="{F898B251-53B4-44E1-9327-D86D877198F5}" type="parTrans" cxnId="{07A0937B-A388-4D54-B9FF-04D3C7EFB5DB}">
      <dgm:prSet/>
      <dgm:spPr/>
      <dgm:t>
        <a:bodyPr/>
        <a:lstStyle/>
        <a:p>
          <a:endParaRPr lang="id-ID"/>
        </a:p>
      </dgm:t>
    </dgm:pt>
    <dgm:pt modelId="{D51C30D9-729F-483D-BBFF-18B22B8D949B}" type="sibTrans" cxnId="{07A0937B-A388-4D54-B9FF-04D3C7EFB5DB}">
      <dgm:prSet/>
      <dgm:spPr/>
      <dgm:t>
        <a:bodyPr/>
        <a:lstStyle/>
        <a:p>
          <a:endParaRPr lang="id-ID"/>
        </a:p>
      </dgm:t>
    </dgm:pt>
    <dgm:pt modelId="{8F62FA63-997C-4F74-BFE1-1B6833E3C781}">
      <dgm:prSet phldrT="[Text]"/>
      <dgm:spPr/>
      <dgm:t>
        <a:bodyPr/>
        <a:lstStyle/>
        <a:p>
          <a:pPr algn="just"/>
          <a:r>
            <a:rPr lang="id-ID" b="1" dirty="0" smtClean="0">
              <a:solidFill>
                <a:schemeClr val="tx1"/>
              </a:solidFill>
            </a:rPr>
            <a:t>Definisi Komputer</a:t>
          </a:r>
          <a:endParaRPr lang="id-ID" b="1" dirty="0">
            <a:solidFill>
              <a:schemeClr val="tx1"/>
            </a:solidFill>
          </a:endParaRPr>
        </a:p>
      </dgm:t>
    </dgm:pt>
    <dgm:pt modelId="{58C75A02-42F3-4CAC-8598-E55D011759F4}" type="parTrans" cxnId="{484C29A1-6932-41A9-A997-531894750DB3}">
      <dgm:prSet/>
      <dgm:spPr/>
      <dgm:t>
        <a:bodyPr/>
        <a:lstStyle/>
        <a:p>
          <a:endParaRPr lang="id-ID"/>
        </a:p>
      </dgm:t>
    </dgm:pt>
    <dgm:pt modelId="{D9E1DE3A-753E-4BE8-9C38-47DA3917C2E0}" type="sibTrans" cxnId="{484C29A1-6932-41A9-A997-531894750DB3}">
      <dgm:prSet/>
      <dgm:spPr/>
      <dgm:t>
        <a:bodyPr/>
        <a:lstStyle/>
        <a:p>
          <a:endParaRPr lang="id-ID"/>
        </a:p>
      </dgm:t>
    </dgm:pt>
    <dgm:pt modelId="{C6F2BC74-D9DC-45DB-AE52-7E7D130D1B20}">
      <dgm:prSet phldrT="[Text]"/>
      <dgm:spPr/>
      <dgm:t>
        <a:bodyPr/>
        <a:lstStyle/>
        <a:p>
          <a:pPr algn="just"/>
          <a:r>
            <a:rPr lang="id-ID" b="1" dirty="0" smtClean="0">
              <a:solidFill>
                <a:schemeClr val="tx1"/>
              </a:solidFill>
            </a:rPr>
            <a:t>Komponen Komputer</a:t>
          </a:r>
          <a:endParaRPr lang="id-ID" b="1" dirty="0">
            <a:solidFill>
              <a:schemeClr val="tx1"/>
            </a:solidFill>
          </a:endParaRPr>
        </a:p>
      </dgm:t>
    </dgm:pt>
    <dgm:pt modelId="{98F7B41A-5486-4FE3-8663-21CA96A36E9C}" type="parTrans" cxnId="{246A0C34-1DC5-4A4F-91C5-1D0989D9A553}">
      <dgm:prSet/>
      <dgm:spPr/>
      <dgm:t>
        <a:bodyPr/>
        <a:lstStyle/>
        <a:p>
          <a:endParaRPr lang="id-ID"/>
        </a:p>
      </dgm:t>
    </dgm:pt>
    <dgm:pt modelId="{5C22024F-3C3C-4BB8-BEA7-4C29969C663A}" type="sibTrans" cxnId="{246A0C34-1DC5-4A4F-91C5-1D0989D9A553}">
      <dgm:prSet/>
      <dgm:spPr/>
      <dgm:t>
        <a:bodyPr/>
        <a:lstStyle/>
        <a:p>
          <a:endParaRPr lang="id-ID"/>
        </a:p>
      </dgm:t>
    </dgm:pt>
    <dgm:pt modelId="{396D21B7-F895-4FC5-8199-9F0825BB65A7}">
      <dgm:prSet phldrT="[Text]"/>
      <dgm:spPr/>
      <dgm:t>
        <a:bodyPr/>
        <a:lstStyle/>
        <a:p>
          <a:pPr algn="just"/>
          <a:r>
            <a:rPr lang="id-ID" b="1" dirty="0" smtClean="0">
              <a:solidFill>
                <a:schemeClr val="tx1"/>
              </a:solidFill>
            </a:rPr>
            <a:t>Peralatan Input</a:t>
          </a:r>
          <a:endParaRPr lang="id-ID" b="1" dirty="0">
            <a:solidFill>
              <a:schemeClr val="tx1"/>
            </a:solidFill>
          </a:endParaRPr>
        </a:p>
      </dgm:t>
    </dgm:pt>
    <dgm:pt modelId="{3FD85EB4-C3A8-4C6C-9229-AEAA6AA4EBCC}" type="parTrans" cxnId="{F8BB3FC8-8839-4A3E-AA65-622EF67D3497}">
      <dgm:prSet/>
      <dgm:spPr/>
      <dgm:t>
        <a:bodyPr/>
        <a:lstStyle/>
        <a:p>
          <a:endParaRPr lang="id-ID"/>
        </a:p>
      </dgm:t>
    </dgm:pt>
    <dgm:pt modelId="{455140CF-588D-4A80-A330-56F0368E35AA}" type="sibTrans" cxnId="{F8BB3FC8-8839-4A3E-AA65-622EF67D3497}">
      <dgm:prSet/>
      <dgm:spPr/>
      <dgm:t>
        <a:bodyPr/>
        <a:lstStyle/>
        <a:p>
          <a:endParaRPr lang="id-ID"/>
        </a:p>
      </dgm:t>
    </dgm:pt>
    <dgm:pt modelId="{AC4BDFAA-97CF-456B-94BA-89EEC741CFB9}">
      <dgm:prSet phldrT="[Text]"/>
      <dgm:spPr/>
      <dgm:t>
        <a:bodyPr/>
        <a:lstStyle/>
        <a:p>
          <a:pPr algn="just"/>
          <a:r>
            <a:rPr lang="id-ID" b="1" dirty="0" smtClean="0">
              <a:solidFill>
                <a:schemeClr val="tx1"/>
              </a:solidFill>
            </a:rPr>
            <a:t>Peralatan Output</a:t>
          </a:r>
          <a:endParaRPr lang="id-ID" b="1" dirty="0">
            <a:solidFill>
              <a:schemeClr val="tx1"/>
            </a:solidFill>
          </a:endParaRPr>
        </a:p>
      </dgm:t>
    </dgm:pt>
    <dgm:pt modelId="{EBA689E6-C74A-4C3B-8E5D-48BAC7B88A39}" type="parTrans" cxnId="{51607B09-98A2-4BDC-9393-5A95938ABF53}">
      <dgm:prSet/>
      <dgm:spPr/>
      <dgm:t>
        <a:bodyPr/>
        <a:lstStyle/>
        <a:p>
          <a:endParaRPr lang="id-ID"/>
        </a:p>
      </dgm:t>
    </dgm:pt>
    <dgm:pt modelId="{A95B41E8-32C6-4F01-ADC9-36D6D4102659}" type="sibTrans" cxnId="{51607B09-98A2-4BDC-9393-5A95938ABF53}">
      <dgm:prSet/>
      <dgm:spPr/>
      <dgm:t>
        <a:bodyPr/>
        <a:lstStyle/>
        <a:p>
          <a:endParaRPr lang="id-ID"/>
        </a:p>
      </dgm:t>
    </dgm:pt>
    <dgm:pt modelId="{543A50D5-7F53-404B-ABE2-AA3262A385A9}" type="pres">
      <dgm:prSet presAssocID="{613F99FC-6BED-438E-8D89-F127BC554B5D}" presName="layout" presStyleCnt="0">
        <dgm:presLayoutVars>
          <dgm:chMax/>
          <dgm:chPref/>
          <dgm:dir/>
          <dgm:animOne val="branch"/>
          <dgm:animLvl val="lvl"/>
          <dgm:resizeHandles/>
        </dgm:presLayoutVars>
      </dgm:prSet>
      <dgm:spPr/>
      <dgm:t>
        <a:bodyPr/>
        <a:lstStyle/>
        <a:p>
          <a:endParaRPr lang="id-ID"/>
        </a:p>
      </dgm:t>
    </dgm:pt>
    <dgm:pt modelId="{0ABC6CB4-B1EF-4DFD-9B78-82E457B1ED3C}" type="pres">
      <dgm:prSet presAssocID="{4EBB67B2-298E-45D3-B14E-9BF32381E62C}" presName="root" presStyleCnt="0">
        <dgm:presLayoutVars>
          <dgm:chMax/>
          <dgm:chPref val="4"/>
        </dgm:presLayoutVars>
      </dgm:prSet>
      <dgm:spPr/>
    </dgm:pt>
    <dgm:pt modelId="{DDA338A0-8A77-47B3-A1E5-5476BC73268F}" type="pres">
      <dgm:prSet presAssocID="{4EBB67B2-298E-45D3-B14E-9BF32381E62C}" presName="rootComposite" presStyleCnt="0">
        <dgm:presLayoutVars/>
      </dgm:prSet>
      <dgm:spPr/>
    </dgm:pt>
    <dgm:pt modelId="{A4FF2E34-9767-4859-BDFA-7C80D7BA1100}" type="pres">
      <dgm:prSet presAssocID="{4EBB67B2-298E-45D3-B14E-9BF32381E62C}" presName="rootText" presStyleLbl="node0" presStyleIdx="0" presStyleCnt="1">
        <dgm:presLayoutVars>
          <dgm:chMax/>
          <dgm:chPref val="4"/>
        </dgm:presLayoutVars>
      </dgm:prSet>
      <dgm:spPr/>
      <dgm:t>
        <a:bodyPr/>
        <a:lstStyle/>
        <a:p>
          <a:endParaRPr lang="id-ID"/>
        </a:p>
      </dgm:t>
    </dgm:pt>
    <dgm:pt modelId="{DDDC55F3-7386-4ADE-A1EC-9E1B19809C33}" type="pres">
      <dgm:prSet presAssocID="{4EBB67B2-298E-45D3-B14E-9BF32381E62C}" presName="childShape" presStyleCnt="0">
        <dgm:presLayoutVars>
          <dgm:chMax val="0"/>
          <dgm:chPref val="0"/>
        </dgm:presLayoutVars>
      </dgm:prSet>
      <dgm:spPr/>
    </dgm:pt>
    <dgm:pt modelId="{9B3C7E71-57C8-4065-A7DA-8C8FCC1E91C6}" type="pres">
      <dgm:prSet presAssocID="{8F62FA63-997C-4F74-BFE1-1B6833E3C781}" presName="childComposite" presStyleCnt="0">
        <dgm:presLayoutVars>
          <dgm:chMax val="0"/>
          <dgm:chPref val="0"/>
        </dgm:presLayoutVars>
      </dgm:prSet>
      <dgm:spPr/>
    </dgm:pt>
    <dgm:pt modelId="{D4B73FB1-B174-428C-A30F-D743B64A18B4}" type="pres">
      <dgm:prSet presAssocID="{8F62FA63-997C-4F74-BFE1-1B6833E3C781}" presName="Image" presStyleLbl="node1" presStyleIdx="0" presStyleCnt="4"/>
      <dgm:spPr>
        <a:prstGeom prst="ellipse">
          <a:avLst/>
        </a:prstGeom>
        <a:blipFill rotWithShape="1">
          <a:blip xmlns:r="http://schemas.openxmlformats.org/officeDocument/2006/relationships" r:embed="rId1"/>
          <a:stretch>
            <a:fillRect/>
          </a:stretch>
        </a:blipFill>
      </dgm:spPr>
      <dgm:t>
        <a:bodyPr/>
        <a:lstStyle/>
        <a:p>
          <a:endParaRPr lang="id-ID"/>
        </a:p>
      </dgm:t>
    </dgm:pt>
    <dgm:pt modelId="{7CA21FD3-2017-4B85-8ECA-A0D39543ABD0}" type="pres">
      <dgm:prSet presAssocID="{8F62FA63-997C-4F74-BFE1-1B6833E3C781}" presName="childText" presStyleLbl="lnNode1" presStyleIdx="0" presStyleCnt="4">
        <dgm:presLayoutVars>
          <dgm:chMax val="0"/>
          <dgm:chPref val="0"/>
          <dgm:bulletEnabled val="1"/>
        </dgm:presLayoutVars>
      </dgm:prSet>
      <dgm:spPr/>
      <dgm:t>
        <a:bodyPr/>
        <a:lstStyle/>
        <a:p>
          <a:endParaRPr lang="id-ID"/>
        </a:p>
      </dgm:t>
    </dgm:pt>
    <dgm:pt modelId="{263C2C29-6B5E-421B-91C3-7FE67E9733F1}" type="pres">
      <dgm:prSet presAssocID="{C6F2BC74-D9DC-45DB-AE52-7E7D130D1B20}" presName="childComposite" presStyleCnt="0">
        <dgm:presLayoutVars>
          <dgm:chMax val="0"/>
          <dgm:chPref val="0"/>
        </dgm:presLayoutVars>
      </dgm:prSet>
      <dgm:spPr/>
    </dgm:pt>
    <dgm:pt modelId="{07288955-5FBD-4CB7-A779-DDDAC01D23B5}" type="pres">
      <dgm:prSet presAssocID="{C6F2BC74-D9DC-45DB-AE52-7E7D130D1B20}" presName="Image" presStyleLbl="node1" presStyleIdx="1" presStyleCnt="4"/>
      <dgm:spPr>
        <a:prstGeom prst="ellipse">
          <a:avLst/>
        </a:prstGeom>
        <a:blipFill rotWithShape="1">
          <a:blip xmlns:r="http://schemas.openxmlformats.org/officeDocument/2006/relationships" r:embed="rId2"/>
          <a:stretch>
            <a:fillRect/>
          </a:stretch>
        </a:blipFill>
      </dgm:spPr>
      <dgm:t>
        <a:bodyPr/>
        <a:lstStyle/>
        <a:p>
          <a:endParaRPr lang="id-ID"/>
        </a:p>
      </dgm:t>
    </dgm:pt>
    <dgm:pt modelId="{44FEDF78-5D08-4EB5-AF1F-CDABCC3DC6FA}" type="pres">
      <dgm:prSet presAssocID="{C6F2BC74-D9DC-45DB-AE52-7E7D130D1B20}" presName="childText" presStyleLbl="lnNode1" presStyleIdx="1" presStyleCnt="4">
        <dgm:presLayoutVars>
          <dgm:chMax val="0"/>
          <dgm:chPref val="0"/>
          <dgm:bulletEnabled val="1"/>
        </dgm:presLayoutVars>
      </dgm:prSet>
      <dgm:spPr/>
      <dgm:t>
        <a:bodyPr/>
        <a:lstStyle/>
        <a:p>
          <a:endParaRPr lang="id-ID"/>
        </a:p>
      </dgm:t>
    </dgm:pt>
    <dgm:pt modelId="{FC349128-4658-4B55-AF2D-36EEBCC04D49}" type="pres">
      <dgm:prSet presAssocID="{396D21B7-F895-4FC5-8199-9F0825BB65A7}" presName="childComposite" presStyleCnt="0">
        <dgm:presLayoutVars>
          <dgm:chMax val="0"/>
          <dgm:chPref val="0"/>
        </dgm:presLayoutVars>
      </dgm:prSet>
      <dgm:spPr/>
    </dgm:pt>
    <dgm:pt modelId="{3293DC7A-4B26-4B4F-A228-CF0B689FE1DC}" type="pres">
      <dgm:prSet presAssocID="{396D21B7-F895-4FC5-8199-9F0825BB65A7}" presName="Image" presStyleLbl="node1" presStyleIdx="2" presStyleCnt="4"/>
      <dgm:spPr>
        <a:prstGeom prst="ellipse">
          <a:avLst/>
        </a:prstGeom>
        <a:blipFill dpi="0" rotWithShape="1">
          <a:blip xmlns:r="http://schemas.openxmlformats.org/officeDocument/2006/relationships" r:embed="rId3"/>
          <a:srcRect/>
          <a:stretch>
            <a:fillRect l="-9716" t="-9516" r="-10089" b="-10730"/>
          </a:stretch>
        </a:blipFill>
      </dgm:spPr>
      <dgm:t>
        <a:bodyPr/>
        <a:lstStyle/>
        <a:p>
          <a:endParaRPr lang="id-ID"/>
        </a:p>
      </dgm:t>
    </dgm:pt>
    <dgm:pt modelId="{8F28C562-8856-49CF-8C0D-FA6706158004}" type="pres">
      <dgm:prSet presAssocID="{396D21B7-F895-4FC5-8199-9F0825BB65A7}" presName="childText" presStyleLbl="lnNode1" presStyleIdx="2" presStyleCnt="4">
        <dgm:presLayoutVars>
          <dgm:chMax val="0"/>
          <dgm:chPref val="0"/>
          <dgm:bulletEnabled val="1"/>
        </dgm:presLayoutVars>
      </dgm:prSet>
      <dgm:spPr/>
      <dgm:t>
        <a:bodyPr/>
        <a:lstStyle/>
        <a:p>
          <a:endParaRPr lang="id-ID"/>
        </a:p>
      </dgm:t>
    </dgm:pt>
    <dgm:pt modelId="{6376AB56-3D2A-4907-B7B7-EB5398B61AB7}" type="pres">
      <dgm:prSet presAssocID="{AC4BDFAA-97CF-456B-94BA-89EEC741CFB9}" presName="childComposite" presStyleCnt="0">
        <dgm:presLayoutVars>
          <dgm:chMax val="0"/>
          <dgm:chPref val="0"/>
        </dgm:presLayoutVars>
      </dgm:prSet>
      <dgm:spPr/>
    </dgm:pt>
    <dgm:pt modelId="{21C7E97A-287C-4A7C-8B67-5F32A7939CF2}" type="pres">
      <dgm:prSet presAssocID="{AC4BDFAA-97CF-456B-94BA-89EEC741CFB9}" presName="Image" presStyleLbl="node1" presStyleIdx="3" presStyleCnt="4"/>
      <dgm:spPr>
        <a:prstGeom prst="ellipse">
          <a:avLst/>
        </a:prstGeom>
        <a:blipFill rotWithShape="1">
          <a:blip xmlns:r="http://schemas.openxmlformats.org/officeDocument/2006/relationships" r:embed="rId4"/>
          <a:stretch>
            <a:fillRect/>
          </a:stretch>
        </a:blipFill>
      </dgm:spPr>
      <dgm:t>
        <a:bodyPr/>
        <a:lstStyle/>
        <a:p>
          <a:endParaRPr lang="id-ID"/>
        </a:p>
      </dgm:t>
    </dgm:pt>
    <dgm:pt modelId="{0EC156E4-6F33-4211-B8FF-249ED9E04515}" type="pres">
      <dgm:prSet presAssocID="{AC4BDFAA-97CF-456B-94BA-89EEC741CFB9}" presName="childText" presStyleLbl="lnNode1" presStyleIdx="3" presStyleCnt="4">
        <dgm:presLayoutVars>
          <dgm:chMax val="0"/>
          <dgm:chPref val="0"/>
          <dgm:bulletEnabled val="1"/>
        </dgm:presLayoutVars>
      </dgm:prSet>
      <dgm:spPr/>
      <dgm:t>
        <a:bodyPr/>
        <a:lstStyle/>
        <a:p>
          <a:endParaRPr lang="id-ID"/>
        </a:p>
      </dgm:t>
    </dgm:pt>
  </dgm:ptLst>
  <dgm:cxnLst>
    <dgm:cxn modelId="{08213D9F-2E26-47D7-816E-7035F7CC9449}" type="presOf" srcId="{4EBB67B2-298E-45D3-B14E-9BF32381E62C}" destId="{A4FF2E34-9767-4859-BDFA-7C80D7BA1100}" srcOrd="0" destOrd="0" presId="urn:microsoft.com/office/officeart/2008/layout/PictureAccentList"/>
    <dgm:cxn modelId="{F333BA7A-4296-491D-934D-F733FC63A3B5}" type="presOf" srcId="{8F62FA63-997C-4F74-BFE1-1B6833E3C781}" destId="{7CA21FD3-2017-4B85-8ECA-A0D39543ABD0}" srcOrd="0" destOrd="0" presId="urn:microsoft.com/office/officeart/2008/layout/PictureAccentList"/>
    <dgm:cxn modelId="{98B53A43-F84F-4072-9864-3A65BD9FD1A0}" type="presOf" srcId="{C6F2BC74-D9DC-45DB-AE52-7E7D130D1B20}" destId="{44FEDF78-5D08-4EB5-AF1F-CDABCC3DC6FA}" srcOrd="0" destOrd="0" presId="urn:microsoft.com/office/officeart/2008/layout/PictureAccentList"/>
    <dgm:cxn modelId="{E20FF872-5974-44D7-83CF-9FAD2536F2A1}" type="presOf" srcId="{613F99FC-6BED-438E-8D89-F127BC554B5D}" destId="{543A50D5-7F53-404B-ABE2-AA3262A385A9}" srcOrd="0" destOrd="0" presId="urn:microsoft.com/office/officeart/2008/layout/PictureAccentList"/>
    <dgm:cxn modelId="{66CE379F-AF3A-438D-A315-767B264AC21F}" type="presOf" srcId="{396D21B7-F895-4FC5-8199-9F0825BB65A7}" destId="{8F28C562-8856-49CF-8C0D-FA6706158004}" srcOrd="0" destOrd="0" presId="urn:microsoft.com/office/officeart/2008/layout/PictureAccentList"/>
    <dgm:cxn modelId="{09164088-568C-465A-8485-BDAA6C001D90}" type="presOf" srcId="{AC4BDFAA-97CF-456B-94BA-89EEC741CFB9}" destId="{0EC156E4-6F33-4211-B8FF-249ED9E04515}" srcOrd="0" destOrd="0" presId="urn:microsoft.com/office/officeart/2008/layout/PictureAccentList"/>
    <dgm:cxn modelId="{07A0937B-A388-4D54-B9FF-04D3C7EFB5DB}" srcId="{613F99FC-6BED-438E-8D89-F127BC554B5D}" destId="{4EBB67B2-298E-45D3-B14E-9BF32381E62C}" srcOrd="0" destOrd="0" parTransId="{F898B251-53B4-44E1-9327-D86D877198F5}" sibTransId="{D51C30D9-729F-483D-BBFF-18B22B8D949B}"/>
    <dgm:cxn modelId="{F8BB3FC8-8839-4A3E-AA65-622EF67D3497}" srcId="{4EBB67B2-298E-45D3-B14E-9BF32381E62C}" destId="{396D21B7-F895-4FC5-8199-9F0825BB65A7}" srcOrd="2" destOrd="0" parTransId="{3FD85EB4-C3A8-4C6C-9229-AEAA6AA4EBCC}" sibTransId="{455140CF-588D-4A80-A330-56F0368E35AA}"/>
    <dgm:cxn modelId="{246A0C34-1DC5-4A4F-91C5-1D0989D9A553}" srcId="{4EBB67B2-298E-45D3-B14E-9BF32381E62C}" destId="{C6F2BC74-D9DC-45DB-AE52-7E7D130D1B20}" srcOrd="1" destOrd="0" parTransId="{98F7B41A-5486-4FE3-8663-21CA96A36E9C}" sibTransId="{5C22024F-3C3C-4BB8-BEA7-4C29969C663A}"/>
    <dgm:cxn modelId="{51607B09-98A2-4BDC-9393-5A95938ABF53}" srcId="{4EBB67B2-298E-45D3-B14E-9BF32381E62C}" destId="{AC4BDFAA-97CF-456B-94BA-89EEC741CFB9}" srcOrd="3" destOrd="0" parTransId="{EBA689E6-C74A-4C3B-8E5D-48BAC7B88A39}" sibTransId="{A95B41E8-32C6-4F01-ADC9-36D6D4102659}"/>
    <dgm:cxn modelId="{484C29A1-6932-41A9-A997-531894750DB3}" srcId="{4EBB67B2-298E-45D3-B14E-9BF32381E62C}" destId="{8F62FA63-997C-4F74-BFE1-1B6833E3C781}" srcOrd="0" destOrd="0" parTransId="{58C75A02-42F3-4CAC-8598-E55D011759F4}" sibTransId="{D9E1DE3A-753E-4BE8-9C38-47DA3917C2E0}"/>
    <dgm:cxn modelId="{C70D62BB-F2EE-49D2-97E8-CC7107BE9683}" type="presParOf" srcId="{543A50D5-7F53-404B-ABE2-AA3262A385A9}" destId="{0ABC6CB4-B1EF-4DFD-9B78-82E457B1ED3C}" srcOrd="0" destOrd="0" presId="urn:microsoft.com/office/officeart/2008/layout/PictureAccentList"/>
    <dgm:cxn modelId="{2949BB94-D1D7-4AC9-8E68-7E5C4D498254}" type="presParOf" srcId="{0ABC6CB4-B1EF-4DFD-9B78-82E457B1ED3C}" destId="{DDA338A0-8A77-47B3-A1E5-5476BC73268F}" srcOrd="0" destOrd="0" presId="urn:microsoft.com/office/officeart/2008/layout/PictureAccentList"/>
    <dgm:cxn modelId="{B0170FD7-962A-4E89-840D-44EB156AB4FA}" type="presParOf" srcId="{DDA338A0-8A77-47B3-A1E5-5476BC73268F}" destId="{A4FF2E34-9767-4859-BDFA-7C80D7BA1100}" srcOrd="0" destOrd="0" presId="urn:microsoft.com/office/officeart/2008/layout/PictureAccentList"/>
    <dgm:cxn modelId="{451B5980-E321-4EC0-BD26-D454CD346620}" type="presParOf" srcId="{0ABC6CB4-B1EF-4DFD-9B78-82E457B1ED3C}" destId="{DDDC55F3-7386-4ADE-A1EC-9E1B19809C33}" srcOrd="1" destOrd="0" presId="urn:microsoft.com/office/officeart/2008/layout/PictureAccentList"/>
    <dgm:cxn modelId="{D64BF9D6-DD37-4899-95AF-BA9EBC8FF3E0}" type="presParOf" srcId="{DDDC55F3-7386-4ADE-A1EC-9E1B19809C33}" destId="{9B3C7E71-57C8-4065-A7DA-8C8FCC1E91C6}" srcOrd="0" destOrd="0" presId="urn:microsoft.com/office/officeart/2008/layout/PictureAccentList"/>
    <dgm:cxn modelId="{F6410DF6-B304-49A7-8AC2-E93FFB42F49A}" type="presParOf" srcId="{9B3C7E71-57C8-4065-A7DA-8C8FCC1E91C6}" destId="{D4B73FB1-B174-428C-A30F-D743B64A18B4}" srcOrd="0" destOrd="0" presId="urn:microsoft.com/office/officeart/2008/layout/PictureAccentList"/>
    <dgm:cxn modelId="{85851D92-7F69-42C2-907D-3B990FC08A0B}" type="presParOf" srcId="{9B3C7E71-57C8-4065-A7DA-8C8FCC1E91C6}" destId="{7CA21FD3-2017-4B85-8ECA-A0D39543ABD0}" srcOrd="1" destOrd="0" presId="urn:microsoft.com/office/officeart/2008/layout/PictureAccentList"/>
    <dgm:cxn modelId="{0D5A5D2F-DACE-4BD7-8510-6F725261AD82}" type="presParOf" srcId="{DDDC55F3-7386-4ADE-A1EC-9E1B19809C33}" destId="{263C2C29-6B5E-421B-91C3-7FE67E9733F1}" srcOrd="1" destOrd="0" presId="urn:microsoft.com/office/officeart/2008/layout/PictureAccentList"/>
    <dgm:cxn modelId="{9160D03F-135F-4CE0-808D-778E6756F2EC}" type="presParOf" srcId="{263C2C29-6B5E-421B-91C3-7FE67E9733F1}" destId="{07288955-5FBD-4CB7-A779-DDDAC01D23B5}" srcOrd="0" destOrd="0" presId="urn:microsoft.com/office/officeart/2008/layout/PictureAccentList"/>
    <dgm:cxn modelId="{9137F020-0375-4756-BC3D-5E3D8BACA406}" type="presParOf" srcId="{263C2C29-6B5E-421B-91C3-7FE67E9733F1}" destId="{44FEDF78-5D08-4EB5-AF1F-CDABCC3DC6FA}" srcOrd="1" destOrd="0" presId="urn:microsoft.com/office/officeart/2008/layout/PictureAccentList"/>
    <dgm:cxn modelId="{BC24E824-911D-415B-A8CB-13A4CFADD5D8}" type="presParOf" srcId="{DDDC55F3-7386-4ADE-A1EC-9E1B19809C33}" destId="{FC349128-4658-4B55-AF2D-36EEBCC04D49}" srcOrd="2" destOrd="0" presId="urn:microsoft.com/office/officeart/2008/layout/PictureAccentList"/>
    <dgm:cxn modelId="{56468A33-831B-4A93-883D-DC822927EB5A}" type="presParOf" srcId="{FC349128-4658-4B55-AF2D-36EEBCC04D49}" destId="{3293DC7A-4B26-4B4F-A228-CF0B689FE1DC}" srcOrd="0" destOrd="0" presId="urn:microsoft.com/office/officeart/2008/layout/PictureAccentList"/>
    <dgm:cxn modelId="{CD7CACC2-DE2F-4DA4-ACEE-490D1DA1B90E}" type="presParOf" srcId="{FC349128-4658-4B55-AF2D-36EEBCC04D49}" destId="{8F28C562-8856-49CF-8C0D-FA6706158004}" srcOrd="1" destOrd="0" presId="urn:microsoft.com/office/officeart/2008/layout/PictureAccentList"/>
    <dgm:cxn modelId="{B6F7B92A-0EBD-4AC1-8551-BA1959F7B90F}" type="presParOf" srcId="{DDDC55F3-7386-4ADE-A1EC-9E1B19809C33}" destId="{6376AB56-3D2A-4907-B7B7-EB5398B61AB7}" srcOrd="3" destOrd="0" presId="urn:microsoft.com/office/officeart/2008/layout/PictureAccentList"/>
    <dgm:cxn modelId="{2A78B223-C2A4-4DBA-BF9B-9D94292EE025}" type="presParOf" srcId="{6376AB56-3D2A-4907-B7B7-EB5398B61AB7}" destId="{21C7E97A-287C-4A7C-8B67-5F32A7939CF2}" srcOrd="0" destOrd="0" presId="urn:microsoft.com/office/officeart/2008/layout/PictureAccentList"/>
    <dgm:cxn modelId="{145BD85B-2339-42BB-A3FB-2452B8840CDC}" type="presParOf" srcId="{6376AB56-3D2A-4907-B7B7-EB5398B61AB7}" destId="{0EC156E4-6F33-4211-B8FF-249ED9E04515}" srcOrd="1" destOrd="0" presId="urn:microsoft.com/office/officeart/2008/layout/PictureAccen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BFAC1F9C-9971-42E5-AC6B-64A0BD2664CA}"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id-ID"/>
        </a:p>
      </dgm:t>
    </dgm:pt>
    <dgm:pt modelId="{18BB8E22-66DB-4E41-9B52-249EB041EB14}">
      <dgm:prSet phldrT="[Text]"/>
      <dgm:spPr>
        <a:solidFill>
          <a:schemeClr val="accent1">
            <a:lumMod val="40000"/>
            <a:lumOff val="60000"/>
          </a:schemeClr>
        </a:solidFill>
      </dgm:spPr>
      <dgm:t>
        <a:bodyPr/>
        <a:lstStyle/>
        <a:p>
          <a:r>
            <a:rPr lang="id-ID" dirty="0" smtClean="0">
              <a:solidFill>
                <a:schemeClr val="tx1"/>
              </a:solidFill>
            </a:rPr>
            <a:t>Mouse</a:t>
          </a:r>
          <a:endParaRPr lang="id-ID" dirty="0">
            <a:solidFill>
              <a:schemeClr val="tx1"/>
            </a:solidFill>
          </a:endParaRPr>
        </a:p>
      </dgm:t>
    </dgm:pt>
    <dgm:pt modelId="{F2D23059-72D1-4441-8D09-88F2D942F8BD}" type="parTrans" cxnId="{E3B8B640-C013-4454-B5FE-F5958B917950}">
      <dgm:prSet/>
      <dgm:spPr/>
      <dgm:t>
        <a:bodyPr/>
        <a:lstStyle/>
        <a:p>
          <a:endParaRPr lang="id-ID"/>
        </a:p>
      </dgm:t>
    </dgm:pt>
    <dgm:pt modelId="{CD86B5F8-3AEE-4D85-B57E-4E11CFAE28C9}" type="sibTrans" cxnId="{E3B8B640-C013-4454-B5FE-F5958B917950}">
      <dgm:prSet/>
      <dgm:spPr/>
      <dgm:t>
        <a:bodyPr/>
        <a:lstStyle/>
        <a:p>
          <a:endParaRPr lang="id-ID"/>
        </a:p>
      </dgm:t>
    </dgm:pt>
    <dgm:pt modelId="{E9E4997E-C098-438D-BFA2-AC00BFCEBE6E}">
      <dgm:prSet phldrT="[Text]"/>
      <dgm:spPr>
        <a:solidFill>
          <a:schemeClr val="accent3">
            <a:lumMod val="60000"/>
            <a:lumOff val="40000"/>
          </a:schemeClr>
        </a:solidFill>
      </dgm:spPr>
      <dgm:t>
        <a:bodyPr/>
        <a:lstStyle/>
        <a:p>
          <a:r>
            <a:rPr lang="id-ID" dirty="0" smtClean="0">
              <a:solidFill>
                <a:schemeClr val="tx1"/>
              </a:solidFill>
            </a:rPr>
            <a:t>Joystick</a:t>
          </a:r>
          <a:endParaRPr lang="id-ID" dirty="0">
            <a:solidFill>
              <a:schemeClr val="tx1"/>
            </a:solidFill>
          </a:endParaRPr>
        </a:p>
      </dgm:t>
    </dgm:pt>
    <dgm:pt modelId="{88270A0A-4344-4CC5-9722-FBA0FB39E0AE}" type="parTrans" cxnId="{1D5DC4D2-FA48-4C8B-8AF9-EA7756C90698}">
      <dgm:prSet/>
      <dgm:spPr/>
      <dgm:t>
        <a:bodyPr/>
        <a:lstStyle/>
        <a:p>
          <a:endParaRPr lang="id-ID"/>
        </a:p>
      </dgm:t>
    </dgm:pt>
    <dgm:pt modelId="{6C09B844-0096-4D0D-BE82-ED67BE4F7C67}" type="sibTrans" cxnId="{1D5DC4D2-FA48-4C8B-8AF9-EA7756C90698}">
      <dgm:prSet/>
      <dgm:spPr/>
      <dgm:t>
        <a:bodyPr/>
        <a:lstStyle/>
        <a:p>
          <a:endParaRPr lang="id-ID"/>
        </a:p>
      </dgm:t>
    </dgm:pt>
    <dgm:pt modelId="{341FE350-2131-4870-A3E7-A88493F7EA92}">
      <dgm:prSet phldrT="[Text]"/>
      <dgm:spPr>
        <a:noFill/>
      </dgm:spPr>
      <dgm:t>
        <a:bodyPr/>
        <a:lstStyle/>
        <a:p>
          <a:r>
            <a:rPr lang="id-ID" dirty="0" smtClean="0">
              <a:solidFill>
                <a:schemeClr val="tx1"/>
              </a:solidFill>
            </a:rPr>
            <a:t>Sebuah mouse menggabungkan 2 operasi penting berbasis </a:t>
          </a:r>
          <a:r>
            <a:rPr lang="id-ID" dirty="0" smtClean="0">
              <a:solidFill>
                <a:schemeClr val="tx1"/>
              </a:solidFill>
            </a:rPr>
            <a:t>layar:</a:t>
          </a:r>
          <a:endParaRPr lang="id-ID" dirty="0">
            <a:solidFill>
              <a:schemeClr val="tx1"/>
            </a:solidFill>
          </a:endParaRPr>
        </a:p>
      </dgm:t>
    </dgm:pt>
    <dgm:pt modelId="{E45400D4-17E2-468A-8BDC-66C747F9098E}" type="parTrans" cxnId="{05DE3E1E-03F2-4452-8488-88D8B75945F3}">
      <dgm:prSet/>
      <dgm:spPr/>
      <dgm:t>
        <a:bodyPr/>
        <a:lstStyle/>
        <a:p>
          <a:endParaRPr lang="id-ID"/>
        </a:p>
      </dgm:t>
    </dgm:pt>
    <dgm:pt modelId="{AFECFBDE-41E0-4363-B238-9FA2E89F0437}" type="sibTrans" cxnId="{05DE3E1E-03F2-4452-8488-88D8B75945F3}">
      <dgm:prSet/>
      <dgm:spPr/>
      <dgm:t>
        <a:bodyPr/>
        <a:lstStyle/>
        <a:p>
          <a:endParaRPr lang="id-ID"/>
        </a:p>
      </dgm:t>
    </dgm:pt>
    <dgm:pt modelId="{BA970C5F-2013-45FB-9EBD-D812C20D47E2}">
      <dgm:prSet/>
      <dgm:spPr>
        <a:noFill/>
      </dgm:spPr>
      <dgm:t>
        <a:bodyPr/>
        <a:lstStyle/>
        <a:p>
          <a:r>
            <a:rPr lang="id-ID" dirty="0" smtClean="0">
              <a:solidFill>
                <a:schemeClr val="tx1"/>
              </a:solidFill>
            </a:rPr>
            <a:t>Gerakan mouse pada permukaan datar menentukan gerakan kursor pada layar, mouse umumnya mempunyai 1 sampai 3 tombol pada bagian atas untuk pilihan objek</a:t>
          </a:r>
          <a:endParaRPr lang="id-ID" dirty="0">
            <a:solidFill>
              <a:schemeClr val="tx1"/>
            </a:solidFill>
          </a:endParaRPr>
        </a:p>
      </dgm:t>
    </dgm:pt>
    <dgm:pt modelId="{49E3A149-E7AE-49B2-94BF-7971FFE62AD6}" type="parTrans" cxnId="{C4317940-83D3-4D93-8A0A-3BC171BD5315}">
      <dgm:prSet/>
      <dgm:spPr/>
      <dgm:t>
        <a:bodyPr/>
        <a:lstStyle/>
        <a:p>
          <a:endParaRPr lang="id-ID"/>
        </a:p>
      </dgm:t>
    </dgm:pt>
    <dgm:pt modelId="{FC199685-2894-4FFC-981A-489936A5B650}" type="sibTrans" cxnId="{C4317940-83D3-4D93-8A0A-3BC171BD5315}">
      <dgm:prSet/>
      <dgm:spPr/>
      <dgm:t>
        <a:bodyPr/>
        <a:lstStyle/>
        <a:p>
          <a:endParaRPr lang="id-ID"/>
        </a:p>
      </dgm:t>
    </dgm:pt>
    <dgm:pt modelId="{12C87713-873C-4AAB-8B19-6986AC8659C6}">
      <dgm:prSet phldrT="[Text]"/>
      <dgm:spPr>
        <a:noFill/>
      </dgm:spPr>
      <dgm:t>
        <a:bodyPr/>
        <a:lstStyle/>
        <a:p>
          <a:r>
            <a:rPr lang="id-ID" dirty="0" smtClean="0">
              <a:solidFill>
                <a:schemeClr val="tx1"/>
              </a:solidFill>
            </a:rPr>
            <a:t>Gerakan kursor pada joystick dikendalikan pada tuas yang ditanamkan pada sebuah alas</a:t>
          </a:r>
          <a:endParaRPr lang="id-ID" dirty="0">
            <a:solidFill>
              <a:schemeClr val="tx1"/>
            </a:solidFill>
          </a:endParaRPr>
        </a:p>
      </dgm:t>
    </dgm:pt>
    <dgm:pt modelId="{7FBFC110-30A8-4119-A015-EFB0E1DE91A2}" type="parTrans" cxnId="{02DD5423-20FA-465B-944B-A2C912916523}">
      <dgm:prSet/>
      <dgm:spPr/>
      <dgm:t>
        <a:bodyPr/>
        <a:lstStyle/>
        <a:p>
          <a:endParaRPr lang="id-ID"/>
        </a:p>
      </dgm:t>
    </dgm:pt>
    <dgm:pt modelId="{8FC308BD-4EA8-4DF0-9AE2-1B27C6EF9838}" type="sibTrans" cxnId="{02DD5423-20FA-465B-944B-A2C912916523}">
      <dgm:prSet/>
      <dgm:spPr/>
      <dgm:t>
        <a:bodyPr/>
        <a:lstStyle/>
        <a:p>
          <a:endParaRPr lang="id-ID"/>
        </a:p>
      </dgm:t>
    </dgm:pt>
    <dgm:pt modelId="{1E305535-208F-4A17-8C79-C6176EC5BCAA}">
      <dgm:prSet/>
      <dgm:spPr>
        <a:noFill/>
      </dgm:spPr>
      <dgm:t>
        <a:bodyPr/>
        <a:lstStyle/>
        <a:p>
          <a:r>
            <a:rPr lang="id-ID" dirty="0" smtClean="0">
              <a:solidFill>
                <a:schemeClr val="tx1"/>
              </a:solidFill>
            </a:rPr>
            <a:t>Sifat joystick:</a:t>
          </a:r>
          <a:endParaRPr lang="id-ID" dirty="0">
            <a:solidFill>
              <a:schemeClr val="tx1"/>
            </a:solidFill>
          </a:endParaRPr>
        </a:p>
      </dgm:t>
    </dgm:pt>
    <dgm:pt modelId="{1649DF05-8BC3-4C50-9D8B-EA76815BBCEA}" type="parTrans" cxnId="{C74DD638-527A-4CB5-9483-DFB1CEB0AFC8}">
      <dgm:prSet/>
      <dgm:spPr/>
      <dgm:t>
        <a:bodyPr/>
        <a:lstStyle/>
        <a:p>
          <a:endParaRPr lang="id-ID"/>
        </a:p>
      </dgm:t>
    </dgm:pt>
    <dgm:pt modelId="{46AA67DE-2A4A-41D9-A721-B8DA729243CC}" type="sibTrans" cxnId="{C74DD638-527A-4CB5-9483-DFB1CEB0AFC8}">
      <dgm:prSet/>
      <dgm:spPr/>
      <dgm:t>
        <a:bodyPr/>
        <a:lstStyle/>
        <a:p>
          <a:endParaRPr lang="id-ID"/>
        </a:p>
      </dgm:t>
    </dgm:pt>
    <dgm:pt modelId="{15D1ABBC-F474-49EB-9B53-AF76D94720D8}">
      <dgm:prSet/>
      <dgm:spPr>
        <a:noFill/>
      </dgm:spPr>
      <dgm:t>
        <a:bodyPr/>
        <a:lstStyle/>
        <a:p>
          <a:r>
            <a:rPr lang="id-ID" dirty="0" smtClean="0">
              <a:solidFill>
                <a:schemeClr val="tx1"/>
              </a:solidFill>
            </a:rPr>
            <a:t>Membutuhkan tempat yang sedikit,</a:t>
          </a:r>
          <a:endParaRPr lang="id-ID" dirty="0">
            <a:solidFill>
              <a:schemeClr val="tx1"/>
            </a:solidFill>
          </a:endParaRPr>
        </a:p>
      </dgm:t>
    </dgm:pt>
    <dgm:pt modelId="{0BF52723-A1C6-409F-BB53-F1676277D42A}" type="parTrans" cxnId="{AD9A0790-92BF-4BAB-8DE1-4CF0830F29CA}">
      <dgm:prSet/>
      <dgm:spPr/>
      <dgm:t>
        <a:bodyPr/>
        <a:lstStyle/>
        <a:p>
          <a:endParaRPr lang="id-ID"/>
        </a:p>
      </dgm:t>
    </dgm:pt>
    <dgm:pt modelId="{8D24574E-2B4B-4F92-864B-1557EEC9AF06}" type="sibTrans" cxnId="{AD9A0790-92BF-4BAB-8DE1-4CF0830F29CA}">
      <dgm:prSet/>
      <dgm:spPr/>
      <dgm:t>
        <a:bodyPr/>
        <a:lstStyle/>
        <a:p>
          <a:endParaRPr lang="id-ID"/>
        </a:p>
      </dgm:t>
    </dgm:pt>
    <dgm:pt modelId="{B367B889-BCBB-48D7-80EE-C4ABF78460E3}">
      <dgm:prSet/>
      <dgm:spPr>
        <a:noFill/>
      </dgm:spPr>
      <dgm:t>
        <a:bodyPr/>
        <a:lstStyle/>
        <a:p>
          <a:r>
            <a:rPr lang="id-ID" dirty="0" smtClean="0">
              <a:solidFill>
                <a:schemeClr val="tx1"/>
              </a:solidFill>
            </a:rPr>
            <a:t>Tidak mengganggu layar,</a:t>
          </a:r>
          <a:endParaRPr lang="id-ID" dirty="0">
            <a:solidFill>
              <a:schemeClr val="tx1"/>
            </a:solidFill>
          </a:endParaRPr>
        </a:p>
      </dgm:t>
    </dgm:pt>
    <dgm:pt modelId="{CB007A2D-3F36-4220-801F-9FFD67271B8A}" type="parTrans" cxnId="{0B9ADE3E-E6F8-430A-BD4D-88A66921B9D7}">
      <dgm:prSet/>
      <dgm:spPr/>
      <dgm:t>
        <a:bodyPr/>
        <a:lstStyle/>
        <a:p>
          <a:endParaRPr lang="id-ID"/>
        </a:p>
      </dgm:t>
    </dgm:pt>
    <dgm:pt modelId="{2A832D02-8993-4DD2-BCB6-A0068217D1E6}" type="sibTrans" cxnId="{0B9ADE3E-E6F8-430A-BD4D-88A66921B9D7}">
      <dgm:prSet/>
      <dgm:spPr/>
      <dgm:t>
        <a:bodyPr/>
        <a:lstStyle/>
        <a:p>
          <a:endParaRPr lang="id-ID"/>
        </a:p>
      </dgm:t>
    </dgm:pt>
    <dgm:pt modelId="{2F913F3E-1EAB-4431-94C6-1641310E7CFC}">
      <dgm:prSet/>
      <dgm:spPr>
        <a:noFill/>
      </dgm:spPr>
      <dgm:t>
        <a:bodyPr/>
        <a:lstStyle/>
        <a:p>
          <a:r>
            <a:rPr lang="id-ID" dirty="0" smtClean="0">
              <a:solidFill>
                <a:schemeClr val="tx1"/>
              </a:solidFill>
            </a:rPr>
            <a:t>Harganya murah, sehingga banyak digunakan dalam permainan komputer (game) seperti: permainan pesawat, mobil balap, PES, dan lain-lain.</a:t>
          </a:r>
          <a:endParaRPr lang="id-ID" dirty="0">
            <a:solidFill>
              <a:schemeClr val="tx1"/>
            </a:solidFill>
          </a:endParaRPr>
        </a:p>
      </dgm:t>
    </dgm:pt>
    <dgm:pt modelId="{3BD2EA5E-95DB-4D86-A1AF-E4BA85407D16}" type="parTrans" cxnId="{33115EFD-3A09-48AD-8AE2-91426897FD78}">
      <dgm:prSet/>
      <dgm:spPr/>
      <dgm:t>
        <a:bodyPr/>
        <a:lstStyle/>
        <a:p>
          <a:endParaRPr lang="id-ID"/>
        </a:p>
      </dgm:t>
    </dgm:pt>
    <dgm:pt modelId="{E8EC25F7-F4B4-40FD-94A5-EFF0F7114FA3}" type="sibTrans" cxnId="{33115EFD-3A09-48AD-8AE2-91426897FD78}">
      <dgm:prSet/>
      <dgm:spPr/>
      <dgm:t>
        <a:bodyPr/>
        <a:lstStyle/>
        <a:p>
          <a:endParaRPr lang="id-ID"/>
        </a:p>
      </dgm:t>
    </dgm:pt>
    <dgm:pt modelId="{5A8FF9FF-98C9-4C4F-BBAF-3D427102B701}">
      <dgm:prSet/>
      <dgm:spPr>
        <a:noFill/>
      </dgm:spPr>
      <dgm:t>
        <a:bodyPr/>
        <a:lstStyle/>
        <a:p>
          <a:r>
            <a:rPr lang="id-ID" dirty="0" smtClean="0">
              <a:solidFill>
                <a:schemeClr val="tx1"/>
              </a:solidFill>
            </a:rPr>
            <a:t>menggerakan kursor</a:t>
          </a:r>
          <a:endParaRPr lang="id-ID" dirty="0">
            <a:solidFill>
              <a:schemeClr val="tx1"/>
            </a:solidFill>
          </a:endParaRPr>
        </a:p>
      </dgm:t>
    </dgm:pt>
    <dgm:pt modelId="{CA2C2F1D-0D54-418B-A28D-9BD13E9D760A}" type="sibTrans" cxnId="{48A292C2-7504-44AB-9D0B-06CA9CDE0CF3}">
      <dgm:prSet/>
      <dgm:spPr/>
      <dgm:t>
        <a:bodyPr/>
        <a:lstStyle/>
        <a:p>
          <a:endParaRPr lang="id-ID"/>
        </a:p>
      </dgm:t>
    </dgm:pt>
    <dgm:pt modelId="{CA139597-EC37-478E-992A-D7F4CC9EC9E7}" type="parTrans" cxnId="{48A292C2-7504-44AB-9D0B-06CA9CDE0CF3}">
      <dgm:prSet/>
      <dgm:spPr/>
      <dgm:t>
        <a:bodyPr/>
        <a:lstStyle/>
        <a:p>
          <a:endParaRPr lang="id-ID"/>
        </a:p>
      </dgm:t>
    </dgm:pt>
    <dgm:pt modelId="{87BBA8EE-E2C3-4BFF-ACEB-1797FD163F85}">
      <dgm:prSet phldrT="[Text]"/>
      <dgm:spPr>
        <a:noFill/>
      </dgm:spPr>
      <dgm:t>
        <a:bodyPr/>
        <a:lstStyle/>
        <a:p>
          <a:r>
            <a:rPr lang="id-ID" dirty="0" smtClean="0">
              <a:solidFill>
                <a:schemeClr val="tx1"/>
              </a:solidFill>
            </a:rPr>
            <a:t>Teknologi Dasar Joystcik: </a:t>
          </a:r>
          <a:endParaRPr lang="id-ID" dirty="0">
            <a:solidFill>
              <a:schemeClr val="tx1"/>
            </a:solidFill>
          </a:endParaRPr>
        </a:p>
      </dgm:t>
    </dgm:pt>
    <dgm:pt modelId="{26118F39-3695-4C64-9981-5A213FB88AF3}" type="parTrans" cxnId="{CF86DB43-287D-431B-8788-398C5ECAAB49}">
      <dgm:prSet/>
      <dgm:spPr/>
      <dgm:t>
        <a:bodyPr/>
        <a:lstStyle/>
        <a:p>
          <a:endParaRPr lang="id-ID"/>
        </a:p>
      </dgm:t>
    </dgm:pt>
    <dgm:pt modelId="{048A2284-90F9-4469-AFFA-CEF1F8ECB05B}" type="sibTrans" cxnId="{CF86DB43-287D-431B-8788-398C5ECAAB49}">
      <dgm:prSet/>
      <dgm:spPr/>
      <dgm:t>
        <a:bodyPr/>
        <a:lstStyle/>
        <a:p>
          <a:endParaRPr lang="id-ID"/>
        </a:p>
      </dgm:t>
    </dgm:pt>
    <dgm:pt modelId="{EC6907C8-5D55-4C75-878B-7CB26DBBD93F}">
      <dgm:prSet phldrT="[Text]"/>
      <dgm:spPr>
        <a:noFill/>
      </dgm:spPr>
      <dgm:t>
        <a:bodyPr/>
        <a:lstStyle/>
        <a:p>
          <a:r>
            <a:rPr lang="en-US" altLang="id-ID" i="1" smtClean="0"/>
            <a:t>Pergeseran</a:t>
          </a:r>
          <a:r>
            <a:rPr lang="en-US" altLang="id-ID" smtClean="0"/>
            <a:t> – gerakan kursor pada layar sepadan dengan gerakan tuas joystick</a:t>
          </a:r>
          <a:endParaRPr lang="id-ID" dirty="0">
            <a:solidFill>
              <a:schemeClr val="tx1"/>
            </a:solidFill>
          </a:endParaRPr>
        </a:p>
      </dgm:t>
    </dgm:pt>
    <dgm:pt modelId="{AB56E4F2-5026-4BE2-B9F7-46EDFB2D1594}" type="parTrans" cxnId="{97581E62-92CC-4B40-A33F-1A50F726AB5C}">
      <dgm:prSet/>
      <dgm:spPr/>
      <dgm:t>
        <a:bodyPr/>
        <a:lstStyle/>
        <a:p>
          <a:endParaRPr lang="id-ID"/>
        </a:p>
      </dgm:t>
    </dgm:pt>
    <dgm:pt modelId="{CFA0A38C-95B6-43E1-B33B-B59C27171055}" type="sibTrans" cxnId="{97581E62-92CC-4B40-A33F-1A50F726AB5C}">
      <dgm:prSet/>
      <dgm:spPr/>
      <dgm:t>
        <a:bodyPr/>
        <a:lstStyle/>
        <a:p>
          <a:endParaRPr lang="id-ID"/>
        </a:p>
      </dgm:t>
    </dgm:pt>
    <dgm:pt modelId="{AAD1E64A-ECD0-413F-A949-838F50ACB0A6}">
      <dgm:prSet/>
      <dgm:spPr/>
      <dgm:t>
        <a:bodyPr/>
        <a:lstStyle/>
        <a:p>
          <a:r>
            <a:rPr lang="en-US" altLang="id-ID" i="1" smtClean="0"/>
            <a:t>Daya operasi</a:t>
          </a:r>
          <a:r>
            <a:rPr lang="en-US" altLang="id-ID" smtClean="0"/>
            <a:t> – tuasnya kaku, namun ketegangan yang menimbulkan tekanan terhadap tuas dikonversikan pada gerakan kursor yang tepat pada layar</a:t>
          </a:r>
          <a:endParaRPr lang="en-US" altLang="id-ID" dirty="0" smtClean="0"/>
        </a:p>
      </dgm:t>
    </dgm:pt>
    <dgm:pt modelId="{A7D161B6-B179-4915-A4C7-7267837A86A7}" type="parTrans" cxnId="{373410A1-2A61-4FE7-A0FF-3BAE3E26AB02}">
      <dgm:prSet/>
      <dgm:spPr/>
      <dgm:t>
        <a:bodyPr/>
        <a:lstStyle/>
        <a:p>
          <a:endParaRPr lang="id-ID"/>
        </a:p>
      </dgm:t>
    </dgm:pt>
    <dgm:pt modelId="{ED690414-F699-43C5-9317-692BA935998F}" type="sibTrans" cxnId="{373410A1-2A61-4FE7-A0FF-3BAE3E26AB02}">
      <dgm:prSet/>
      <dgm:spPr/>
      <dgm:t>
        <a:bodyPr/>
        <a:lstStyle/>
        <a:p>
          <a:endParaRPr lang="id-ID"/>
        </a:p>
      </dgm:t>
    </dgm:pt>
    <dgm:pt modelId="{25D884C5-4379-4693-A397-D9BAD392844F}">
      <dgm:prSet/>
      <dgm:spPr/>
      <dgm:t>
        <a:bodyPr/>
        <a:lstStyle/>
        <a:p>
          <a:r>
            <a:rPr lang="en-US" altLang="id-ID" i="1" dirty="0" err="1" smtClean="0"/>
            <a:t>Saklar</a:t>
          </a:r>
          <a:r>
            <a:rPr lang="en-US" altLang="id-ID" i="1" dirty="0" smtClean="0"/>
            <a:t> digital</a:t>
          </a:r>
          <a:r>
            <a:rPr lang="en-US" altLang="id-ID" dirty="0" smtClean="0"/>
            <a:t> – </a:t>
          </a:r>
          <a:r>
            <a:rPr lang="en-US" altLang="id-ID" dirty="0" err="1" smtClean="0"/>
            <a:t>gerakan</a:t>
          </a:r>
          <a:r>
            <a:rPr lang="en-US" altLang="id-ID" dirty="0" smtClean="0"/>
            <a:t> yang </a:t>
          </a:r>
          <a:r>
            <a:rPr lang="en-US" altLang="id-ID" dirty="0" err="1" smtClean="0"/>
            <a:t>tidak</a:t>
          </a:r>
          <a:r>
            <a:rPr lang="en-US" altLang="id-ID" dirty="0" smtClean="0"/>
            <a:t> </a:t>
          </a:r>
          <a:r>
            <a:rPr lang="en-US" altLang="id-ID" dirty="0" err="1" smtClean="0"/>
            <a:t>sepadan</a:t>
          </a:r>
          <a:r>
            <a:rPr lang="en-US" altLang="id-ID" dirty="0" smtClean="0"/>
            <a:t> </a:t>
          </a:r>
          <a:r>
            <a:rPr lang="en-US" altLang="id-ID" dirty="0" err="1" smtClean="0"/>
            <a:t>dari</a:t>
          </a:r>
          <a:r>
            <a:rPr lang="en-US" altLang="id-ID" dirty="0" smtClean="0"/>
            <a:t> </a:t>
          </a:r>
          <a:r>
            <a:rPr lang="en-US" altLang="id-ID" dirty="0" err="1" smtClean="0"/>
            <a:t>tuas</a:t>
          </a:r>
          <a:r>
            <a:rPr lang="en-US" altLang="id-ID" dirty="0" smtClean="0"/>
            <a:t> </a:t>
          </a:r>
          <a:r>
            <a:rPr lang="en-US" altLang="id-ID" dirty="0" err="1" smtClean="0"/>
            <a:t>dalam</a:t>
          </a:r>
          <a:r>
            <a:rPr lang="en-US" altLang="id-ID" dirty="0" smtClean="0"/>
            <a:t> 8 </a:t>
          </a:r>
          <a:r>
            <a:rPr lang="en-US" altLang="id-ID" dirty="0" err="1" smtClean="0"/>
            <a:t>arah</a:t>
          </a:r>
          <a:r>
            <a:rPr lang="en-US" altLang="id-ID" dirty="0" smtClean="0"/>
            <a:t> </a:t>
          </a:r>
          <a:r>
            <a:rPr lang="en-US" altLang="id-ID" dirty="0" err="1" smtClean="0"/>
            <a:t>dideteksi</a:t>
          </a:r>
          <a:r>
            <a:rPr lang="en-US" altLang="id-ID" dirty="0" smtClean="0"/>
            <a:t> </a:t>
          </a:r>
          <a:r>
            <a:rPr lang="en-US" altLang="id-ID" dirty="0" err="1" smtClean="0"/>
            <a:t>oleh</a:t>
          </a:r>
          <a:r>
            <a:rPr lang="en-US" altLang="id-ID" dirty="0" smtClean="0"/>
            <a:t> </a:t>
          </a:r>
          <a:r>
            <a:rPr lang="en-US" altLang="id-ID" dirty="0" err="1" smtClean="0"/>
            <a:t>saklar</a:t>
          </a:r>
          <a:r>
            <a:rPr lang="en-US" altLang="id-ID" dirty="0" smtClean="0"/>
            <a:t> digital di </a:t>
          </a:r>
          <a:r>
            <a:rPr lang="en-US" altLang="id-ID" dirty="0" err="1" smtClean="0"/>
            <a:t>dalam</a:t>
          </a:r>
          <a:r>
            <a:rPr lang="en-US" altLang="id-ID" dirty="0" smtClean="0"/>
            <a:t> joystick</a:t>
          </a:r>
          <a:endParaRPr lang="en-US" altLang="id-ID" dirty="0" smtClean="0"/>
        </a:p>
      </dgm:t>
    </dgm:pt>
    <dgm:pt modelId="{D93765E8-A2FD-4DEF-98DF-EF14895739EC}" type="parTrans" cxnId="{378CD3A5-F7E9-4E29-8602-A2AD566AE000}">
      <dgm:prSet/>
      <dgm:spPr/>
      <dgm:t>
        <a:bodyPr/>
        <a:lstStyle/>
        <a:p>
          <a:endParaRPr lang="id-ID"/>
        </a:p>
      </dgm:t>
    </dgm:pt>
    <dgm:pt modelId="{303F822F-C8BC-451E-ADE7-C12A8F6417C7}" type="sibTrans" cxnId="{378CD3A5-F7E9-4E29-8602-A2AD566AE000}">
      <dgm:prSet/>
      <dgm:spPr/>
      <dgm:t>
        <a:bodyPr/>
        <a:lstStyle/>
        <a:p>
          <a:endParaRPr lang="id-ID"/>
        </a:p>
      </dgm:t>
    </dgm:pt>
    <dgm:pt modelId="{52F87681-240D-4308-8B5D-8E50E993BF7A}">
      <dgm:prSet/>
      <dgm:spPr>
        <a:noFill/>
      </dgm:spPr>
      <dgm:t>
        <a:bodyPr/>
        <a:lstStyle/>
        <a:p>
          <a:r>
            <a:rPr lang="id-ID" smtClean="0">
              <a:solidFill>
                <a:schemeClr val="tx1"/>
              </a:solidFill>
            </a:rPr>
            <a:t>memilih </a:t>
          </a:r>
          <a:r>
            <a:rPr lang="id-ID" dirty="0" smtClean="0">
              <a:solidFill>
                <a:schemeClr val="tx1"/>
              </a:solidFill>
            </a:rPr>
            <a:t>objek pada layar dalam suatu piranti</a:t>
          </a:r>
          <a:endParaRPr lang="id-ID" dirty="0">
            <a:solidFill>
              <a:schemeClr val="tx1"/>
            </a:solidFill>
          </a:endParaRPr>
        </a:p>
      </dgm:t>
    </dgm:pt>
    <dgm:pt modelId="{07EE8268-D1C8-4469-9AE2-CCD8D31250C3}" type="parTrans" cxnId="{7353289E-7A06-4213-B915-0DD6AD2C06FE}">
      <dgm:prSet/>
      <dgm:spPr/>
      <dgm:t>
        <a:bodyPr/>
        <a:lstStyle/>
        <a:p>
          <a:endParaRPr lang="id-ID"/>
        </a:p>
      </dgm:t>
    </dgm:pt>
    <dgm:pt modelId="{2D9C89F6-0812-402E-BAA9-71666AF67A42}" type="sibTrans" cxnId="{7353289E-7A06-4213-B915-0DD6AD2C06FE}">
      <dgm:prSet/>
      <dgm:spPr/>
      <dgm:t>
        <a:bodyPr/>
        <a:lstStyle/>
        <a:p>
          <a:endParaRPr lang="id-ID"/>
        </a:p>
      </dgm:t>
    </dgm:pt>
    <dgm:pt modelId="{85C3B248-97B1-468D-B5EB-F5CEAF4DBFF1}">
      <dgm:prSet/>
      <dgm:spPr>
        <a:noFill/>
      </dgm:spPr>
      <dgm:t>
        <a:bodyPr/>
        <a:lstStyle/>
        <a:p>
          <a:r>
            <a:rPr lang="id-ID" dirty="0" smtClean="0">
              <a:solidFill>
                <a:schemeClr val="tx1"/>
              </a:solidFill>
            </a:rPr>
            <a:t>Teknologi Dasar Mouse</a:t>
          </a:r>
          <a:endParaRPr lang="id-ID" dirty="0">
            <a:solidFill>
              <a:schemeClr val="tx1"/>
            </a:solidFill>
          </a:endParaRPr>
        </a:p>
      </dgm:t>
    </dgm:pt>
    <dgm:pt modelId="{54AEDFDB-94DC-493E-B9E2-FA5725EB99DD}" type="parTrans" cxnId="{1FA4DBB8-8B13-45FF-8E43-DF83F871DE52}">
      <dgm:prSet/>
      <dgm:spPr/>
      <dgm:t>
        <a:bodyPr/>
        <a:lstStyle/>
        <a:p>
          <a:endParaRPr lang="id-ID"/>
        </a:p>
      </dgm:t>
    </dgm:pt>
    <dgm:pt modelId="{58299282-26F7-42B6-A5DC-90C42909C483}" type="sibTrans" cxnId="{1FA4DBB8-8B13-45FF-8E43-DF83F871DE52}">
      <dgm:prSet/>
      <dgm:spPr/>
      <dgm:t>
        <a:bodyPr/>
        <a:lstStyle/>
        <a:p>
          <a:endParaRPr lang="id-ID"/>
        </a:p>
      </dgm:t>
    </dgm:pt>
    <dgm:pt modelId="{0BFDA43B-EEC1-44C0-AA06-778BAED7BFB3}">
      <dgm:prSet/>
      <dgm:spPr>
        <a:noFill/>
      </dgm:spPr>
      <dgm:t>
        <a:bodyPr/>
        <a:lstStyle/>
        <a:p>
          <a:r>
            <a:rPr lang="en-US" altLang="id-ID" smtClean="0"/>
            <a:t>Mekanis</a:t>
          </a:r>
          <a:endParaRPr lang="id-ID" dirty="0">
            <a:solidFill>
              <a:schemeClr val="tx1"/>
            </a:solidFill>
          </a:endParaRPr>
        </a:p>
      </dgm:t>
    </dgm:pt>
    <dgm:pt modelId="{4CA70863-8A02-40DF-B675-A22BCFAF87D7}" type="parTrans" cxnId="{1AA5EAC1-2249-4C28-B77B-4937D77CBF7A}">
      <dgm:prSet/>
      <dgm:spPr/>
      <dgm:t>
        <a:bodyPr/>
        <a:lstStyle/>
        <a:p>
          <a:endParaRPr lang="id-ID"/>
        </a:p>
      </dgm:t>
    </dgm:pt>
    <dgm:pt modelId="{9B4479E5-9952-4FE5-97E0-862D55D15CCE}" type="sibTrans" cxnId="{1AA5EAC1-2249-4C28-B77B-4937D77CBF7A}">
      <dgm:prSet/>
      <dgm:spPr/>
      <dgm:t>
        <a:bodyPr/>
        <a:lstStyle/>
        <a:p>
          <a:endParaRPr lang="id-ID"/>
        </a:p>
      </dgm:t>
    </dgm:pt>
    <dgm:pt modelId="{7FC3B5BF-DB6B-4565-9D65-C61EB90AC7FC}">
      <dgm:prSet/>
      <dgm:spPr/>
      <dgm:t>
        <a:bodyPr/>
        <a:lstStyle/>
        <a:p>
          <a:r>
            <a:rPr lang="en-US" altLang="id-ID" smtClean="0"/>
            <a:t>Optis</a:t>
          </a:r>
          <a:endParaRPr lang="en-US" altLang="id-ID" dirty="0" smtClean="0"/>
        </a:p>
      </dgm:t>
    </dgm:pt>
    <dgm:pt modelId="{D231D119-48EE-49F6-9D7F-3949C504F24C}" type="parTrans" cxnId="{DEE4AE62-523E-438E-8AA6-F1DD3A1702B9}">
      <dgm:prSet/>
      <dgm:spPr/>
      <dgm:t>
        <a:bodyPr/>
        <a:lstStyle/>
        <a:p>
          <a:endParaRPr lang="id-ID"/>
        </a:p>
      </dgm:t>
    </dgm:pt>
    <dgm:pt modelId="{5DF89542-84B3-4D1D-AB22-95A06EA09AF0}" type="sibTrans" cxnId="{DEE4AE62-523E-438E-8AA6-F1DD3A1702B9}">
      <dgm:prSet/>
      <dgm:spPr/>
      <dgm:t>
        <a:bodyPr/>
        <a:lstStyle/>
        <a:p>
          <a:endParaRPr lang="id-ID"/>
        </a:p>
      </dgm:t>
    </dgm:pt>
    <dgm:pt modelId="{A79DB7D7-8B38-4CD8-AF46-617EB7B7235E}" type="pres">
      <dgm:prSet presAssocID="{BFAC1F9C-9971-42E5-AC6B-64A0BD2664CA}" presName="linear" presStyleCnt="0">
        <dgm:presLayoutVars>
          <dgm:dir/>
          <dgm:animLvl val="lvl"/>
          <dgm:resizeHandles val="exact"/>
        </dgm:presLayoutVars>
      </dgm:prSet>
      <dgm:spPr/>
      <dgm:t>
        <a:bodyPr/>
        <a:lstStyle/>
        <a:p>
          <a:endParaRPr lang="id-ID"/>
        </a:p>
      </dgm:t>
    </dgm:pt>
    <dgm:pt modelId="{F54D89DB-3ABD-45C3-A9F4-19DAEBAB78BB}" type="pres">
      <dgm:prSet presAssocID="{18BB8E22-66DB-4E41-9B52-249EB041EB14}" presName="parentLin" presStyleCnt="0"/>
      <dgm:spPr/>
    </dgm:pt>
    <dgm:pt modelId="{3114063A-88FB-4477-B164-430AB98629C7}" type="pres">
      <dgm:prSet presAssocID="{18BB8E22-66DB-4E41-9B52-249EB041EB14}" presName="parentLeftMargin" presStyleLbl="node1" presStyleIdx="0" presStyleCnt="2"/>
      <dgm:spPr/>
      <dgm:t>
        <a:bodyPr/>
        <a:lstStyle/>
        <a:p>
          <a:endParaRPr lang="id-ID"/>
        </a:p>
      </dgm:t>
    </dgm:pt>
    <dgm:pt modelId="{0555D931-FDAB-4FA3-856D-2D77838599A9}" type="pres">
      <dgm:prSet presAssocID="{18BB8E22-66DB-4E41-9B52-249EB041EB14}" presName="parentText" presStyleLbl="node1" presStyleIdx="0" presStyleCnt="2">
        <dgm:presLayoutVars>
          <dgm:chMax val="0"/>
          <dgm:bulletEnabled val="1"/>
        </dgm:presLayoutVars>
      </dgm:prSet>
      <dgm:spPr/>
      <dgm:t>
        <a:bodyPr/>
        <a:lstStyle/>
        <a:p>
          <a:endParaRPr lang="id-ID"/>
        </a:p>
      </dgm:t>
    </dgm:pt>
    <dgm:pt modelId="{FA5BCAF8-2EFC-44EF-A56D-C9B6296CC1DE}" type="pres">
      <dgm:prSet presAssocID="{18BB8E22-66DB-4E41-9B52-249EB041EB14}" presName="negativeSpace" presStyleCnt="0"/>
      <dgm:spPr/>
    </dgm:pt>
    <dgm:pt modelId="{EFA0AB13-FBCC-4F62-BE0D-0C8C63D20AD2}" type="pres">
      <dgm:prSet presAssocID="{18BB8E22-66DB-4E41-9B52-249EB041EB14}" presName="childText" presStyleLbl="conFgAcc1" presStyleIdx="0" presStyleCnt="2">
        <dgm:presLayoutVars>
          <dgm:bulletEnabled val="1"/>
        </dgm:presLayoutVars>
      </dgm:prSet>
      <dgm:spPr/>
      <dgm:t>
        <a:bodyPr/>
        <a:lstStyle/>
        <a:p>
          <a:endParaRPr lang="id-ID"/>
        </a:p>
      </dgm:t>
    </dgm:pt>
    <dgm:pt modelId="{FE50ABD4-A49E-48EB-9BE9-53A5EA0CDAFC}" type="pres">
      <dgm:prSet presAssocID="{CD86B5F8-3AEE-4D85-B57E-4E11CFAE28C9}" presName="spaceBetweenRectangles" presStyleCnt="0"/>
      <dgm:spPr/>
    </dgm:pt>
    <dgm:pt modelId="{B282F9DB-D466-46DA-9C59-87EC68521299}" type="pres">
      <dgm:prSet presAssocID="{E9E4997E-C098-438D-BFA2-AC00BFCEBE6E}" presName="parentLin" presStyleCnt="0"/>
      <dgm:spPr/>
    </dgm:pt>
    <dgm:pt modelId="{BB85B0D1-15FB-42FB-ABC2-02D62A7EF60F}" type="pres">
      <dgm:prSet presAssocID="{E9E4997E-C098-438D-BFA2-AC00BFCEBE6E}" presName="parentLeftMargin" presStyleLbl="node1" presStyleIdx="0" presStyleCnt="2"/>
      <dgm:spPr/>
      <dgm:t>
        <a:bodyPr/>
        <a:lstStyle/>
        <a:p>
          <a:endParaRPr lang="id-ID"/>
        </a:p>
      </dgm:t>
    </dgm:pt>
    <dgm:pt modelId="{1C5931AF-5F2E-4715-AD83-A1842343C460}" type="pres">
      <dgm:prSet presAssocID="{E9E4997E-C098-438D-BFA2-AC00BFCEBE6E}" presName="parentText" presStyleLbl="node1" presStyleIdx="1" presStyleCnt="2">
        <dgm:presLayoutVars>
          <dgm:chMax val="0"/>
          <dgm:bulletEnabled val="1"/>
        </dgm:presLayoutVars>
      </dgm:prSet>
      <dgm:spPr/>
      <dgm:t>
        <a:bodyPr/>
        <a:lstStyle/>
        <a:p>
          <a:endParaRPr lang="id-ID"/>
        </a:p>
      </dgm:t>
    </dgm:pt>
    <dgm:pt modelId="{D72C59CA-B463-486B-A779-84B39013358B}" type="pres">
      <dgm:prSet presAssocID="{E9E4997E-C098-438D-BFA2-AC00BFCEBE6E}" presName="negativeSpace" presStyleCnt="0"/>
      <dgm:spPr/>
    </dgm:pt>
    <dgm:pt modelId="{63655449-98D6-4A74-96EF-A720CD57C8C5}" type="pres">
      <dgm:prSet presAssocID="{E9E4997E-C098-438D-BFA2-AC00BFCEBE6E}" presName="childText" presStyleLbl="conFgAcc1" presStyleIdx="1" presStyleCnt="2">
        <dgm:presLayoutVars>
          <dgm:bulletEnabled val="1"/>
        </dgm:presLayoutVars>
      </dgm:prSet>
      <dgm:spPr/>
      <dgm:t>
        <a:bodyPr/>
        <a:lstStyle/>
        <a:p>
          <a:endParaRPr lang="id-ID"/>
        </a:p>
      </dgm:t>
    </dgm:pt>
  </dgm:ptLst>
  <dgm:cxnLst>
    <dgm:cxn modelId="{BDE01D2B-4C04-479A-8C42-40B3973B0FD9}" type="presOf" srcId="{18BB8E22-66DB-4E41-9B52-249EB041EB14}" destId="{3114063A-88FB-4477-B164-430AB98629C7}" srcOrd="0" destOrd="0" presId="urn:microsoft.com/office/officeart/2005/8/layout/list1"/>
    <dgm:cxn modelId="{7D771B29-33FF-4EA8-A282-5F126B9DB7FE}" type="presOf" srcId="{5A8FF9FF-98C9-4C4F-BBAF-3D427102B701}" destId="{EFA0AB13-FBCC-4F62-BE0D-0C8C63D20AD2}" srcOrd="0" destOrd="1" presId="urn:microsoft.com/office/officeart/2005/8/layout/list1"/>
    <dgm:cxn modelId="{4BDD6986-10B8-41BE-8DDB-80BB0176D3AD}" type="presOf" srcId="{12C87713-873C-4AAB-8B19-6986AC8659C6}" destId="{63655449-98D6-4A74-96EF-A720CD57C8C5}" srcOrd="0" destOrd="0" presId="urn:microsoft.com/office/officeart/2005/8/layout/list1"/>
    <dgm:cxn modelId="{373410A1-2A61-4FE7-A0FF-3BAE3E26AB02}" srcId="{87BBA8EE-E2C3-4BFF-ACEB-1797FD163F85}" destId="{AAD1E64A-ECD0-413F-A949-838F50ACB0A6}" srcOrd="1" destOrd="0" parTransId="{A7D161B6-B179-4915-A4C7-7267837A86A7}" sibTransId="{ED690414-F699-43C5-9317-692BA935998F}"/>
    <dgm:cxn modelId="{AD9A0790-92BF-4BAB-8DE1-4CF0830F29CA}" srcId="{1E305535-208F-4A17-8C79-C6176EC5BCAA}" destId="{15D1ABBC-F474-49EB-9B53-AF76D94720D8}" srcOrd="0" destOrd="0" parTransId="{0BF52723-A1C6-409F-BB53-F1676277D42A}" sibTransId="{8D24574E-2B4B-4F92-864B-1557EEC9AF06}"/>
    <dgm:cxn modelId="{C2E66B08-423B-421E-8F72-4CE0C989137E}" type="presOf" srcId="{15D1ABBC-F474-49EB-9B53-AF76D94720D8}" destId="{63655449-98D6-4A74-96EF-A720CD57C8C5}" srcOrd="0" destOrd="6" presId="urn:microsoft.com/office/officeart/2005/8/layout/list1"/>
    <dgm:cxn modelId="{B6FC6DCC-3988-4B79-AB7A-20A3CECB593E}" type="presOf" srcId="{2F913F3E-1EAB-4431-94C6-1641310E7CFC}" destId="{63655449-98D6-4A74-96EF-A720CD57C8C5}" srcOrd="0" destOrd="8" presId="urn:microsoft.com/office/officeart/2005/8/layout/list1"/>
    <dgm:cxn modelId="{C74DD638-527A-4CB5-9483-DFB1CEB0AFC8}" srcId="{E9E4997E-C098-438D-BFA2-AC00BFCEBE6E}" destId="{1E305535-208F-4A17-8C79-C6176EC5BCAA}" srcOrd="2" destOrd="0" parTransId="{1649DF05-8BC3-4C50-9D8B-EA76815BBCEA}" sibTransId="{46AA67DE-2A4A-41D9-A721-B8DA729243CC}"/>
    <dgm:cxn modelId="{1D5DC4D2-FA48-4C8B-8AF9-EA7756C90698}" srcId="{BFAC1F9C-9971-42E5-AC6B-64A0BD2664CA}" destId="{E9E4997E-C098-438D-BFA2-AC00BFCEBE6E}" srcOrd="1" destOrd="0" parTransId="{88270A0A-4344-4CC5-9722-FBA0FB39E0AE}" sibTransId="{6C09B844-0096-4D0D-BE82-ED67BE4F7C67}"/>
    <dgm:cxn modelId="{02DD5423-20FA-465B-944B-A2C912916523}" srcId="{E9E4997E-C098-438D-BFA2-AC00BFCEBE6E}" destId="{12C87713-873C-4AAB-8B19-6986AC8659C6}" srcOrd="0" destOrd="0" parTransId="{7FBFC110-30A8-4119-A015-EFB0E1DE91A2}" sibTransId="{8FC308BD-4EA8-4DF0-9AE2-1B27C6EF9838}"/>
    <dgm:cxn modelId="{CF86DB43-287D-431B-8788-398C5ECAAB49}" srcId="{E9E4997E-C098-438D-BFA2-AC00BFCEBE6E}" destId="{87BBA8EE-E2C3-4BFF-ACEB-1797FD163F85}" srcOrd="1" destOrd="0" parTransId="{26118F39-3695-4C64-9981-5A213FB88AF3}" sibTransId="{048A2284-90F9-4469-AFFA-CEF1F8ECB05B}"/>
    <dgm:cxn modelId="{E3B8B640-C013-4454-B5FE-F5958B917950}" srcId="{BFAC1F9C-9971-42E5-AC6B-64A0BD2664CA}" destId="{18BB8E22-66DB-4E41-9B52-249EB041EB14}" srcOrd="0" destOrd="0" parTransId="{F2D23059-72D1-4441-8D09-88F2D942F8BD}" sibTransId="{CD86B5F8-3AEE-4D85-B57E-4E11CFAE28C9}"/>
    <dgm:cxn modelId="{DB520EF9-8D32-485C-A3DD-7E717BD814C5}" type="presOf" srcId="{BA970C5F-2013-45FB-9EBD-D812C20D47E2}" destId="{EFA0AB13-FBCC-4F62-BE0D-0C8C63D20AD2}" srcOrd="0" destOrd="3" presId="urn:microsoft.com/office/officeart/2005/8/layout/list1"/>
    <dgm:cxn modelId="{C4317940-83D3-4D93-8A0A-3BC171BD5315}" srcId="{18BB8E22-66DB-4E41-9B52-249EB041EB14}" destId="{BA970C5F-2013-45FB-9EBD-D812C20D47E2}" srcOrd="1" destOrd="0" parTransId="{49E3A149-E7AE-49B2-94BF-7971FFE62AD6}" sibTransId="{FC199685-2894-4FFC-981A-489936A5B650}"/>
    <dgm:cxn modelId="{69617F71-2447-4322-A6F7-BB74FF980CC2}" type="presOf" srcId="{1E305535-208F-4A17-8C79-C6176EC5BCAA}" destId="{63655449-98D6-4A74-96EF-A720CD57C8C5}" srcOrd="0" destOrd="5" presId="urn:microsoft.com/office/officeart/2005/8/layout/list1"/>
    <dgm:cxn modelId="{B35ACE74-1A4F-4B10-80F2-C2AD01B27B5B}" type="presOf" srcId="{0BFDA43B-EEC1-44C0-AA06-778BAED7BFB3}" destId="{EFA0AB13-FBCC-4F62-BE0D-0C8C63D20AD2}" srcOrd="0" destOrd="5" presId="urn:microsoft.com/office/officeart/2005/8/layout/list1"/>
    <dgm:cxn modelId="{05DE3E1E-03F2-4452-8488-88D8B75945F3}" srcId="{18BB8E22-66DB-4E41-9B52-249EB041EB14}" destId="{341FE350-2131-4870-A3E7-A88493F7EA92}" srcOrd="0" destOrd="0" parTransId="{E45400D4-17E2-468A-8BDC-66C747F9098E}" sibTransId="{AFECFBDE-41E0-4363-B238-9FA2E89F0437}"/>
    <dgm:cxn modelId="{1FA4DBB8-8B13-45FF-8E43-DF83F871DE52}" srcId="{18BB8E22-66DB-4E41-9B52-249EB041EB14}" destId="{85C3B248-97B1-468D-B5EB-F5CEAF4DBFF1}" srcOrd="2" destOrd="0" parTransId="{54AEDFDB-94DC-493E-B9E2-FA5725EB99DD}" sibTransId="{58299282-26F7-42B6-A5DC-90C42909C483}"/>
    <dgm:cxn modelId="{05BCA073-4F38-46B2-8DF7-A0A3C72BA1D7}" type="presOf" srcId="{25D884C5-4379-4693-A397-D9BAD392844F}" destId="{63655449-98D6-4A74-96EF-A720CD57C8C5}" srcOrd="0" destOrd="4" presId="urn:microsoft.com/office/officeart/2005/8/layout/list1"/>
    <dgm:cxn modelId="{97581E62-92CC-4B40-A33F-1A50F726AB5C}" srcId="{87BBA8EE-E2C3-4BFF-ACEB-1797FD163F85}" destId="{EC6907C8-5D55-4C75-878B-7CB26DBBD93F}" srcOrd="0" destOrd="0" parTransId="{AB56E4F2-5026-4BE2-B9F7-46EDFB2D1594}" sibTransId="{CFA0A38C-95B6-43E1-B33B-B59C27171055}"/>
    <dgm:cxn modelId="{184D8BFE-A15F-4C33-8172-17886DD77F55}" type="presOf" srcId="{52F87681-240D-4308-8B5D-8E50E993BF7A}" destId="{EFA0AB13-FBCC-4F62-BE0D-0C8C63D20AD2}" srcOrd="0" destOrd="2" presId="urn:microsoft.com/office/officeart/2005/8/layout/list1"/>
    <dgm:cxn modelId="{5A8F2268-FF7E-435F-B18A-8ECCB664BA5E}" type="presOf" srcId="{AAD1E64A-ECD0-413F-A949-838F50ACB0A6}" destId="{63655449-98D6-4A74-96EF-A720CD57C8C5}" srcOrd="0" destOrd="3" presId="urn:microsoft.com/office/officeart/2005/8/layout/list1"/>
    <dgm:cxn modelId="{1AA5EAC1-2249-4C28-B77B-4937D77CBF7A}" srcId="{85C3B248-97B1-468D-B5EB-F5CEAF4DBFF1}" destId="{0BFDA43B-EEC1-44C0-AA06-778BAED7BFB3}" srcOrd="0" destOrd="0" parTransId="{4CA70863-8A02-40DF-B675-A22BCFAF87D7}" sibTransId="{9B4479E5-9952-4FE5-97E0-862D55D15CCE}"/>
    <dgm:cxn modelId="{B4FE93CB-C64B-4DCF-83A1-97665E688EB4}" type="presOf" srcId="{EC6907C8-5D55-4C75-878B-7CB26DBBD93F}" destId="{63655449-98D6-4A74-96EF-A720CD57C8C5}" srcOrd="0" destOrd="2" presId="urn:microsoft.com/office/officeart/2005/8/layout/list1"/>
    <dgm:cxn modelId="{E7F9C50A-8F37-4282-B3E7-2AF64C5891F7}" type="presOf" srcId="{E9E4997E-C098-438D-BFA2-AC00BFCEBE6E}" destId="{1C5931AF-5F2E-4715-AD83-A1842343C460}" srcOrd="1" destOrd="0" presId="urn:microsoft.com/office/officeart/2005/8/layout/list1"/>
    <dgm:cxn modelId="{914E485F-6CE5-4FA8-9877-007AC314F20B}" type="presOf" srcId="{B367B889-BCBB-48D7-80EE-C4ABF78460E3}" destId="{63655449-98D6-4A74-96EF-A720CD57C8C5}" srcOrd="0" destOrd="7" presId="urn:microsoft.com/office/officeart/2005/8/layout/list1"/>
    <dgm:cxn modelId="{DEE4AE62-523E-438E-8AA6-F1DD3A1702B9}" srcId="{85C3B248-97B1-468D-B5EB-F5CEAF4DBFF1}" destId="{7FC3B5BF-DB6B-4565-9D65-C61EB90AC7FC}" srcOrd="1" destOrd="0" parTransId="{D231D119-48EE-49F6-9D7F-3949C504F24C}" sibTransId="{5DF89542-84B3-4D1D-AB22-95A06EA09AF0}"/>
    <dgm:cxn modelId="{96524FCF-D837-420F-A68D-45A4F58D5B9E}" type="presOf" srcId="{341FE350-2131-4870-A3E7-A88493F7EA92}" destId="{EFA0AB13-FBCC-4F62-BE0D-0C8C63D20AD2}" srcOrd="0" destOrd="0" presId="urn:microsoft.com/office/officeart/2005/8/layout/list1"/>
    <dgm:cxn modelId="{9F32E1B3-EF09-4D67-8B69-9F0565BB10E7}" type="presOf" srcId="{E9E4997E-C098-438D-BFA2-AC00BFCEBE6E}" destId="{BB85B0D1-15FB-42FB-ABC2-02D62A7EF60F}" srcOrd="0" destOrd="0" presId="urn:microsoft.com/office/officeart/2005/8/layout/list1"/>
    <dgm:cxn modelId="{0B9ADE3E-E6F8-430A-BD4D-88A66921B9D7}" srcId="{1E305535-208F-4A17-8C79-C6176EC5BCAA}" destId="{B367B889-BCBB-48D7-80EE-C4ABF78460E3}" srcOrd="1" destOrd="0" parTransId="{CB007A2D-3F36-4220-801F-9FFD67271B8A}" sibTransId="{2A832D02-8993-4DD2-BCB6-A0068217D1E6}"/>
    <dgm:cxn modelId="{48A292C2-7504-44AB-9D0B-06CA9CDE0CF3}" srcId="{341FE350-2131-4870-A3E7-A88493F7EA92}" destId="{5A8FF9FF-98C9-4C4F-BBAF-3D427102B701}" srcOrd="0" destOrd="0" parTransId="{CA139597-EC37-478E-992A-D7F4CC9EC9E7}" sibTransId="{CA2C2F1D-0D54-418B-A28D-9BD13E9D760A}"/>
    <dgm:cxn modelId="{1DEA9DE3-055C-4F96-A128-FE5CAB554B60}" type="presOf" srcId="{18BB8E22-66DB-4E41-9B52-249EB041EB14}" destId="{0555D931-FDAB-4FA3-856D-2D77838599A9}" srcOrd="1" destOrd="0" presId="urn:microsoft.com/office/officeart/2005/8/layout/list1"/>
    <dgm:cxn modelId="{33115EFD-3A09-48AD-8AE2-91426897FD78}" srcId="{1E305535-208F-4A17-8C79-C6176EC5BCAA}" destId="{2F913F3E-1EAB-4431-94C6-1641310E7CFC}" srcOrd="2" destOrd="0" parTransId="{3BD2EA5E-95DB-4D86-A1AF-E4BA85407D16}" sibTransId="{E8EC25F7-F4B4-40FD-94A5-EFF0F7114FA3}"/>
    <dgm:cxn modelId="{93B0E885-7642-4708-A52D-DDD6D3EF9338}" type="presOf" srcId="{85C3B248-97B1-468D-B5EB-F5CEAF4DBFF1}" destId="{EFA0AB13-FBCC-4F62-BE0D-0C8C63D20AD2}" srcOrd="0" destOrd="4" presId="urn:microsoft.com/office/officeart/2005/8/layout/list1"/>
    <dgm:cxn modelId="{7353289E-7A06-4213-B915-0DD6AD2C06FE}" srcId="{341FE350-2131-4870-A3E7-A88493F7EA92}" destId="{52F87681-240D-4308-8B5D-8E50E993BF7A}" srcOrd="1" destOrd="0" parTransId="{07EE8268-D1C8-4469-9AE2-CCD8D31250C3}" sibTransId="{2D9C89F6-0812-402E-BAA9-71666AF67A42}"/>
    <dgm:cxn modelId="{3F20BAF5-35C0-4F62-AB58-9C4FCFCD68E5}" type="presOf" srcId="{7FC3B5BF-DB6B-4565-9D65-C61EB90AC7FC}" destId="{EFA0AB13-FBCC-4F62-BE0D-0C8C63D20AD2}" srcOrd="0" destOrd="6" presId="urn:microsoft.com/office/officeart/2005/8/layout/list1"/>
    <dgm:cxn modelId="{8C8E0B88-08D8-4966-9294-769D79F6F8BE}" type="presOf" srcId="{BFAC1F9C-9971-42E5-AC6B-64A0BD2664CA}" destId="{A79DB7D7-8B38-4CD8-AF46-617EB7B7235E}" srcOrd="0" destOrd="0" presId="urn:microsoft.com/office/officeart/2005/8/layout/list1"/>
    <dgm:cxn modelId="{80B22C56-9C68-4146-9CDA-C77F472A23A0}" type="presOf" srcId="{87BBA8EE-E2C3-4BFF-ACEB-1797FD163F85}" destId="{63655449-98D6-4A74-96EF-A720CD57C8C5}" srcOrd="0" destOrd="1" presId="urn:microsoft.com/office/officeart/2005/8/layout/list1"/>
    <dgm:cxn modelId="{378CD3A5-F7E9-4E29-8602-A2AD566AE000}" srcId="{87BBA8EE-E2C3-4BFF-ACEB-1797FD163F85}" destId="{25D884C5-4379-4693-A397-D9BAD392844F}" srcOrd="2" destOrd="0" parTransId="{D93765E8-A2FD-4DEF-98DF-EF14895739EC}" sibTransId="{303F822F-C8BC-451E-ADE7-C12A8F6417C7}"/>
    <dgm:cxn modelId="{F8116477-8AD9-4DD7-9E77-1FA6C3E1DEE9}" type="presParOf" srcId="{A79DB7D7-8B38-4CD8-AF46-617EB7B7235E}" destId="{F54D89DB-3ABD-45C3-A9F4-19DAEBAB78BB}" srcOrd="0" destOrd="0" presId="urn:microsoft.com/office/officeart/2005/8/layout/list1"/>
    <dgm:cxn modelId="{95585688-EC73-4FF2-90CF-FA9C6AAFCACD}" type="presParOf" srcId="{F54D89DB-3ABD-45C3-A9F4-19DAEBAB78BB}" destId="{3114063A-88FB-4477-B164-430AB98629C7}" srcOrd="0" destOrd="0" presId="urn:microsoft.com/office/officeart/2005/8/layout/list1"/>
    <dgm:cxn modelId="{A9693D21-84B7-4625-AB63-D8ECBA642924}" type="presParOf" srcId="{F54D89DB-3ABD-45C3-A9F4-19DAEBAB78BB}" destId="{0555D931-FDAB-4FA3-856D-2D77838599A9}" srcOrd="1" destOrd="0" presId="urn:microsoft.com/office/officeart/2005/8/layout/list1"/>
    <dgm:cxn modelId="{EC38EC69-8CB1-47A5-A4C8-9CBA0A9BBF87}" type="presParOf" srcId="{A79DB7D7-8B38-4CD8-AF46-617EB7B7235E}" destId="{FA5BCAF8-2EFC-44EF-A56D-C9B6296CC1DE}" srcOrd="1" destOrd="0" presId="urn:microsoft.com/office/officeart/2005/8/layout/list1"/>
    <dgm:cxn modelId="{461F7D9D-BD55-4E39-A2DA-B446C50053A6}" type="presParOf" srcId="{A79DB7D7-8B38-4CD8-AF46-617EB7B7235E}" destId="{EFA0AB13-FBCC-4F62-BE0D-0C8C63D20AD2}" srcOrd="2" destOrd="0" presId="urn:microsoft.com/office/officeart/2005/8/layout/list1"/>
    <dgm:cxn modelId="{5B56D0F5-7046-442C-959E-87D19786CE7C}" type="presParOf" srcId="{A79DB7D7-8B38-4CD8-AF46-617EB7B7235E}" destId="{FE50ABD4-A49E-48EB-9BE9-53A5EA0CDAFC}" srcOrd="3" destOrd="0" presId="urn:microsoft.com/office/officeart/2005/8/layout/list1"/>
    <dgm:cxn modelId="{8EB15050-96DE-49D4-9C16-74B0F6B373ED}" type="presParOf" srcId="{A79DB7D7-8B38-4CD8-AF46-617EB7B7235E}" destId="{B282F9DB-D466-46DA-9C59-87EC68521299}" srcOrd="4" destOrd="0" presId="urn:microsoft.com/office/officeart/2005/8/layout/list1"/>
    <dgm:cxn modelId="{76075278-3785-43B2-9A67-6CC1C9F09EE1}" type="presParOf" srcId="{B282F9DB-D466-46DA-9C59-87EC68521299}" destId="{BB85B0D1-15FB-42FB-ABC2-02D62A7EF60F}" srcOrd="0" destOrd="0" presId="urn:microsoft.com/office/officeart/2005/8/layout/list1"/>
    <dgm:cxn modelId="{9CBF5580-FDDE-4F50-BD6A-2C98033EECEF}" type="presParOf" srcId="{B282F9DB-D466-46DA-9C59-87EC68521299}" destId="{1C5931AF-5F2E-4715-AD83-A1842343C460}" srcOrd="1" destOrd="0" presId="urn:microsoft.com/office/officeart/2005/8/layout/list1"/>
    <dgm:cxn modelId="{116138A2-7657-43D9-A6CD-B011488F0B31}" type="presParOf" srcId="{A79DB7D7-8B38-4CD8-AF46-617EB7B7235E}" destId="{D72C59CA-B463-486B-A779-84B39013358B}" srcOrd="5" destOrd="0" presId="urn:microsoft.com/office/officeart/2005/8/layout/list1"/>
    <dgm:cxn modelId="{F8CF3E2A-1E2B-446A-A303-1C51CA503080}" type="presParOf" srcId="{A79DB7D7-8B38-4CD8-AF46-617EB7B7235E}" destId="{63655449-98D6-4A74-96EF-A720CD57C8C5}"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BFAC1F9C-9971-42E5-AC6B-64A0BD2664CA}"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id-ID"/>
        </a:p>
      </dgm:t>
    </dgm:pt>
    <dgm:pt modelId="{648D7028-BF00-4A6A-A6F1-84D41E0C1FE9}">
      <dgm:prSet phldrT="[Text]"/>
      <dgm:spPr>
        <a:solidFill>
          <a:schemeClr val="accent5">
            <a:lumMod val="60000"/>
            <a:lumOff val="40000"/>
          </a:schemeClr>
        </a:solidFill>
      </dgm:spPr>
      <dgm:t>
        <a:bodyPr/>
        <a:lstStyle/>
        <a:p>
          <a:r>
            <a:rPr lang="id-ID" dirty="0" smtClean="0">
              <a:solidFill>
                <a:schemeClr val="tx1"/>
              </a:solidFill>
            </a:rPr>
            <a:t>Trackball</a:t>
          </a:r>
          <a:endParaRPr lang="id-ID" dirty="0">
            <a:solidFill>
              <a:schemeClr val="tx1"/>
            </a:solidFill>
          </a:endParaRPr>
        </a:p>
      </dgm:t>
    </dgm:pt>
    <dgm:pt modelId="{EB241823-5E59-4878-AF74-083391E80700}" type="parTrans" cxnId="{3CDA667A-F917-4374-9377-BB43B357E350}">
      <dgm:prSet/>
      <dgm:spPr/>
      <dgm:t>
        <a:bodyPr/>
        <a:lstStyle/>
        <a:p>
          <a:endParaRPr lang="id-ID"/>
        </a:p>
      </dgm:t>
    </dgm:pt>
    <dgm:pt modelId="{99FB381A-1D14-4D72-9F71-77F6FDB895B6}" type="sibTrans" cxnId="{3CDA667A-F917-4374-9377-BB43B357E350}">
      <dgm:prSet/>
      <dgm:spPr/>
      <dgm:t>
        <a:bodyPr/>
        <a:lstStyle/>
        <a:p>
          <a:endParaRPr lang="id-ID"/>
        </a:p>
      </dgm:t>
    </dgm:pt>
    <dgm:pt modelId="{FD28F379-B5F6-47DB-89AD-819B0B880BE3}">
      <dgm:prSet phldrT="[Text]"/>
      <dgm:spPr>
        <a:noFill/>
      </dgm:spPr>
      <dgm:t>
        <a:bodyPr/>
        <a:lstStyle/>
        <a:p>
          <a:r>
            <a:rPr lang="id-ID" dirty="0" smtClean="0">
              <a:solidFill>
                <a:schemeClr val="tx1"/>
              </a:solidFill>
            </a:rPr>
            <a:t>Dapat digambarkan sebagai gabungan fungsi dari joystick dan mouse. Terdiri atas dasar yang tetap, yang menyangga sebuah bola. User hanya menggerakkan bola untuk memindahkan kursor.</a:t>
          </a:r>
          <a:endParaRPr lang="id-ID" dirty="0">
            <a:solidFill>
              <a:schemeClr val="tx1"/>
            </a:solidFill>
          </a:endParaRPr>
        </a:p>
      </dgm:t>
    </dgm:pt>
    <dgm:pt modelId="{97ADBB51-23E5-460A-929E-1A40D598817D}" type="parTrans" cxnId="{C3905615-FB9C-4C43-BD50-41CBBC670032}">
      <dgm:prSet/>
      <dgm:spPr/>
      <dgm:t>
        <a:bodyPr/>
        <a:lstStyle/>
        <a:p>
          <a:endParaRPr lang="id-ID"/>
        </a:p>
      </dgm:t>
    </dgm:pt>
    <dgm:pt modelId="{C2712FB9-1DB0-4A4B-B49A-3464BB93C9A7}" type="sibTrans" cxnId="{C3905615-FB9C-4C43-BD50-41CBBC670032}">
      <dgm:prSet/>
      <dgm:spPr/>
      <dgm:t>
        <a:bodyPr/>
        <a:lstStyle/>
        <a:p>
          <a:endParaRPr lang="id-ID"/>
        </a:p>
      </dgm:t>
    </dgm:pt>
    <dgm:pt modelId="{8F9E0AC5-BC31-4762-A5A8-E26F76DBBB71}">
      <dgm:prSet/>
      <dgm:spPr>
        <a:noFill/>
      </dgm:spPr>
      <dgm:t>
        <a:bodyPr/>
        <a:lstStyle/>
        <a:p>
          <a:r>
            <a:rPr lang="id-ID" dirty="0" smtClean="0">
              <a:solidFill>
                <a:schemeClr val="tx1"/>
              </a:solidFill>
            </a:rPr>
            <a:t>Sifat trackball:</a:t>
          </a:r>
          <a:endParaRPr lang="id-ID" dirty="0">
            <a:solidFill>
              <a:schemeClr val="tx1"/>
            </a:solidFill>
          </a:endParaRPr>
        </a:p>
      </dgm:t>
    </dgm:pt>
    <dgm:pt modelId="{408E59E6-6F38-4D44-B82F-60E9271493C3}" type="parTrans" cxnId="{55D457CE-DF8A-4A64-9713-2C641638CE23}">
      <dgm:prSet/>
      <dgm:spPr/>
      <dgm:t>
        <a:bodyPr/>
        <a:lstStyle/>
        <a:p>
          <a:endParaRPr lang="id-ID"/>
        </a:p>
      </dgm:t>
    </dgm:pt>
    <dgm:pt modelId="{1AF1AA47-B241-43AA-9362-CB55D644CF48}" type="sibTrans" cxnId="{55D457CE-DF8A-4A64-9713-2C641638CE23}">
      <dgm:prSet/>
      <dgm:spPr/>
      <dgm:t>
        <a:bodyPr/>
        <a:lstStyle/>
        <a:p>
          <a:endParaRPr lang="id-ID"/>
        </a:p>
      </dgm:t>
    </dgm:pt>
    <dgm:pt modelId="{22D3C958-86AB-474A-8AA9-C623AAC48EA6}">
      <dgm:prSet/>
      <dgm:spPr>
        <a:noFill/>
      </dgm:spPr>
      <dgm:t>
        <a:bodyPr/>
        <a:lstStyle/>
        <a:p>
          <a:r>
            <a:rPr lang="id-ID" dirty="0" smtClean="0">
              <a:solidFill>
                <a:schemeClr val="tx1"/>
              </a:solidFill>
            </a:rPr>
            <a:t>Mudah dipelajari</a:t>
          </a:r>
          <a:endParaRPr lang="id-ID" dirty="0">
            <a:solidFill>
              <a:schemeClr val="tx1"/>
            </a:solidFill>
          </a:endParaRPr>
        </a:p>
      </dgm:t>
    </dgm:pt>
    <dgm:pt modelId="{0CDA5B67-C34C-4802-9937-D120F4D5DB19}" type="parTrans" cxnId="{9E190F0F-29A0-41EA-BF5D-B4943FFDA82F}">
      <dgm:prSet/>
      <dgm:spPr/>
      <dgm:t>
        <a:bodyPr/>
        <a:lstStyle/>
        <a:p>
          <a:endParaRPr lang="id-ID"/>
        </a:p>
      </dgm:t>
    </dgm:pt>
    <dgm:pt modelId="{A4FE5105-1FF2-4561-A471-9371689E203F}" type="sibTrans" cxnId="{9E190F0F-29A0-41EA-BF5D-B4943FFDA82F}">
      <dgm:prSet/>
      <dgm:spPr/>
      <dgm:t>
        <a:bodyPr/>
        <a:lstStyle/>
        <a:p>
          <a:endParaRPr lang="id-ID"/>
        </a:p>
      </dgm:t>
    </dgm:pt>
    <dgm:pt modelId="{7503AC31-EC6D-428F-A351-23A931F7F2C8}">
      <dgm:prSet/>
      <dgm:spPr>
        <a:noFill/>
      </dgm:spPr>
      <dgm:t>
        <a:bodyPr/>
        <a:lstStyle/>
        <a:p>
          <a:r>
            <a:rPr lang="id-ID" dirty="0" smtClean="0">
              <a:solidFill>
                <a:schemeClr val="tx1"/>
              </a:solidFill>
            </a:rPr>
            <a:t>Membutuhkan sedikit ruangan (seperti joystick)</a:t>
          </a:r>
          <a:endParaRPr lang="id-ID" dirty="0">
            <a:solidFill>
              <a:schemeClr val="tx1"/>
            </a:solidFill>
          </a:endParaRPr>
        </a:p>
      </dgm:t>
    </dgm:pt>
    <dgm:pt modelId="{1DA13C82-FEB1-4823-8A33-CF0BA58682C2}" type="parTrans" cxnId="{4BE34192-45E9-4C44-BCEA-DD27FF19BC8E}">
      <dgm:prSet/>
      <dgm:spPr/>
      <dgm:t>
        <a:bodyPr/>
        <a:lstStyle/>
        <a:p>
          <a:endParaRPr lang="id-ID"/>
        </a:p>
      </dgm:t>
    </dgm:pt>
    <dgm:pt modelId="{7B39C909-0321-4F6C-AC69-E2A8137DF3A5}" type="sibTrans" cxnId="{4BE34192-45E9-4C44-BCEA-DD27FF19BC8E}">
      <dgm:prSet/>
      <dgm:spPr/>
      <dgm:t>
        <a:bodyPr/>
        <a:lstStyle/>
        <a:p>
          <a:endParaRPr lang="id-ID"/>
        </a:p>
      </dgm:t>
    </dgm:pt>
    <dgm:pt modelId="{695091FD-EAEC-4EC2-9ED6-C38516399603}">
      <dgm:prSet/>
      <dgm:spPr>
        <a:noFill/>
      </dgm:spPr>
      <dgm:t>
        <a:bodyPr/>
        <a:lstStyle/>
        <a:p>
          <a:r>
            <a:rPr lang="id-ID" dirty="0" smtClean="0">
              <a:solidFill>
                <a:schemeClr val="tx1"/>
              </a:solidFill>
            </a:rPr>
            <a:t>Beberapa peneliti menjelaskan bahwa trackball merupakan salah satu pirnati penuding yang efisien (dalam hal ketepatan dan kecepatan).</a:t>
          </a:r>
          <a:endParaRPr lang="id-ID" dirty="0">
            <a:solidFill>
              <a:schemeClr val="tx1"/>
            </a:solidFill>
          </a:endParaRPr>
        </a:p>
      </dgm:t>
    </dgm:pt>
    <dgm:pt modelId="{B10C98A2-A2DD-4AA4-B8FA-ED5BCC2135ED}" type="parTrans" cxnId="{E2330D65-9C7D-4874-B215-97DFA98B037B}">
      <dgm:prSet/>
      <dgm:spPr/>
      <dgm:t>
        <a:bodyPr/>
        <a:lstStyle/>
        <a:p>
          <a:endParaRPr lang="id-ID"/>
        </a:p>
      </dgm:t>
    </dgm:pt>
    <dgm:pt modelId="{3132F426-8793-4088-B886-B286B45A24ED}" type="sibTrans" cxnId="{E2330D65-9C7D-4874-B215-97DFA98B037B}">
      <dgm:prSet/>
      <dgm:spPr/>
      <dgm:t>
        <a:bodyPr/>
        <a:lstStyle/>
        <a:p>
          <a:endParaRPr lang="id-ID"/>
        </a:p>
      </dgm:t>
    </dgm:pt>
    <dgm:pt modelId="{B154EE61-C24B-49FC-ADAE-EE95511A6CF5}">
      <dgm:prSet/>
      <dgm:spPr>
        <a:solidFill>
          <a:schemeClr val="accent6">
            <a:lumMod val="60000"/>
            <a:lumOff val="40000"/>
          </a:schemeClr>
        </a:solidFill>
      </dgm:spPr>
      <dgm:t>
        <a:bodyPr/>
        <a:lstStyle/>
        <a:p>
          <a:r>
            <a:rPr lang="id-ID" smtClean="0">
              <a:solidFill>
                <a:schemeClr val="tx1"/>
              </a:solidFill>
            </a:rPr>
            <a:t>Trackpoint</a:t>
          </a:r>
          <a:endParaRPr lang="id-ID" dirty="0">
            <a:solidFill>
              <a:schemeClr val="tx1"/>
            </a:solidFill>
          </a:endParaRPr>
        </a:p>
      </dgm:t>
    </dgm:pt>
    <dgm:pt modelId="{2AEA63B0-30A3-40B3-818D-417DB401E034}" type="parTrans" cxnId="{EB614942-0160-4BCA-A040-AE07B0E3BD36}">
      <dgm:prSet/>
      <dgm:spPr/>
      <dgm:t>
        <a:bodyPr/>
        <a:lstStyle/>
        <a:p>
          <a:endParaRPr lang="id-ID"/>
        </a:p>
      </dgm:t>
    </dgm:pt>
    <dgm:pt modelId="{57E43223-4633-4E17-89A4-B01D3920869D}" type="sibTrans" cxnId="{EB614942-0160-4BCA-A040-AE07B0E3BD36}">
      <dgm:prSet/>
      <dgm:spPr/>
      <dgm:t>
        <a:bodyPr/>
        <a:lstStyle/>
        <a:p>
          <a:endParaRPr lang="id-ID"/>
        </a:p>
      </dgm:t>
    </dgm:pt>
    <dgm:pt modelId="{6EF398C1-7073-4FDB-A0B1-AC2172617740}">
      <dgm:prSet/>
      <dgm:spPr>
        <a:noFill/>
      </dgm:spPr>
      <dgm:t>
        <a:bodyPr/>
        <a:lstStyle/>
        <a:p>
          <a:r>
            <a:rPr lang="id-ID" dirty="0" smtClean="0">
              <a:solidFill>
                <a:schemeClr val="tx1"/>
              </a:solidFill>
            </a:rPr>
            <a:t>Dikenal dengan G-Stick, accupoint merupakan miniatur dari joystick yang diletakkan diantara kunci G dan H pada keyboard. Biasanya dipakai bersama dengan 2 buah tombol dan fungsinya sama dengan mouse.</a:t>
          </a:r>
          <a:endParaRPr lang="id-ID" dirty="0">
            <a:solidFill>
              <a:schemeClr val="tx1"/>
            </a:solidFill>
          </a:endParaRPr>
        </a:p>
      </dgm:t>
    </dgm:pt>
    <dgm:pt modelId="{86B76100-F67C-4C9B-B415-97C2479AE529}" type="parTrans" cxnId="{972D4BD8-C2CF-4E95-B544-86B8C7677ABE}">
      <dgm:prSet/>
      <dgm:spPr/>
      <dgm:t>
        <a:bodyPr/>
        <a:lstStyle/>
        <a:p>
          <a:endParaRPr lang="id-ID"/>
        </a:p>
      </dgm:t>
    </dgm:pt>
    <dgm:pt modelId="{8DC12264-8CCE-4B49-8D62-417E1ED06B20}" type="sibTrans" cxnId="{972D4BD8-C2CF-4E95-B544-86B8C7677ABE}">
      <dgm:prSet/>
      <dgm:spPr/>
      <dgm:t>
        <a:bodyPr/>
        <a:lstStyle/>
        <a:p>
          <a:endParaRPr lang="id-ID"/>
        </a:p>
      </dgm:t>
    </dgm:pt>
    <dgm:pt modelId="{8E54A228-4C83-407B-AC43-42DD4C30D202}">
      <dgm:prSet/>
      <dgm:spPr>
        <a:noFill/>
      </dgm:spPr>
      <dgm:t>
        <a:bodyPr/>
        <a:lstStyle/>
        <a:p>
          <a:r>
            <a:rPr lang="id-ID" dirty="0" smtClean="0">
              <a:solidFill>
                <a:schemeClr val="tx1"/>
              </a:solidFill>
            </a:rPr>
            <a:t>Karena accupoint ditempelkan pada keyboard, maka tidak memerlukan tambah ruang untuk operasinya. </a:t>
          </a:r>
          <a:endParaRPr lang="id-ID" dirty="0">
            <a:solidFill>
              <a:schemeClr val="tx1"/>
            </a:solidFill>
          </a:endParaRPr>
        </a:p>
      </dgm:t>
    </dgm:pt>
    <dgm:pt modelId="{5B8EC0F0-17D9-4216-B2B5-07FA02BD80D7}" type="parTrans" cxnId="{34C47F79-98EF-4651-88CC-031138431848}">
      <dgm:prSet/>
      <dgm:spPr/>
      <dgm:t>
        <a:bodyPr/>
        <a:lstStyle/>
        <a:p>
          <a:endParaRPr lang="id-ID"/>
        </a:p>
      </dgm:t>
    </dgm:pt>
    <dgm:pt modelId="{B3004264-9C89-456B-B908-B1C3E457F410}" type="sibTrans" cxnId="{34C47F79-98EF-4651-88CC-031138431848}">
      <dgm:prSet/>
      <dgm:spPr/>
      <dgm:t>
        <a:bodyPr/>
        <a:lstStyle/>
        <a:p>
          <a:endParaRPr lang="id-ID"/>
        </a:p>
      </dgm:t>
    </dgm:pt>
    <dgm:pt modelId="{8E4EB963-FA91-4C5B-AE51-FD5DCA5B09C9}">
      <dgm:prSet/>
      <dgm:spPr>
        <a:noFill/>
      </dgm:spPr>
      <dgm:t>
        <a:bodyPr/>
        <a:lstStyle/>
        <a:p>
          <a:r>
            <a:rPr lang="id-ID" dirty="0" smtClean="0">
              <a:solidFill>
                <a:schemeClr val="tx1"/>
              </a:solidFill>
            </a:rPr>
            <a:t>Accupoint dioperasikan cukup dengan 1 jari saja dan tidak memerlukan ruang.</a:t>
          </a:r>
          <a:endParaRPr lang="id-ID" dirty="0">
            <a:solidFill>
              <a:schemeClr val="tx1"/>
            </a:solidFill>
          </a:endParaRPr>
        </a:p>
      </dgm:t>
    </dgm:pt>
    <dgm:pt modelId="{89425887-7E74-4540-84CD-617BD74C21DA}" type="parTrans" cxnId="{E2713D4A-755A-437C-9B9F-865D3CE47B95}">
      <dgm:prSet/>
      <dgm:spPr/>
      <dgm:t>
        <a:bodyPr/>
        <a:lstStyle/>
        <a:p>
          <a:endParaRPr lang="id-ID"/>
        </a:p>
      </dgm:t>
    </dgm:pt>
    <dgm:pt modelId="{27529850-EA12-4CA3-9BBA-A9EB7C01FBAA}" type="sibTrans" cxnId="{E2713D4A-755A-437C-9B9F-865D3CE47B95}">
      <dgm:prSet/>
      <dgm:spPr/>
      <dgm:t>
        <a:bodyPr/>
        <a:lstStyle/>
        <a:p>
          <a:endParaRPr lang="id-ID"/>
        </a:p>
      </dgm:t>
    </dgm:pt>
    <dgm:pt modelId="{A79DB7D7-8B38-4CD8-AF46-617EB7B7235E}" type="pres">
      <dgm:prSet presAssocID="{BFAC1F9C-9971-42E5-AC6B-64A0BD2664CA}" presName="linear" presStyleCnt="0">
        <dgm:presLayoutVars>
          <dgm:dir/>
          <dgm:animLvl val="lvl"/>
          <dgm:resizeHandles val="exact"/>
        </dgm:presLayoutVars>
      </dgm:prSet>
      <dgm:spPr/>
      <dgm:t>
        <a:bodyPr/>
        <a:lstStyle/>
        <a:p>
          <a:endParaRPr lang="id-ID"/>
        </a:p>
      </dgm:t>
    </dgm:pt>
    <dgm:pt modelId="{089F4477-CC45-4E39-BB15-5401CE16DE28}" type="pres">
      <dgm:prSet presAssocID="{648D7028-BF00-4A6A-A6F1-84D41E0C1FE9}" presName="parentLin" presStyleCnt="0"/>
      <dgm:spPr/>
    </dgm:pt>
    <dgm:pt modelId="{D8139205-A82A-4EEE-87FE-479FDFF8212C}" type="pres">
      <dgm:prSet presAssocID="{648D7028-BF00-4A6A-A6F1-84D41E0C1FE9}" presName="parentLeftMargin" presStyleLbl="node1" presStyleIdx="0" presStyleCnt="2"/>
      <dgm:spPr/>
      <dgm:t>
        <a:bodyPr/>
        <a:lstStyle/>
        <a:p>
          <a:endParaRPr lang="id-ID"/>
        </a:p>
      </dgm:t>
    </dgm:pt>
    <dgm:pt modelId="{2831F564-3B7C-4EC1-B920-2FED7CABB2DD}" type="pres">
      <dgm:prSet presAssocID="{648D7028-BF00-4A6A-A6F1-84D41E0C1FE9}" presName="parentText" presStyleLbl="node1" presStyleIdx="0" presStyleCnt="2">
        <dgm:presLayoutVars>
          <dgm:chMax val="0"/>
          <dgm:bulletEnabled val="1"/>
        </dgm:presLayoutVars>
      </dgm:prSet>
      <dgm:spPr/>
      <dgm:t>
        <a:bodyPr/>
        <a:lstStyle/>
        <a:p>
          <a:endParaRPr lang="id-ID"/>
        </a:p>
      </dgm:t>
    </dgm:pt>
    <dgm:pt modelId="{7FCB4C97-6256-4D25-9FD2-2670A3CB877B}" type="pres">
      <dgm:prSet presAssocID="{648D7028-BF00-4A6A-A6F1-84D41E0C1FE9}" presName="negativeSpace" presStyleCnt="0"/>
      <dgm:spPr/>
    </dgm:pt>
    <dgm:pt modelId="{C1B7AB81-EBE0-42B4-8FFF-43C09E3BDBE1}" type="pres">
      <dgm:prSet presAssocID="{648D7028-BF00-4A6A-A6F1-84D41E0C1FE9}" presName="childText" presStyleLbl="conFgAcc1" presStyleIdx="0" presStyleCnt="2">
        <dgm:presLayoutVars>
          <dgm:bulletEnabled val="1"/>
        </dgm:presLayoutVars>
      </dgm:prSet>
      <dgm:spPr/>
      <dgm:t>
        <a:bodyPr/>
        <a:lstStyle/>
        <a:p>
          <a:endParaRPr lang="id-ID"/>
        </a:p>
      </dgm:t>
    </dgm:pt>
    <dgm:pt modelId="{1EB3FE29-9409-4F7A-84A7-F036282C442D}" type="pres">
      <dgm:prSet presAssocID="{99FB381A-1D14-4D72-9F71-77F6FDB895B6}" presName="spaceBetweenRectangles" presStyleCnt="0"/>
      <dgm:spPr/>
    </dgm:pt>
    <dgm:pt modelId="{F5FABBA7-A951-46A9-A319-6051B4C917F5}" type="pres">
      <dgm:prSet presAssocID="{B154EE61-C24B-49FC-ADAE-EE95511A6CF5}" presName="parentLin" presStyleCnt="0"/>
      <dgm:spPr/>
    </dgm:pt>
    <dgm:pt modelId="{75162E0F-8183-43E9-A019-8A187E5C38E3}" type="pres">
      <dgm:prSet presAssocID="{B154EE61-C24B-49FC-ADAE-EE95511A6CF5}" presName="parentLeftMargin" presStyleLbl="node1" presStyleIdx="0" presStyleCnt="2"/>
      <dgm:spPr/>
      <dgm:t>
        <a:bodyPr/>
        <a:lstStyle/>
        <a:p>
          <a:endParaRPr lang="id-ID"/>
        </a:p>
      </dgm:t>
    </dgm:pt>
    <dgm:pt modelId="{7A915C95-F46E-4EC4-9B31-A16D567FA360}" type="pres">
      <dgm:prSet presAssocID="{B154EE61-C24B-49FC-ADAE-EE95511A6CF5}" presName="parentText" presStyleLbl="node1" presStyleIdx="1" presStyleCnt="2">
        <dgm:presLayoutVars>
          <dgm:chMax val="0"/>
          <dgm:bulletEnabled val="1"/>
        </dgm:presLayoutVars>
      </dgm:prSet>
      <dgm:spPr/>
      <dgm:t>
        <a:bodyPr/>
        <a:lstStyle/>
        <a:p>
          <a:endParaRPr lang="id-ID"/>
        </a:p>
      </dgm:t>
    </dgm:pt>
    <dgm:pt modelId="{E481F4AA-C4A4-4DB8-B847-C7046A7F2063}" type="pres">
      <dgm:prSet presAssocID="{B154EE61-C24B-49FC-ADAE-EE95511A6CF5}" presName="negativeSpace" presStyleCnt="0"/>
      <dgm:spPr/>
    </dgm:pt>
    <dgm:pt modelId="{06E50941-B7BE-414B-B5CC-D8A598C69478}" type="pres">
      <dgm:prSet presAssocID="{B154EE61-C24B-49FC-ADAE-EE95511A6CF5}" presName="childText" presStyleLbl="conFgAcc1" presStyleIdx="1" presStyleCnt="2">
        <dgm:presLayoutVars>
          <dgm:bulletEnabled val="1"/>
        </dgm:presLayoutVars>
      </dgm:prSet>
      <dgm:spPr/>
      <dgm:t>
        <a:bodyPr/>
        <a:lstStyle/>
        <a:p>
          <a:endParaRPr lang="id-ID"/>
        </a:p>
      </dgm:t>
    </dgm:pt>
  </dgm:ptLst>
  <dgm:cxnLst>
    <dgm:cxn modelId="{4AAEC147-AA44-4A0E-808F-8B26609A2DC9}" type="presOf" srcId="{B154EE61-C24B-49FC-ADAE-EE95511A6CF5}" destId="{7A915C95-F46E-4EC4-9B31-A16D567FA360}" srcOrd="1" destOrd="0" presId="urn:microsoft.com/office/officeart/2005/8/layout/list1"/>
    <dgm:cxn modelId="{8FA89D11-DD86-453E-BFBA-A403E5ADA1C7}" type="presOf" srcId="{8E4EB963-FA91-4C5B-AE51-FD5DCA5B09C9}" destId="{06E50941-B7BE-414B-B5CC-D8A598C69478}" srcOrd="0" destOrd="2" presId="urn:microsoft.com/office/officeart/2005/8/layout/list1"/>
    <dgm:cxn modelId="{3CDA667A-F917-4374-9377-BB43B357E350}" srcId="{BFAC1F9C-9971-42E5-AC6B-64A0BD2664CA}" destId="{648D7028-BF00-4A6A-A6F1-84D41E0C1FE9}" srcOrd="0" destOrd="0" parTransId="{EB241823-5E59-4878-AF74-083391E80700}" sibTransId="{99FB381A-1D14-4D72-9F71-77F6FDB895B6}"/>
    <dgm:cxn modelId="{C1F3DE7E-B62C-4442-AE39-0099078A3E1F}" type="presOf" srcId="{648D7028-BF00-4A6A-A6F1-84D41E0C1FE9}" destId="{D8139205-A82A-4EEE-87FE-479FDFF8212C}" srcOrd="0" destOrd="0" presId="urn:microsoft.com/office/officeart/2005/8/layout/list1"/>
    <dgm:cxn modelId="{5E214FBE-A5D8-413E-9C0B-C717D5BB0B97}" type="presOf" srcId="{8E54A228-4C83-407B-AC43-42DD4C30D202}" destId="{06E50941-B7BE-414B-B5CC-D8A598C69478}" srcOrd="0" destOrd="1" presId="urn:microsoft.com/office/officeart/2005/8/layout/list1"/>
    <dgm:cxn modelId="{4121A37E-B55F-4044-9868-B383DE414F33}" type="presOf" srcId="{7503AC31-EC6D-428F-A351-23A931F7F2C8}" destId="{C1B7AB81-EBE0-42B4-8FFF-43C09E3BDBE1}" srcOrd="0" destOrd="3" presId="urn:microsoft.com/office/officeart/2005/8/layout/list1"/>
    <dgm:cxn modelId="{E2713D4A-755A-437C-9B9F-865D3CE47B95}" srcId="{B154EE61-C24B-49FC-ADAE-EE95511A6CF5}" destId="{8E4EB963-FA91-4C5B-AE51-FD5DCA5B09C9}" srcOrd="2" destOrd="0" parTransId="{89425887-7E74-4540-84CD-617BD74C21DA}" sibTransId="{27529850-EA12-4CA3-9BBA-A9EB7C01FBAA}"/>
    <dgm:cxn modelId="{E2330D65-9C7D-4874-B215-97DFA98B037B}" srcId="{648D7028-BF00-4A6A-A6F1-84D41E0C1FE9}" destId="{695091FD-EAEC-4EC2-9ED6-C38516399603}" srcOrd="4" destOrd="0" parTransId="{B10C98A2-A2DD-4AA4-B8FA-ED5BCC2135ED}" sibTransId="{3132F426-8793-4088-B886-B286B45A24ED}"/>
    <dgm:cxn modelId="{EB614942-0160-4BCA-A040-AE07B0E3BD36}" srcId="{BFAC1F9C-9971-42E5-AC6B-64A0BD2664CA}" destId="{B154EE61-C24B-49FC-ADAE-EE95511A6CF5}" srcOrd="1" destOrd="0" parTransId="{2AEA63B0-30A3-40B3-818D-417DB401E034}" sibTransId="{57E43223-4633-4E17-89A4-B01D3920869D}"/>
    <dgm:cxn modelId="{34C47F79-98EF-4651-88CC-031138431848}" srcId="{B154EE61-C24B-49FC-ADAE-EE95511A6CF5}" destId="{8E54A228-4C83-407B-AC43-42DD4C30D202}" srcOrd="1" destOrd="0" parTransId="{5B8EC0F0-17D9-4216-B2B5-07FA02BD80D7}" sibTransId="{B3004264-9C89-456B-B908-B1C3E457F410}"/>
    <dgm:cxn modelId="{84F2F986-FDC2-4C79-A5A0-383DE825907F}" type="presOf" srcId="{FD28F379-B5F6-47DB-89AD-819B0B880BE3}" destId="{C1B7AB81-EBE0-42B4-8FFF-43C09E3BDBE1}" srcOrd="0" destOrd="0" presId="urn:microsoft.com/office/officeart/2005/8/layout/list1"/>
    <dgm:cxn modelId="{4BE34192-45E9-4C44-BCEA-DD27FF19BC8E}" srcId="{648D7028-BF00-4A6A-A6F1-84D41E0C1FE9}" destId="{7503AC31-EC6D-428F-A351-23A931F7F2C8}" srcOrd="3" destOrd="0" parTransId="{1DA13C82-FEB1-4823-8A33-CF0BA58682C2}" sibTransId="{7B39C909-0321-4F6C-AC69-E2A8137DF3A5}"/>
    <dgm:cxn modelId="{9BD324EA-4710-4E7E-867E-6BAD681760B9}" type="presOf" srcId="{648D7028-BF00-4A6A-A6F1-84D41E0C1FE9}" destId="{2831F564-3B7C-4EC1-B920-2FED7CABB2DD}" srcOrd="1" destOrd="0" presId="urn:microsoft.com/office/officeart/2005/8/layout/list1"/>
    <dgm:cxn modelId="{D1A2963B-CE9F-42CB-B6A5-0E66E28DB389}" type="presOf" srcId="{695091FD-EAEC-4EC2-9ED6-C38516399603}" destId="{C1B7AB81-EBE0-42B4-8FFF-43C09E3BDBE1}" srcOrd="0" destOrd="4" presId="urn:microsoft.com/office/officeart/2005/8/layout/list1"/>
    <dgm:cxn modelId="{9E190F0F-29A0-41EA-BF5D-B4943FFDA82F}" srcId="{648D7028-BF00-4A6A-A6F1-84D41E0C1FE9}" destId="{22D3C958-86AB-474A-8AA9-C623AAC48EA6}" srcOrd="2" destOrd="0" parTransId="{0CDA5B67-C34C-4802-9937-D120F4D5DB19}" sibTransId="{A4FE5105-1FF2-4561-A471-9371689E203F}"/>
    <dgm:cxn modelId="{C3905615-FB9C-4C43-BD50-41CBBC670032}" srcId="{648D7028-BF00-4A6A-A6F1-84D41E0C1FE9}" destId="{FD28F379-B5F6-47DB-89AD-819B0B880BE3}" srcOrd="0" destOrd="0" parTransId="{97ADBB51-23E5-460A-929E-1A40D598817D}" sibTransId="{C2712FB9-1DB0-4A4B-B49A-3464BB93C9A7}"/>
    <dgm:cxn modelId="{972D4BD8-C2CF-4E95-B544-86B8C7677ABE}" srcId="{B154EE61-C24B-49FC-ADAE-EE95511A6CF5}" destId="{6EF398C1-7073-4FDB-A0B1-AC2172617740}" srcOrd="0" destOrd="0" parTransId="{86B76100-F67C-4C9B-B415-97C2479AE529}" sibTransId="{8DC12264-8CCE-4B49-8D62-417E1ED06B20}"/>
    <dgm:cxn modelId="{4E66DF2D-0D6E-4A1A-9319-ACF727361341}" type="presOf" srcId="{BFAC1F9C-9971-42E5-AC6B-64A0BD2664CA}" destId="{A79DB7D7-8B38-4CD8-AF46-617EB7B7235E}" srcOrd="0" destOrd="0" presId="urn:microsoft.com/office/officeart/2005/8/layout/list1"/>
    <dgm:cxn modelId="{55D457CE-DF8A-4A64-9713-2C641638CE23}" srcId="{648D7028-BF00-4A6A-A6F1-84D41E0C1FE9}" destId="{8F9E0AC5-BC31-4762-A5A8-E26F76DBBB71}" srcOrd="1" destOrd="0" parTransId="{408E59E6-6F38-4D44-B82F-60E9271493C3}" sibTransId="{1AF1AA47-B241-43AA-9362-CB55D644CF48}"/>
    <dgm:cxn modelId="{C524A8A2-4DCE-4FCF-861F-CD88D8982904}" type="presOf" srcId="{8F9E0AC5-BC31-4762-A5A8-E26F76DBBB71}" destId="{C1B7AB81-EBE0-42B4-8FFF-43C09E3BDBE1}" srcOrd="0" destOrd="1" presId="urn:microsoft.com/office/officeart/2005/8/layout/list1"/>
    <dgm:cxn modelId="{6F2F3F80-9345-4AD9-8ACA-C5301AC7234D}" type="presOf" srcId="{B154EE61-C24B-49FC-ADAE-EE95511A6CF5}" destId="{75162E0F-8183-43E9-A019-8A187E5C38E3}" srcOrd="0" destOrd="0" presId="urn:microsoft.com/office/officeart/2005/8/layout/list1"/>
    <dgm:cxn modelId="{68EBC718-FF72-4A84-918A-75EF82D91693}" type="presOf" srcId="{22D3C958-86AB-474A-8AA9-C623AAC48EA6}" destId="{C1B7AB81-EBE0-42B4-8FFF-43C09E3BDBE1}" srcOrd="0" destOrd="2" presId="urn:microsoft.com/office/officeart/2005/8/layout/list1"/>
    <dgm:cxn modelId="{C72EA35D-218B-439E-923C-A7A7219E555A}" type="presOf" srcId="{6EF398C1-7073-4FDB-A0B1-AC2172617740}" destId="{06E50941-B7BE-414B-B5CC-D8A598C69478}" srcOrd="0" destOrd="0" presId="urn:microsoft.com/office/officeart/2005/8/layout/list1"/>
    <dgm:cxn modelId="{25CB578C-8A86-4949-9F6F-B98719238EEA}" type="presParOf" srcId="{A79DB7D7-8B38-4CD8-AF46-617EB7B7235E}" destId="{089F4477-CC45-4E39-BB15-5401CE16DE28}" srcOrd="0" destOrd="0" presId="urn:microsoft.com/office/officeart/2005/8/layout/list1"/>
    <dgm:cxn modelId="{86F718DA-2806-4424-B23E-3BA6A80494A2}" type="presParOf" srcId="{089F4477-CC45-4E39-BB15-5401CE16DE28}" destId="{D8139205-A82A-4EEE-87FE-479FDFF8212C}" srcOrd="0" destOrd="0" presId="urn:microsoft.com/office/officeart/2005/8/layout/list1"/>
    <dgm:cxn modelId="{011A6A1A-1AE7-4AFF-AFEC-958D569523F6}" type="presParOf" srcId="{089F4477-CC45-4E39-BB15-5401CE16DE28}" destId="{2831F564-3B7C-4EC1-B920-2FED7CABB2DD}" srcOrd="1" destOrd="0" presId="urn:microsoft.com/office/officeart/2005/8/layout/list1"/>
    <dgm:cxn modelId="{4E082EFC-B8A2-44A3-B8E0-3EABF093172B}" type="presParOf" srcId="{A79DB7D7-8B38-4CD8-AF46-617EB7B7235E}" destId="{7FCB4C97-6256-4D25-9FD2-2670A3CB877B}" srcOrd="1" destOrd="0" presId="urn:microsoft.com/office/officeart/2005/8/layout/list1"/>
    <dgm:cxn modelId="{B0280563-9321-40EF-82A9-02EFB99CC6E1}" type="presParOf" srcId="{A79DB7D7-8B38-4CD8-AF46-617EB7B7235E}" destId="{C1B7AB81-EBE0-42B4-8FFF-43C09E3BDBE1}" srcOrd="2" destOrd="0" presId="urn:microsoft.com/office/officeart/2005/8/layout/list1"/>
    <dgm:cxn modelId="{1E6073D8-EC64-4DC7-BF61-6ADAA06860E1}" type="presParOf" srcId="{A79DB7D7-8B38-4CD8-AF46-617EB7B7235E}" destId="{1EB3FE29-9409-4F7A-84A7-F036282C442D}" srcOrd="3" destOrd="0" presId="urn:microsoft.com/office/officeart/2005/8/layout/list1"/>
    <dgm:cxn modelId="{6FBA5BC6-2C9F-4D92-9829-62A3750EA2F1}" type="presParOf" srcId="{A79DB7D7-8B38-4CD8-AF46-617EB7B7235E}" destId="{F5FABBA7-A951-46A9-A319-6051B4C917F5}" srcOrd="4" destOrd="0" presId="urn:microsoft.com/office/officeart/2005/8/layout/list1"/>
    <dgm:cxn modelId="{239DEC99-CA2A-4A94-ABCF-1012CB13DBC7}" type="presParOf" srcId="{F5FABBA7-A951-46A9-A319-6051B4C917F5}" destId="{75162E0F-8183-43E9-A019-8A187E5C38E3}" srcOrd="0" destOrd="0" presId="urn:microsoft.com/office/officeart/2005/8/layout/list1"/>
    <dgm:cxn modelId="{C81F75DB-1AC4-49F7-8939-10565883EC19}" type="presParOf" srcId="{F5FABBA7-A951-46A9-A319-6051B4C917F5}" destId="{7A915C95-F46E-4EC4-9B31-A16D567FA360}" srcOrd="1" destOrd="0" presId="urn:microsoft.com/office/officeart/2005/8/layout/list1"/>
    <dgm:cxn modelId="{FD9768C8-2E8E-4DE6-AFF6-E3BB01A25F74}" type="presParOf" srcId="{A79DB7D7-8B38-4CD8-AF46-617EB7B7235E}" destId="{E481F4AA-C4A4-4DB8-B847-C7046A7F2063}" srcOrd="5" destOrd="0" presId="urn:microsoft.com/office/officeart/2005/8/layout/list1"/>
    <dgm:cxn modelId="{FCB3CC0E-46E8-4BE4-BCD5-F9BE7DE9A0F0}" type="presParOf" srcId="{A79DB7D7-8B38-4CD8-AF46-617EB7B7235E}" destId="{06E50941-B7BE-414B-B5CC-D8A598C69478}"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BFAC1F9C-9971-42E5-AC6B-64A0BD2664CA}"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id-ID"/>
        </a:p>
      </dgm:t>
    </dgm:pt>
    <dgm:pt modelId="{648D7028-BF00-4A6A-A6F1-84D41E0C1FE9}">
      <dgm:prSet phldrT="[Text]"/>
      <dgm:spPr>
        <a:solidFill>
          <a:srgbClr val="7087FC"/>
        </a:solidFill>
      </dgm:spPr>
      <dgm:t>
        <a:bodyPr/>
        <a:lstStyle/>
        <a:p>
          <a:r>
            <a:rPr lang="id-ID" dirty="0" smtClean="0">
              <a:solidFill>
                <a:schemeClr val="tx1"/>
              </a:solidFill>
            </a:rPr>
            <a:t>Light Pen</a:t>
          </a:r>
          <a:endParaRPr lang="id-ID" dirty="0">
            <a:solidFill>
              <a:schemeClr val="tx1"/>
            </a:solidFill>
          </a:endParaRPr>
        </a:p>
      </dgm:t>
    </dgm:pt>
    <dgm:pt modelId="{EB241823-5E59-4878-AF74-083391E80700}" type="parTrans" cxnId="{3CDA667A-F917-4374-9377-BB43B357E350}">
      <dgm:prSet/>
      <dgm:spPr/>
      <dgm:t>
        <a:bodyPr/>
        <a:lstStyle/>
        <a:p>
          <a:endParaRPr lang="id-ID"/>
        </a:p>
      </dgm:t>
    </dgm:pt>
    <dgm:pt modelId="{99FB381A-1D14-4D72-9F71-77F6FDB895B6}" type="sibTrans" cxnId="{3CDA667A-F917-4374-9377-BB43B357E350}">
      <dgm:prSet/>
      <dgm:spPr/>
      <dgm:t>
        <a:bodyPr/>
        <a:lstStyle/>
        <a:p>
          <a:endParaRPr lang="id-ID"/>
        </a:p>
      </dgm:t>
    </dgm:pt>
    <dgm:pt modelId="{FD28F379-B5F6-47DB-89AD-819B0B880BE3}">
      <dgm:prSet phldrT="[Text]"/>
      <dgm:spPr>
        <a:solidFill>
          <a:srgbClr val="D60093"/>
        </a:solidFill>
      </dgm:spPr>
      <dgm:t>
        <a:bodyPr/>
        <a:lstStyle/>
        <a:p>
          <a:r>
            <a:rPr lang="id-ID" dirty="0" smtClean="0">
              <a:solidFill>
                <a:schemeClr val="tx1"/>
              </a:solidFill>
            </a:rPr>
            <a:t>Touch Screen</a:t>
          </a:r>
          <a:endParaRPr lang="id-ID" dirty="0">
            <a:solidFill>
              <a:schemeClr val="tx1"/>
            </a:solidFill>
          </a:endParaRPr>
        </a:p>
      </dgm:t>
    </dgm:pt>
    <dgm:pt modelId="{97ADBB51-23E5-460A-929E-1A40D598817D}" type="parTrans" cxnId="{C3905615-FB9C-4C43-BD50-41CBBC670032}">
      <dgm:prSet/>
      <dgm:spPr/>
      <dgm:t>
        <a:bodyPr/>
        <a:lstStyle/>
        <a:p>
          <a:endParaRPr lang="id-ID"/>
        </a:p>
      </dgm:t>
    </dgm:pt>
    <dgm:pt modelId="{C2712FB9-1DB0-4A4B-B49A-3464BB93C9A7}" type="sibTrans" cxnId="{C3905615-FB9C-4C43-BD50-41CBBC670032}">
      <dgm:prSet/>
      <dgm:spPr/>
      <dgm:t>
        <a:bodyPr/>
        <a:lstStyle/>
        <a:p>
          <a:endParaRPr lang="id-ID"/>
        </a:p>
      </dgm:t>
    </dgm:pt>
    <dgm:pt modelId="{3068E210-6D5A-4315-ABB2-391DF7E5AF82}">
      <dgm:prSet phldrT="[Text]"/>
      <dgm:spPr>
        <a:noFill/>
      </dgm:spPr>
      <dgm:t>
        <a:bodyPr/>
        <a:lstStyle/>
        <a:p>
          <a:r>
            <a:rPr lang="id-ID" dirty="0" smtClean="0">
              <a:solidFill>
                <a:schemeClr val="tx1"/>
              </a:solidFill>
            </a:rPr>
            <a:t>Pena yang membangkitkan informasi ketika ditudingkan pada layar. Ketika light pen ditudingkan pada tampilan CRT, sebuah lensa memfokuskan pada setiap cahaya yang dipancarkan dari layar menuju sebuah detektor cahaya atau photocell</a:t>
          </a:r>
          <a:endParaRPr lang="id-ID" dirty="0">
            <a:solidFill>
              <a:schemeClr val="tx1"/>
            </a:solidFill>
          </a:endParaRPr>
        </a:p>
      </dgm:t>
    </dgm:pt>
    <dgm:pt modelId="{80656D19-51E1-4F1C-9A71-0C47DD938AD9}" type="parTrans" cxnId="{247BCDE2-DF8A-4997-8286-024B87886764}">
      <dgm:prSet/>
      <dgm:spPr/>
      <dgm:t>
        <a:bodyPr/>
        <a:lstStyle/>
        <a:p>
          <a:endParaRPr lang="id-ID"/>
        </a:p>
      </dgm:t>
    </dgm:pt>
    <dgm:pt modelId="{15871321-201C-4126-85F9-51598771B473}" type="sibTrans" cxnId="{247BCDE2-DF8A-4997-8286-024B87886764}">
      <dgm:prSet/>
      <dgm:spPr/>
      <dgm:t>
        <a:bodyPr/>
        <a:lstStyle/>
        <a:p>
          <a:endParaRPr lang="id-ID"/>
        </a:p>
      </dgm:t>
    </dgm:pt>
    <dgm:pt modelId="{84FE7D0F-71AE-4BA4-BCFE-5686927E673D}">
      <dgm:prSet/>
      <dgm:spPr/>
      <dgm:t>
        <a:bodyPr/>
        <a:lstStyle/>
        <a:p>
          <a:r>
            <a:rPr lang="id-ID" dirty="0" smtClean="0">
              <a:solidFill>
                <a:schemeClr val="tx1"/>
              </a:solidFill>
            </a:rPr>
            <a:t>Permasalahan pada light pen:</a:t>
          </a:r>
          <a:endParaRPr lang="id-ID" dirty="0">
            <a:solidFill>
              <a:schemeClr val="tx1"/>
            </a:solidFill>
          </a:endParaRPr>
        </a:p>
      </dgm:t>
    </dgm:pt>
    <dgm:pt modelId="{845ADB07-77EB-4E36-9BCD-9F37DC0576BC}" type="parTrans" cxnId="{957A10A6-AA80-4AAF-94D2-37AE76522437}">
      <dgm:prSet/>
      <dgm:spPr/>
      <dgm:t>
        <a:bodyPr/>
        <a:lstStyle/>
        <a:p>
          <a:endParaRPr lang="id-ID"/>
        </a:p>
      </dgm:t>
    </dgm:pt>
    <dgm:pt modelId="{69C57F59-0940-46D9-A28B-1D7627CFD983}" type="sibTrans" cxnId="{957A10A6-AA80-4AAF-94D2-37AE76522437}">
      <dgm:prSet/>
      <dgm:spPr/>
      <dgm:t>
        <a:bodyPr/>
        <a:lstStyle/>
        <a:p>
          <a:endParaRPr lang="id-ID"/>
        </a:p>
      </dgm:t>
    </dgm:pt>
    <dgm:pt modelId="{9B64AB8D-319A-4205-8480-87B2A83493B5}">
      <dgm:prSet/>
      <dgm:spPr/>
      <dgm:t>
        <a:bodyPr/>
        <a:lstStyle/>
        <a:p>
          <a:r>
            <a:rPr lang="id-ID" dirty="0" smtClean="0">
              <a:solidFill>
                <a:schemeClr val="tx1"/>
              </a:solidFill>
            </a:rPr>
            <a:t>Pena dapat mengganggu layar</a:t>
          </a:r>
          <a:endParaRPr lang="id-ID" dirty="0">
            <a:solidFill>
              <a:schemeClr val="tx1"/>
            </a:solidFill>
          </a:endParaRPr>
        </a:p>
      </dgm:t>
    </dgm:pt>
    <dgm:pt modelId="{D42C29E3-AD3A-4326-916A-81CE366E4FD9}" type="parTrans" cxnId="{2EE57EAB-0353-4310-9889-8EEB9F0F12CF}">
      <dgm:prSet/>
      <dgm:spPr/>
      <dgm:t>
        <a:bodyPr/>
        <a:lstStyle/>
        <a:p>
          <a:endParaRPr lang="id-ID"/>
        </a:p>
      </dgm:t>
    </dgm:pt>
    <dgm:pt modelId="{7F8C77DC-FB96-4633-ACF5-29E79FED9E09}" type="sibTrans" cxnId="{2EE57EAB-0353-4310-9889-8EEB9F0F12CF}">
      <dgm:prSet/>
      <dgm:spPr/>
      <dgm:t>
        <a:bodyPr/>
        <a:lstStyle/>
        <a:p>
          <a:endParaRPr lang="id-ID"/>
        </a:p>
      </dgm:t>
    </dgm:pt>
    <dgm:pt modelId="{4E237D86-E809-459D-8AB2-62AD33AFDDF1}">
      <dgm:prSet/>
      <dgm:spPr/>
      <dgm:t>
        <a:bodyPr/>
        <a:lstStyle/>
        <a:p>
          <a:r>
            <a:rPr lang="id-ID" dirty="0" smtClean="0">
              <a:solidFill>
                <a:schemeClr val="tx1"/>
              </a:solidFill>
            </a:rPr>
            <a:t>Gampang rusak dan Patah</a:t>
          </a:r>
          <a:endParaRPr lang="id-ID" dirty="0">
            <a:solidFill>
              <a:schemeClr val="tx1"/>
            </a:solidFill>
          </a:endParaRPr>
        </a:p>
      </dgm:t>
    </dgm:pt>
    <dgm:pt modelId="{31EE7122-2A3A-4F91-B011-B09B17C1763D}" type="parTrans" cxnId="{E7522356-CAFC-465F-A5FC-16383406E99E}">
      <dgm:prSet/>
      <dgm:spPr/>
      <dgm:t>
        <a:bodyPr/>
        <a:lstStyle/>
        <a:p>
          <a:endParaRPr lang="id-ID"/>
        </a:p>
      </dgm:t>
    </dgm:pt>
    <dgm:pt modelId="{16E2FE45-33EA-47BC-9C2B-C54F304B05C8}" type="sibTrans" cxnId="{E7522356-CAFC-465F-A5FC-16383406E99E}">
      <dgm:prSet/>
      <dgm:spPr/>
      <dgm:t>
        <a:bodyPr/>
        <a:lstStyle/>
        <a:p>
          <a:endParaRPr lang="id-ID"/>
        </a:p>
      </dgm:t>
    </dgm:pt>
    <dgm:pt modelId="{45AF2B4E-3835-4574-8163-9127C137CA87}">
      <dgm:prSet/>
      <dgm:spPr/>
      <dgm:t>
        <a:bodyPr/>
        <a:lstStyle/>
        <a:p>
          <a:r>
            <a:rPr lang="id-ID" dirty="0" smtClean="0">
              <a:solidFill>
                <a:schemeClr val="tx1"/>
              </a:solidFill>
            </a:rPr>
            <a:t>Melelahkan tangan</a:t>
          </a:r>
          <a:endParaRPr lang="id-ID" dirty="0">
            <a:solidFill>
              <a:schemeClr val="tx1"/>
            </a:solidFill>
          </a:endParaRPr>
        </a:p>
      </dgm:t>
    </dgm:pt>
    <dgm:pt modelId="{A2FD3D66-78AF-41D7-8C76-0D1DDF7CF694}" type="parTrans" cxnId="{BDEAD431-5BF1-4418-9B31-5DE6766FCABB}">
      <dgm:prSet/>
      <dgm:spPr/>
      <dgm:t>
        <a:bodyPr/>
        <a:lstStyle/>
        <a:p>
          <a:endParaRPr lang="id-ID"/>
        </a:p>
      </dgm:t>
    </dgm:pt>
    <dgm:pt modelId="{FC01F9B2-16DB-482A-9CB4-12FBAA85DD39}" type="sibTrans" cxnId="{BDEAD431-5BF1-4418-9B31-5DE6766FCABB}">
      <dgm:prSet/>
      <dgm:spPr/>
      <dgm:t>
        <a:bodyPr/>
        <a:lstStyle/>
        <a:p>
          <a:endParaRPr lang="id-ID"/>
        </a:p>
      </dgm:t>
    </dgm:pt>
    <dgm:pt modelId="{6468152E-DFC3-4A72-BCFC-7B6395F7BA25}">
      <dgm:prSet phldrT="[Text]"/>
      <dgm:spPr>
        <a:noFill/>
      </dgm:spPr>
      <dgm:t>
        <a:bodyPr/>
        <a:lstStyle/>
        <a:p>
          <a:r>
            <a:rPr lang="id-ID" dirty="0" smtClean="0">
              <a:solidFill>
                <a:schemeClr val="tx1"/>
              </a:solidFill>
            </a:rPr>
            <a:t>Dapat digolongkan dalam panel sensitif sentuhan </a:t>
          </a:r>
          <a:endParaRPr lang="id-ID" dirty="0">
            <a:solidFill>
              <a:schemeClr val="tx1"/>
            </a:solidFill>
          </a:endParaRPr>
        </a:p>
      </dgm:t>
    </dgm:pt>
    <dgm:pt modelId="{170E24BC-35AD-4C22-B404-7509DCFE59AE}" type="parTrans" cxnId="{D4975526-15DD-434A-9DC3-CFB0393B47B9}">
      <dgm:prSet/>
      <dgm:spPr/>
      <dgm:t>
        <a:bodyPr/>
        <a:lstStyle/>
        <a:p>
          <a:endParaRPr lang="id-ID"/>
        </a:p>
      </dgm:t>
    </dgm:pt>
    <dgm:pt modelId="{4095D7E6-9B10-4E5B-9ED0-7B96F8FC632C}" type="sibTrans" cxnId="{D4975526-15DD-434A-9DC3-CFB0393B47B9}">
      <dgm:prSet/>
      <dgm:spPr/>
      <dgm:t>
        <a:bodyPr/>
        <a:lstStyle/>
        <a:p>
          <a:endParaRPr lang="id-ID"/>
        </a:p>
      </dgm:t>
    </dgm:pt>
    <dgm:pt modelId="{A85FBFDD-B3D1-4239-A07C-A815426D92DE}">
      <dgm:prSet/>
      <dgm:spPr/>
      <dgm:t>
        <a:bodyPr/>
        <a:lstStyle/>
        <a:p>
          <a:r>
            <a:rPr lang="id-ID" dirty="0" smtClean="0">
              <a:solidFill>
                <a:schemeClr val="tx1"/>
              </a:solidFill>
            </a:rPr>
            <a:t>Cara kerjanya adalah dengan mengintrupsi matriks berkas cahaya atau dengan mendeteksi adanya perubahan kapasitansi atau bahkan pantulan ultrasonik </a:t>
          </a:r>
          <a:endParaRPr lang="id-ID" dirty="0">
            <a:solidFill>
              <a:schemeClr val="tx1"/>
            </a:solidFill>
          </a:endParaRPr>
        </a:p>
      </dgm:t>
    </dgm:pt>
    <dgm:pt modelId="{FB40B34C-F302-4E97-9F51-1109122A213B}" type="parTrans" cxnId="{BCAE734C-5D1B-43F0-AB9B-9627EA5D8047}">
      <dgm:prSet/>
      <dgm:spPr/>
      <dgm:t>
        <a:bodyPr/>
        <a:lstStyle/>
        <a:p>
          <a:endParaRPr lang="id-ID"/>
        </a:p>
      </dgm:t>
    </dgm:pt>
    <dgm:pt modelId="{C0478034-C7CC-4183-A9E8-1923BE2EB2A4}" type="sibTrans" cxnId="{BCAE734C-5D1B-43F0-AB9B-9627EA5D8047}">
      <dgm:prSet/>
      <dgm:spPr/>
      <dgm:t>
        <a:bodyPr/>
        <a:lstStyle/>
        <a:p>
          <a:endParaRPr lang="id-ID"/>
        </a:p>
      </dgm:t>
    </dgm:pt>
    <dgm:pt modelId="{E8B39B46-5BA6-43BE-996B-67CB97BFE6A2}">
      <dgm:prSet/>
      <dgm:spPr/>
      <dgm:t>
        <a:bodyPr/>
        <a:lstStyle/>
        <a:p>
          <a:r>
            <a:rPr lang="id-ID" dirty="0" smtClean="0">
              <a:solidFill>
                <a:schemeClr val="tx1"/>
              </a:solidFill>
            </a:rPr>
            <a:t>Keuntungan touch screen: </a:t>
          </a:r>
          <a:endParaRPr lang="id-ID" dirty="0">
            <a:solidFill>
              <a:schemeClr val="tx1"/>
            </a:solidFill>
          </a:endParaRPr>
        </a:p>
      </dgm:t>
    </dgm:pt>
    <dgm:pt modelId="{E042D075-0D8F-45FA-8D35-B40B10E6FCAD}" type="parTrans" cxnId="{4283E2FB-44B5-4698-ADC6-1B03337BA1B5}">
      <dgm:prSet/>
      <dgm:spPr/>
      <dgm:t>
        <a:bodyPr/>
        <a:lstStyle/>
        <a:p>
          <a:endParaRPr lang="id-ID"/>
        </a:p>
      </dgm:t>
    </dgm:pt>
    <dgm:pt modelId="{62726042-AD89-4102-AAD9-54143CA16E05}" type="sibTrans" cxnId="{4283E2FB-44B5-4698-ADC6-1B03337BA1B5}">
      <dgm:prSet/>
      <dgm:spPr/>
      <dgm:t>
        <a:bodyPr/>
        <a:lstStyle/>
        <a:p>
          <a:endParaRPr lang="id-ID"/>
        </a:p>
      </dgm:t>
    </dgm:pt>
    <dgm:pt modelId="{95C2ACB8-83E4-40D8-A5EF-BDA3D24B9FD4}">
      <dgm:prSet/>
      <dgm:spPr/>
      <dgm:t>
        <a:bodyPr/>
        <a:lstStyle/>
        <a:p>
          <a:r>
            <a:rPr lang="id-ID" dirty="0" smtClean="0">
              <a:solidFill>
                <a:schemeClr val="tx1"/>
              </a:solidFill>
            </a:rPr>
            <a:t>Cepat &amp; tidak membutuhkan pointer khusus </a:t>
          </a:r>
          <a:endParaRPr lang="id-ID" dirty="0">
            <a:solidFill>
              <a:schemeClr val="tx1"/>
            </a:solidFill>
          </a:endParaRPr>
        </a:p>
      </dgm:t>
    </dgm:pt>
    <dgm:pt modelId="{3B0728D5-B81D-4C9F-94FA-47FB776E3692}" type="parTrans" cxnId="{BD87F2FA-CEEA-4EE3-BEB4-1F11B4D4AAE4}">
      <dgm:prSet/>
      <dgm:spPr/>
      <dgm:t>
        <a:bodyPr/>
        <a:lstStyle/>
        <a:p>
          <a:endParaRPr lang="id-ID"/>
        </a:p>
      </dgm:t>
    </dgm:pt>
    <dgm:pt modelId="{1B7D3FA6-B0B2-49EC-9319-8174B8C58847}" type="sibTrans" cxnId="{BD87F2FA-CEEA-4EE3-BEB4-1F11B4D4AAE4}">
      <dgm:prSet/>
      <dgm:spPr/>
      <dgm:t>
        <a:bodyPr/>
        <a:lstStyle/>
        <a:p>
          <a:endParaRPr lang="id-ID"/>
        </a:p>
      </dgm:t>
    </dgm:pt>
    <dgm:pt modelId="{CFECEDDA-733D-43DC-8D37-FF5F6B080A07}">
      <dgm:prSet/>
      <dgm:spPr/>
      <dgm:t>
        <a:bodyPr/>
        <a:lstStyle/>
        <a:p>
          <a:r>
            <a:rPr lang="id-ID" dirty="0" smtClean="0">
              <a:solidFill>
                <a:schemeClr val="tx1"/>
              </a:solidFill>
            </a:rPr>
            <a:t>Baik untuk pemilihan menu </a:t>
          </a:r>
          <a:endParaRPr lang="id-ID" dirty="0">
            <a:solidFill>
              <a:schemeClr val="tx1"/>
            </a:solidFill>
          </a:endParaRPr>
        </a:p>
      </dgm:t>
    </dgm:pt>
    <dgm:pt modelId="{BCA5C33C-DEA7-4B48-8878-385E5DA5B2A5}" type="parTrans" cxnId="{BBCF0CCD-A185-4433-BBD0-0767A87DA303}">
      <dgm:prSet/>
      <dgm:spPr/>
      <dgm:t>
        <a:bodyPr/>
        <a:lstStyle/>
        <a:p>
          <a:endParaRPr lang="id-ID"/>
        </a:p>
      </dgm:t>
    </dgm:pt>
    <dgm:pt modelId="{BF9BC111-BA16-4B04-BBB6-617E386CFC43}" type="sibTrans" cxnId="{BBCF0CCD-A185-4433-BBD0-0767A87DA303}">
      <dgm:prSet/>
      <dgm:spPr/>
      <dgm:t>
        <a:bodyPr/>
        <a:lstStyle/>
        <a:p>
          <a:endParaRPr lang="id-ID"/>
        </a:p>
      </dgm:t>
    </dgm:pt>
    <dgm:pt modelId="{9336D4A6-71B2-42E3-AA9C-73B4B1030492}">
      <dgm:prSet/>
      <dgm:spPr/>
      <dgm:t>
        <a:bodyPr/>
        <a:lstStyle/>
        <a:p>
          <a:r>
            <a:rPr lang="id-ID" dirty="0" smtClean="0">
              <a:solidFill>
                <a:schemeClr val="tx1"/>
              </a:solidFill>
            </a:rPr>
            <a:t>Membutuhkan sedikit atau tanpa tambahan ruang kerja </a:t>
          </a:r>
          <a:endParaRPr lang="id-ID" dirty="0">
            <a:solidFill>
              <a:schemeClr val="tx1"/>
            </a:solidFill>
          </a:endParaRPr>
        </a:p>
      </dgm:t>
    </dgm:pt>
    <dgm:pt modelId="{743BE6F8-6F6B-473E-928B-0D82BB70BB1D}" type="parTrans" cxnId="{4367933F-DC2E-4650-A146-B9995DF58FF6}">
      <dgm:prSet/>
      <dgm:spPr/>
      <dgm:t>
        <a:bodyPr/>
        <a:lstStyle/>
        <a:p>
          <a:endParaRPr lang="id-ID"/>
        </a:p>
      </dgm:t>
    </dgm:pt>
    <dgm:pt modelId="{7AD83586-31A0-4457-9A1F-1C6C7F766CF5}" type="sibTrans" cxnId="{4367933F-DC2E-4650-A146-B9995DF58FF6}">
      <dgm:prSet/>
      <dgm:spPr/>
      <dgm:t>
        <a:bodyPr/>
        <a:lstStyle/>
        <a:p>
          <a:endParaRPr lang="id-ID"/>
        </a:p>
      </dgm:t>
    </dgm:pt>
    <dgm:pt modelId="{489576D2-E407-44DD-957F-7D856B4E4256}">
      <dgm:prSet/>
      <dgm:spPr/>
      <dgm:t>
        <a:bodyPr/>
        <a:lstStyle/>
        <a:p>
          <a:r>
            <a:rPr lang="id-ID" dirty="0" smtClean="0">
              <a:solidFill>
                <a:schemeClr val="tx1"/>
              </a:solidFill>
            </a:rPr>
            <a:t>Kerugian : </a:t>
          </a:r>
          <a:endParaRPr lang="id-ID" dirty="0">
            <a:solidFill>
              <a:schemeClr val="tx1"/>
            </a:solidFill>
          </a:endParaRPr>
        </a:p>
      </dgm:t>
    </dgm:pt>
    <dgm:pt modelId="{7C1CEBE4-80D8-4D9F-AED4-8CBFC684F5FE}" type="parTrans" cxnId="{807B6CE6-CB0B-4F62-90B8-D12065CBCDF0}">
      <dgm:prSet/>
      <dgm:spPr/>
      <dgm:t>
        <a:bodyPr/>
        <a:lstStyle/>
        <a:p>
          <a:endParaRPr lang="id-ID"/>
        </a:p>
      </dgm:t>
    </dgm:pt>
    <dgm:pt modelId="{ECD810E9-3529-4D1B-943E-46B1001285BE}" type="sibTrans" cxnId="{807B6CE6-CB0B-4F62-90B8-D12065CBCDF0}">
      <dgm:prSet/>
      <dgm:spPr/>
      <dgm:t>
        <a:bodyPr/>
        <a:lstStyle/>
        <a:p>
          <a:endParaRPr lang="id-ID"/>
        </a:p>
      </dgm:t>
    </dgm:pt>
    <dgm:pt modelId="{A95EB5EF-2650-4A8A-B574-4FFA156E601B}">
      <dgm:prSet/>
      <dgm:spPr/>
      <dgm:t>
        <a:bodyPr/>
        <a:lstStyle/>
        <a:p>
          <a:r>
            <a:rPr lang="id-ID" dirty="0" smtClean="0">
              <a:solidFill>
                <a:schemeClr val="tx1"/>
              </a:solidFill>
            </a:rPr>
            <a:t>Jari-jari dapat mengotori layar </a:t>
          </a:r>
          <a:endParaRPr lang="id-ID" dirty="0">
            <a:solidFill>
              <a:schemeClr val="tx1"/>
            </a:solidFill>
          </a:endParaRPr>
        </a:p>
      </dgm:t>
    </dgm:pt>
    <dgm:pt modelId="{4DC1DA96-1E39-41B9-9005-890495ACC19A}" type="parTrans" cxnId="{0121F9D1-11FA-45ED-B2A7-0E55BB1F458B}">
      <dgm:prSet/>
      <dgm:spPr/>
      <dgm:t>
        <a:bodyPr/>
        <a:lstStyle/>
        <a:p>
          <a:endParaRPr lang="id-ID"/>
        </a:p>
      </dgm:t>
    </dgm:pt>
    <dgm:pt modelId="{E304588E-3005-46EF-9EC5-14A1B89E8E7F}" type="sibTrans" cxnId="{0121F9D1-11FA-45ED-B2A7-0E55BB1F458B}">
      <dgm:prSet/>
      <dgm:spPr/>
      <dgm:t>
        <a:bodyPr/>
        <a:lstStyle/>
        <a:p>
          <a:endParaRPr lang="id-ID"/>
        </a:p>
      </dgm:t>
    </dgm:pt>
    <dgm:pt modelId="{872CF949-B239-4F95-A90A-4E18187DA927}">
      <dgm:prSet/>
      <dgm:spPr/>
      <dgm:t>
        <a:bodyPr/>
        <a:lstStyle/>
        <a:p>
          <a:r>
            <a:rPr lang="id-ID" dirty="0" smtClean="0">
              <a:solidFill>
                <a:schemeClr val="tx1"/>
              </a:solidFill>
            </a:rPr>
            <a:t>Dapat menyebabkan kelelahan lengan </a:t>
          </a:r>
          <a:endParaRPr lang="id-ID" dirty="0">
            <a:solidFill>
              <a:schemeClr val="tx1"/>
            </a:solidFill>
          </a:endParaRPr>
        </a:p>
      </dgm:t>
    </dgm:pt>
    <dgm:pt modelId="{7E975524-CD0F-4616-9138-60ACF8B1DF56}" type="parTrans" cxnId="{4BD8AD54-7421-4BBE-92AA-72FA05580513}">
      <dgm:prSet/>
      <dgm:spPr/>
      <dgm:t>
        <a:bodyPr/>
        <a:lstStyle/>
        <a:p>
          <a:endParaRPr lang="id-ID"/>
        </a:p>
      </dgm:t>
    </dgm:pt>
    <dgm:pt modelId="{5D8F6CCF-EEA0-49B8-8EAD-976E2A4DC131}" type="sibTrans" cxnId="{4BD8AD54-7421-4BBE-92AA-72FA05580513}">
      <dgm:prSet/>
      <dgm:spPr/>
      <dgm:t>
        <a:bodyPr/>
        <a:lstStyle/>
        <a:p>
          <a:endParaRPr lang="id-ID"/>
        </a:p>
      </dgm:t>
    </dgm:pt>
    <dgm:pt modelId="{FDCA90E1-D6AB-41B3-99AA-9074F187F53E}">
      <dgm:prSet/>
      <dgm:spPr/>
      <dgm:t>
        <a:bodyPr/>
        <a:lstStyle/>
        <a:p>
          <a:r>
            <a:rPr lang="id-ID" dirty="0" smtClean="0">
              <a:solidFill>
                <a:schemeClr val="tx1"/>
              </a:solidFill>
            </a:rPr>
            <a:t>Cocok ditempatkan dalam lingkungan yang tidak ramah, misal: mesin pabrik, kabin pesawat, dan lain-lain</a:t>
          </a:r>
          <a:endParaRPr lang="id-ID" dirty="0">
            <a:solidFill>
              <a:schemeClr val="tx1"/>
            </a:solidFill>
          </a:endParaRPr>
        </a:p>
      </dgm:t>
    </dgm:pt>
    <dgm:pt modelId="{36685754-C756-4702-A60C-BAB75B2DF795}" type="parTrans" cxnId="{A2222D21-922C-4437-9D61-0908DDF79A66}">
      <dgm:prSet/>
      <dgm:spPr/>
      <dgm:t>
        <a:bodyPr/>
        <a:lstStyle/>
        <a:p>
          <a:endParaRPr lang="id-ID"/>
        </a:p>
      </dgm:t>
    </dgm:pt>
    <dgm:pt modelId="{0A7D658A-9D90-46A1-88B5-B6428C323468}" type="sibTrans" cxnId="{A2222D21-922C-4437-9D61-0908DDF79A66}">
      <dgm:prSet/>
      <dgm:spPr/>
      <dgm:t>
        <a:bodyPr/>
        <a:lstStyle/>
        <a:p>
          <a:endParaRPr lang="id-ID"/>
        </a:p>
      </dgm:t>
    </dgm:pt>
    <dgm:pt modelId="{896F4445-3285-4B65-8F47-55B35A4E748C}">
      <dgm:prSet/>
      <dgm:spPr/>
      <dgm:t>
        <a:bodyPr/>
        <a:lstStyle/>
        <a:p>
          <a:r>
            <a:rPr lang="id-ID" dirty="0" smtClean="0">
              <a:solidFill>
                <a:schemeClr val="tx1"/>
              </a:solidFill>
            </a:rPr>
            <a:t>Jari tangan bukan alat penuding yang presisi, terutama untuk untuk menuding bagian­bagian daerah yang kecil</a:t>
          </a:r>
          <a:endParaRPr lang="id-ID" dirty="0">
            <a:solidFill>
              <a:schemeClr val="tx1"/>
            </a:solidFill>
          </a:endParaRPr>
        </a:p>
      </dgm:t>
    </dgm:pt>
    <dgm:pt modelId="{11F9F4F8-B817-41F4-8270-EC5726FAE86E}" type="parTrans" cxnId="{12B157A4-3551-481C-B86C-1E301A0D3225}">
      <dgm:prSet/>
      <dgm:spPr/>
      <dgm:t>
        <a:bodyPr/>
        <a:lstStyle/>
        <a:p>
          <a:endParaRPr lang="id-ID"/>
        </a:p>
      </dgm:t>
    </dgm:pt>
    <dgm:pt modelId="{0F1C7CEA-80AE-4CA0-BD6D-93AD006CD844}" type="sibTrans" cxnId="{12B157A4-3551-481C-B86C-1E301A0D3225}">
      <dgm:prSet/>
      <dgm:spPr/>
      <dgm:t>
        <a:bodyPr/>
        <a:lstStyle/>
        <a:p>
          <a:endParaRPr lang="id-ID"/>
        </a:p>
      </dgm:t>
    </dgm:pt>
    <dgm:pt modelId="{A79DB7D7-8B38-4CD8-AF46-617EB7B7235E}" type="pres">
      <dgm:prSet presAssocID="{BFAC1F9C-9971-42E5-AC6B-64A0BD2664CA}" presName="linear" presStyleCnt="0">
        <dgm:presLayoutVars>
          <dgm:dir/>
          <dgm:animLvl val="lvl"/>
          <dgm:resizeHandles val="exact"/>
        </dgm:presLayoutVars>
      </dgm:prSet>
      <dgm:spPr/>
      <dgm:t>
        <a:bodyPr/>
        <a:lstStyle/>
        <a:p>
          <a:endParaRPr lang="id-ID"/>
        </a:p>
      </dgm:t>
    </dgm:pt>
    <dgm:pt modelId="{089F4477-CC45-4E39-BB15-5401CE16DE28}" type="pres">
      <dgm:prSet presAssocID="{648D7028-BF00-4A6A-A6F1-84D41E0C1FE9}" presName="parentLin" presStyleCnt="0"/>
      <dgm:spPr/>
    </dgm:pt>
    <dgm:pt modelId="{D8139205-A82A-4EEE-87FE-479FDFF8212C}" type="pres">
      <dgm:prSet presAssocID="{648D7028-BF00-4A6A-A6F1-84D41E0C1FE9}" presName="parentLeftMargin" presStyleLbl="node1" presStyleIdx="0" presStyleCnt="2"/>
      <dgm:spPr/>
      <dgm:t>
        <a:bodyPr/>
        <a:lstStyle/>
        <a:p>
          <a:endParaRPr lang="id-ID"/>
        </a:p>
      </dgm:t>
    </dgm:pt>
    <dgm:pt modelId="{2831F564-3B7C-4EC1-B920-2FED7CABB2DD}" type="pres">
      <dgm:prSet presAssocID="{648D7028-BF00-4A6A-A6F1-84D41E0C1FE9}" presName="parentText" presStyleLbl="node1" presStyleIdx="0" presStyleCnt="2">
        <dgm:presLayoutVars>
          <dgm:chMax val="0"/>
          <dgm:bulletEnabled val="1"/>
        </dgm:presLayoutVars>
      </dgm:prSet>
      <dgm:spPr/>
      <dgm:t>
        <a:bodyPr/>
        <a:lstStyle/>
        <a:p>
          <a:endParaRPr lang="id-ID"/>
        </a:p>
      </dgm:t>
    </dgm:pt>
    <dgm:pt modelId="{7FCB4C97-6256-4D25-9FD2-2670A3CB877B}" type="pres">
      <dgm:prSet presAssocID="{648D7028-BF00-4A6A-A6F1-84D41E0C1FE9}" presName="negativeSpace" presStyleCnt="0"/>
      <dgm:spPr/>
    </dgm:pt>
    <dgm:pt modelId="{C1B7AB81-EBE0-42B4-8FFF-43C09E3BDBE1}" type="pres">
      <dgm:prSet presAssocID="{648D7028-BF00-4A6A-A6F1-84D41E0C1FE9}" presName="childText" presStyleLbl="conFgAcc1" presStyleIdx="0" presStyleCnt="2">
        <dgm:presLayoutVars>
          <dgm:bulletEnabled val="1"/>
        </dgm:presLayoutVars>
      </dgm:prSet>
      <dgm:spPr/>
      <dgm:t>
        <a:bodyPr/>
        <a:lstStyle/>
        <a:p>
          <a:endParaRPr lang="id-ID"/>
        </a:p>
      </dgm:t>
    </dgm:pt>
    <dgm:pt modelId="{1EB3FE29-9409-4F7A-84A7-F036282C442D}" type="pres">
      <dgm:prSet presAssocID="{99FB381A-1D14-4D72-9F71-77F6FDB895B6}" presName="spaceBetweenRectangles" presStyleCnt="0"/>
      <dgm:spPr/>
    </dgm:pt>
    <dgm:pt modelId="{6CFE1CC9-B14B-4C48-9469-540FDF67E17E}" type="pres">
      <dgm:prSet presAssocID="{FD28F379-B5F6-47DB-89AD-819B0B880BE3}" presName="parentLin" presStyleCnt="0"/>
      <dgm:spPr/>
    </dgm:pt>
    <dgm:pt modelId="{36D29F98-66C4-4A07-87E5-069BA2F5EA78}" type="pres">
      <dgm:prSet presAssocID="{FD28F379-B5F6-47DB-89AD-819B0B880BE3}" presName="parentLeftMargin" presStyleLbl="node1" presStyleIdx="0" presStyleCnt="2"/>
      <dgm:spPr/>
      <dgm:t>
        <a:bodyPr/>
        <a:lstStyle/>
        <a:p>
          <a:endParaRPr lang="id-ID"/>
        </a:p>
      </dgm:t>
    </dgm:pt>
    <dgm:pt modelId="{67A65839-DCA4-4D7F-BD01-DABC32F9BE8B}" type="pres">
      <dgm:prSet presAssocID="{FD28F379-B5F6-47DB-89AD-819B0B880BE3}" presName="parentText" presStyleLbl="node1" presStyleIdx="1" presStyleCnt="2">
        <dgm:presLayoutVars>
          <dgm:chMax val="0"/>
          <dgm:bulletEnabled val="1"/>
        </dgm:presLayoutVars>
      </dgm:prSet>
      <dgm:spPr/>
      <dgm:t>
        <a:bodyPr/>
        <a:lstStyle/>
        <a:p>
          <a:endParaRPr lang="id-ID"/>
        </a:p>
      </dgm:t>
    </dgm:pt>
    <dgm:pt modelId="{55BF448B-62C0-4F6A-8BDD-6D0D8DDA7010}" type="pres">
      <dgm:prSet presAssocID="{FD28F379-B5F6-47DB-89AD-819B0B880BE3}" presName="negativeSpace" presStyleCnt="0"/>
      <dgm:spPr/>
    </dgm:pt>
    <dgm:pt modelId="{A5229096-4424-45D0-9AFC-58CC87DDF447}" type="pres">
      <dgm:prSet presAssocID="{FD28F379-B5F6-47DB-89AD-819B0B880BE3}" presName="childText" presStyleLbl="conFgAcc1" presStyleIdx="1" presStyleCnt="2">
        <dgm:presLayoutVars>
          <dgm:bulletEnabled val="1"/>
        </dgm:presLayoutVars>
      </dgm:prSet>
      <dgm:spPr/>
      <dgm:t>
        <a:bodyPr/>
        <a:lstStyle/>
        <a:p>
          <a:endParaRPr lang="id-ID"/>
        </a:p>
      </dgm:t>
    </dgm:pt>
  </dgm:ptLst>
  <dgm:cxnLst>
    <dgm:cxn modelId="{D7A035FE-4FF2-449A-B9D4-21E6100E56EB}" type="presOf" srcId="{95C2ACB8-83E4-40D8-A5EF-BDA3D24B9FD4}" destId="{A5229096-4424-45D0-9AFC-58CC87DDF447}" srcOrd="0" destOrd="3" presId="urn:microsoft.com/office/officeart/2005/8/layout/list1"/>
    <dgm:cxn modelId="{957A10A6-AA80-4AAF-94D2-37AE76522437}" srcId="{648D7028-BF00-4A6A-A6F1-84D41E0C1FE9}" destId="{84FE7D0F-71AE-4BA4-BCFE-5686927E673D}" srcOrd="1" destOrd="0" parTransId="{845ADB07-77EB-4E36-9BCD-9F37DC0576BC}" sibTransId="{69C57F59-0940-46D9-A28B-1D7627CFD983}"/>
    <dgm:cxn modelId="{362C016F-9E8D-4E17-A133-006AD6554644}" type="presOf" srcId="{FDCA90E1-D6AB-41B3-99AA-9074F187F53E}" destId="{A5229096-4424-45D0-9AFC-58CC87DDF447}" srcOrd="0" destOrd="9" presId="urn:microsoft.com/office/officeart/2005/8/layout/list1"/>
    <dgm:cxn modelId="{0121F9D1-11FA-45ED-B2A7-0E55BB1F458B}" srcId="{489576D2-E407-44DD-957F-7D856B4E4256}" destId="{A95EB5EF-2650-4A8A-B574-4FFA156E601B}" srcOrd="0" destOrd="0" parTransId="{4DC1DA96-1E39-41B9-9005-890495ACC19A}" sibTransId="{E304588E-3005-46EF-9EC5-14A1B89E8E7F}"/>
    <dgm:cxn modelId="{F12924E2-37B1-4AF8-9631-E8FEA5076415}" type="presOf" srcId="{9B64AB8D-319A-4205-8480-87B2A83493B5}" destId="{C1B7AB81-EBE0-42B4-8FFF-43C09E3BDBE1}" srcOrd="0" destOrd="2" presId="urn:microsoft.com/office/officeart/2005/8/layout/list1"/>
    <dgm:cxn modelId="{ABCB9905-7199-4568-8FC9-049F8AF133E7}" type="presOf" srcId="{9336D4A6-71B2-42E3-AA9C-73B4B1030492}" destId="{A5229096-4424-45D0-9AFC-58CC87DDF447}" srcOrd="0" destOrd="5" presId="urn:microsoft.com/office/officeart/2005/8/layout/list1"/>
    <dgm:cxn modelId="{E2178EA0-92EB-417C-972E-ED287D5A7EFD}" type="presOf" srcId="{648D7028-BF00-4A6A-A6F1-84D41E0C1FE9}" destId="{2831F564-3B7C-4EC1-B920-2FED7CABB2DD}" srcOrd="1" destOrd="0" presId="urn:microsoft.com/office/officeart/2005/8/layout/list1"/>
    <dgm:cxn modelId="{011632E2-E6C3-43BE-8488-E8106DA6DA33}" type="presOf" srcId="{4E237D86-E809-459D-8AB2-62AD33AFDDF1}" destId="{C1B7AB81-EBE0-42B4-8FFF-43C09E3BDBE1}" srcOrd="0" destOrd="3" presId="urn:microsoft.com/office/officeart/2005/8/layout/list1"/>
    <dgm:cxn modelId="{BBCF0CCD-A185-4433-BBD0-0767A87DA303}" srcId="{E8B39B46-5BA6-43BE-996B-67CB97BFE6A2}" destId="{CFECEDDA-733D-43DC-8D37-FF5F6B080A07}" srcOrd="1" destOrd="0" parTransId="{BCA5C33C-DEA7-4B48-8878-385E5DA5B2A5}" sibTransId="{BF9BC111-BA16-4B04-BBB6-617E386CFC43}"/>
    <dgm:cxn modelId="{807B6CE6-CB0B-4F62-90B8-D12065CBCDF0}" srcId="{FD28F379-B5F6-47DB-89AD-819B0B880BE3}" destId="{489576D2-E407-44DD-957F-7D856B4E4256}" srcOrd="3" destOrd="0" parTransId="{7C1CEBE4-80D8-4D9F-AED4-8CBFC684F5FE}" sibTransId="{ECD810E9-3529-4D1B-943E-46B1001285BE}"/>
    <dgm:cxn modelId="{3FBA1E16-8BDA-4BB1-B247-F0C05D7A1DF4}" type="presOf" srcId="{489576D2-E407-44DD-957F-7D856B4E4256}" destId="{A5229096-4424-45D0-9AFC-58CC87DDF447}" srcOrd="0" destOrd="6" presId="urn:microsoft.com/office/officeart/2005/8/layout/list1"/>
    <dgm:cxn modelId="{E7522356-CAFC-465F-A5FC-16383406E99E}" srcId="{84FE7D0F-71AE-4BA4-BCFE-5686927E673D}" destId="{4E237D86-E809-459D-8AB2-62AD33AFDDF1}" srcOrd="1" destOrd="0" parTransId="{31EE7122-2A3A-4F91-B011-B09B17C1763D}" sibTransId="{16E2FE45-33EA-47BC-9C2B-C54F304B05C8}"/>
    <dgm:cxn modelId="{F66A97FD-6AC3-46E8-AD33-7563A9436C86}" type="presOf" srcId="{E8B39B46-5BA6-43BE-996B-67CB97BFE6A2}" destId="{A5229096-4424-45D0-9AFC-58CC87DDF447}" srcOrd="0" destOrd="2" presId="urn:microsoft.com/office/officeart/2005/8/layout/list1"/>
    <dgm:cxn modelId="{0C1BA6AB-BEFE-4F76-A10B-4323E8F0CAFF}" type="presOf" srcId="{896F4445-3285-4B65-8F47-55B35A4E748C}" destId="{A5229096-4424-45D0-9AFC-58CC87DDF447}" srcOrd="0" destOrd="10" presId="urn:microsoft.com/office/officeart/2005/8/layout/list1"/>
    <dgm:cxn modelId="{833D67A1-D779-4F80-8BDF-1D32EE7B6CD3}" type="presOf" srcId="{45AF2B4E-3835-4574-8163-9127C137CA87}" destId="{C1B7AB81-EBE0-42B4-8FFF-43C09E3BDBE1}" srcOrd="0" destOrd="4" presId="urn:microsoft.com/office/officeart/2005/8/layout/list1"/>
    <dgm:cxn modelId="{D4975526-15DD-434A-9DC3-CFB0393B47B9}" srcId="{FD28F379-B5F6-47DB-89AD-819B0B880BE3}" destId="{6468152E-DFC3-4A72-BCFC-7B6395F7BA25}" srcOrd="0" destOrd="0" parTransId="{170E24BC-35AD-4C22-B404-7509DCFE59AE}" sibTransId="{4095D7E6-9B10-4E5B-9ED0-7B96F8FC632C}"/>
    <dgm:cxn modelId="{AB340369-096E-4EBC-98F7-5B6DEEA3DF53}" type="presOf" srcId="{A85FBFDD-B3D1-4239-A07C-A815426D92DE}" destId="{A5229096-4424-45D0-9AFC-58CC87DDF447}" srcOrd="0" destOrd="1" presId="urn:microsoft.com/office/officeart/2005/8/layout/list1"/>
    <dgm:cxn modelId="{60E8D19B-785B-4E6E-91DC-C6284BA72FFE}" type="presOf" srcId="{648D7028-BF00-4A6A-A6F1-84D41E0C1FE9}" destId="{D8139205-A82A-4EEE-87FE-479FDFF8212C}" srcOrd="0" destOrd="0" presId="urn:microsoft.com/office/officeart/2005/8/layout/list1"/>
    <dgm:cxn modelId="{BDEAD431-5BF1-4418-9B31-5DE6766FCABB}" srcId="{84FE7D0F-71AE-4BA4-BCFE-5686927E673D}" destId="{45AF2B4E-3835-4574-8163-9127C137CA87}" srcOrd="2" destOrd="0" parTransId="{A2FD3D66-78AF-41D7-8C76-0D1DDF7CF694}" sibTransId="{FC01F9B2-16DB-482A-9CB4-12FBAA85DD39}"/>
    <dgm:cxn modelId="{C3905615-FB9C-4C43-BD50-41CBBC670032}" srcId="{BFAC1F9C-9971-42E5-AC6B-64A0BD2664CA}" destId="{FD28F379-B5F6-47DB-89AD-819B0B880BE3}" srcOrd="1" destOrd="0" parTransId="{97ADBB51-23E5-460A-929E-1A40D598817D}" sibTransId="{C2712FB9-1DB0-4A4B-B49A-3464BB93C9A7}"/>
    <dgm:cxn modelId="{BCAE734C-5D1B-43F0-AB9B-9627EA5D8047}" srcId="{FD28F379-B5F6-47DB-89AD-819B0B880BE3}" destId="{A85FBFDD-B3D1-4239-A07C-A815426D92DE}" srcOrd="1" destOrd="0" parTransId="{FB40B34C-F302-4E97-9F51-1109122A213B}" sibTransId="{C0478034-C7CC-4183-A9E8-1923BE2EB2A4}"/>
    <dgm:cxn modelId="{4BD8AD54-7421-4BBE-92AA-72FA05580513}" srcId="{489576D2-E407-44DD-957F-7D856B4E4256}" destId="{872CF949-B239-4F95-A90A-4E18187DA927}" srcOrd="1" destOrd="0" parTransId="{7E975524-CD0F-4616-9138-60ACF8B1DF56}" sibTransId="{5D8F6CCF-EEA0-49B8-8EAD-976E2A4DC131}"/>
    <dgm:cxn modelId="{4283E2FB-44B5-4698-ADC6-1B03337BA1B5}" srcId="{FD28F379-B5F6-47DB-89AD-819B0B880BE3}" destId="{E8B39B46-5BA6-43BE-996B-67CB97BFE6A2}" srcOrd="2" destOrd="0" parTransId="{E042D075-0D8F-45FA-8D35-B40B10E6FCAD}" sibTransId="{62726042-AD89-4102-AAD9-54143CA16E05}"/>
    <dgm:cxn modelId="{1A5C0039-E22C-4357-AAA2-9342D97E9B21}" type="presOf" srcId="{BFAC1F9C-9971-42E5-AC6B-64A0BD2664CA}" destId="{A79DB7D7-8B38-4CD8-AF46-617EB7B7235E}" srcOrd="0" destOrd="0" presId="urn:microsoft.com/office/officeart/2005/8/layout/list1"/>
    <dgm:cxn modelId="{262954D5-0C2B-4BBD-95AE-6B31AD59DF20}" type="presOf" srcId="{FD28F379-B5F6-47DB-89AD-819B0B880BE3}" destId="{67A65839-DCA4-4D7F-BD01-DABC32F9BE8B}" srcOrd="1" destOrd="0" presId="urn:microsoft.com/office/officeart/2005/8/layout/list1"/>
    <dgm:cxn modelId="{A50AF072-D18F-4014-B14E-7756A1A3E62F}" type="presOf" srcId="{84FE7D0F-71AE-4BA4-BCFE-5686927E673D}" destId="{C1B7AB81-EBE0-42B4-8FFF-43C09E3BDBE1}" srcOrd="0" destOrd="1" presId="urn:microsoft.com/office/officeart/2005/8/layout/list1"/>
    <dgm:cxn modelId="{3CDA667A-F917-4374-9377-BB43B357E350}" srcId="{BFAC1F9C-9971-42E5-AC6B-64A0BD2664CA}" destId="{648D7028-BF00-4A6A-A6F1-84D41E0C1FE9}" srcOrd="0" destOrd="0" parTransId="{EB241823-5E59-4878-AF74-083391E80700}" sibTransId="{99FB381A-1D14-4D72-9F71-77F6FDB895B6}"/>
    <dgm:cxn modelId="{12B157A4-3551-481C-B86C-1E301A0D3225}" srcId="{489576D2-E407-44DD-957F-7D856B4E4256}" destId="{896F4445-3285-4B65-8F47-55B35A4E748C}" srcOrd="3" destOrd="0" parTransId="{11F9F4F8-B817-41F4-8270-EC5726FAE86E}" sibTransId="{0F1C7CEA-80AE-4CA0-BD6D-93AD006CD844}"/>
    <dgm:cxn modelId="{873EDC20-6E7A-42A8-BDC9-562337A1190A}" type="presOf" srcId="{A95EB5EF-2650-4A8A-B574-4FFA156E601B}" destId="{A5229096-4424-45D0-9AFC-58CC87DDF447}" srcOrd="0" destOrd="7" presId="urn:microsoft.com/office/officeart/2005/8/layout/list1"/>
    <dgm:cxn modelId="{2EE57EAB-0353-4310-9889-8EEB9F0F12CF}" srcId="{84FE7D0F-71AE-4BA4-BCFE-5686927E673D}" destId="{9B64AB8D-319A-4205-8480-87B2A83493B5}" srcOrd="0" destOrd="0" parTransId="{D42C29E3-AD3A-4326-916A-81CE366E4FD9}" sibTransId="{7F8C77DC-FB96-4633-ACF5-29E79FED9E09}"/>
    <dgm:cxn modelId="{BD87F2FA-CEEA-4EE3-BEB4-1F11B4D4AAE4}" srcId="{E8B39B46-5BA6-43BE-996B-67CB97BFE6A2}" destId="{95C2ACB8-83E4-40D8-A5EF-BDA3D24B9FD4}" srcOrd="0" destOrd="0" parTransId="{3B0728D5-B81D-4C9F-94FA-47FB776E3692}" sibTransId="{1B7D3FA6-B0B2-49EC-9319-8174B8C58847}"/>
    <dgm:cxn modelId="{247BCDE2-DF8A-4997-8286-024B87886764}" srcId="{648D7028-BF00-4A6A-A6F1-84D41E0C1FE9}" destId="{3068E210-6D5A-4315-ABB2-391DF7E5AF82}" srcOrd="0" destOrd="0" parTransId="{80656D19-51E1-4F1C-9A71-0C47DD938AD9}" sibTransId="{15871321-201C-4126-85F9-51598771B473}"/>
    <dgm:cxn modelId="{F2ACBC2E-5233-4F67-A82C-8D1EFCF8A12C}" type="presOf" srcId="{3068E210-6D5A-4315-ABB2-391DF7E5AF82}" destId="{C1B7AB81-EBE0-42B4-8FFF-43C09E3BDBE1}" srcOrd="0" destOrd="0" presId="urn:microsoft.com/office/officeart/2005/8/layout/list1"/>
    <dgm:cxn modelId="{7E3D3310-067D-48D9-B1ED-DF49E30F0D19}" type="presOf" srcId="{6468152E-DFC3-4A72-BCFC-7B6395F7BA25}" destId="{A5229096-4424-45D0-9AFC-58CC87DDF447}" srcOrd="0" destOrd="0" presId="urn:microsoft.com/office/officeart/2005/8/layout/list1"/>
    <dgm:cxn modelId="{A2222D21-922C-4437-9D61-0908DDF79A66}" srcId="{489576D2-E407-44DD-957F-7D856B4E4256}" destId="{FDCA90E1-D6AB-41B3-99AA-9074F187F53E}" srcOrd="2" destOrd="0" parTransId="{36685754-C756-4702-A60C-BAB75B2DF795}" sibTransId="{0A7D658A-9D90-46A1-88B5-B6428C323468}"/>
    <dgm:cxn modelId="{B17B50EB-B670-40C1-9775-A7DEB6B89A29}" type="presOf" srcId="{872CF949-B239-4F95-A90A-4E18187DA927}" destId="{A5229096-4424-45D0-9AFC-58CC87DDF447}" srcOrd="0" destOrd="8" presId="urn:microsoft.com/office/officeart/2005/8/layout/list1"/>
    <dgm:cxn modelId="{6B899ADF-B893-4C4B-AD98-9A9BDA93C169}" type="presOf" srcId="{FD28F379-B5F6-47DB-89AD-819B0B880BE3}" destId="{36D29F98-66C4-4A07-87E5-069BA2F5EA78}" srcOrd="0" destOrd="0" presId="urn:microsoft.com/office/officeart/2005/8/layout/list1"/>
    <dgm:cxn modelId="{4367933F-DC2E-4650-A146-B9995DF58FF6}" srcId="{E8B39B46-5BA6-43BE-996B-67CB97BFE6A2}" destId="{9336D4A6-71B2-42E3-AA9C-73B4B1030492}" srcOrd="2" destOrd="0" parTransId="{743BE6F8-6F6B-473E-928B-0D82BB70BB1D}" sibTransId="{7AD83586-31A0-4457-9A1F-1C6C7F766CF5}"/>
    <dgm:cxn modelId="{D2B65B80-6C5F-4BF0-9A10-298D56C13430}" type="presOf" srcId="{CFECEDDA-733D-43DC-8D37-FF5F6B080A07}" destId="{A5229096-4424-45D0-9AFC-58CC87DDF447}" srcOrd="0" destOrd="4" presId="urn:microsoft.com/office/officeart/2005/8/layout/list1"/>
    <dgm:cxn modelId="{D3459748-6B69-4239-92A5-49CD066904AA}" type="presParOf" srcId="{A79DB7D7-8B38-4CD8-AF46-617EB7B7235E}" destId="{089F4477-CC45-4E39-BB15-5401CE16DE28}" srcOrd="0" destOrd="0" presId="urn:microsoft.com/office/officeart/2005/8/layout/list1"/>
    <dgm:cxn modelId="{D163086B-7EF2-451B-A953-9779C5F4F425}" type="presParOf" srcId="{089F4477-CC45-4E39-BB15-5401CE16DE28}" destId="{D8139205-A82A-4EEE-87FE-479FDFF8212C}" srcOrd="0" destOrd="0" presId="urn:microsoft.com/office/officeart/2005/8/layout/list1"/>
    <dgm:cxn modelId="{FA74F680-03B3-4963-BEEF-D9BCADD011A3}" type="presParOf" srcId="{089F4477-CC45-4E39-BB15-5401CE16DE28}" destId="{2831F564-3B7C-4EC1-B920-2FED7CABB2DD}" srcOrd="1" destOrd="0" presId="urn:microsoft.com/office/officeart/2005/8/layout/list1"/>
    <dgm:cxn modelId="{DA16D06E-878C-4698-92BD-0B1CB6AE1E95}" type="presParOf" srcId="{A79DB7D7-8B38-4CD8-AF46-617EB7B7235E}" destId="{7FCB4C97-6256-4D25-9FD2-2670A3CB877B}" srcOrd="1" destOrd="0" presId="urn:microsoft.com/office/officeart/2005/8/layout/list1"/>
    <dgm:cxn modelId="{7E120AD7-62FD-4E76-A2E5-FC59B05F20DE}" type="presParOf" srcId="{A79DB7D7-8B38-4CD8-AF46-617EB7B7235E}" destId="{C1B7AB81-EBE0-42B4-8FFF-43C09E3BDBE1}" srcOrd="2" destOrd="0" presId="urn:microsoft.com/office/officeart/2005/8/layout/list1"/>
    <dgm:cxn modelId="{FAA93D7C-C14C-4807-88F2-5357579F0B7D}" type="presParOf" srcId="{A79DB7D7-8B38-4CD8-AF46-617EB7B7235E}" destId="{1EB3FE29-9409-4F7A-84A7-F036282C442D}" srcOrd="3" destOrd="0" presId="urn:microsoft.com/office/officeart/2005/8/layout/list1"/>
    <dgm:cxn modelId="{1EE65D0D-5BD9-4BA8-904C-8B0C200BCFDC}" type="presParOf" srcId="{A79DB7D7-8B38-4CD8-AF46-617EB7B7235E}" destId="{6CFE1CC9-B14B-4C48-9469-540FDF67E17E}" srcOrd="4" destOrd="0" presId="urn:microsoft.com/office/officeart/2005/8/layout/list1"/>
    <dgm:cxn modelId="{BDA45F0C-CA4C-49D8-8EB2-42540F58A8A0}" type="presParOf" srcId="{6CFE1CC9-B14B-4C48-9469-540FDF67E17E}" destId="{36D29F98-66C4-4A07-87E5-069BA2F5EA78}" srcOrd="0" destOrd="0" presId="urn:microsoft.com/office/officeart/2005/8/layout/list1"/>
    <dgm:cxn modelId="{3FB948FD-EED1-4D2B-AB55-FFC4FF2FC34F}" type="presParOf" srcId="{6CFE1CC9-B14B-4C48-9469-540FDF67E17E}" destId="{67A65839-DCA4-4D7F-BD01-DABC32F9BE8B}" srcOrd="1" destOrd="0" presId="urn:microsoft.com/office/officeart/2005/8/layout/list1"/>
    <dgm:cxn modelId="{1DC80046-C34F-4481-81AE-5D88F1A1B1F5}" type="presParOf" srcId="{A79DB7D7-8B38-4CD8-AF46-617EB7B7235E}" destId="{55BF448B-62C0-4F6A-8BDD-6D0D8DDA7010}" srcOrd="5" destOrd="0" presId="urn:microsoft.com/office/officeart/2005/8/layout/list1"/>
    <dgm:cxn modelId="{8962EF46-19DD-4BB5-885C-B4F4FA383469}" type="presParOf" srcId="{A79DB7D7-8B38-4CD8-AF46-617EB7B7235E}" destId="{A5229096-4424-45D0-9AFC-58CC87DDF447}"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3378F093-E8C5-4180-85F4-C3A47B2D58B9}" type="doc">
      <dgm:prSet loTypeId="urn:microsoft.com/office/officeart/2005/8/layout/hList3" loCatId="list" qsTypeId="urn:microsoft.com/office/officeart/2005/8/quickstyle/simple1" qsCatId="simple" csTypeId="urn:microsoft.com/office/officeart/2005/8/colors/accent1_1" csCatId="accent1" phldr="1"/>
      <dgm:spPr/>
      <dgm:t>
        <a:bodyPr/>
        <a:lstStyle/>
        <a:p>
          <a:endParaRPr lang="id-ID"/>
        </a:p>
      </dgm:t>
    </dgm:pt>
    <dgm:pt modelId="{3160DFF4-BECE-4D41-9376-1514E4B4F7DB}">
      <dgm:prSet phldrT="[Text]"/>
      <dgm:spPr/>
      <dgm:t>
        <a:bodyPr/>
        <a:lstStyle/>
        <a:p>
          <a:r>
            <a:rPr lang="id-ID" dirty="0" smtClean="0"/>
            <a:t>Biometrik</a:t>
          </a:r>
          <a:endParaRPr lang="id-ID" dirty="0"/>
        </a:p>
      </dgm:t>
    </dgm:pt>
    <dgm:pt modelId="{1FEFC0CD-A92F-440B-A69B-798474A4A795}" type="parTrans" cxnId="{68961344-EBBB-4B38-A7D8-F638BDA0B7BD}">
      <dgm:prSet/>
      <dgm:spPr/>
      <dgm:t>
        <a:bodyPr/>
        <a:lstStyle/>
        <a:p>
          <a:endParaRPr lang="id-ID"/>
        </a:p>
      </dgm:t>
    </dgm:pt>
    <dgm:pt modelId="{F423E9C4-CA6B-42B9-B077-E1EF991A5B5A}" type="sibTrans" cxnId="{68961344-EBBB-4B38-A7D8-F638BDA0B7BD}">
      <dgm:prSet/>
      <dgm:spPr/>
      <dgm:t>
        <a:bodyPr/>
        <a:lstStyle/>
        <a:p>
          <a:endParaRPr lang="id-ID"/>
        </a:p>
      </dgm:t>
    </dgm:pt>
    <dgm:pt modelId="{E6B983D7-436C-4F02-8332-3783EA2B42E8}">
      <dgm:prSet phldrT="[Text]"/>
      <dgm:spPr/>
      <dgm:t>
        <a:bodyPr anchor="t"/>
        <a:lstStyle/>
        <a:p>
          <a:pPr algn="l"/>
          <a:r>
            <a:rPr lang="id-ID" dirty="0" smtClean="0"/>
            <a:t>Pengenalan/identifikasi dengan menggunakan faktor fisik manusia sebagai masukan data</a:t>
          </a:r>
        </a:p>
      </dgm:t>
    </dgm:pt>
    <dgm:pt modelId="{8347AEAA-A6F6-433B-978D-CE499781DE65}" type="parTrans" cxnId="{27F0010C-C84E-42C9-841D-F1A22F5EE99F}">
      <dgm:prSet/>
      <dgm:spPr/>
      <dgm:t>
        <a:bodyPr/>
        <a:lstStyle/>
        <a:p>
          <a:endParaRPr lang="id-ID"/>
        </a:p>
      </dgm:t>
    </dgm:pt>
    <dgm:pt modelId="{A16B30CB-1B7B-45D5-8259-A6DA94E085BA}" type="sibTrans" cxnId="{27F0010C-C84E-42C9-841D-F1A22F5EE99F}">
      <dgm:prSet/>
      <dgm:spPr/>
      <dgm:t>
        <a:bodyPr/>
        <a:lstStyle/>
        <a:p>
          <a:endParaRPr lang="id-ID"/>
        </a:p>
      </dgm:t>
    </dgm:pt>
    <dgm:pt modelId="{7E970EB6-6485-4F73-934A-689528377203}">
      <dgm:prSet phldrT="[Text]"/>
      <dgm:spPr/>
      <dgm:t>
        <a:bodyPr/>
        <a:lstStyle/>
        <a:p>
          <a:r>
            <a:rPr lang="id-ID" dirty="0" smtClean="0"/>
            <a:t>Jenis Biometrik</a:t>
          </a:r>
          <a:endParaRPr lang="id-ID" dirty="0"/>
        </a:p>
      </dgm:t>
    </dgm:pt>
    <dgm:pt modelId="{D7C093AB-724D-4FCA-A5FE-B7EB4F29CD1B}" type="parTrans" cxnId="{1403647F-CACC-4E01-B96A-683EFD032E72}">
      <dgm:prSet/>
      <dgm:spPr/>
      <dgm:t>
        <a:bodyPr/>
        <a:lstStyle/>
        <a:p>
          <a:endParaRPr lang="id-ID"/>
        </a:p>
      </dgm:t>
    </dgm:pt>
    <dgm:pt modelId="{35BB14BB-1FC2-450B-9E1D-11A6C2DF0671}" type="sibTrans" cxnId="{1403647F-CACC-4E01-B96A-683EFD032E72}">
      <dgm:prSet/>
      <dgm:spPr/>
      <dgm:t>
        <a:bodyPr/>
        <a:lstStyle/>
        <a:p>
          <a:endParaRPr lang="id-ID"/>
        </a:p>
      </dgm:t>
    </dgm:pt>
    <dgm:pt modelId="{7464E15C-B998-43C1-952F-F8749712CE4E}">
      <dgm:prSet phldrT="[Text]"/>
      <dgm:spPr/>
      <dgm:t>
        <a:bodyPr/>
        <a:lstStyle/>
        <a:p>
          <a:r>
            <a:rPr lang="en-US" altLang="id-ID" dirty="0" err="1" smtClean="0"/>
            <a:t>Suara</a:t>
          </a:r>
          <a:endParaRPr lang="id-ID" dirty="0"/>
        </a:p>
      </dgm:t>
    </dgm:pt>
    <dgm:pt modelId="{64C46CD5-0A30-4CBD-B20F-AB9FDBF1C380}" type="parTrans" cxnId="{06CCD2D4-1EF3-4250-851F-5A437674B24D}">
      <dgm:prSet/>
      <dgm:spPr/>
      <dgm:t>
        <a:bodyPr/>
        <a:lstStyle/>
        <a:p>
          <a:endParaRPr lang="id-ID"/>
        </a:p>
      </dgm:t>
    </dgm:pt>
    <dgm:pt modelId="{996EED8D-B913-4381-B9DB-90C795896722}" type="sibTrans" cxnId="{06CCD2D4-1EF3-4250-851F-5A437674B24D}">
      <dgm:prSet/>
      <dgm:spPr/>
      <dgm:t>
        <a:bodyPr/>
        <a:lstStyle/>
        <a:p>
          <a:endParaRPr lang="id-ID"/>
        </a:p>
      </dgm:t>
    </dgm:pt>
    <dgm:pt modelId="{DA40C755-B988-4191-91B3-75275BAD3209}">
      <dgm:prSet/>
      <dgm:spPr/>
      <dgm:t>
        <a:bodyPr/>
        <a:lstStyle/>
        <a:p>
          <a:r>
            <a:rPr lang="en-US" altLang="id-ID" smtClean="0"/>
            <a:t>Tanda tangan</a:t>
          </a:r>
          <a:endParaRPr lang="en-US" altLang="id-ID" dirty="0" smtClean="0"/>
        </a:p>
      </dgm:t>
    </dgm:pt>
    <dgm:pt modelId="{4B19EB34-5B65-470F-B915-5E3A054AA46C}" type="parTrans" cxnId="{62E9B943-31AA-4B1A-A146-EE8FF3B512C4}">
      <dgm:prSet/>
      <dgm:spPr/>
      <dgm:t>
        <a:bodyPr/>
        <a:lstStyle/>
        <a:p>
          <a:endParaRPr lang="id-ID"/>
        </a:p>
      </dgm:t>
    </dgm:pt>
    <dgm:pt modelId="{F48E19B5-F4EA-49F6-8D43-A1E46AFB1D64}" type="sibTrans" cxnId="{62E9B943-31AA-4B1A-A146-EE8FF3B512C4}">
      <dgm:prSet/>
      <dgm:spPr/>
      <dgm:t>
        <a:bodyPr/>
        <a:lstStyle/>
        <a:p>
          <a:endParaRPr lang="id-ID"/>
        </a:p>
      </dgm:t>
    </dgm:pt>
    <dgm:pt modelId="{41F51910-20A4-4E53-9A10-9B542E1E929E}">
      <dgm:prSet/>
      <dgm:spPr/>
      <dgm:t>
        <a:bodyPr/>
        <a:lstStyle/>
        <a:p>
          <a:r>
            <a:rPr lang="en-US" altLang="id-ID" smtClean="0"/>
            <a:t>Sidik jari</a:t>
          </a:r>
          <a:endParaRPr lang="en-US" altLang="id-ID" dirty="0" smtClean="0"/>
        </a:p>
      </dgm:t>
    </dgm:pt>
    <dgm:pt modelId="{3678A690-5DCD-417B-803C-21E74861DEF8}" type="parTrans" cxnId="{F88C857A-19DD-44B9-9E47-C5B50B6205F8}">
      <dgm:prSet/>
      <dgm:spPr/>
      <dgm:t>
        <a:bodyPr/>
        <a:lstStyle/>
        <a:p>
          <a:endParaRPr lang="id-ID"/>
        </a:p>
      </dgm:t>
    </dgm:pt>
    <dgm:pt modelId="{A6F36B25-3F33-4EC0-AB99-C85F8C6A8D9F}" type="sibTrans" cxnId="{F88C857A-19DD-44B9-9E47-C5B50B6205F8}">
      <dgm:prSet/>
      <dgm:spPr/>
      <dgm:t>
        <a:bodyPr/>
        <a:lstStyle/>
        <a:p>
          <a:endParaRPr lang="id-ID"/>
        </a:p>
      </dgm:t>
    </dgm:pt>
    <dgm:pt modelId="{3727DD8B-731F-4CC0-B3D7-885848BFD1F8}">
      <dgm:prSet/>
      <dgm:spPr/>
      <dgm:t>
        <a:bodyPr/>
        <a:lstStyle/>
        <a:p>
          <a:r>
            <a:rPr lang="en-US" altLang="id-ID" smtClean="0"/>
            <a:t>Geometri tangan</a:t>
          </a:r>
          <a:endParaRPr lang="en-US" altLang="id-ID" dirty="0" smtClean="0"/>
        </a:p>
      </dgm:t>
    </dgm:pt>
    <dgm:pt modelId="{7537E410-AE17-43F2-9A58-578A197A4D6E}" type="parTrans" cxnId="{873762C8-95A0-4836-AC2C-75D01B8D77F5}">
      <dgm:prSet/>
      <dgm:spPr/>
      <dgm:t>
        <a:bodyPr/>
        <a:lstStyle/>
        <a:p>
          <a:endParaRPr lang="id-ID"/>
        </a:p>
      </dgm:t>
    </dgm:pt>
    <dgm:pt modelId="{F1442363-9962-4534-97E3-7F2CD0ED1804}" type="sibTrans" cxnId="{873762C8-95A0-4836-AC2C-75D01B8D77F5}">
      <dgm:prSet/>
      <dgm:spPr/>
      <dgm:t>
        <a:bodyPr/>
        <a:lstStyle/>
        <a:p>
          <a:endParaRPr lang="id-ID"/>
        </a:p>
      </dgm:t>
    </dgm:pt>
    <dgm:pt modelId="{809C5E22-B5A5-4022-B483-492B64BC1B2E}">
      <dgm:prSet/>
      <dgm:spPr/>
      <dgm:t>
        <a:bodyPr/>
        <a:lstStyle/>
        <a:p>
          <a:r>
            <a:rPr lang="en-US" altLang="id-ID" smtClean="0"/>
            <a:t>Biometrik mata</a:t>
          </a:r>
          <a:endParaRPr lang="en-US" altLang="id-ID" dirty="0" smtClean="0"/>
        </a:p>
      </dgm:t>
    </dgm:pt>
    <dgm:pt modelId="{208A52C3-D338-433A-B569-14E0E7C05BC1}" type="parTrans" cxnId="{746AB24C-3708-4CF3-AD96-F8341DD24006}">
      <dgm:prSet/>
      <dgm:spPr/>
      <dgm:t>
        <a:bodyPr/>
        <a:lstStyle/>
        <a:p>
          <a:endParaRPr lang="id-ID"/>
        </a:p>
      </dgm:t>
    </dgm:pt>
    <dgm:pt modelId="{A89420E6-BEF2-442E-8D0E-1EFC4AFDA8D8}" type="sibTrans" cxnId="{746AB24C-3708-4CF3-AD96-F8341DD24006}">
      <dgm:prSet/>
      <dgm:spPr/>
      <dgm:t>
        <a:bodyPr/>
        <a:lstStyle/>
        <a:p>
          <a:endParaRPr lang="id-ID"/>
        </a:p>
      </dgm:t>
    </dgm:pt>
    <dgm:pt modelId="{B2C54E63-CA6C-43A5-B3E1-7782519D4899}">
      <dgm:prSet/>
      <dgm:spPr/>
      <dgm:t>
        <a:bodyPr/>
        <a:lstStyle/>
        <a:p>
          <a:r>
            <a:rPr lang="en-US" altLang="id-ID" smtClean="0"/>
            <a:t>Biometri DNA (deoxyribonucleic acid)</a:t>
          </a:r>
          <a:endParaRPr lang="id-ID" dirty="0"/>
        </a:p>
      </dgm:t>
    </dgm:pt>
    <dgm:pt modelId="{BEE195B3-E07C-4DD3-9476-6D7FD154037F}" type="parTrans" cxnId="{974D6036-17BB-45CF-859A-93AE36954848}">
      <dgm:prSet/>
      <dgm:spPr/>
      <dgm:t>
        <a:bodyPr/>
        <a:lstStyle/>
        <a:p>
          <a:endParaRPr lang="id-ID"/>
        </a:p>
      </dgm:t>
    </dgm:pt>
    <dgm:pt modelId="{D0C4FCA5-037D-4F83-B6F0-C0A1634E731B}" type="sibTrans" cxnId="{974D6036-17BB-45CF-859A-93AE36954848}">
      <dgm:prSet/>
      <dgm:spPr/>
      <dgm:t>
        <a:bodyPr/>
        <a:lstStyle/>
        <a:p>
          <a:endParaRPr lang="id-ID"/>
        </a:p>
      </dgm:t>
    </dgm:pt>
    <dgm:pt modelId="{AA08FD8B-9137-4207-87F0-7F5AD1AA1A9D}" type="pres">
      <dgm:prSet presAssocID="{3378F093-E8C5-4180-85F4-C3A47B2D58B9}" presName="composite" presStyleCnt="0">
        <dgm:presLayoutVars>
          <dgm:chMax val="1"/>
          <dgm:dir/>
          <dgm:resizeHandles val="exact"/>
        </dgm:presLayoutVars>
      </dgm:prSet>
      <dgm:spPr/>
    </dgm:pt>
    <dgm:pt modelId="{305EA729-2DC5-42F0-9B53-1FD9AB2AECD3}" type="pres">
      <dgm:prSet presAssocID="{3160DFF4-BECE-4D41-9376-1514E4B4F7DB}" presName="roof" presStyleLbl="dkBgShp" presStyleIdx="0" presStyleCnt="2"/>
      <dgm:spPr/>
    </dgm:pt>
    <dgm:pt modelId="{57E44EB3-0447-4592-97D8-2D7699A2EBB0}" type="pres">
      <dgm:prSet presAssocID="{3160DFF4-BECE-4D41-9376-1514E4B4F7DB}" presName="pillars" presStyleCnt="0"/>
      <dgm:spPr/>
    </dgm:pt>
    <dgm:pt modelId="{A5CDE6FD-8AC7-4905-9819-0F5A39736648}" type="pres">
      <dgm:prSet presAssocID="{3160DFF4-BECE-4D41-9376-1514E4B4F7DB}" presName="pillar1" presStyleLbl="node1" presStyleIdx="0" presStyleCnt="2">
        <dgm:presLayoutVars>
          <dgm:bulletEnabled val="1"/>
        </dgm:presLayoutVars>
      </dgm:prSet>
      <dgm:spPr/>
      <dgm:t>
        <a:bodyPr/>
        <a:lstStyle/>
        <a:p>
          <a:endParaRPr lang="id-ID"/>
        </a:p>
      </dgm:t>
    </dgm:pt>
    <dgm:pt modelId="{D579F623-FE9C-4664-A4D8-1644FB73A467}" type="pres">
      <dgm:prSet presAssocID="{7E970EB6-6485-4F73-934A-689528377203}" presName="pillarX" presStyleLbl="node1" presStyleIdx="1" presStyleCnt="2">
        <dgm:presLayoutVars>
          <dgm:bulletEnabled val="1"/>
        </dgm:presLayoutVars>
      </dgm:prSet>
      <dgm:spPr/>
    </dgm:pt>
    <dgm:pt modelId="{A689AF5C-BA17-4221-9E03-0DC13360B6D2}" type="pres">
      <dgm:prSet presAssocID="{3160DFF4-BECE-4D41-9376-1514E4B4F7DB}" presName="base" presStyleLbl="dkBgShp" presStyleIdx="1" presStyleCnt="2"/>
      <dgm:spPr/>
    </dgm:pt>
  </dgm:ptLst>
  <dgm:cxnLst>
    <dgm:cxn modelId="{33F73DBF-05BA-4F9D-B130-23630AB51989}" type="presOf" srcId="{E6B983D7-436C-4F02-8332-3783EA2B42E8}" destId="{A5CDE6FD-8AC7-4905-9819-0F5A39736648}" srcOrd="0" destOrd="0" presId="urn:microsoft.com/office/officeart/2005/8/layout/hList3"/>
    <dgm:cxn modelId="{D76CD189-E838-485D-958F-D96C1F19D371}" type="presOf" srcId="{809C5E22-B5A5-4022-B483-492B64BC1B2E}" destId="{D579F623-FE9C-4664-A4D8-1644FB73A467}" srcOrd="0" destOrd="5" presId="urn:microsoft.com/office/officeart/2005/8/layout/hList3"/>
    <dgm:cxn modelId="{27F0010C-C84E-42C9-841D-F1A22F5EE99F}" srcId="{3160DFF4-BECE-4D41-9376-1514E4B4F7DB}" destId="{E6B983D7-436C-4F02-8332-3783EA2B42E8}" srcOrd="0" destOrd="0" parTransId="{8347AEAA-A6F6-433B-978D-CE499781DE65}" sibTransId="{A16B30CB-1B7B-45D5-8259-A6DA94E085BA}"/>
    <dgm:cxn modelId="{341BF8AC-FEA5-4CA1-B02B-8F33562E8AC7}" type="presOf" srcId="{3160DFF4-BECE-4D41-9376-1514E4B4F7DB}" destId="{305EA729-2DC5-42F0-9B53-1FD9AB2AECD3}" srcOrd="0" destOrd="0" presId="urn:microsoft.com/office/officeart/2005/8/layout/hList3"/>
    <dgm:cxn modelId="{974D6036-17BB-45CF-859A-93AE36954848}" srcId="{7E970EB6-6485-4F73-934A-689528377203}" destId="{B2C54E63-CA6C-43A5-B3E1-7782519D4899}" srcOrd="5" destOrd="0" parTransId="{BEE195B3-E07C-4DD3-9476-6D7FD154037F}" sibTransId="{D0C4FCA5-037D-4F83-B6F0-C0A1634E731B}"/>
    <dgm:cxn modelId="{D1134FA8-73FE-4034-A8FA-4684685809CB}" type="presOf" srcId="{DA40C755-B988-4191-91B3-75275BAD3209}" destId="{D579F623-FE9C-4664-A4D8-1644FB73A467}" srcOrd="0" destOrd="2" presId="urn:microsoft.com/office/officeart/2005/8/layout/hList3"/>
    <dgm:cxn modelId="{C9A3B705-E5F2-4A9C-9F48-FC49E52664D5}" type="presOf" srcId="{7E970EB6-6485-4F73-934A-689528377203}" destId="{D579F623-FE9C-4664-A4D8-1644FB73A467}" srcOrd="0" destOrd="0" presId="urn:microsoft.com/office/officeart/2005/8/layout/hList3"/>
    <dgm:cxn modelId="{873762C8-95A0-4836-AC2C-75D01B8D77F5}" srcId="{7E970EB6-6485-4F73-934A-689528377203}" destId="{3727DD8B-731F-4CC0-B3D7-885848BFD1F8}" srcOrd="3" destOrd="0" parTransId="{7537E410-AE17-43F2-9A58-578A197A4D6E}" sibTransId="{F1442363-9962-4534-97E3-7F2CD0ED1804}"/>
    <dgm:cxn modelId="{1403647F-CACC-4E01-B96A-683EFD032E72}" srcId="{3160DFF4-BECE-4D41-9376-1514E4B4F7DB}" destId="{7E970EB6-6485-4F73-934A-689528377203}" srcOrd="1" destOrd="0" parTransId="{D7C093AB-724D-4FCA-A5FE-B7EB4F29CD1B}" sibTransId="{35BB14BB-1FC2-450B-9E1D-11A6C2DF0671}"/>
    <dgm:cxn modelId="{51FF237F-D6F6-4B2F-85D3-DE35282BAB21}" type="presOf" srcId="{B2C54E63-CA6C-43A5-B3E1-7782519D4899}" destId="{D579F623-FE9C-4664-A4D8-1644FB73A467}" srcOrd="0" destOrd="6" presId="urn:microsoft.com/office/officeart/2005/8/layout/hList3"/>
    <dgm:cxn modelId="{143F8336-7D8E-4996-A23F-58114CF4C464}" type="presOf" srcId="{3378F093-E8C5-4180-85F4-C3A47B2D58B9}" destId="{AA08FD8B-9137-4207-87F0-7F5AD1AA1A9D}" srcOrd="0" destOrd="0" presId="urn:microsoft.com/office/officeart/2005/8/layout/hList3"/>
    <dgm:cxn modelId="{F88C857A-19DD-44B9-9E47-C5B50B6205F8}" srcId="{7E970EB6-6485-4F73-934A-689528377203}" destId="{41F51910-20A4-4E53-9A10-9B542E1E929E}" srcOrd="2" destOrd="0" parTransId="{3678A690-5DCD-417B-803C-21E74861DEF8}" sibTransId="{A6F36B25-3F33-4EC0-AB99-C85F8C6A8D9F}"/>
    <dgm:cxn modelId="{746AB24C-3708-4CF3-AD96-F8341DD24006}" srcId="{7E970EB6-6485-4F73-934A-689528377203}" destId="{809C5E22-B5A5-4022-B483-492B64BC1B2E}" srcOrd="4" destOrd="0" parTransId="{208A52C3-D338-433A-B569-14E0E7C05BC1}" sibTransId="{A89420E6-BEF2-442E-8D0E-1EFC4AFDA8D8}"/>
    <dgm:cxn modelId="{F7661E63-BAF9-45ED-A0B6-54103FEAE6D2}" type="presOf" srcId="{41F51910-20A4-4E53-9A10-9B542E1E929E}" destId="{D579F623-FE9C-4664-A4D8-1644FB73A467}" srcOrd="0" destOrd="3" presId="urn:microsoft.com/office/officeart/2005/8/layout/hList3"/>
    <dgm:cxn modelId="{E93A35E1-1B14-4C48-A244-2A1B315FBB4E}" type="presOf" srcId="{3727DD8B-731F-4CC0-B3D7-885848BFD1F8}" destId="{D579F623-FE9C-4664-A4D8-1644FB73A467}" srcOrd="0" destOrd="4" presId="urn:microsoft.com/office/officeart/2005/8/layout/hList3"/>
    <dgm:cxn modelId="{68961344-EBBB-4B38-A7D8-F638BDA0B7BD}" srcId="{3378F093-E8C5-4180-85F4-C3A47B2D58B9}" destId="{3160DFF4-BECE-4D41-9376-1514E4B4F7DB}" srcOrd="0" destOrd="0" parTransId="{1FEFC0CD-A92F-440B-A69B-798474A4A795}" sibTransId="{F423E9C4-CA6B-42B9-B077-E1EF991A5B5A}"/>
    <dgm:cxn modelId="{4B8B6DAD-9BE5-4690-9E96-D1B83DD0326D}" type="presOf" srcId="{7464E15C-B998-43C1-952F-F8749712CE4E}" destId="{D579F623-FE9C-4664-A4D8-1644FB73A467}" srcOrd="0" destOrd="1" presId="urn:microsoft.com/office/officeart/2005/8/layout/hList3"/>
    <dgm:cxn modelId="{06CCD2D4-1EF3-4250-851F-5A437674B24D}" srcId="{7E970EB6-6485-4F73-934A-689528377203}" destId="{7464E15C-B998-43C1-952F-F8749712CE4E}" srcOrd="0" destOrd="0" parTransId="{64C46CD5-0A30-4CBD-B20F-AB9FDBF1C380}" sibTransId="{996EED8D-B913-4381-B9DB-90C795896722}"/>
    <dgm:cxn modelId="{62E9B943-31AA-4B1A-A146-EE8FF3B512C4}" srcId="{7E970EB6-6485-4F73-934A-689528377203}" destId="{DA40C755-B988-4191-91B3-75275BAD3209}" srcOrd="1" destOrd="0" parTransId="{4B19EB34-5B65-470F-B915-5E3A054AA46C}" sibTransId="{F48E19B5-F4EA-49F6-8D43-A1E46AFB1D64}"/>
    <dgm:cxn modelId="{473B845B-E2A2-4619-B4BF-910EF39D9CB3}" type="presParOf" srcId="{AA08FD8B-9137-4207-87F0-7F5AD1AA1A9D}" destId="{305EA729-2DC5-42F0-9B53-1FD9AB2AECD3}" srcOrd="0" destOrd="0" presId="urn:microsoft.com/office/officeart/2005/8/layout/hList3"/>
    <dgm:cxn modelId="{B1A73494-2258-466B-8A68-F43E1872D8BC}" type="presParOf" srcId="{AA08FD8B-9137-4207-87F0-7F5AD1AA1A9D}" destId="{57E44EB3-0447-4592-97D8-2D7699A2EBB0}" srcOrd="1" destOrd="0" presId="urn:microsoft.com/office/officeart/2005/8/layout/hList3"/>
    <dgm:cxn modelId="{36762ED7-B938-44D0-9D0C-6FEF52B42FA4}" type="presParOf" srcId="{57E44EB3-0447-4592-97D8-2D7699A2EBB0}" destId="{A5CDE6FD-8AC7-4905-9819-0F5A39736648}" srcOrd="0" destOrd="0" presId="urn:microsoft.com/office/officeart/2005/8/layout/hList3"/>
    <dgm:cxn modelId="{7BA7A270-03A1-45A3-8DE7-A41B27B42A70}" type="presParOf" srcId="{57E44EB3-0447-4592-97D8-2D7699A2EBB0}" destId="{D579F623-FE9C-4664-A4D8-1644FB73A467}" srcOrd="1" destOrd="0" presId="urn:microsoft.com/office/officeart/2005/8/layout/hList3"/>
    <dgm:cxn modelId="{ACB77E92-AECB-4C4B-8A9E-A857D4F74B3D}" type="presParOf" srcId="{AA08FD8B-9137-4207-87F0-7F5AD1AA1A9D}" destId="{A689AF5C-BA17-4221-9E03-0DC13360B6D2}" srcOrd="2" destOrd="0" presId="urn:microsoft.com/office/officeart/2005/8/layout/h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B795AD76-8F5C-4014-8C66-01DDCABB0987}" type="doc">
      <dgm:prSet loTypeId="urn:microsoft.com/office/officeart/2008/layout/PictureAccentList" loCatId="list" qsTypeId="urn:microsoft.com/office/officeart/2005/8/quickstyle/simple1" qsCatId="simple" csTypeId="urn:microsoft.com/office/officeart/2005/8/colors/colorful1" csCatId="colorful" phldr="1"/>
      <dgm:spPr/>
      <dgm:t>
        <a:bodyPr/>
        <a:lstStyle/>
        <a:p>
          <a:endParaRPr lang="id-ID"/>
        </a:p>
      </dgm:t>
    </dgm:pt>
    <dgm:pt modelId="{59F89563-CCAB-4DED-B5B1-161F284F74ED}">
      <dgm:prSet phldrT="[Text]"/>
      <dgm:spPr/>
      <dgm:t>
        <a:bodyPr/>
        <a:lstStyle/>
        <a:p>
          <a:r>
            <a:rPr lang="id-ID" dirty="0" smtClean="0"/>
            <a:t>Jenis Pekerjaan</a:t>
          </a:r>
          <a:endParaRPr lang="id-ID" dirty="0"/>
        </a:p>
      </dgm:t>
    </dgm:pt>
    <dgm:pt modelId="{853504E4-888D-42F8-8A75-86A311F96AA7}" type="parTrans" cxnId="{0DFB78B2-5F98-43EC-B7BB-76DEEE214874}">
      <dgm:prSet/>
      <dgm:spPr/>
      <dgm:t>
        <a:bodyPr/>
        <a:lstStyle/>
        <a:p>
          <a:endParaRPr lang="id-ID"/>
        </a:p>
      </dgm:t>
    </dgm:pt>
    <dgm:pt modelId="{8286C1E1-B2D8-4A7B-9F85-639558C830A8}" type="sibTrans" cxnId="{0DFB78B2-5F98-43EC-B7BB-76DEEE214874}">
      <dgm:prSet/>
      <dgm:spPr/>
      <dgm:t>
        <a:bodyPr/>
        <a:lstStyle/>
        <a:p>
          <a:endParaRPr lang="id-ID"/>
        </a:p>
      </dgm:t>
    </dgm:pt>
    <dgm:pt modelId="{33D16F0A-AFF8-4CD6-8366-099431C4BDF1}">
      <dgm:prSet phldrT="[Text]"/>
      <dgm:spPr/>
      <dgm:t>
        <a:bodyPr/>
        <a:lstStyle/>
        <a:p>
          <a:r>
            <a:rPr lang="id-ID" dirty="0" smtClean="0"/>
            <a:t>Masukan Numerik</a:t>
          </a:r>
          <a:endParaRPr lang="id-ID" dirty="0"/>
        </a:p>
      </dgm:t>
    </dgm:pt>
    <dgm:pt modelId="{A7846185-B552-42DE-8D22-6E608D536CD0}" type="parTrans" cxnId="{38D1A1A0-A53F-4EA0-ABDA-B7C99D87116D}">
      <dgm:prSet/>
      <dgm:spPr/>
      <dgm:t>
        <a:bodyPr/>
        <a:lstStyle/>
        <a:p>
          <a:endParaRPr lang="id-ID"/>
        </a:p>
      </dgm:t>
    </dgm:pt>
    <dgm:pt modelId="{38FB5A95-5149-4C8D-BC2B-A6A749CE325E}" type="sibTrans" cxnId="{38D1A1A0-A53F-4EA0-ABDA-B7C99D87116D}">
      <dgm:prSet/>
      <dgm:spPr/>
      <dgm:t>
        <a:bodyPr/>
        <a:lstStyle/>
        <a:p>
          <a:endParaRPr lang="id-ID"/>
        </a:p>
      </dgm:t>
    </dgm:pt>
    <dgm:pt modelId="{8B5624EE-4885-4785-8C89-84709BDF95E0}">
      <dgm:prSet phldrT="[Text]"/>
      <dgm:spPr/>
      <dgm:t>
        <a:bodyPr/>
        <a:lstStyle/>
        <a:p>
          <a:r>
            <a:rPr lang="id-ID" dirty="0" smtClean="0"/>
            <a:t>Tombol Numerik</a:t>
          </a:r>
          <a:endParaRPr lang="id-ID" dirty="0"/>
        </a:p>
      </dgm:t>
    </dgm:pt>
    <dgm:pt modelId="{1D0DC84C-0CAE-4A6B-A86B-5A2319173C74}" type="parTrans" cxnId="{192D63DF-3D8C-41F3-97EC-38BAFAAEC094}">
      <dgm:prSet/>
      <dgm:spPr/>
      <dgm:t>
        <a:bodyPr/>
        <a:lstStyle/>
        <a:p>
          <a:endParaRPr lang="id-ID"/>
        </a:p>
      </dgm:t>
    </dgm:pt>
    <dgm:pt modelId="{0682A03F-BD58-4DB2-89FB-5FF25AA35410}" type="sibTrans" cxnId="{192D63DF-3D8C-41F3-97EC-38BAFAAEC094}">
      <dgm:prSet/>
      <dgm:spPr/>
      <dgm:t>
        <a:bodyPr/>
        <a:lstStyle/>
        <a:p>
          <a:endParaRPr lang="id-ID"/>
        </a:p>
      </dgm:t>
    </dgm:pt>
    <dgm:pt modelId="{AC992838-DD1D-4570-8717-8069379E9F1C}">
      <dgm:prSet/>
      <dgm:spPr/>
      <dgm:t>
        <a:bodyPr/>
        <a:lstStyle/>
        <a:p>
          <a:r>
            <a:rPr lang="id-ID" dirty="0" smtClean="0"/>
            <a:t>Alphanumerik keyboard (QWERTY)</a:t>
          </a:r>
          <a:endParaRPr lang="id-ID" dirty="0"/>
        </a:p>
      </dgm:t>
    </dgm:pt>
    <dgm:pt modelId="{540978A6-656C-4444-9108-A155D8FE567D}" type="parTrans" cxnId="{A5176AA0-38C8-45D4-9B7F-43F56B3C6916}">
      <dgm:prSet/>
      <dgm:spPr/>
      <dgm:t>
        <a:bodyPr/>
        <a:lstStyle/>
        <a:p>
          <a:endParaRPr lang="id-ID"/>
        </a:p>
      </dgm:t>
    </dgm:pt>
    <dgm:pt modelId="{441DFF94-2058-4EAC-8C06-4E2ECF474D0F}" type="sibTrans" cxnId="{A5176AA0-38C8-45D4-9B7F-43F56B3C6916}">
      <dgm:prSet/>
      <dgm:spPr/>
      <dgm:t>
        <a:bodyPr/>
        <a:lstStyle/>
        <a:p>
          <a:endParaRPr lang="id-ID"/>
        </a:p>
      </dgm:t>
    </dgm:pt>
    <dgm:pt modelId="{E8E4A9DC-11E1-4628-8369-B2973BF34DDE}">
      <dgm:prSet/>
      <dgm:spPr/>
      <dgm:t>
        <a:bodyPr/>
        <a:lstStyle/>
        <a:p>
          <a:r>
            <a:rPr lang="en-US" dirty="0" smtClean="0"/>
            <a:t>Mouse, Joystick, Trackball, Light Pen</a:t>
          </a:r>
          <a:endParaRPr lang="id-ID" dirty="0"/>
        </a:p>
      </dgm:t>
    </dgm:pt>
    <dgm:pt modelId="{99F1FAF9-44A4-410B-A5E9-F25EA1375B2B}" type="parTrans" cxnId="{AB9100A4-647B-4FF6-B744-43A6D889C307}">
      <dgm:prSet/>
      <dgm:spPr/>
      <dgm:t>
        <a:bodyPr/>
        <a:lstStyle/>
        <a:p>
          <a:endParaRPr lang="id-ID"/>
        </a:p>
      </dgm:t>
    </dgm:pt>
    <dgm:pt modelId="{3E0E1889-29FC-477D-9D58-CF67E981076B}" type="sibTrans" cxnId="{AB9100A4-647B-4FF6-B744-43A6D889C307}">
      <dgm:prSet/>
      <dgm:spPr/>
      <dgm:t>
        <a:bodyPr/>
        <a:lstStyle/>
        <a:p>
          <a:endParaRPr lang="id-ID"/>
        </a:p>
      </dgm:t>
    </dgm:pt>
    <dgm:pt modelId="{F8E9D1AF-D636-4A64-90EE-2E2644AAD67B}">
      <dgm:prSet/>
      <dgm:spPr/>
      <dgm:t>
        <a:bodyPr/>
        <a:lstStyle/>
        <a:p>
          <a:r>
            <a:rPr lang="en-US" dirty="0" smtClean="0"/>
            <a:t>Mouse, Joystick, Trackballm Light Pen</a:t>
          </a:r>
          <a:endParaRPr lang="id-ID" dirty="0"/>
        </a:p>
      </dgm:t>
    </dgm:pt>
    <dgm:pt modelId="{6E4D6317-654D-49E7-B31F-19C2A193B47E}" type="parTrans" cxnId="{6BF192A7-3C60-445F-91CC-73E791755BD0}">
      <dgm:prSet/>
      <dgm:spPr/>
      <dgm:t>
        <a:bodyPr/>
        <a:lstStyle/>
        <a:p>
          <a:endParaRPr lang="id-ID"/>
        </a:p>
      </dgm:t>
    </dgm:pt>
    <dgm:pt modelId="{951BB4B3-5455-4BA7-9945-2CC3D98CF79B}" type="sibTrans" cxnId="{6BF192A7-3C60-445F-91CC-73E791755BD0}">
      <dgm:prSet/>
      <dgm:spPr/>
      <dgm:t>
        <a:bodyPr/>
        <a:lstStyle/>
        <a:p>
          <a:endParaRPr lang="id-ID"/>
        </a:p>
      </dgm:t>
    </dgm:pt>
    <dgm:pt modelId="{7133ECE7-C9F0-44EA-9D9B-5663C282B287}">
      <dgm:prSet/>
      <dgm:spPr/>
      <dgm:t>
        <a:bodyPr/>
        <a:lstStyle/>
        <a:p>
          <a:r>
            <a:rPr lang="id-ID" dirty="0" smtClean="0"/>
            <a:t>Mouse, Light Pen</a:t>
          </a:r>
          <a:endParaRPr lang="id-ID" dirty="0"/>
        </a:p>
      </dgm:t>
    </dgm:pt>
    <dgm:pt modelId="{6C7148FF-C746-4AAE-889C-FD46706DEF3A}" type="parTrans" cxnId="{CA78150B-735D-4018-9EC0-5768E62787FF}">
      <dgm:prSet/>
      <dgm:spPr/>
      <dgm:t>
        <a:bodyPr/>
        <a:lstStyle/>
        <a:p>
          <a:endParaRPr lang="id-ID"/>
        </a:p>
      </dgm:t>
    </dgm:pt>
    <dgm:pt modelId="{478EDE0B-497A-4DDD-BEE8-D57F501BF53B}" type="sibTrans" cxnId="{CA78150B-735D-4018-9EC0-5768E62787FF}">
      <dgm:prSet/>
      <dgm:spPr/>
      <dgm:t>
        <a:bodyPr/>
        <a:lstStyle/>
        <a:p>
          <a:endParaRPr lang="id-ID"/>
        </a:p>
      </dgm:t>
    </dgm:pt>
    <dgm:pt modelId="{E116151A-4331-4667-B86F-52594F3957DA}">
      <dgm:prSet/>
      <dgm:spPr/>
      <dgm:t>
        <a:bodyPr/>
        <a:lstStyle/>
        <a:p>
          <a:r>
            <a:rPr lang="id-ID" dirty="0" smtClean="0"/>
            <a:t>Masukan Teks</a:t>
          </a:r>
          <a:endParaRPr lang="id-ID" dirty="0"/>
        </a:p>
      </dgm:t>
    </dgm:pt>
    <dgm:pt modelId="{613BE316-3C55-4558-87AA-3C411EFFD649}" type="parTrans" cxnId="{48694610-49B1-4D3D-B28B-A00853BD84AA}">
      <dgm:prSet/>
      <dgm:spPr/>
      <dgm:t>
        <a:bodyPr/>
        <a:lstStyle/>
        <a:p>
          <a:endParaRPr lang="id-ID"/>
        </a:p>
      </dgm:t>
    </dgm:pt>
    <dgm:pt modelId="{B63E5FC9-2614-43A3-AAFD-8C9438C4878B}" type="sibTrans" cxnId="{48694610-49B1-4D3D-B28B-A00853BD84AA}">
      <dgm:prSet/>
      <dgm:spPr/>
      <dgm:t>
        <a:bodyPr/>
        <a:lstStyle/>
        <a:p>
          <a:endParaRPr lang="id-ID"/>
        </a:p>
      </dgm:t>
    </dgm:pt>
    <dgm:pt modelId="{E9B16EC0-264F-43B3-8746-6D494C2F6AAE}">
      <dgm:prSet/>
      <dgm:spPr/>
      <dgm:t>
        <a:bodyPr/>
        <a:lstStyle/>
        <a:p>
          <a:r>
            <a:rPr lang="id-ID" dirty="0" smtClean="0"/>
            <a:t>Seleksi Objek</a:t>
          </a:r>
          <a:endParaRPr lang="id-ID" dirty="0"/>
        </a:p>
      </dgm:t>
    </dgm:pt>
    <dgm:pt modelId="{F7C0D253-6C02-41DF-8C0E-E178EC70A658}" type="parTrans" cxnId="{9A132598-0933-463A-AA25-4BE2FCD1B706}">
      <dgm:prSet/>
      <dgm:spPr/>
      <dgm:t>
        <a:bodyPr/>
        <a:lstStyle/>
        <a:p>
          <a:endParaRPr lang="id-ID"/>
        </a:p>
      </dgm:t>
    </dgm:pt>
    <dgm:pt modelId="{A3B217DD-47F4-460F-B4CA-DA891483B04E}" type="sibTrans" cxnId="{9A132598-0933-463A-AA25-4BE2FCD1B706}">
      <dgm:prSet/>
      <dgm:spPr/>
      <dgm:t>
        <a:bodyPr/>
        <a:lstStyle/>
        <a:p>
          <a:endParaRPr lang="id-ID"/>
        </a:p>
      </dgm:t>
    </dgm:pt>
    <dgm:pt modelId="{94C1166C-7572-4EC2-A6BE-FEA0CB30CF05}">
      <dgm:prSet/>
      <dgm:spPr/>
      <dgm:t>
        <a:bodyPr/>
        <a:lstStyle/>
        <a:p>
          <a:r>
            <a:rPr lang="id-ID" dirty="0" smtClean="0"/>
            <a:t>Manipulasi Objek</a:t>
          </a:r>
          <a:endParaRPr lang="id-ID" dirty="0"/>
        </a:p>
      </dgm:t>
    </dgm:pt>
    <dgm:pt modelId="{C0D1AEFC-3478-4047-BB9F-DADA387FFA4F}" type="parTrans" cxnId="{44BD4B99-48DD-473C-9C84-14F4A64A1F74}">
      <dgm:prSet/>
      <dgm:spPr/>
      <dgm:t>
        <a:bodyPr/>
        <a:lstStyle/>
        <a:p>
          <a:endParaRPr lang="id-ID"/>
        </a:p>
      </dgm:t>
    </dgm:pt>
    <dgm:pt modelId="{3720F752-84E8-4ABF-A67F-D2607C3D0971}" type="sibTrans" cxnId="{44BD4B99-48DD-473C-9C84-14F4A64A1F74}">
      <dgm:prSet/>
      <dgm:spPr/>
      <dgm:t>
        <a:bodyPr/>
        <a:lstStyle/>
        <a:p>
          <a:endParaRPr lang="id-ID"/>
        </a:p>
      </dgm:t>
    </dgm:pt>
    <dgm:pt modelId="{5A552C3B-6C33-4FC2-A805-38D41451A72F}">
      <dgm:prSet/>
      <dgm:spPr/>
      <dgm:t>
        <a:bodyPr/>
        <a:lstStyle/>
        <a:p>
          <a:r>
            <a:rPr lang="id-ID" dirty="0" smtClean="0"/>
            <a:t>Trancking (Aur)</a:t>
          </a:r>
          <a:endParaRPr lang="id-ID" dirty="0"/>
        </a:p>
      </dgm:t>
    </dgm:pt>
    <dgm:pt modelId="{259AEB9F-CAFF-41EA-9F3C-3FB075BB67B3}" type="parTrans" cxnId="{7E08E539-7FD1-492F-B3A4-DA792F12DEA0}">
      <dgm:prSet/>
      <dgm:spPr/>
      <dgm:t>
        <a:bodyPr/>
        <a:lstStyle/>
        <a:p>
          <a:endParaRPr lang="id-ID"/>
        </a:p>
      </dgm:t>
    </dgm:pt>
    <dgm:pt modelId="{AADD03E8-F275-4651-9957-44665BB02A7A}" type="sibTrans" cxnId="{7E08E539-7FD1-492F-B3A4-DA792F12DEA0}">
      <dgm:prSet/>
      <dgm:spPr/>
      <dgm:t>
        <a:bodyPr/>
        <a:lstStyle/>
        <a:p>
          <a:endParaRPr lang="id-ID"/>
        </a:p>
      </dgm:t>
    </dgm:pt>
    <dgm:pt modelId="{11F9F874-1DFA-4008-8554-33DE3D62A5E2}">
      <dgm:prSet/>
      <dgm:spPr/>
      <dgm:t>
        <a:bodyPr/>
        <a:lstStyle/>
        <a:p>
          <a:r>
            <a:rPr lang="id-ID" smtClean="0"/>
            <a:t>Piranti yang cocok</a:t>
          </a:r>
          <a:endParaRPr lang="id-ID" dirty="0"/>
        </a:p>
      </dgm:t>
    </dgm:pt>
    <dgm:pt modelId="{C103CC12-4B6C-4723-8F28-7C0B9C0F968F}" type="parTrans" cxnId="{E4B7A2F5-225C-495F-9210-0D9A23DA520F}">
      <dgm:prSet/>
      <dgm:spPr/>
      <dgm:t>
        <a:bodyPr/>
        <a:lstStyle/>
        <a:p>
          <a:endParaRPr lang="id-ID"/>
        </a:p>
      </dgm:t>
    </dgm:pt>
    <dgm:pt modelId="{4D612CA9-8FF5-4815-884A-2C758F711849}" type="sibTrans" cxnId="{E4B7A2F5-225C-495F-9210-0D9A23DA520F}">
      <dgm:prSet/>
      <dgm:spPr/>
      <dgm:t>
        <a:bodyPr/>
        <a:lstStyle/>
        <a:p>
          <a:endParaRPr lang="id-ID"/>
        </a:p>
      </dgm:t>
    </dgm:pt>
    <dgm:pt modelId="{E11290AB-DF02-4142-9E05-24E521AC3220}" type="pres">
      <dgm:prSet presAssocID="{B795AD76-8F5C-4014-8C66-01DDCABB0987}" presName="layout" presStyleCnt="0">
        <dgm:presLayoutVars>
          <dgm:chMax/>
          <dgm:chPref/>
          <dgm:dir/>
          <dgm:animOne val="branch"/>
          <dgm:animLvl val="lvl"/>
          <dgm:resizeHandles/>
        </dgm:presLayoutVars>
      </dgm:prSet>
      <dgm:spPr/>
      <dgm:t>
        <a:bodyPr/>
        <a:lstStyle/>
        <a:p>
          <a:endParaRPr lang="id-ID"/>
        </a:p>
      </dgm:t>
    </dgm:pt>
    <dgm:pt modelId="{2D3606BB-0202-4086-838B-A55FB8FE842E}" type="pres">
      <dgm:prSet presAssocID="{59F89563-CCAB-4DED-B5B1-161F284F74ED}" presName="root" presStyleCnt="0">
        <dgm:presLayoutVars>
          <dgm:chMax/>
          <dgm:chPref val="4"/>
        </dgm:presLayoutVars>
      </dgm:prSet>
      <dgm:spPr/>
    </dgm:pt>
    <dgm:pt modelId="{32E69565-1AD1-47D4-A733-A1B3409B4B95}" type="pres">
      <dgm:prSet presAssocID="{59F89563-CCAB-4DED-B5B1-161F284F74ED}" presName="rootComposite" presStyleCnt="0">
        <dgm:presLayoutVars/>
      </dgm:prSet>
      <dgm:spPr/>
    </dgm:pt>
    <dgm:pt modelId="{65CA68A5-C5F9-4C68-B4D0-09D73289342B}" type="pres">
      <dgm:prSet presAssocID="{59F89563-CCAB-4DED-B5B1-161F284F74ED}" presName="rootText" presStyleLbl="node0" presStyleIdx="0" presStyleCnt="2">
        <dgm:presLayoutVars>
          <dgm:chMax/>
          <dgm:chPref val="4"/>
        </dgm:presLayoutVars>
      </dgm:prSet>
      <dgm:spPr/>
      <dgm:t>
        <a:bodyPr/>
        <a:lstStyle/>
        <a:p>
          <a:endParaRPr lang="id-ID"/>
        </a:p>
      </dgm:t>
    </dgm:pt>
    <dgm:pt modelId="{CD813D1B-ABA1-4AB0-BAEB-B4A5C5416196}" type="pres">
      <dgm:prSet presAssocID="{59F89563-CCAB-4DED-B5B1-161F284F74ED}" presName="childShape" presStyleCnt="0">
        <dgm:presLayoutVars>
          <dgm:chMax val="0"/>
          <dgm:chPref val="0"/>
        </dgm:presLayoutVars>
      </dgm:prSet>
      <dgm:spPr/>
    </dgm:pt>
    <dgm:pt modelId="{9FD6962D-DC5B-409D-B7CF-81E2F7E40D6B}" type="pres">
      <dgm:prSet presAssocID="{33D16F0A-AFF8-4CD6-8366-099431C4BDF1}" presName="childComposite" presStyleCnt="0">
        <dgm:presLayoutVars>
          <dgm:chMax val="0"/>
          <dgm:chPref val="0"/>
        </dgm:presLayoutVars>
      </dgm:prSet>
      <dgm:spPr/>
    </dgm:pt>
    <dgm:pt modelId="{9D632A89-CFBC-4940-992B-0A81352BE37C}" type="pres">
      <dgm:prSet presAssocID="{33D16F0A-AFF8-4CD6-8366-099431C4BDF1}" presName="Image" presStyleLbl="node1" presStyleIdx="0" presStyleCnt="10"/>
      <dgm:spPr/>
    </dgm:pt>
    <dgm:pt modelId="{48A2C6E4-2143-45DC-A630-25D86F27177F}" type="pres">
      <dgm:prSet presAssocID="{33D16F0A-AFF8-4CD6-8366-099431C4BDF1}" presName="childText" presStyleLbl="lnNode1" presStyleIdx="0" presStyleCnt="10">
        <dgm:presLayoutVars>
          <dgm:chMax val="0"/>
          <dgm:chPref val="0"/>
          <dgm:bulletEnabled val="1"/>
        </dgm:presLayoutVars>
      </dgm:prSet>
      <dgm:spPr/>
      <dgm:t>
        <a:bodyPr/>
        <a:lstStyle/>
        <a:p>
          <a:endParaRPr lang="id-ID"/>
        </a:p>
      </dgm:t>
    </dgm:pt>
    <dgm:pt modelId="{5C737A33-DF93-4BFE-B488-2968AC4E495D}" type="pres">
      <dgm:prSet presAssocID="{E116151A-4331-4667-B86F-52594F3957DA}" presName="childComposite" presStyleCnt="0">
        <dgm:presLayoutVars>
          <dgm:chMax val="0"/>
          <dgm:chPref val="0"/>
        </dgm:presLayoutVars>
      </dgm:prSet>
      <dgm:spPr/>
    </dgm:pt>
    <dgm:pt modelId="{541F07B9-4DE4-47C9-885F-D7D129445969}" type="pres">
      <dgm:prSet presAssocID="{E116151A-4331-4667-B86F-52594F3957DA}" presName="Image" presStyleLbl="node1" presStyleIdx="1" presStyleCnt="10"/>
      <dgm:spPr/>
    </dgm:pt>
    <dgm:pt modelId="{68ABC866-F3E8-4763-90F4-4FF0F44CCC76}" type="pres">
      <dgm:prSet presAssocID="{E116151A-4331-4667-B86F-52594F3957DA}" presName="childText" presStyleLbl="lnNode1" presStyleIdx="1" presStyleCnt="10">
        <dgm:presLayoutVars>
          <dgm:chMax val="0"/>
          <dgm:chPref val="0"/>
          <dgm:bulletEnabled val="1"/>
        </dgm:presLayoutVars>
      </dgm:prSet>
      <dgm:spPr/>
      <dgm:t>
        <a:bodyPr/>
        <a:lstStyle/>
        <a:p>
          <a:endParaRPr lang="id-ID"/>
        </a:p>
      </dgm:t>
    </dgm:pt>
    <dgm:pt modelId="{4BF989EA-09A0-410A-906F-FC8CC9A0C1AA}" type="pres">
      <dgm:prSet presAssocID="{E9B16EC0-264F-43B3-8746-6D494C2F6AAE}" presName="childComposite" presStyleCnt="0">
        <dgm:presLayoutVars>
          <dgm:chMax val="0"/>
          <dgm:chPref val="0"/>
        </dgm:presLayoutVars>
      </dgm:prSet>
      <dgm:spPr/>
    </dgm:pt>
    <dgm:pt modelId="{4D327A6C-BB93-4926-A003-BBE6F3A37BEA}" type="pres">
      <dgm:prSet presAssocID="{E9B16EC0-264F-43B3-8746-6D494C2F6AAE}" presName="Image" presStyleLbl="node1" presStyleIdx="2" presStyleCnt="10"/>
      <dgm:spPr/>
    </dgm:pt>
    <dgm:pt modelId="{BB346F1E-8875-4401-81C7-0383C82C3248}" type="pres">
      <dgm:prSet presAssocID="{E9B16EC0-264F-43B3-8746-6D494C2F6AAE}" presName="childText" presStyleLbl="lnNode1" presStyleIdx="2" presStyleCnt="10">
        <dgm:presLayoutVars>
          <dgm:chMax val="0"/>
          <dgm:chPref val="0"/>
          <dgm:bulletEnabled val="1"/>
        </dgm:presLayoutVars>
      </dgm:prSet>
      <dgm:spPr/>
      <dgm:t>
        <a:bodyPr/>
        <a:lstStyle/>
        <a:p>
          <a:endParaRPr lang="id-ID"/>
        </a:p>
      </dgm:t>
    </dgm:pt>
    <dgm:pt modelId="{4CE7059C-66E9-4E4C-85E4-11DC522471DE}" type="pres">
      <dgm:prSet presAssocID="{94C1166C-7572-4EC2-A6BE-FEA0CB30CF05}" presName="childComposite" presStyleCnt="0">
        <dgm:presLayoutVars>
          <dgm:chMax val="0"/>
          <dgm:chPref val="0"/>
        </dgm:presLayoutVars>
      </dgm:prSet>
      <dgm:spPr/>
    </dgm:pt>
    <dgm:pt modelId="{6E80F883-BF0C-4076-BF92-C364963DC5B5}" type="pres">
      <dgm:prSet presAssocID="{94C1166C-7572-4EC2-A6BE-FEA0CB30CF05}" presName="Image" presStyleLbl="node1" presStyleIdx="3" presStyleCnt="10"/>
      <dgm:spPr/>
    </dgm:pt>
    <dgm:pt modelId="{64AF5706-DA62-4B06-B34B-A122C7A275C8}" type="pres">
      <dgm:prSet presAssocID="{94C1166C-7572-4EC2-A6BE-FEA0CB30CF05}" presName="childText" presStyleLbl="lnNode1" presStyleIdx="3" presStyleCnt="10">
        <dgm:presLayoutVars>
          <dgm:chMax val="0"/>
          <dgm:chPref val="0"/>
          <dgm:bulletEnabled val="1"/>
        </dgm:presLayoutVars>
      </dgm:prSet>
      <dgm:spPr/>
      <dgm:t>
        <a:bodyPr/>
        <a:lstStyle/>
        <a:p>
          <a:endParaRPr lang="id-ID"/>
        </a:p>
      </dgm:t>
    </dgm:pt>
    <dgm:pt modelId="{1202D826-ADE5-4AC1-9160-EF14B5AC2325}" type="pres">
      <dgm:prSet presAssocID="{5A552C3B-6C33-4FC2-A805-38D41451A72F}" presName="childComposite" presStyleCnt="0">
        <dgm:presLayoutVars>
          <dgm:chMax val="0"/>
          <dgm:chPref val="0"/>
        </dgm:presLayoutVars>
      </dgm:prSet>
      <dgm:spPr/>
    </dgm:pt>
    <dgm:pt modelId="{8AA9B72A-4FCD-46DB-B5DF-51B4AF6F5133}" type="pres">
      <dgm:prSet presAssocID="{5A552C3B-6C33-4FC2-A805-38D41451A72F}" presName="Image" presStyleLbl="node1" presStyleIdx="4" presStyleCnt="10"/>
      <dgm:spPr/>
    </dgm:pt>
    <dgm:pt modelId="{1F072E03-A7C2-4193-B7AF-F0FFB027E94A}" type="pres">
      <dgm:prSet presAssocID="{5A552C3B-6C33-4FC2-A805-38D41451A72F}" presName="childText" presStyleLbl="lnNode1" presStyleIdx="4" presStyleCnt="10">
        <dgm:presLayoutVars>
          <dgm:chMax val="0"/>
          <dgm:chPref val="0"/>
          <dgm:bulletEnabled val="1"/>
        </dgm:presLayoutVars>
      </dgm:prSet>
      <dgm:spPr/>
      <dgm:t>
        <a:bodyPr/>
        <a:lstStyle/>
        <a:p>
          <a:endParaRPr lang="id-ID"/>
        </a:p>
      </dgm:t>
    </dgm:pt>
    <dgm:pt modelId="{B9ECB946-5250-4FC5-896F-F9910967200C}" type="pres">
      <dgm:prSet presAssocID="{11F9F874-1DFA-4008-8554-33DE3D62A5E2}" presName="root" presStyleCnt="0">
        <dgm:presLayoutVars>
          <dgm:chMax/>
          <dgm:chPref val="4"/>
        </dgm:presLayoutVars>
      </dgm:prSet>
      <dgm:spPr/>
    </dgm:pt>
    <dgm:pt modelId="{8C3ED9E0-DD9A-4677-8EAA-624771060C69}" type="pres">
      <dgm:prSet presAssocID="{11F9F874-1DFA-4008-8554-33DE3D62A5E2}" presName="rootComposite" presStyleCnt="0">
        <dgm:presLayoutVars/>
      </dgm:prSet>
      <dgm:spPr/>
    </dgm:pt>
    <dgm:pt modelId="{268C3404-AD3E-45BA-B167-DEF4F67F659F}" type="pres">
      <dgm:prSet presAssocID="{11F9F874-1DFA-4008-8554-33DE3D62A5E2}" presName="rootText" presStyleLbl="node0" presStyleIdx="1" presStyleCnt="2">
        <dgm:presLayoutVars>
          <dgm:chMax/>
          <dgm:chPref val="4"/>
        </dgm:presLayoutVars>
      </dgm:prSet>
      <dgm:spPr/>
      <dgm:t>
        <a:bodyPr/>
        <a:lstStyle/>
        <a:p>
          <a:endParaRPr lang="id-ID"/>
        </a:p>
      </dgm:t>
    </dgm:pt>
    <dgm:pt modelId="{7CF346A5-F45E-4918-AEDB-E2FBFB3C692B}" type="pres">
      <dgm:prSet presAssocID="{11F9F874-1DFA-4008-8554-33DE3D62A5E2}" presName="childShape" presStyleCnt="0">
        <dgm:presLayoutVars>
          <dgm:chMax val="0"/>
          <dgm:chPref val="0"/>
        </dgm:presLayoutVars>
      </dgm:prSet>
      <dgm:spPr/>
    </dgm:pt>
    <dgm:pt modelId="{3CC9F028-36BC-44B6-815A-FFA6621F3DC4}" type="pres">
      <dgm:prSet presAssocID="{8B5624EE-4885-4785-8C89-84709BDF95E0}" presName="childComposite" presStyleCnt="0">
        <dgm:presLayoutVars>
          <dgm:chMax val="0"/>
          <dgm:chPref val="0"/>
        </dgm:presLayoutVars>
      </dgm:prSet>
      <dgm:spPr/>
    </dgm:pt>
    <dgm:pt modelId="{EB7E8513-5923-4CCD-9832-D0D9213136D7}" type="pres">
      <dgm:prSet presAssocID="{8B5624EE-4885-4785-8C89-84709BDF95E0}" presName="Image" presStyleLbl="node1" presStyleIdx="5" presStyleCnt="10"/>
      <dgm:spPr/>
    </dgm:pt>
    <dgm:pt modelId="{2F93DEC3-3654-4BB2-8331-8CDD106F3971}" type="pres">
      <dgm:prSet presAssocID="{8B5624EE-4885-4785-8C89-84709BDF95E0}" presName="childText" presStyleLbl="lnNode1" presStyleIdx="5" presStyleCnt="10">
        <dgm:presLayoutVars>
          <dgm:chMax val="0"/>
          <dgm:chPref val="0"/>
          <dgm:bulletEnabled val="1"/>
        </dgm:presLayoutVars>
      </dgm:prSet>
      <dgm:spPr/>
      <dgm:t>
        <a:bodyPr/>
        <a:lstStyle/>
        <a:p>
          <a:endParaRPr lang="id-ID"/>
        </a:p>
      </dgm:t>
    </dgm:pt>
    <dgm:pt modelId="{40A04F77-CAE2-4B9F-93B0-A961A111C82C}" type="pres">
      <dgm:prSet presAssocID="{AC992838-DD1D-4570-8717-8069379E9F1C}" presName="childComposite" presStyleCnt="0">
        <dgm:presLayoutVars>
          <dgm:chMax val="0"/>
          <dgm:chPref val="0"/>
        </dgm:presLayoutVars>
      </dgm:prSet>
      <dgm:spPr/>
    </dgm:pt>
    <dgm:pt modelId="{AA1E8913-0CA7-489A-B3E4-02B450FBA6D8}" type="pres">
      <dgm:prSet presAssocID="{AC992838-DD1D-4570-8717-8069379E9F1C}" presName="Image" presStyleLbl="node1" presStyleIdx="6" presStyleCnt="10"/>
      <dgm:spPr/>
    </dgm:pt>
    <dgm:pt modelId="{BDDB3BC3-3497-4952-BAD0-DB501EE45AD6}" type="pres">
      <dgm:prSet presAssocID="{AC992838-DD1D-4570-8717-8069379E9F1C}" presName="childText" presStyleLbl="lnNode1" presStyleIdx="6" presStyleCnt="10">
        <dgm:presLayoutVars>
          <dgm:chMax val="0"/>
          <dgm:chPref val="0"/>
          <dgm:bulletEnabled val="1"/>
        </dgm:presLayoutVars>
      </dgm:prSet>
      <dgm:spPr/>
      <dgm:t>
        <a:bodyPr/>
        <a:lstStyle/>
        <a:p>
          <a:endParaRPr lang="id-ID"/>
        </a:p>
      </dgm:t>
    </dgm:pt>
    <dgm:pt modelId="{FE01313C-1F4D-4033-ACDF-23B35F6363F1}" type="pres">
      <dgm:prSet presAssocID="{E8E4A9DC-11E1-4628-8369-B2973BF34DDE}" presName="childComposite" presStyleCnt="0">
        <dgm:presLayoutVars>
          <dgm:chMax val="0"/>
          <dgm:chPref val="0"/>
        </dgm:presLayoutVars>
      </dgm:prSet>
      <dgm:spPr/>
    </dgm:pt>
    <dgm:pt modelId="{A145E30A-59CA-49E8-A45C-E2498F1D7040}" type="pres">
      <dgm:prSet presAssocID="{E8E4A9DC-11E1-4628-8369-B2973BF34DDE}" presName="Image" presStyleLbl="node1" presStyleIdx="7" presStyleCnt="10"/>
      <dgm:spPr/>
    </dgm:pt>
    <dgm:pt modelId="{E9BBAB41-F756-4750-8977-8498487009CE}" type="pres">
      <dgm:prSet presAssocID="{E8E4A9DC-11E1-4628-8369-B2973BF34DDE}" presName="childText" presStyleLbl="lnNode1" presStyleIdx="7" presStyleCnt="10">
        <dgm:presLayoutVars>
          <dgm:chMax val="0"/>
          <dgm:chPref val="0"/>
          <dgm:bulletEnabled val="1"/>
        </dgm:presLayoutVars>
      </dgm:prSet>
      <dgm:spPr/>
      <dgm:t>
        <a:bodyPr/>
        <a:lstStyle/>
        <a:p>
          <a:endParaRPr lang="id-ID"/>
        </a:p>
      </dgm:t>
    </dgm:pt>
    <dgm:pt modelId="{60D2CDDE-F0DD-4B01-821D-15F60856D1F2}" type="pres">
      <dgm:prSet presAssocID="{F8E9D1AF-D636-4A64-90EE-2E2644AAD67B}" presName="childComposite" presStyleCnt="0">
        <dgm:presLayoutVars>
          <dgm:chMax val="0"/>
          <dgm:chPref val="0"/>
        </dgm:presLayoutVars>
      </dgm:prSet>
      <dgm:spPr/>
    </dgm:pt>
    <dgm:pt modelId="{CD5EEB23-2E8C-40A9-B27F-DA4BACCFBE69}" type="pres">
      <dgm:prSet presAssocID="{F8E9D1AF-D636-4A64-90EE-2E2644AAD67B}" presName="Image" presStyleLbl="node1" presStyleIdx="8" presStyleCnt="10"/>
      <dgm:spPr/>
    </dgm:pt>
    <dgm:pt modelId="{54EC3856-5058-43AD-983E-4A03F1DCCE3A}" type="pres">
      <dgm:prSet presAssocID="{F8E9D1AF-D636-4A64-90EE-2E2644AAD67B}" presName="childText" presStyleLbl="lnNode1" presStyleIdx="8" presStyleCnt="10">
        <dgm:presLayoutVars>
          <dgm:chMax val="0"/>
          <dgm:chPref val="0"/>
          <dgm:bulletEnabled val="1"/>
        </dgm:presLayoutVars>
      </dgm:prSet>
      <dgm:spPr/>
      <dgm:t>
        <a:bodyPr/>
        <a:lstStyle/>
        <a:p>
          <a:endParaRPr lang="id-ID"/>
        </a:p>
      </dgm:t>
    </dgm:pt>
    <dgm:pt modelId="{5142C214-4A8A-4056-8FB6-4D4896B7B11A}" type="pres">
      <dgm:prSet presAssocID="{7133ECE7-C9F0-44EA-9D9B-5663C282B287}" presName="childComposite" presStyleCnt="0">
        <dgm:presLayoutVars>
          <dgm:chMax val="0"/>
          <dgm:chPref val="0"/>
        </dgm:presLayoutVars>
      </dgm:prSet>
      <dgm:spPr/>
    </dgm:pt>
    <dgm:pt modelId="{641CC469-56B7-4858-87A2-743DD8B4C039}" type="pres">
      <dgm:prSet presAssocID="{7133ECE7-C9F0-44EA-9D9B-5663C282B287}" presName="Image" presStyleLbl="node1" presStyleIdx="9" presStyleCnt="10"/>
      <dgm:spPr/>
    </dgm:pt>
    <dgm:pt modelId="{B066651F-B604-41C3-A1F5-9179605F7DB0}" type="pres">
      <dgm:prSet presAssocID="{7133ECE7-C9F0-44EA-9D9B-5663C282B287}" presName="childText" presStyleLbl="lnNode1" presStyleIdx="9" presStyleCnt="10">
        <dgm:presLayoutVars>
          <dgm:chMax val="0"/>
          <dgm:chPref val="0"/>
          <dgm:bulletEnabled val="1"/>
        </dgm:presLayoutVars>
      </dgm:prSet>
      <dgm:spPr/>
      <dgm:t>
        <a:bodyPr/>
        <a:lstStyle/>
        <a:p>
          <a:endParaRPr lang="id-ID"/>
        </a:p>
      </dgm:t>
    </dgm:pt>
  </dgm:ptLst>
  <dgm:cxnLst>
    <dgm:cxn modelId="{D7E48F56-967E-47C1-98CC-3D700EB28574}" type="presOf" srcId="{AC992838-DD1D-4570-8717-8069379E9F1C}" destId="{BDDB3BC3-3497-4952-BAD0-DB501EE45AD6}" srcOrd="0" destOrd="0" presId="urn:microsoft.com/office/officeart/2008/layout/PictureAccentList"/>
    <dgm:cxn modelId="{44BD4B99-48DD-473C-9C84-14F4A64A1F74}" srcId="{59F89563-CCAB-4DED-B5B1-161F284F74ED}" destId="{94C1166C-7572-4EC2-A6BE-FEA0CB30CF05}" srcOrd="3" destOrd="0" parTransId="{C0D1AEFC-3478-4047-BB9F-DADA387FFA4F}" sibTransId="{3720F752-84E8-4ABF-A67F-D2607C3D0971}"/>
    <dgm:cxn modelId="{DDE6A235-CC4C-4760-8E44-E6822221F10E}" type="presOf" srcId="{E8E4A9DC-11E1-4628-8369-B2973BF34DDE}" destId="{E9BBAB41-F756-4750-8977-8498487009CE}" srcOrd="0" destOrd="0" presId="urn:microsoft.com/office/officeart/2008/layout/PictureAccentList"/>
    <dgm:cxn modelId="{F61498E8-9B6D-42F0-9809-5594A19A424A}" type="presOf" srcId="{E116151A-4331-4667-B86F-52594F3957DA}" destId="{68ABC866-F3E8-4763-90F4-4FF0F44CCC76}" srcOrd="0" destOrd="0" presId="urn:microsoft.com/office/officeart/2008/layout/PictureAccentList"/>
    <dgm:cxn modelId="{AB9100A4-647B-4FF6-B744-43A6D889C307}" srcId="{11F9F874-1DFA-4008-8554-33DE3D62A5E2}" destId="{E8E4A9DC-11E1-4628-8369-B2973BF34DDE}" srcOrd="2" destOrd="0" parTransId="{99F1FAF9-44A4-410B-A5E9-F25EA1375B2B}" sibTransId="{3E0E1889-29FC-477D-9D58-CF67E981076B}"/>
    <dgm:cxn modelId="{62F08DB5-FD55-4B30-A8B1-A4CDC10CF988}" type="presOf" srcId="{5A552C3B-6C33-4FC2-A805-38D41451A72F}" destId="{1F072E03-A7C2-4193-B7AF-F0FFB027E94A}" srcOrd="0" destOrd="0" presId="urn:microsoft.com/office/officeart/2008/layout/PictureAccentList"/>
    <dgm:cxn modelId="{9A132598-0933-463A-AA25-4BE2FCD1B706}" srcId="{59F89563-CCAB-4DED-B5B1-161F284F74ED}" destId="{E9B16EC0-264F-43B3-8746-6D494C2F6AAE}" srcOrd="2" destOrd="0" parTransId="{F7C0D253-6C02-41DF-8C0E-E178EC70A658}" sibTransId="{A3B217DD-47F4-460F-B4CA-DA891483B04E}"/>
    <dgm:cxn modelId="{A5176AA0-38C8-45D4-9B7F-43F56B3C6916}" srcId="{11F9F874-1DFA-4008-8554-33DE3D62A5E2}" destId="{AC992838-DD1D-4570-8717-8069379E9F1C}" srcOrd="1" destOrd="0" parTransId="{540978A6-656C-4444-9108-A155D8FE567D}" sibTransId="{441DFF94-2058-4EAC-8C06-4E2ECF474D0F}"/>
    <dgm:cxn modelId="{38D1A1A0-A53F-4EA0-ABDA-B7C99D87116D}" srcId="{59F89563-CCAB-4DED-B5B1-161F284F74ED}" destId="{33D16F0A-AFF8-4CD6-8366-099431C4BDF1}" srcOrd="0" destOrd="0" parTransId="{A7846185-B552-42DE-8D22-6E608D536CD0}" sibTransId="{38FB5A95-5149-4C8D-BC2B-A6A749CE325E}"/>
    <dgm:cxn modelId="{C85AADAB-F866-431B-A133-B72D9E76F1B9}" type="presOf" srcId="{F8E9D1AF-D636-4A64-90EE-2E2644AAD67B}" destId="{54EC3856-5058-43AD-983E-4A03F1DCCE3A}" srcOrd="0" destOrd="0" presId="urn:microsoft.com/office/officeart/2008/layout/PictureAccentList"/>
    <dgm:cxn modelId="{6BF192A7-3C60-445F-91CC-73E791755BD0}" srcId="{11F9F874-1DFA-4008-8554-33DE3D62A5E2}" destId="{F8E9D1AF-D636-4A64-90EE-2E2644AAD67B}" srcOrd="3" destOrd="0" parTransId="{6E4D6317-654D-49E7-B31F-19C2A193B47E}" sibTransId="{951BB4B3-5455-4BA7-9945-2CC3D98CF79B}"/>
    <dgm:cxn modelId="{0DFB78B2-5F98-43EC-B7BB-76DEEE214874}" srcId="{B795AD76-8F5C-4014-8C66-01DDCABB0987}" destId="{59F89563-CCAB-4DED-B5B1-161F284F74ED}" srcOrd="0" destOrd="0" parTransId="{853504E4-888D-42F8-8A75-86A311F96AA7}" sibTransId="{8286C1E1-B2D8-4A7B-9F85-639558C830A8}"/>
    <dgm:cxn modelId="{192D63DF-3D8C-41F3-97EC-38BAFAAEC094}" srcId="{11F9F874-1DFA-4008-8554-33DE3D62A5E2}" destId="{8B5624EE-4885-4785-8C89-84709BDF95E0}" srcOrd="0" destOrd="0" parTransId="{1D0DC84C-0CAE-4A6B-A86B-5A2319173C74}" sibTransId="{0682A03F-BD58-4DB2-89FB-5FF25AA35410}"/>
    <dgm:cxn modelId="{80D4C413-F4DA-4705-B555-756EB6B2FFD0}" type="presOf" srcId="{8B5624EE-4885-4785-8C89-84709BDF95E0}" destId="{2F93DEC3-3654-4BB2-8331-8CDD106F3971}" srcOrd="0" destOrd="0" presId="urn:microsoft.com/office/officeart/2008/layout/PictureAccentList"/>
    <dgm:cxn modelId="{722D4415-4C98-4BAA-A7BD-FB83212AE4F0}" type="presOf" srcId="{11F9F874-1DFA-4008-8554-33DE3D62A5E2}" destId="{268C3404-AD3E-45BA-B167-DEF4F67F659F}" srcOrd="0" destOrd="0" presId="urn:microsoft.com/office/officeart/2008/layout/PictureAccentList"/>
    <dgm:cxn modelId="{82893AAC-D0A3-4B30-AA26-D2C0D4FA73CC}" type="presOf" srcId="{33D16F0A-AFF8-4CD6-8366-099431C4BDF1}" destId="{48A2C6E4-2143-45DC-A630-25D86F27177F}" srcOrd="0" destOrd="0" presId="urn:microsoft.com/office/officeart/2008/layout/PictureAccentList"/>
    <dgm:cxn modelId="{E4B7A2F5-225C-495F-9210-0D9A23DA520F}" srcId="{B795AD76-8F5C-4014-8C66-01DDCABB0987}" destId="{11F9F874-1DFA-4008-8554-33DE3D62A5E2}" srcOrd="1" destOrd="0" parTransId="{C103CC12-4B6C-4723-8F28-7C0B9C0F968F}" sibTransId="{4D612CA9-8FF5-4815-884A-2C758F711849}"/>
    <dgm:cxn modelId="{7D3ED159-5E02-42FA-9D99-CE792735D5DB}" type="presOf" srcId="{94C1166C-7572-4EC2-A6BE-FEA0CB30CF05}" destId="{64AF5706-DA62-4B06-B34B-A122C7A275C8}" srcOrd="0" destOrd="0" presId="urn:microsoft.com/office/officeart/2008/layout/PictureAccentList"/>
    <dgm:cxn modelId="{F0C092D9-4D4B-469A-88C8-5D44C3C047E5}" type="presOf" srcId="{7133ECE7-C9F0-44EA-9D9B-5663C282B287}" destId="{B066651F-B604-41C3-A1F5-9179605F7DB0}" srcOrd="0" destOrd="0" presId="urn:microsoft.com/office/officeart/2008/layout/PictureAccentList"/>
    <dgm:cxn modelId="{F361793C-B87A-4AA7-925B-E9B8B1B1CADD}" type="presOf" srcId="{B795AD76-8F5C-4014-8C66-01DDCABB0987}" destId="{E11290AB-DF02-4142-9E05-24E521AC3220}" srcOrd="0" destOrd="0" presId="urn:microsoft.com/office/officeart/2008/layout/PictureAccentList"/>
    <dgm:cxn modelId="{B4875CA2-F3B3-4978-9C22-6315DE897A16}" type="presOf" srcId="{59F89563-CCAB-4DED-B5B1-161F284F74ED}" destId="{65CA68A5-C5F9-4C68-B4D0-09D73289342B}" srcOrd="0" destOrd="0" presId="urn:microsoft.com/office/officeart/2008/layout/PictureAccentList"/>
    <dgm:cxn modelId="{7E08E539-7FD1-492F-B3A4-DA792F12DEA0}" srcId="{59F89563-CCAB-4DED-B5B1-161F284F74ED}" destId="{5A552C3B-6C33-4FC2-A805-38D41451A72F}" srcOrd="4" destOrd="0" parTransId="{259AEB9F-CAFF-41EA-9F3C-3FB075BB67B3}" sibTransId="{AADD03E8-F275-4651-9957-44665BB02A7A}"/>
    <dgm:cxn modelId="{48694610-49B1-4D3D-B28B-A00853BD84AA}" srcId="{59F89563-CCAB-4DED-B5B1-161F284F74ED}" destId="{E116151A-4331-4667-B86F-52594F3957DA}" srcOrd="1" destOrd="0" parTransId="{613BE316-3C55-4558-87AA-3C411EFFD649}" sibTransId="{B63E5FC9-2614-43A3-AAFD-8C9438C4878B}"/>
    <dgm:cxn modelId="{C88241BF-8C19-4870-AAFF-09A6CBD32AD0}" type="presOf" srcId="{E9B16EC0-264F-43B3-8746-6D494C2F6AAE}" destId="{BB346F1E-8875-4401-81C7-0383C82C3248}" srcOrd="0" destOrd="0" presId="urn:microsoft.com/office/officeart/2008/layout/PictureAccentList"/>
    <dgm:cxn modelId="{CA78150B-735D-4018-9EC0-5768E62787FF}" srcId="{11F9F874-1DFA-4008-8554-33DE3D62A5E2}" destId="{7133ECE7-C9F0-44EA-9D9B-5663C282B287}" srcOrd="4" destOrd="0" parTransId="{6C7148FF-C746-4AAE-889C-FD46706DEF3A}" sibTransId="{478EDE0B-497A-4DDD-BEE8-D57F501BF53B}"/>
    <dgm:cxn modelId="{C4180DC8-BC2E-4234-A2FE-A68CDA23B04E}" type="presParOf" srcId="{E11290AB-DF02-4142-9E05-24E521AC3220}" destId="{2D3606BB-0202-4086-838B-A55FB8FE842E}" srcOrd="0" destOrd="0" presId="urn:microsoft.com/office/officeart/2008/layout/PictureAccentList"/>
    <dgm:cxn modelId="{54E160D6-234A-4B66-8FF3-7450366B4F3D}" type="presParOf" srcId="{2D3606BB-0202-4086-838B-A55FB8FE842E}" destId="{32E69565-1AD1-47D4-A733-A1B3409B4B95}" srcOrd="0" destOrd="0" presId="urn:microsoft.com/office/officeart/2008/layout/PictureAccentList"/>
    <dgm:cxn modelId="{3B508AA1-ADD3-4A7F-B16A-91E956DA1B59}" type="presParOf" srcId="{32E69565-1AD1-47D4-A733-A1B3409B4B95}" destId="{65CA68A5-C5F9-4C68-B4D0-09D73289342B}" srcOrd="0" destOrd="0" presId="urn:microsoft.com/office/officeart/2008/layout/PictureAccentList"/>
    <dgm:cxn modelId="{3E07E57C-3F55-45B1-AFE4-FF3ACCBE6EF8}" type="presParOf" srcId="{2D3606BB-0202-4086-838B-A55FB8FE842E}" destId="{CD813D1B-ABA1-4AB0-BAEB-B4A5C5416196}" srcOrd="1" destOrd="0" presId="urn:microsoft.com/office/officeart/2008/layout/PictureAccentList"/>
    <dgm:cxn modelId="{6980F67D-C478-479E-9DCB-B868699789A0}" type="presParOf" srcId="{CD813D1B-ABA1-4AB0-BAEB-B4A5C5416196}" destId="{9FD6962D-DC5B-409D-B7CF-81E2F7E40D6B}" srcOrd="0" destOrd="0" presId="urn:microsoft.com/office/officeart/2008/layout/PictureAccentList"/>
    <dgm:cxn modelId="{C3046298-22C4-43A4-974D-3C5A5193F324}" type="presParOf" srcId="{9FD6962D-DC5B-409D-B7CF-81E2F7E40D6B}" destId="{9D632A89-CFBC-4940-992B-0A81352BE37C}" srcOrd="0" destOrd="0" presId="urn:microsoft.com/office/officeart/2008/layout/PictureAccentList"/>
    <dgm:cxn modelId="{B85A4D85-D222-47B7-823D-624FFD95D3F9}" type="presParOf" srcId="{9FD6962D-DC5B-409D-B7CF-81E2F7E40D6B}" destId="{48A2C6E4-2143-45DC-A630-25D86F27177F}" srcOrd="1" destOrd="0" presId="urn:microsoft.com/office/officeart/2008/layout/PictureAccentList"/>
    <dgm:cxn modelId="{788FAAED-DD94-4AC3-A949-A4F33064AD31}" type="presParOf" srcId="{CD813D1B-ABA1-4AB0-BAEB-B4A5C5416196}" destId="{5C737A33-DF93-4BFE-B488-2968AC4E495D}" srcOrd="1" destOrd="0" presId="urn:microsoft.com/office/officeart/2008/layout/PictureAccentList"/>
    <dgm:cxn modelId="{B7AE9845-CDBC-4EEE-834C-746C51E9C482}" type="presParOf" srcId="{5C737A33-DF93-4BFE-B488-2968AC4E495D}" destId="{541F07B9-4DE4-47C9-885F-D7D129445969}" srcOrd="0" destOrd="0" presId="urn:microsoft.com/office/officeart/2008/layout/PictureAccentList"/>
    <dgm:cxn modelId="{7007B979-7CFD-4059-8C8B-C1131E5FFA50}" type="presParOf" srcId="{5C737A33-DF93-4BFE-B488-2968AC4E495D}" destId="{68ABC866-F3E8-4763-90F4-4FF0F44CCC76}" srcOrd="1" destOrd="0" presId="urn:microsoft.com/office/officeart/2008/layout/PictureAccentList"/>
    <dgm:cxn modelId="{283B8AB1-3337-488C-8EE9-C98A55D71517}" type="presParOf" srcId="{CD813D1B-ABA1-4AB0-BAEB-B4A5C5416196}" destId="{4BF989EA-09A0-410A-906F-FC8CC9A0C1AA}" srcOrd="2" destOrd="0" presId="urn:microsoft.com/office/officeart/2008/layout/PictureAccentList"/>
    <dgm:cxn modelId="{BA64501D-5519-4D2E-B410-AF176D7D6E5C}" type="presParOf" srcId="{4BF989EA-09A0-410A-906F-FC8CC9A0C1AA}" destId="{4D327A6C-BB93-4926-A003-BBE6F3A37BEA}" srcOrd="0" destOrd="0" presId="urn:microsoft.com/office/officeart/2008/layout/PictureAccentList"/>
    <dgm:cxn modelId="{EEA6BDC5-7CF6-4EBE-B1F9-23F4F79D23AB}" type="presParOf" srcId="{4BF989EA-09A0-410A-906F-FC8CC9A0C1AA}" destId="{BB346F1E-8875-4401-81C7-0383C82C3248}" srcOrd="1" destOrd="0" presId="urn:microsoft.com/office/officeart/2008/layout/PictureAccentList"/>
    <dgm:cxn modelId="{29E3C06B-3635-4FCD-9E9A-C8930C54C292}" type="presParOf" srcId="{CD813D1B-ABA1-4AB0-BAEB-B4A5C5416196}" destId="{4CE7059C-66E9-4E4C-85E4-11DC522471DE}" srcOrd="3" destOrd="0" presId="urn:microsoft.com/office/officeart/2008/layout/PictureAccentList"/>
    <dgm:cxn modelId="{E634C493-8388-4B33-8783-A8F787B78F4E}" type="presParOf" srcId="{4CE7059C-66E9-4E4C-85E4-11DC522471DE}" destId="{6E80F883-BF0C-4076-BF92-C364963DC5B5}" srcOrd="0" destOrd="0" presId="urn:microsoft.com/office/officeart/2008/layout/PictureAccentList"/>
    <dgm:cxn modelId="{503226F3-9CE0-442F-A233-BC9BD783D0A8}" type="presParOf" srcId="{4CE7059C-66E9-4E4C-85E4-11DC522471DE}" destId="{64AF5706-DA62-4B06-B34B-A122C7A275C8}" srcOrd="1" destOrd="0" presId="urn:microsoft.com/office/officeart/2008/layout/PictureAccentList"/>
    <dgm:cxn modelId="{AE5DB0DE-D276-448A-B896-D43D74164F38}" type="presParOf" srcId="{CD813D1B-ABA1-4AB0-BAEB-B4A5C5416196}" destId="{1202D826-ADE5-4AC1-9160-EF14B5AC2325}" srcOrd="4" destOrd="0" presId="urn:microsoft.com/office/officeart/2008/layout/PictureAccentList"/>
    <dgm:cxn modelId="{886F3ECD-BDE1-4415-8AD5-4F6D6C4840A9}" type="presParOf" srcId="{1202D826-ADE5-4AC1-9160-EF14B5AC2325}" destId="{8AA9B72A-4FCD-46DB-B5DF-51B4AF6F5133}" srcOrd="0" destOrd="0" presId="urn:microsoft.com/office/officeart/2008/layout/PictureAccentList"/>
    <dgm:cxn modelId="{D302A73F-C87A-4916-AADE-3B72D8B46C6B}" type="presParOf" srcId="{1202D826-ADE5-4AC1-9160-EF14B5AC2325}" destId="{1F072E03-A7C2-4193-B7AF-F0FFB027E94A}" srcOrd="1" destOrd="0" presId="urn:microsoft.com/office/officeart/2008/layout/PictureAccentList"/>
    <dgm:cxn modelId="{8A8194B5-074D-48C5-BE0A-C40D48833ED9}" type="presParOf" srcId="{E11290AB-DF02-4142-9E05-24E521AC3220}" destId="{B9ECB946-5250-4FC5-896F-F9910967200C}" srcOrd="1" destOrd="0" presId="urn:microsoft.com/office/officeart/2008/layout/PictureAccentList"/>
    <dgm:cxn modelId="{62985101-5052-42B5-AE0E-B83BD3CF2503}" type="presParOf" srcId="{B9ECB946-5250-4FC5-896F-F9910967200C}" destId="{8C3ED9E0-DD9A-4677-8EAA-624771060C69}" srcOrd="0" destOrd="0" presId="urn:microsoft.com/office/officeart/2008/layout/PictureAccentList"/>
    <dgm:cxn modelId="{C9D6DC4E-CBB9-4239-A904-3BF6C04A0E10}" type="presParOf" srcId="{8C3ED9E0-DD9A-4677-8EAA-624771060C69}" destId="{268C3404-AD3E-45BA-B167-DEF4F67F659F}" srcOrd="0" destOrd="0" presId="urn:microsoft.com/office/officeart/2008/layout/PictureAccentList"/>
    <dgm:cxn modelId="{107CD946-CBE1-4AE3-94B6-48AB858A6DEC}" type="presParOf" srcId="{B9ECB946-5250-4FC5-896F-F9910967200C}" destId="{7CF346A5-F45E-4918-AEDB-E2FBFB3C692B}" srcOrd="1" destOrd="0" presId="urn:microsoft.com/office/officeart/2008/layout/PictureAccentList"/>
    <dgm:cxn modelId="{86A73977-A6CC-4421-A6E9-B8292D59074C}" type="presParOf" srcId="{7CF346A5-F45E-4918-AEDB-E2FBFB3C692B}" destId="{3CC9F028-36BC-44B6-815A-FFA6621F3DC4}" srcOrd="0" destOrd="0" presId="urn:microsoft.com/office/officeart/2008/layout/PictureAccentList"/>
    <dgm:cxn modelId="{62DAA819-6EEE-41C5-B22C-90A0A9FCD526}" type="presParOf" srcId="{3CC9F028-36BC-44B6-815A-FFA6621F3DC4}" destId="{EB7E8513-5923-4CCD-9832-D0D9213136D7}" srcOrd="0" destOrd="0" presId="urn:microsoft.com/office/officeart/2008/layout/PictureAccentList"/>
    <dgm:cxn modelId="{CCFAD1B6-C7A7-4BF8-80D5-E71E16C57059}" type="presParOf" srcId="{3CC9F028-36BC-44B6-815A-FFA6621F3DC4}" destId="{2F93DEC3-3654-4BB2-8331-8CDD106F3971}" srcOrd="1" destOrd="0" presId="urn:microsoft.com/office/officeart/2008/layout/PictureAccentList"/>
    <dgm:cxn modelId="{F31F62B4-252A-43A1-86D4-89F5B8C26CD8}" type="presParOf" srcId="{7CF346A5-F45E-4918-AEDB-E2FBFB3C692B}" destId="{40A04F77-CAE2-4B9F-93B0-A961A111C82C}" srcOrd="1" destOrd="0" presId="urn:microsoft.com/office/officeart/2008/layout/PictureAccentList"/>
    <dgm:cxn modelId="{3275111F-A374-4459-B732-B54EA37C5345}" type="presParOf" srcId="{40A04F77-CAE2-4B9F-93B0-A961A111C82C}" destId="{AA1E8913-0CA7-489A-B3E4-02B450FBA6D8}" srcOrd="0" destOrd="0" presId="urn:microsoft.com/office/officeart/2008/layout/PictureAccentList"/>
    <dgm:cxn modelId="{122381E9-4B0E-4536-A23F-2061C7B42245}" type="presParOf" srcId="{40A04F77-CAE2-4B9F-93B0-A961A111C82C}" destId="{BDDB3BC3-3497-4952-BAD0-DB501EE45AD6}" srcOrd="1" destOrd="0" presId="urn:microsoft.com/office/officeart/2008/layout/PictureAccentList"/>
    <dgm:cxn modelId="{BE8C2A5D-747D-40B9-A707-3564378090F7}" type="presParOf" srcId="{7CF346A5-F45E-4918-AEDB-E2FBFB3C692B}" destId="{FE01313C-1F4D-4033-ACDF-23B35F6363F1}" srcOrd="2" destOrd="0" presId="urn:microsoft.com/office/officeart/2008/layout/PictureAccentList"/>
    <dgm:cxn modelId="{1365C7CA-4E5C-4333-9EF0-A38A46529420}" type="presParOf" srcId="{FE01313C-1F4D-4033-ACDF-23B35F6363F1}" destId="{A145E30A-59CA-49E8-A45C-E2498F1D7040}" srcOrd="0" destOrd="0" presId="urn:microsoft.com/office/officeart/2008/layout/PictureAccentList"/>
    <dgm:cxn modelId="{E6672107-200E-4507-BF4B-624009E4AA00}" type="presParOf" srcId="{FE01313C-1F4D-4033-ACDF-23B35F6363F1}" destId="{E9BBAB41-F756-4750-8977-8498487009CE}" srcOrd="1" destOrd="0" presId="urn:microsoft.com/office/officeart/2008/layout/PictureAccentList"/>
    <dgm:cxn modelId="{E9F004A6-FF58-47C4-8D7D-8DB726F1D2B1}" type="presParOf" srcId="{7CF346A5-F45E-4918-AEDB-E2FBFB3C692B}" destId="{60D2CDDE-F0DD-4B01-821D-15F60856D1F2}" srcOrd="3" destOrd="0" presId="urn:microsoft.com/office/officeart/2008/layout/PictureAccentList"/>
    <dgm:cxn modelId="{BC55C9AD-91F0-4D61-AF8F-278E65414B3E}" type="presParOf" srcId="{60D2CDDE-F0DD-4B01-821D-15F60856D1F2}" destId="{CD5EEB23-2E8C-40A9-B27F-DA4BACCFBE69}" srcOrd="0" destOrd="0" presId="urn:microsoft.com/office/officeart/2008/layout/PictureAccentList"/>
    <dgm:cxn modelId="{18A87095-4CED-41FD-B701-2C5CE6F9EDA9}" type="presParOf" srcId="{60D2CDDE-F0DD-4B01-821D-15F60856D1F2}" destId="{54EC3856-5058-43AD-983E-4A03F1DCCE3A}" srcOrd="1" destOrd="0" presId="urn:microsoft.com/office/officeart/2008/layout/PictureAccentList"/>
    <dgm:cxn modelId="{B9D1D0EE-29B4-40A7-AE0B-344DAFDBA6AC}" type="presParOf" srcId="{7CF346A5-F45E-4918-AEDB-E2FBFB3C692B}" destId="{5142C214-4A8A-4056-8FB6-4D4896B7B11A}" srcOrd="4" destOrd="0" presId="urn:microsoft.com/office/officeart/2008/layout/PictureAccentList"/>
    <dgm:cxn modelId="{14C90AD5-F5BD-4793-8110-F00F1AEB3E96}" type="presParOf" srcId="{5142C214-4A8A-4056-8FB6-4D4896B7B11A}" destId="{641CC469-56B7-4858-87A2-743DD8B4C039}" srcOrd="0" destOrd="0" presId="urn:microsoft.com/office/officeart/2008/layout/PictureAccentList"/>
    <dgm:cxn modelId="{7AB6721F-257F-44F8-AC82-4D0A71591672}" type="presParOf" srcId="{5142C214-4A8A-4056-8FB6-4D4896B7B11A}" destId="{B066651F-B604-41C3-A1F5-9179605F7DB0}" srcOrd="1" destOrd="0" presId="urn:microsoft.com/office/officeart/2008/layout/PictureAccen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D46E1497-01DB-4BC5-A68A-BD5DD5357EE9}" type="doc">
      <dgm:prSet loTypeId="urn:microsoft.com/office/officeart/2005/8/layout/hList3" loCatId="list" qsTypeId="urn:microsoft.com/office/officeart/2005/8/quickstyle/simple1" qsCatId="simple" csTypeId="urn:microsoft.com/office/officeart/2005/8/colors/accent2_2" csCatId="accent2" phldr="1"/>
      <dgm:spPr/>
      <dgm:t>
        <a:bodyPr/>
        <a:lstStyle/>
        <a:p>
          <a:endParaRPr lang="id-ID"/>
        </a:p>
      </dgm:t>
    </dgm:pt>
    <dgm:pt modelId="{C57ADD43-BC15-4CC3-9856-A5CF5B9412EB}">
      <dgm:prSet phldrT="[Text]"/>
      <dgm:spPr/>
      <dgm:t>
        <a:bodyPr/>
        <a:lstStyle/>
        <a:p>
          <a:r>
            <a:rPr lang="id-ID" smtClean="0"/>
            <a:t>Aspek penting dari piranti masukan adalah hubungan antara gerakana fisik dari piranti dengan kegiatan yang khas pada antarmuka</a:t>
          </a:r>
          <a:endParaRPr lang="id-ID" dirty="0"/>
        </a:p>
      </dgm:t>
    </dgm:pt>
    <dgm:pt modelId="{293CD3D8-7280-45EF-A91C-11A300A485A0}" type="parTrans" cxnId="{0932F66B-F9EE-4AB9-AC70-4A7A97027DF5}">
      <dgm:prSet/>
      <dgm:spPr/>
      <dgm:t>
        <a:bodyPr/>
        <a:lstStyle/>
        <a:p>
          <a:endParaRPr lang="id-ID">
            <a:solidFill>
              <a:schemeClr val="tx1"/>
            </a:solidFill>
          </a:endParaRPr>
        </a:p>
      </dgm:t>
    </dgm:pt>
    <dgm:pt modelId="{DFF6371F-E193-44F5-B19A-2A15DF0DD067}" type="sibTrans" cxnId="{0932F66B-F9EE-4AB9-AC70-4A7A97027DF5}">
      <dgm:prSet/>
      <dgm:spPr/>
      <dgm:t>
        <a:bodyPr/>
        <a:lstStyle/>
        <a:p>
          <a:endParaRPr lang="id-ID">
            <a:solidFill>
              <a:schemeClr val="tx1"/>
            </a:solidFill>
          </a:endParaRPr>
        </a:p>
      </dgm:t>
    </dgm:pt>
    <dgm:pt modelId="{3032DAF2-882A-4A50-A651-CEA6DC4B19C6}">
      <dgm:prSet phldrT="[Text]"/>
      <dgm:spPr/>
      <dgm:t>
        <a:bodyPr/>
        <a:lstStyle/>
        <a:p>
          <a:r>
            <a:rPr lang="id-ID" smtClean="0"/>
            <a:t>Langsung vs tidak langsung (apakah gerakan fisik dari piranti secara langsung berkaitan dengan aksi pada layar?)</a:t>
          </a:r>
          <a:endParaRPr lang="id-ID" dirty="0"/>
        </a:p>
      </dgm:t>
    </dgm:pt>
    <dgm:pt modelId="{0D580540-34E5-43C3-BF6E-BA7810F76593}" type="parTrans" cxnId="{5602501D-72D4-44F6-9B99-CC16197F5497}">
      <dgm:prSet/>
      <dgm:spPr/>
      <dgm:t>
        <a:bodyPr/>
        <a:lstStyle/>
        <a:p>
          <a:endParaRPr lang="id-ID">
            <a:solidFill>
              <a:schemeClr val="tx1"/>
            </a:solidFill>
          </a:endParaRPr>
        </a:p>
      </dgm:t>
    </dgm:pt>
    <dgm:pt modelId="{C0C4BA8C-E4B6-4307-8D3B-35C9422D0AE6}" type="sibTrans" cxnId="{5602501D-72D4-44F6-9B99-CC16197F5497}">
      <dgm:prSet/>
      <dgm:spPr/>
      <dgm:t>
        <a:bodyPr/>
        <a:lstStyle/>
        <a:p>
          <a:endParaRPr lang="id-ID">
            <a:solidFill>
              <a:schemeClr val="tx1"/>
            </a:solidFill>
          </a:endParaRPr>
        </a:p>
      </dgm:t>
    </dgm:pt>
    <dgm:pt modelId="{66CF6083-DD22-4AD5-9984-A956D91EFD70}">
      <dgm:prSet phldrT="[Text]"/>
      <dgm:spPr/>
      <dgm:t>
        <a:bodyPr/>
        <a:lstStyle/>
        <a:p>
          <a:r>
            <a:rPr lang="id-ID" smtClean="0"/>
            <a:t>Panduan memilih Piranti</a:t>
          </a:r>
          <a:endParaRPr lang="id-ID" dirty="0"/>
        </a:p>
      </dgm:t>
    </dgm:pt>
    <dgm:pt modelId="{96AE8E0B-A57E-451E-B957-20403D546839}" type="parTrans" cxnId="{AAE67232-CC22-4030-9FCB-3BD97BE96FA2}">
      <dgm:prSet/>
      <dgm:spPr/>
      <dgm:t>
        <a:bodyPr/>
        <a:lstStyle/>
        <a:p>
          <a:endParaRPr lang="id-ID">
            <a:solidFill>
              <a:schemeClr val="tx1"/>
            </a:solidFill>
          </a:endParaRPr>
        </a:p>
      </dgm:t>
    </dgm:pt>
    <dgm:pt modelId="{C7FA590A-CC64-4E7F-8FE2-0F4663E39288}" type="sibTrans" cxnId="{AAE67232-CC22-4030-9FCB-3BD97BE96FA2}">
      <dgm:prSet/>
      <dgm:spPr/>
      <dgm:t>
        <a:bodyPr/>
        <a:lstStyle/>
        <a:p>
          <a:endParaRPr lang="id-ID">
            <a:solidFill>
              <a:schemeClr val="tx1"/>
            </a:solidFill>
          </a:endParaRPr>
        </a:p>
      </dgm:t>
    </dgm:pt>
    <dgm:pt modelId="{806C3F30-2D26-42FF-8797-9EE82DCFE1D9}">
      <dgm:prSet/>
      <dgm:spPr/>
      <dgm:t>
        <a:bodyPr/>
        <a:lstStyle/>
        <a:p>
          <a:r>
            <a:rPr lang="id-ID" dirty="0" smtClean="0"/>
            <a:t>Absolut  vs relatif (Apakah lokasi piranti secara langsung mengendalikan lokasi dari aksi pada layar?)</a:t>
          </a:r>
          <a:endParaRPr lang="id-ID" dirty="0"/>
        </a:p>
      </dgm:t>
    </dgm:pt>
    <dgm:pt modelId="{75610A93-BE3D-4904-A312-981AA6510057}" type="parTrans" cxnId="{EFA952E4-8BA4-42D9-8AFE-A648059DEB41}">
      <dgm:prSet/>
      <dgm:spPr/>
      <dgm:t>
        <a:bodyPr/>
        <a:lstStyle/>
        <a:p>
          <a:endParaRPr lang="id-ID">
            <a:solidFill>
              <a:schemeClr val="tx1"/>
            </a:solidFill>
          </a:endParaRPr>
        </a:p>
      </dgm:t>
    </dgm:pt>
    <dgm:pt modelId="{C23E4C8D-811E-46BE-B854-0928172FCF2F}" type="sibTrans" cxnId="{EFA952E4-8BA4-42D9-8AFE-A648059DEB41}">
      <dgm:prSet/>
      <dgm:spPr/>
      <dgm:t>
        <a:bodyPr/>
        <a:lstStyle/>
        <a:p>
          <a:endParaRPr lang="id-ID">
            <a:solidFill>
              <a:schemeClr val="tx1"/>
            </a:solidFill>
          </a:endParaRPr>
        </a:p>
      </dgm:t>
    </dgm:pt>
    <dgm:pt modelId="{C34C03A6-2C95-44BB-BB72-96B616B9E6B1}">
      <dgm:prSet/>
      <dgm:spPr/>
      <dgm:t>
        <a:bodyPr/>
        <a:lstStyle/>
        <a:p>
          <a:r>
            <a:rPr lang="id-ID" smtClean="0"/>
            <a:t>Pertimbangkan karakteristik dari user sekarang dan masa datang</a:t>
          </a:r>
          <a:endParaRPr lang="id-ID" dirty="0"/>
        </a:p>
      </dgm:t>
    </dgm:pt>
    <dgm:pt modelId="{DE897871-F63B-4154-8D7F-227444653A3F}" type="parTrans" cxnId="{114C65AC-418D-4422-80BB-C049853F3D2A}">
      <dgm:prSet/>
      <dgm:spPr/>
      <dgm:t>
        <a:bodyPr/>
        <a:lstStyle/>
        <a:p>
          <a:endParaRPr lang="id-ID">
            <a:solidFill>
              <a:schemeClr val="tx1"/>
            </a:solidFill>
          </a:endParaRPr>
        </a:p>
      </dgm:t>
    </dgm:pt>
    <dgm:pt modelId="{9D692F48-9F9E-4F5E-9573-3CEEBB86592C}" type="sibTrans" cxnId="{114C65AC-418D-4422-80BB-C049853F3D2A}">
      <dgm:prSet/>
      <dgm:spPr/>
      <dgm:t>
        <a:bodyPr/>
        <a:lstStyle/>
        <a:p>
          <a:endParaRPr lang="id-ID">
            <a:solidFill>
              <a:schemeClr val="tx1"/>
            </a:solidFill>
          </a:endParaRPr>
        </a:p>
      </dgm:t>
    </dgm:pt>
    <dgm:pt modelId="{FE658B9F-B609-4E8F-AAEB-676487C4CBDA}">
      <dgm:prSet/>
      <dgm:spPr/>
      <dgm:t>
        <a:bodyPr/>
        <a:lstStyle/>
        <a:p>
          <a:r>
            <a:rPr lang="id-ID" smtClean="0"/>
            <a:t>Cocokkan karakteristik piranti masukan terhadap persyaratan yang diminta</a:t>
          </a:r>
          <a:endParaRPr lang="id-ID" dirty="0"/>
        </a:p>
      </dgm:t>
    </dgm:pt>
    <dgm:pt modelId="{FB838F66-8A59-416A-B6AB-A0A1710FC6C7}" type="parTrans" cxnId="{CCA048BD-AA4E-4F40-91AC-09838F1AC12A}">
      <dgm:prSet/>
      <dgm:spPr/>
      <dgm:t>
        <a:bodyPr/>
        <a:lstStyle/>
        <a:p>
          <a:endParaRPr lang="id-ID">
            <a:solidFill>
              <a:schemeClr val="tx1"/>
            </a:solidFill>
          </a:endParaRPr>
        </a:p>
      </dgm:t>
    </dgm:pt>
    <dgm:pt modelId="{C75FE0DA-2F54-4603-BC49-D48914F6B14F}" type="sibTrans" cxnId="{CCA048BD-AA4E-4F40-91AC-09838F1AC12A}">
      <dgm:prSet/>
      <dgm:spPr/>
      <dgm:t>
        <a:bodyPr/>
        <a:lstStyle/>
        <a:p>
          <a:endParaRPr lang="id-ID">
            <a:solidFill>
              <a:schemeClr val="tx1"/>
            </a:solidFill>
          </a:endParaRPr>
        </a:p>
      </dgm:t>
    </dgm:pt>
    <dgm:pt modelId="{DFC94EE9-5AD5-4C96-8EEB-293EE8519E4D}">
      <dgm:prSet/>
      <dgm:spPr/>
      <dgm:t>
        <a:bodyPr/>
        <a:lstStyle/>
        <a:p>
          <a:r>
            <a:rPr lang="sv-SE" smtClean="0"/>
            <a:t>Pertimbangan penelitian sebelumnya dan unjuk kerja user</a:t>
          </a:r>
          <a:endParaRPr lang="id-ID" dirty="0"/>
        </a:p>
      </dgm:t>
    </dgm:pt>
    <dgm:pt modelId="{21CB73C8-7ABF-4F81-ADBE-B076701F9B2C}" type="parTrans" cxnId="{08DF2EA2-E7F5-430A-98C5-4948C2E3E005}">
      <dgm:prSet/>
      <dgm:spPr/>
      <dgm:t>
        <a:bodyPr/>
        <a:lstStyle/>
        <a:p>
          <a:endParaRPr lang="id-ID">
            <a:solidFill>
              <a:schemeClr val="tx1"/>
            </a:solidFill>
          </a:endParaRPr>
        </a:p>
      </dgm:t>
    </dgm:pt>
    <dgm:pt modelId="{CE1206FF-4B18-430B-90AA-13282455DCD8}" type="sibTrans" cxnId="{08DF2EA2-E7F5-430A-98C5-4948C2E3E005}">
      <dgm:prSet/>
      <dgm:spPr/>
      <dgm:t>
        <a:bodyPr/>
        <a:lstStyle/>
        <a:p>
          <a:endParaRPr lang="id-ID">
            <a:solidFill>
              <a:schemeClr val="tx1"/>
            </a:solidFill>
          </a:endParaRPr>
        </a:p>
      </dgm:t>
    </dgm:pt>
    <dgm:pt modelId="{F4B9ECDF-4BC1-4CEF-B57B-4393C0E1F5D5}">
      <dgm:prSet/>
      <dgm:spPr/>
      <dgm:t>
        <a:bodyPr/>
        <a:lstStyle/>
        <a:p>
          <a:r>
            <a:rPr lang="id-ID" smtClean="0"/>
            <a:t>Ujilah piranti masukan di dalam lingkungan kerja</a:t>
          </a:r>
          <a:endParaRPr lang="id-ID" dirty="0"/>
        </a:p>
      </dgm:t>
    </dgm:pt>
    <dgm:pt modelId="{B4A4071E-7AFE-4AD2-8E0C-A2323B166E8B}" type="parTrans" cxnId="{27476EB4-B76E-4278-B75A-7E935A08B812}">
      <dgm:prSet/>
      <dgm:spPr/>
      <dgm:t>
        <a:bodyPr/>
        <a:lstStyle/>
        <a:p>
          <a:endParaRPr lang="id-ID">
            <a:solidFill>
              <a:schemeClr val="tx1"/>
            </a:solidFill>
          </a:endParaRPr>
        </a:p>
      </dgm:t>
    </dgm:pt>
    <dgm:pt modelId="{7C408242-E7BA-4311-BE0F-58B3A8085E5C}" type="sibTrans" cxnId="{27476EB4-B76E-4278-B75A-7E935A08B812}">
      <dgm:prSet/>
      <dgm:spPr/>
      <dgm:t>
        <a:bodyPr/>
        <a:lstStyle/>
        <a:p>
          <a:endParaRPr lang="id-ID">
            <a:solidFill>
              <a:schemeClr val="tx1"/>
            </a:solidFill>
          </a:endParaRPr>
        </a:p>
      </dgm:t>
    </dgm:pt>
    <dgm:pt modelId="{4350DCD2-17FC-4A07-B941-9F0005D8951E}">
      <dgm:prSet/>
      <dgm:spPr/>
      <dgm:t>
        <a:bodyPr/>
        <a:lstStyle/>
        <a:p>
          <a:r>
            <a:rPr lang="id-ID" smtClean="0"/>
            <a:t>Optimalkan sifat-sifat piranti yang mudah dimodifikasi</a:t>
          </a:r>
          <a:endParaRPr lang="id-ID" dirty="0"/>
        </a:p>
      </dgm:t>
    </dgm:pt>
    <dgm:pt modelId="{9FCF71C8-6514-457B-ACDA-D6D0F53056BA}" type="parTrans" cxnId="{0B4758E5-B362-4FBB-B6ED-4039A90BC3D6}">
      <dgm:prSet/>
      <dgm:spPr/>
      <dgm:t>
        <a:bodyPr/>
        <a:lstStyle/>
        <a:p>
          <a:endParaRPr lang="id-ID">
            <a:solidFill>
              <a:schemeClr val="tx1"/>
            </a:solidFill>
          </a:endParaRPr>
        </a:p>
      </dgm:t>
    </dgm:pt>
    <dgm:pt modelId="{FC5F3926-2291-4685-AA1F-A70D6D7E150F}" type="sibTrans" cxnId="{0B4758E5-B362-4FBB-B6ED-4039A90BC3D6}">
      <dgm:prSet/>
      <dgm:spPr/>
      <dgm:t>
        <a:bodyPr/>
        <a:lstStyle/>
        <a:p>
          <a:endParaRPr lang="id-ID">
            <a:solidFill>
              <a:schemeClr val="tx1"/>
            </a:solidFill>
          </a:endParaRPr>
        </a:p>
      </dgm:t>
    </dgm:pt>
    <dgm:pt modelId="{7B6E4002-8E0F-49A1-B59F-19CDCC284DF2}">
      <dgm:prSet phldrT="[Text]" custT="1"/>
      <dgm:spPr/>
      <dgm:t>
        <a:bodyPr/>
        <a:lstStyle/>
        <a:p>
          <a:r>
            <a:rPr lang="fi-FI" sz="4800" b="1" smtClean="0"/>
            <a:t>Pemilihan Piranti (Cocok dengan User)</a:t>
          </a:r>
          <a:endParaRPr lang="id-ID" sz="4800" dirty="0"/>
        </a:p>
      </dgm:t>
    </dgm:pt>
    <dgm:pt modelId="{EEB5CC51-DE7C-4569-B898-11374DEEB19E}" type="parTrans" cxnId="{2393FEFB-007F-4C23-B2C9-84ED855F9DEA}">
      <dgm:prSet/>
      <dgm:spPr/>
      <dgm:t>
        <a:bodyPr/>
        <a:lstStyle/>
        <a:p>
          <a:endParaRPr lang="id-ID">
            <a:solidFill>
              <a:schemeClr val="tx1"/>
            </a:solidFill>
          </a:endParaRPr>
        </a:p>
      </dgm:t>
    </dgm:pt>
    <dgm:pt modelId="{EB2B4508-CA30-4F0E-BEF6-0E29DFF78B15}" type="sibTrans" cxnId="{2393FEFB-007F-4C23-B2C9-84ED855F9DEA}">
      <dgm:prSet/>
      <dgm:spPr/>
      <dgm:t>
        <a:bodyPr/>
        <a:lstStyle/>
        <a:p>
          <a:endParaRPr lang="id-ID">
            <a:solidFill>
              <a:schemeClr val="tx1"/>
            </a:solidFill>
          </a:endParaRPr>
        </a:p>
      </dgm:t>
    </dgm:pt>
    <dgm:pt modelId="{DB036925-BA88-43AC-9070-0B7709A0A4A5}" type="pres">
      <dgm:prSet presAssocID="{D46E1497-01DB-4BC5-A68A-BD5DD5357EE9}" presName="composite" presStyleCnt="0">
        <dgm:presLayoutVars>
          <dgm:chMax val="1"/>
          <dgm:dir/>
          <dgm:resizeHandles val="exact"/>
        </dgm:presLayoutVars>
      </dgm:prSet>
      <dgm:spPr/>
      <dgm:t>
        <a:bodyPr/>
        <a:lstStyle/>
        <a:p>
          <a:endParaRPr lang="id-ID"/>
        </a:p>
      </dgm:t>
    </dgm:pt>
    <dgm:pt modelId="{A20F2AAE-1E83-41F0-B123-366EC65A0112}" type="pres">
      <dgm:prSet presAssocID="{7B6E4002-8E0F-49A1-B59F-19CDCC284DF2}" presName="roof" presStyleLbl="dkBgShp" presStyleIdx="0" presStyleCnt="2"/>
      <dgm:spPr/>
      <dgm:t>
        <a:bodyPr/>
        <a:lstStyle/>
        <a:p>
          <a:endParaRPr lang="id-ID"/>
        </a:p>
      </dgm:t>
    </dgm:pt>
    <dgm:pt modelId="{F2C354A4-386F-4D82-820E-5FB02F4DD589}" type="pres">
      <dgm:prSet presAssocID="{7B6E4002-8E0F-49A1-B59F-19CDCC284DF2}" presName="pillars" presStyleCnt="0"/>
      <dgm:spPr/>
    </dgm:pt>
    <dgm:pt modelId="{8EC156D8-C9C7-4F13-9DC6-11CFD1950A10}" type="pres">
      <dgm:prSet presAssocID="{7B6E4002-8E0F-49A1-B59F-19CDCC284DF2}" presName="pillar1" presStyleLbl="node1" presStyleIdx="0" presStyleCnt="2">
        <dgm:presLayoutVars>
          <dgm:bulletEnabled val="1"/>
        </dgm:presLayoutVars>
      </dgm:prSet>
      <dgm:spPr/>
      <dgm:t>
        <a:bodyPr/>
        <a:lstStyle/>
        <a:p>
          <a:endParaRPr lang="id-ID"/>
        </a:p>
      </dgm:t>
    </dgm:pt>
    <dgm:pt modelId="{17A48A9C-4EAE-4C51-93C2-E2748906AAC9}" type="pres">
      <dgm:prSet presAssocID="{66CF6083-DD22-4AD5-9984-A956D91EFD70}" presName="pillarX" presStyleLbl="node1" presStyleIdx="1" presStyleCnt="2">
        <dgm:presLayoutVars>
          <dgm:bulletEnabled val="1"/>
        </dgm:presLayoutVars>
      </dgm:prSet>
      <dgm:spPr/>
      <dgm:t>
        <a:bodyPr/>
        <a:lstStyle/>
        <a:p>
          <a:endParaRPr lang="id-ID"/>
        </a:p>
      </dgm:t>
    </dgm:pt>
    <dgm:pt modelId="{D2636A95-6A4D-425B-9A94-CA91C9654D29}" type="pres">
      <dgm:prSet presAssocID="{7B6E4002-8E0F-49A1-B59F-19CDCC284DF2}" presName="base" presStyleLbl="dkBgShp" presStyleIdx="1" presStyleCnt="2"/>
      <dgm:spPr/>
    </dgm:pt>
  </dgm:ptLst>
  <dgm:cxnLst>
    <dgm:cxn modelId="{0932F66B-F9EE-4AB9-AC70-4A7A97027DF5}" srcId="{7B6E4002-8E0F-49A1-B59F-19CDCC284DF2}" destId="{C57ADD43-BC15-4CC3-9856-A5CF5B9412EB}" srcOrd="0" destOrd="0" parTransId="{293CD3D8-7280-45EF-A91C-11A300A485A0}" sibTransId="{DFF6371F-E193-44F5-B19A-2A15DF0DD067}"/>
    <dgm:cxn modelId="{5602501D-72D4-44F6-9B99-CC16197F5497}" srcId="{C57ADD43-BC15-4CC3-9856-A5CF5B9412EB}" destId="{3032DAF2-882A-4A50-A651-CEA6DC4B19C6}" srcOrd="0" destOrd="0" parTransId="{0D580540-34E5-43C3-BF6E-BA7810F76593}" sibTransId="{C0C4BA8C-E4B6-4307-8D3B-35C9422D0AE6}"/>
    <dgm:cxn modelId="{D84F2FB4-0798-41AE-82F8-0650A431F1BD}" type="presOf" srcId="{C34C03A6-2C95-44BB-BB72-96B616B9E6B1}" destId="{17A48A9C-4EAE-4C51-93C2-E2748906AAC9}" srcOrd="0" destOrd="1" presId="urn:microsoft.com/office/officeart/2005/8/layout/hList3"/>
    <dgm:cxn modelId="{299762E4-F8FA-4520-A87F-867EFE6FF3A6}" type="presOf" srcId="{7B6E4002-8E0F-49A1-B59F-19CDCC284DF2}" destId="{A20F2AAE-1E83-41F0-B123-366EC65A0112}" srcOrd="0" destOrd="0" presId="urn:microsoft.com/office/officeart/2005/8/layout/hList3"/>
    <dgm:cxn modelId="{2393FEFB-007F-4C23-B2C9-84ED855F9DEA}" srcId="{D46E1497-01DB-4BC5-A68A-BD5DD5357EE9}" destId="{7B6E4002-8E0F-49A1-B59F-19CDCC284DF2}" srcOrd="0" destOrd="0" parTransId="{EEB5CC51-DE7C-4569-B898-11374DEEB19E}" sibTransId="{EB2B4508-CA30-4F0E-BEF6-0E29DFF78B15}"/>
    <dgm:cxn modelId="{114C65AC-418D-4422-80BB-C049853F3D2A}" srcId="{66CF6083-DD22-4AD5-9984-A956D91EFD70}" destId="{C34C03A6-2C95-44BB-BB72-96B616B9E6B1}" srcOrd="0" destOrd="0" parTransId="{DE897871-F63B-4154-8D7F-227444653A3F}" sibTransId="{9D692F48-9F9E-4F5E-9573-3CEEBB86592C}"/>
    <dgm:cxn modelId="{D2858C6D-C75F-4714-B9C3-FEF547ECB6C2}" type="presOf" srcId="{FE658B9F-B609-4E8F-AAEB-676487C4CBDA}" destId="{17A48A9C-4EAE-4C51-93C2-E2748906AAC9}" srcOrd="0" destOrd="2" presId="urn:microsoft.com/office/officeart/2005/8/layout/hList3"/>
    <dgm:cxn modelId="{0E6C58D7-E9F2-4E72-AF38-31C622A1A95E}" type="presOf" srcId="{4350DCD2-17FC-4A07-B941-9F0005D8951E}" destId="{17A48A9C-4EAE-4C51-93C2-E2748906AAC9}" srcOrd="0" destOrd="5" presId="urn:microsoft.com/office/officeart/2005/8/layout/hList3"/>
    <dgm:cxn modelId="{6B3B9014-B5D6-4DBE-B734-CC6FCCCD0E32}" type="presOf" srcId="{F4B9ECDF-4BC1-4CEF-B57B-4393C0E1F5D5}" destId="{17A48A9C-4EAE-4C51-93C2-E2748906AAC9}" srcOrd="0" destOrd="4" presId="urn:microsoft.com/office/officeart/2005/8/layout/hList3"/>
    <dgm:cxn modelId="{3FF36305-D9E4-45C7-BF2A-4FDD6E3A54D6}" type="presOf" srcId="{3032DAF2-882A-4A50-A651-CEA6DC4B19C6}" destId="{8EC156D8-C9C7-4F13-9DC6-11CFD1950A10}" srcOrd="0" destOrd="1" presId="urn:microsoft.com/office/officeart/2005/8/layout/hList3"/>
    <dgm:cxn modelId="{27476EB4-B76E-4278-B75A-7E935A08B812}" srcId="{66CF6083-DD22-4AD5-9984-A956D91EFD70}" destId="{F4B9ECDF-4BC1-4CEF-B57B-4393C0E1F5D5}" srcOrd="3" destOrd="0" parTransId="{B4A4071E-7AFE-4AD2-8E0C-A2323B166E8B}" sibTransId="{7C408242-E7BA-4311-BE0F-58B3A8085E5C}"/>
    <dgm:cxn modelId="{4EDF102B-DAF5-4CC9-9E97-50504921FE04}" type="presOf" srcId="{66CF6083-DD22-4AD5-9984-A956D91EFD70}" destId="{17A48A9C-4EAE-4C51-93C2-E2748906AAC9}" srcOrd="0" destOrd="0" presId="urn:microsoft.com/office/officeart/2005/8/layout/hList3"/>
    <dgm:cxn modelId="{2350E537-A99F-40AE-9067-5EF9BC4B7ED4}" type="presOf" srcId="{D46E1497-01DB-4BC5-A68A-BD5DD5357EE9}" destId="{DB036925-BA88-43AC-9070-0B7709A0A4A5}" srcOrd="0" destOrd="0" presId="urn:microsoft.com/office/officeart/2005/8/layout/hList3"/>
    <dgm:cxn modelId="{AAE67232-CC22-4030-9FCB-3BD97BE96FA2}" srcId="{7B6E4002-8E0F-49A1-B59F-19CDCC284DF2}" destId="{66CF6083-DD22-4AD5-9984-A956D91EFD70}" srcOrd="1" destOrd="0" parTransId="{96AE8E0B-A57E-451E-B957-20403D546839}" sibTransId="{C7FA590A-CC64-4E7F-8FE2-0F4663E39288}"/>
    <dgm:cxn modelId="{EFA952E4-8BA4-42D9-8AFE-A648059DEB41}" srcId="{C57ADD43-BC15-4CC3-9856-A5CF5B9412EB}" destId="{806C3F30-2D26-42FF-8797-9EE82DCFE1D9}" srcOrd="1" destOrd="0" parTransId="{75610A93-BE3D-4904-A312-981AA6510057}" sibTransId="{C23E4C8D-811E-46BE-B854-0928172FCF2F}"/>
    <dgm:cxn modelId="{0B4758E5-B362-4FBB-B6ED-4039A90BC3D6}" srcId="{66CF6083-DD22-4AD5-9984-A956D91EFD70}" destId="{4350DCD2-17FC-4A07-B941-9F0005D8951E}" srcOrd="4" destOrd="0" parTransId="{9FCF71C8-6514-457B-ACDA-D6D0F53056BA}" sibTransId="{FC5F3926-2291-4685-AA1F-A70D6D7E150F}"/>
    <dgm:cxn modelId="{08DF2EA2-E7F5-430A-98C5-4948C2E3E005}" srcId="{66CF6083-DD22-4AD5-9984-A956D91EFD70}" destId="{DFC94EE9-5AD5-4C96-8EEB-293EE8519E4D}" srcOrd="2" destOrd="0" parTransId="{21CB73C8-7ABF-4F81-ADBE-B076701F9B2C}" sibTransId="{CE1206FF-4B18-430B-90AA-13282455DCD8}"/>
    <dgm:cxn modelId="{DAF26FB2-BE83-4D17-9C00-5E59A59327B4}" type="presOf" srcId="{C57ADD43-BC15-4CC3-9856-A5CF5B9412EB}" destId="{8EC156D8-C9C7-4F13-9DC6-11CFD1950A10}" srcOrd="0" destOrd="0" presId="urn:microsoft.com/office/officeart/2005/8/layout/hList3"/>
    <dgm:cxn modelId="{6A2340E7-BFAD-42BA-9F5B-7DCB3896A5FB}" type="presOf" srcId="{DFC94EE9-5AD5-4C96-8EEB-293EE8519E4D}" destId="{17A48A9C-4EAE-4C51-93C2-E2748906AAC9}" srcOrd="0" destOrd="3" presId="urn:microsoft.com/office/officeart/2005/8/layout/hList3"/>
    <dgm:cxn modelId="{1FE81B91-2F4D-424C-8478-80AF69119DA7}" type="presOf" srcId="{806C3F30-2D26-42FF-8797-9EE82DCFE1D9}" destId="{8EC156D8-C9C7-4F13-9DC6-11CFD1950A10}" srcOrd="0" destOrd="2" presId="urn:microsoft.com/office/officeart/2005/8/layout/hList3"/>
    <dgm:cxn modelId="{CCA048BD-AA4E-4F40-91AC-09838F1AC12A}" srcId="{66CF6083-DD22-4AD5-9984-A956D91EFD70}" destId="{FE658B9F-B609-4E8F-AAEB-676487C4CBDA}" srcOrd="1" destOrd="0" parTransId="{FB838F66-8A59-416A-B6AB-A0A1710FC6C7}" sibTransId="{C75FE0DA-2F54-4603-BC49-D48914F6B14F}"/>
    <dgm:cxn modelId="{97DCE8F7-9914-49F2-925F-9FFF58207708}" type="presParOf" srcId="{DB036925-BA88-43AC-9070-0B7709A0A4A5}" destId="{A20F2AAE-1E83-41F0-B123-366EC65A0112}" srcOrd="0" destOrd="0" presId="urn:microsoft.com/office/officeart/2005/8/layout/hList3"/>
    <dgm:cxn modelId="{18EC55B8-EDC5-47B5-923C-1983F77F29B7}" type="presParOf" srcId="{DB036925-BA88-43AC-9070-0B7709A0A4A5}" destId="{F2C354A4-386F-4D82-820E-5FB02F4DD589}" srcOrd="1" destOrd="0" presId="urn:microsoft.com/office/officeart/2005/8/layout/hList3"/>
    <dgm:cxn modelId="{1212D482-260F-40A8-A942-E06695B7EE22}" type="presParOf" srcId="{F2C354A4-386F-4D82-820E-5FB02F4DD589}" destId="{8EC156D8-C9C7-4F13-9DC6-11CFD1950A10}" srcOrd="0" destOrd="0" presId="urn:microsoft.com/office/officeart/2005/8/layout/hList3"/>
    <dgm:cxn modelId="{6C95C037-E345-434E-9B0E-82AD9250DD29}" type="presParOf" srcId="{F2C354A4-386F-4D82-820E-5FB02F4DD589}" destId="{17A48A9C-4EAE-4C51-93C2-E2748906AAC9}" srcOrd="1" destOrd="0" presId="urn:microsoft.com/office/officeart/2005/8/layout/hList3"/>
    <dgm:cxn modelId="{63397103-C6A1-4CF7-B84A-09B9FFFF96EE}" type="presParOf" srcId="{DB036925-BA88-43AC-9070-0B7709A0A4A5}" destId="{D2636A95-6A4D-425B-9A94-CA91C9654D29}" srcOrd="2" destOrd="0" presId="urn:microsoft.com/office/officeart/2005/8/layout/h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F324BB60-2696-4268-9CEF-62DB7348380C}" type="doc">
      <dgm:prSet loTypeId="urn:microsoft.com/office/officeart/2005/8/layout/vList2" loCatId="list" qsTypeId="urn:microsoft.com/office/officeart/2005/8/quickstyle/simple1" qsCatId="simple" csTypeId="urn:microsoft.com/office/officeart/2005/8/colors/accent3_5" csCatId="accent3" phldr="1"/>
      <dgm:spPr/>
      <dgm:t>
        <a:bodyPr/>
        <a:lstStyle/>
        <a:p>
          <a:endParaRPr lang="id-ID"/>
        </a:p>
      </dgm:t>
    </dgm:pt>
    <dgm:pt modelId="{AFE46558-CDE3-482E-BED9-6EAD52EB1C2C}">
      <dgm:prSet phldrT="[Text]"/>
      <dgm:spPr/>
      <dgm:t>
        <a:bodyPr/>
        <a:lstStyle/>
        <a:p>
          <a:r>
            <a:rPr lang="id-ID" dirty="0" smtClean="0"/>
            <a:t>Piranti pengenalan kata (Word Recognition)</a:t>
          </a:r>
          <a:endParaRPr lang="id-ID" dirty="0"/>
        </a:p>
      </dgm:t>
    </dgm:pt>
    <dgm:pt modelId="{E72EF3FD-83FC-46ED-85C8-2500B0485EF1}" type="parTrans" cxnId="{57248B8E-EDC0-42AD-867A-25F533CACEF9}">
      <dgm:prSet/>
      <dgm:spPr/>
      <dgm:t>
        <a:bodyPr/>
        <a:lstStyle/>
        <a:p>
          <a:endParaRPr lang="id-ID"/>
        </a:p>
      </dgm:t>
    </dgm:pt>
    <dgm:pt modelId="{EB4A1E82-FBB2-4C76-98B0-E3C8076DB176}" type="sibTrans" cxnId="{57248B8E-EDC0-42AD-867A-25F533CACEF9}">
      <dgm:prSet/>
      <dgm:spPr/>
      <dgm:t>
        <a:bodyPr/>
        <a:lstStyle/>
        <a:p>
          <a:endParaRPr lang="id-ID"/>
        </a:p>
      </dgm:t>
    </dgm:pt>
    <dgm:pt modelId="{A27B5DB6-B5D8-4A7B-AAD7-F76A39EEEA87}">
      <dgm:prSet phldrT="[Text]"/>
      <dgm:spPr/>
      <dgm:t>
        <a:bodyPr/>
        <a:lstStyle/>
        <a:p>
          <a:r>
            <a:rPr lang="id-ID" dirty="0" smtClean="0"/>
            <a:t>mampu merespon ucapan-ucapan secara individu atau perintah-perintah yang menggunakan teknik yang dikenal sebagai speaker verification. Pertama kali sistem akan membangkitkan suatu template untuk mengenali suara user</a:t>
          </a:r>
          <a:endParaRPr lang="id-ID" dirty="0"/>
        </a:p>
      </dgm:t>
    </dgm:pt>
    <dgm:pt modelId="{A7B77D22-F4A8-41AD-8954-E6205D6348B8}" type="parTrans" cxnId="{F87B1A07-9919-4C35-8AC6-31792B54BBA0}">
      <dgm:prSet/>
      <dgm:spPr/>
      <dgm:t>
        <a:bodyPr/>
        <a:lstStyle/>
        <a:p>
          <a:endParaRPr lang="id-ID"/>
        </a:p>
      </dgm:t>
    </dgm:pt>
    <dgm:pt modelId="{83B07A65-5771-4793-96D7-9B8B874FDE3A}" type="sibTrans" cxnId="{F87B1A07-9919-4C35-8AC6-31792B54BBA0}">
      <dgm:prSet/>
      <dgm:spPr/>
      <dgm:t>
        <a:bodyPr/>
        <a:lstStyle/>
        <a:p>
          <a:endParaRPr lang="id-ID"/>
        </a:p>
      </dgm:t>
    </dgm:pt>
    <dgm:pt modelId="{E1FF37D5-DDB5-4978-9750-719C5C5BC0A1}">
      <dgm:prSet phldrT="[Text]"/>
      <dgm:spPr/>
      <dgm:t>
        <a:bodyPr/>
        <a:lstStyle/>
        <a:p>
          <a:r>
            <a:rPr lang="id-ID" dirty="0" smtClean="0"/>
            <a:t>Piranti pengenalan kalimat (Speech Recognition)</a:t>
          </a:r>
          <a:endParaRPr lang="id-ID" dirty="0"/>
        </a:p>
      </dgm:t>
    </dgm:pt>
    <dgm:pt modelId="{353154A4-87E5-4218-89A7-D9A021AE3AD5}" type="parTrans" cxnId="{E6B09509-0E07-4DA0-91E2-B0BB23DFE1B2}">
      <dgm:prSet/>
      <dgm:spPr/>
      <dgm:t>
        <a:bodyPr/>
        <a:lstStyle/>
        <a:p>
          <a:endParaRPr lang="id-ID"/>
        </a:p>
      </dgm:t>
    </dgm:pt>
    <dgm:pt modelId="{60317717-A142-4FD0-875C-767F9AEEC24B}" type="sibTrans" cxnId="{E6B09509-0E07-4DA0-91E2-B0BB23DFE1B2}">
      <dgm:prSet/>
      <dgm:spPr/>
      <dgm:t>
        <a:bodyPr/>
        <a:lstStyle/>
        <a:p>
          <a:endParaRPr lang="id-ID"/>
        </a:p>
      </dgm:t>
    </dgm:pt>
    <dgm:pt modelId="{2D17C74B-0EA2-46D9-A038-FFEB192B3966}">
      <dgm:prSet phldrT="[Text]"/>
      <dgm:spPr/>
      <dgm:t>
        <a:bodyPr/>
        <a:lstStyle/>
        <a:p>
          <a:r>
            <a:rPr lang="id-ID" dirty="0" smtClean="0"/>
            <a:t>mampu mengenali hubungan antar kata terucap didalam kalimat atau frase. Teknik-teknik statistik dipakai dalam hal pola perekaman suara akan dicocokan dengan kata-kata terucap</a:t>
          </a:r>
          <a:endParaRPr lang="id-ID" dirty="0"/>
        </a:p>
      </dgm:t>
    </dgm:pt>
    <dgm:pt modelId="{7936AFF9-3AA4-4DC9-8474-D6F765AFA1EA}" type="parTrans" cxnId="{8A0E69CC-A812-460B-966A-94351F811BAE}">
      <dgm:prSet/>
      <dgm:spPr/>
      <dgm:t>
        <a:bodyPr/>
        <a:lstStyle/>
        <a:p>
          <a:endParaRPr lang="id-ID"/>
        </a:p>
      </dgm:t>
    </dgm:pt>
    <dgm:pt modelId="{5AC3D730-C55E-4A99-AE98-F0CA5F060D9A}" type="sibTrans" cxnId="{8A0E69CC-A812-460B-966A-94351F811BAE}">
      <dgm:prSet/>
      <dgm:spPr/>
      <dgm:t>
        <a:bodyPr/>
        <a:lstStyle/>
        <a:p>
          <a:endParaRPr lang="id-ID"/>
        </a:p>
      </dgm:t>
    </dgm:pt>
    <dgm:pt modelId="{A24EBCC5-7F57-4B05-A949-16F53CA040BC}" type="pres">
      <dgm:prSet presAssocID="{F324BB60-2696-4268-9CEF-62DB7348380C}" presName="linear" presStyleCnt="0">
        <dgm:presLayoutVars>
          <dgm:animLvl val="lvl"/>
          <dgm:resizeHandles val="exact"/>
        </dgm:presLayoutVars>
      </dgm:prSet>
      <dgm:spPr/>
      <dgm:t>
        <a:bodyPr/>
        <a:lstStyle/>
        <a:p>
          <a:endParaRPr lang="id-ID"/>
        </a:p>
      </dgm:t>
    </dgm:pt>
    <dgm:pt modelId="{37328BB4-F057-4BD2-8243-8842B2D42CF3}" type="pres">
      <dgm:prSet presAssocID="{AFE46558-CDE3-482E-BED9-6EAD52EB1C2C}" presName="parentText" presStyleLbl="node1" presStyleIdx="0" presStyleCnt="2">
        <dgm:presLayoutVars>
          <dgm:chMax val="0"/>
          <dgm:bulletEnabled val="1"/>
        </dgm:presLayoutVars>
      </dgm:prSet>
      <dgm:spPr/>
      <dgm:t>
        <a:bodyPr/>
        <a:lstStyle/>
        <a:p>
          <a:endParaRPr lang="id-ID"/>
        </a:p>
      </dgm:t>
    </dgm:pt>
    <dgm:pt modelId="{8E249AE7-DBBA-4B2B-AD0E-EE63CE8AC669}" type="pres">
      <dgm:prSet presAssocID="{AFE46558-CDE3-482E-BED9-6EAD52EB1C2C}" presName="childText" presStyleLbl="revTx" presStyleIdx="0" presStyleCnt="2">
        <dgm:presLayoutVars>
          <dgm:bulletEnabled val="1"/>
        </dgm:presLayoutVars>
      </dgm:prSet>
      <dgm:spPr/>
      <dgm:t>
        <a:bodyPr/>
        <a:lstStyle/>
        <a:p>
          <a:endParaRPr lang="id-ID"/>
        </a:p>
      </dgm:t>
    </dgm:pt>
    <dgm:pt modelId="{11462174-E262-4C7F-B3E1-E173AA71DB26}" type="pres">
      <dgm:prSet presAssocID="{E1FF37D5-DDB5-4978-9750-719C5C5BC0A1}" presName="parentText" presStyleLbl="node1" presStyleIdx="1" presStyleCnt="2">
        <dgm:presLayoutVars>
          <dgm:chMax val="0"/>
          <dgm:bulletEnabled val="1"/>
        </dgm:presLayoutVars>
      </dgm:prSet>
      <dgm:spPr/>
      <dgm:t>
        <a:bodyPr/>
        <a:lstStyle/>
        <a:p>
          <a:endParaRPr lang="id-ID"/>
        </a:p>
      </dgm:t>
    </dgm:pt>
    <dgm:pt modelId="{DCF584F4-592A-4AAC-A84D-1211C009BC4E}" type="pres">
      <dgm:prSet presAssocID="{E1FF37D5-DDB5-4978-9750-719C5C5BC0A1}" presName="childText" presStyleLbl="revTx" presStyleIdx="1" presStyleCnt="2">
        <dgm:presLayoutVars>
          <dgm:bulletEnabled val="1"/>
        </dgm:presLayoutVars>
      </dgm:prSet>
      <dgm:spPr/>
      <dgm:t>
        <a:bodyPr/>
        <a:lstStyle/>
        <a:p>
          <a:endParaRPr lang="id-ID"/>
        </a:p>
      </dgm:t>
    </dgm:pt>
  </dgm:ptLst>
  <dgm:cxnLst>
    <dgm:cxn modelId="{5164911E-6A4C-446A-B238-CA4D831F58AB}" type="presOf" srcId="{A27B5DB6-B5D8-4A7B-AAD7-F76A39EEEA87}" destId="{8E249AE7-DBBA-4B2B-AD0E-EE63CE8AC669}" srcOrd="0" destOrd="0" presId="urn:microsoft.com/office/officeart/2005/8/layout/vList2"/>
    <dgm:cxn modelId="{8A0E69CC-A812-460B-966A-94351F811BAE}" srcId="{E1FF37D5-DDB5-4978-9750-719C5C5BC0A1}" destId="{2D17C74B-0EA2-46D9-A038-FFEB192B3966}" srcOrd="0" destOrd="0" parTransId="{7936AFF9-3AA4-4DC9-8474-D6F765AFA1EA}" sibTransId="{5AC3D730-C55E-4A99-AE98-F0CA5F060D9A}"/>
    <dgm:cxn modelId="{7BF5841F-2E82-4C36-A7F9-36BE4855AF68}" type="presOf" srcId="{F324BB60-2696-4268-9CEF-62DB7348380C}" destId="{A24EBCC5-7F57-4B05-A949-16F53CA040BC}" srcOrd="0" destOrd="0" presId="urn:microsoft.com/office/officeart/2005/8/layout/vList2"/>
    <dgm:cxn modelId="{62B5D396-C938-479A-856A-24D9F94E62F3}" type="presOf" srcId="{AFE46558-CDE3-482E-BED9-6EAD52EB1C2C}" destId="{37328BB4-F057-4BD2-8243-8842B2D42CF3}" srcOrd="0" destOrd="0" presId="urn:microsoft.com/office/officeart/2005/8/layout/vList2"/>
    <dgm:cxn modelId="{BA612331-8097-475D-92C7-0B7004F58036}" type="presOf" srcId="{2D17C74B-0EA2-46D9-A038-FFEB192B3966}" destId="{DCF584F4-592A-4AAC-A84D-1211C009BC4E}" srcOrd="0" destOrd="0" presId="urn:microsoft.com/office/officeart/2005/8/layout/vList2"/>
    <dgm:cxn modelId="{F87B1A07-9919-4C35-8AC6-31792B54BBA0}" srcId="{AFE46558-CDE3-482E-BED9-6EAD52EB1C2C}" destId="{A27B5DB6-B5D8-4A7B-AAD7-F76A39EEEA87}" srcOrd="0" destOrd="0" parTransId="{A7B77D22-F4A8-41AD-8954-E6205D6348B8}" sibTransId="{83B07A65-5771-4793-96D7-9B8B874FDE3A}"/>
    <dgm:cxn modelId="{C6BFBAA6-C88B-4E51-8259-A759709C6E25}" type="presOf" srcId="{E1FF37D5-DDB5-4978-9750-719C5C5BC0A1}" destId="{11462174-E262-4C7F-B3E1-E173AA71DB26}" srcOrd="0" destOrd="0" presId="urn:microsoft.com/office/officeart/2005/8/layout/vList2"/>
    <dgm:cxn modelId="{57248B8E-EDC0-42AD-867A-25F533CACEF9}" srcId="{F324BB60-2696-4268-9CEF-62DB7348380C}" destId="{AFE46558-CDE3-482E-BED9-6EAD52EB1C2C}" srcOrd="0" destOrd="0" parTransId="{E72EF3FD-83FC-46ED-85C8-2500B0485EF1}" sibTransId="{EB4A1E82-FBB2-4C76-98B0-E3C8076DB176}"/>
    <dgm:cxn modelId="{E6B09509-0E07-4DA0-91E2-B0BB23DFE1B2}" srcId="{F324BB60-2696-4268-9CEF-62DB7348380C}" destId="{E1FF37D5-DDB5-4978-9750-719C5C5BC0A1}" srcOrd="1" destOrd="0" parTransId="{353154A4-87E5-4218-89A7-D9A021AE3AD5}" sibTransId="{60317717-A142-4FD0-875C-767F9AEEC24B}"/>
    <dgm:cxn modelId="{322D1600-5CA1-4C54-9301-ED8F603C5F79}" type="presParOf" srcId="{A24EBCC5-7F57-4B05-A949-16F53CA040BC}" destId="{37328BB4-F057-4BD2-8243-8842B2D42CF3}" srcOrd="0" destOrd="0" presId="urn:microsoft.com/office/officeart/2005/8/layout/vList2"/>
    <dgm:cxn modelId="{B1681E5C-6793-4F85-8485-42A6A55D72EE}" type="presParOf" srcId="{A24EBCC5-7F57-4B05-A949-16F53CA040BC}" destId="{8E249AE7-DBBA-4B2B-AD0E-EE63CE8AC669}" srcOrd="1" destOrd="0" presId="urn:microsoft.com/office/officeart/2005/8/layout/vList2"/>
    <dgm:cxn modelId="{A1E9DAF3-B864-4523-8D01-6010780DF912}" type="presParOf" srcId="{A24EBCC5-7F57-4B05-A949-16F53CA040BC}" destId="{11462174-E262-4C7F-B3E1-E173AA71DB26}" srcOrd="2" destOrd="0" presId="urn:microsoft.com/office/officeart/2005/8/layout/vList2"/>
    <dgm:cxn modelId="{8AE23B46-1B32-4276-9335-946DE2BD872D}" type="presParOf" srcId="{A24EBCC5-7F57-4B05-A949-16F53CA040BC}" destId="{DCF584F4-592A-4AAC-A84D-1211C009BC4E}"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E6552F81-5078-4AFC-B49E-CF8A3C3BD04B}" type="doc">
      <dgm:prSet loTypeId="urn:microsoft.com/office/officeart/2005/8/layout/hList3" loCatId="list" qsTypeId="urn:microsoft.com/office/officeart/2005/8/quickstyle/simple1" qsCatId="simple" csTypeId="urn:microsoft.com/office/officeart/2005/8/colors/accent1_3" csCatId="accent1" phldr="1"/>
      <dgm:spPr/>
      <dgm:t>
        <a:bodyPr/>
        <a:lstStyle/>
        <a:p>
          <a:endParaRPr lang="id-ID"/>
        </a:p>
      </dgm:t>
    </dgm:pt>
    <dgm:pt modelId="{1FA14000-6081-4615-8EEE-F22830914360}">
      <dgm:prSet phldrT="[Text]"/>
      <dgm:spPr/>
      <dgm:t>
        <a:bodyPr/>
        <a:lstStyle/>
        <a:p>
          <a:pPr algn="l"/>
          <a:r>
            <a:rPr lang="id-ID" dirty="0" smtClean="0">
              <a:solidFill>
                <a:sysClr val="windowText" lastClr="000000"/>
              </a:solidFill>
            </a:rPr>
            <a:t>Monitor</a:t>
          </a:r>
          <a:endParaRPr lang="id-ID" dirty="0">
            <a:solidFill>
              <a:sysClr val="windowText" lastClr="000000"/>
            </a:solidFill>
          </a:endParaRPr>
        </a:p>
      </dgm:t>
    </dgm:pt>
    <dgm:pt modelId="{22B355E1-E05F-4480-8863-805359E36D56}" type="parTrans" cxnId="{AE1A0A3E-DD5F-4685-AE3C-D45E6396EF3D}">
      <dgm:prSet/>
      <dgm:spPr/>
      <dgm:t>
        <a:bodyPr/>
        <a:lstStyle/>
        <a:p>
          <a:endParaRPr lang="id-ID">
            <a:solidFill>
              <a:sysClr val="windowText" lastClr="000000"/>
            </a:solidFill>
          </a:endParaRPr>
        </a:p>
      </dgm:t>
    </dgm:pt>
    <dgm:pt modelId="{0808941B-2614-407C-AAF1-D5C29572AC73}" type="sibTrans" cxnId="{AE1A0A3E-DD5F-4685-AE3C-D45E6396EF3D}">
      <dgm:prSet/>
      <dgm:spPr/>
      <dgm:t>
        <a:bodyPr/>
        <a:lstStyle/>
        <a:p>
          <a:endParaRPr lang="id-ID">
            <a:solidFill>
              <a:sysClr val="windowText" lastClr="000000"/>
            </a:solidFill>
          </a:endParaRPr>
        </a:p>
      </dgm:t>
    </dgm:pt>
    <dgm:pt modelId="{621C9925-100C-4FC6-97B5-301894DA9D01}">
      <dgm:prSet phldrT="[Text]"/>
      <dgm:spPr/>
      <dgm:t>
        <a:bodyPr anchor="t"/>
        <a:lstStyle/>
        <a:p>
          <a:pPr algn="l"/>
          <a:r>
            <a:rPr lang="id-ID" dirty="0" smtClean="0">
              <a:solidFill>
                <a:sysClr val="windowText" lastClr="000000"/>
              </a:solidFill>
            </a:rPr>
            <a:t>Monitor (layar tampilan) merupakan sumber utama informasi dan harus diakui memliki keterbatasan dibandingkan kertas. Monitor memiliki 3 komponen utama: </a:t>
          </a:r>
          <a:endParaRPr lang="id-ID" dirty="0" smtClean="0">
            <a:solidFill>
              <a:sysClr val="windowText" lastClr="000000"/>
            </a:solidFill>
          </a:endParaRPr>
        </a:p>
        <a:p>
          <a:pPr algn="l"/>
          <a:r>
            <a:rPr lang="id-ID" dirty="0" smtClean="0">
              <a:solidFill>
                <a:sysClr val="windowText" lastClr="000000"/>
              </a:solidFill>
            </a:rPr>
            <a:t>o Pengingat </a:t>
          </a:r>
          <a:r>
            <a:rPr lang="id-ID" dirty="0" smtClean="0">
              <a:solidFill>
                <a:sysClr val="windowText" lastClr="000000"/>
              </a:solidFill>
            </a:rPr>
            <a:t>digital (</a:t>
          </a:r>
          <a:r>
            <a:rPr lang="id-ID" i="1" dirty="0" smtClean="0">
              <a:solidFill>
                <a:sysClr val="windowText" lastClr="000000"/>
              </a:solidFill>
            </a:rPr>
            <a:t>frame buffer</a:t>
          </a:r>
          <a:r>
            <a:rPr lang="id-ID" dirty="0" smtClean="0">
              <a:solidFill>
                <a:sysClr val="windowText" lastClr="000000"/>
              </a:solidFill>
            </a:rPr>
            <a:t>), </a:t>
          </a:r>
          <a:endParaRPr lang="id-ID" dirty="0" smtClean="0">
            <a:solidFill>
              <a:sysClr val="windowText" lastClr="000000"/>
            </a:solidFill>
          </a:endParaRPr>
        </a:p>
        <a:p>
          <a:pPr algn="l"/>
          <a:r>
            <a:rPr lang="id-ID" dirty="0" smtClean="0">
              <a:solidFill>
                <a:sysClr val="windowText" lastClr="000000"/>
              </a:solidFill>
            </a:rPr>
            <a:t>o Layar tampilan, dan </a:t>
          </a:r>
        </a:p>
        <a:p>
          <a:pPr algn="l"/>
          <a:r>
            <a:rPr lang="id-ID" dirty="0" smtClean="0">
              <a:solidFill>
                <a:sysClr val="windowText" lastClr="000000"/>
              </a:solidFill>
            </a:rPr>
            <a:t>o Pengendali </a:t>
          </a:r>
          <a:r>
            <a:rPr lang="id-ID" dirty="0" smtClean="0">
              <a:solidFill>
                <a:sysClr val="windowText" lastClr="000000"/>
              </a:solidFill>
            </a:rPr>
            <a:t>tampilan (</a:t>
          </a:r>
          <a:r>
            <a:rPr lang="id-ID" i="1" dirty="0" smtClean="0">
              <a:solidFill>
                <a:sysClr val="windowText" lastClr="000000"/>
              </a:solidFill>
            </a:rPr>
            <a:t>display controller</a:t>
          </a:r>
          <a:r>
            <a:rPr lang="id-ID" dirty="0" smtClean="0">
              <a:solidFill>
                <a:sysClr val="windowText" lastClr="000000"/>
              </a:solidFill>
            </a:rPr>
            <a:t>)</a:t>
          </a:r>
          <a:endParaRPr lang="id-ID" dirty="0">
            <a:solidFill>
              <a:sysClr val="windowText" lastClr="000000"/>
            </a:solidFill>
          </a:endParaRPr>
        </a:p>
      </dgm:t>
    </dgm:pt>
    <dgm:pt modelId="{ADAF2322-8C1A-405D-96C0-47384CD474A2}" type="parTrans" cxnId="{1747677D-F0AF-4BB0-AC89-059FA8DFE70C}">
      <dgm:prSet/>
      <dgm:spPr/>
      <dgm:t>
        <a:bodyPr/>
        <a:lstStyle/>
        <a:p>
          <a:endParaRPr lang="id-ID">
            <a:solidFill>
              <a:sysClr val="windowText" lastClr="000000"/>
            </a:solidFill>
          </a:endParaRPr>
        </a:p>
      </dgm:t>
    </dgm:pt>
    <dgm:pt modelId="{12A47B81-DA9A-4338-A265-CE0584E61245}" type="sibTrans" cxnId="{1747677D-F0AF-4BB0-AC89-059FA8DFE70C}">
      <dgm:prSet/>
      <dgm:spPr/>
      <dgm:t>
        <a:bodyPr/>
        <a:lstStyle/>
        <a:p>
          <a:endParaRPr lang="id-ID">
            <a:solidFill>
              <a:sysClr val="windowText" lastClr="000000"/>
            </a:solidFill>
          </a:endParaRPr>
        </a:p>
      </dgm:t>
    </dgm:pt>
    <dgm:pt modelId="{EEC414E6-A05E-4120-B33C-219AD5E5F8C4}">
      <dgm:prSet phldrT="[Text]" custT="1"/>
      <dgm:spPr/>
      <dgm:t>
        <a:bodyPr/>
        <a:lstStyle/>
        <a:p>
          <a:r>
            <a:rPr lang="pt-BR" sz="2800" smtClean="0">
              <a:solidFill>
                <a:sysClr val="windowText" lastClr="000000"/>
              </a:solidFill>
            </a:rPr>
            <a:t>Ada 2 macam cara menampilan gambar:</a:t>
          </a:r>
          <a:endParaRPr lang="id-ID" sz="2800" dirty="0">
            <a:solidFill>
              <a:sysClr val="windowText" lastClr="000000"/>
            </a:solidFill>
          </a:endParaRPr>
        </a:p>
      </dgm:t>
    </dgm:pt>
    <dgm:pt modelId="{169CFB4B-BA49-4E61-99B3-CC60D44602ED}" type="parTrans" cxnId="{75E8DE00-265B-4287-868D-C446649404BA}">
      <dgm:prSet/>
      <dgm:spPr/>
      <dgm:t>
        <a:bodyPr/>
        <a:lstStyle/>
        <a:p>
          <a:endParaRPr lang="id-ID">
            <a:solidFill>
              <a:sysClr val="windowText" lastClr="000000"/>
            </a:solidFill>
          </a:endParaRPr>
        </a:p>
      </dgm:t>
    </dgm:pt>
    <dgm:pt modelId="{77E9F308-4FF7-4B27-A9EF-20A6BA2D69DA}" type="sibTrans" cxnId="{75E8DE00-265B-4287-868D-C446649404BA}">
      <dgm:prSet/>
      <dgm:spPr/>
      <dgm:t>
        <a:bodyPr/>
        <a:lstStyle/>
        <a:p>
          <a:endParaRPr lang="id-ID">
            <a:solidFill>
              <a:sysClr val="windowText" lastClr="000000"/>
            </a:solidFill>
          </a:endParaRPr>
        </a:p>
      </dgm:t>
    </dgm:pt>
    <dgm:pt modelId="{BF249193-28D7-4596-8CF2-9339BF17892E}">
      <dgm:prSet custT="1"/>
      <dgm:spPr/>
      <dgm:t>
        <a:bodyPr/>
        <a:lstStyle/>
        <a:p>
          <a:r>
            <a:rPr lang="id-ID" sz="2000" smtClean="0">
              <a:solidFill>
                <a:sysClr val="windowText" lastClr="000000"/>
              </a:solidFill>
            </a:rPr>
            <a:t>Vector display, pengingat digital berisi daftar tampilan dan program tampilan</a:t>
          </a:r>
          <a:endParaRPr lang="id-ID" sz="2000" dirty="0">
            <a:solidFill>
              <a:sysClr val="windowText" lastClr="000000"/>
            </a:solidFill>
          </a:endParaRPr>
        </a:p>
      </dgm:t>
    </dgm:pt>
    <dgm:pt modelId="{3225E8AF-7C3C-4D6C-AFD9-B3FEF8EFD62C}" type="parTrans" cxnId="{B53EB1A5-2D91-4B15-9B6F-530BFD857F77}">
      <dgm:prSet/>
      <dgm:spPr/>
      <dgm:t>
        <a:bodyPr/>
        <a:lstStyle/>
        <a:p>
          <a:endParaRPr lang="id-ID">
            <a:solidFill>
              <a:sysClr val="windowText" lastClr="000000"/>
            </a:solidFill>
          </a:endParaRPr>
        </a:p>
      </dgm:t>
    </dgm:pt>
    <dgm:pt modelId="{1ACB6105-0D54-4806-8B3F-5B65A7E964A8}" type="sibTrans" cxnId="{B53EB1A5-2D91-4B15-9B6F-530BFD857F77}">
      <dgm:prSet/>
      <dgm:spPr/>
      <dgm:t>
        <a:bodyPr/>
        <a:lstStyle/>
        <a:p>
          <a:endParaRPr lang="id-ID">
            <a:solidFill>
              <a:sysClr val="windowText" lastClr="000000"/>
            </a:solidFill>
          </a:endParaRPr>
        </a:p>
      </dgm:t>
    </dgm:pt>
    <dgm:pt modelId="{314DB3BA-2537-4BE5-B998-2768D2490B97}">
      <dgm:prSet custT="1"/>
      <dgm:spPr/>
      <dgm:t>
        <a:bodyPr/>
        <a:lstStyle/>
        <a:p>
          <a:r>
            <a:rPr lang="id-ID" sz="2000" smtClean="0">
              <a:solidFill>
                <a:sysClr val="windowText" lastClr="000000"/>
              </a:solidFill>
            </a:rPr>
            <a:t>Raster display, garus, karakter, dan bentuk-bentuk lain digambar berdasarkan komponen terkecilnya yaitu titik (pixel)</a:t>
          </a:r>
          <a:endParaRPr lang="id-ID" sz="2000" dirty="0">
            <a:solidFill>
              <a:sysClr val="windowText" lastClr="000000"/>
            </a:solidFill>
          </a:endParaRPr>
        </a:p>
      </dgm:t>
    </dgm:pt>
    <dgm:pt modelId="{6CCA8336-ED13-40F8-B6D9-FE302707B0D5}" type="parTrans" cxnId="{1A7DCA7E-B0C5-4C12-B6F0-2EFC79F44EAF}">
      <dgm:prSet/>
      <dgm:spPr/>
      <dgm:t>
        <a:bodyPr/>
        <a:lstStyle/>
        <a:p>
          <a:endParaRPr lang="id-ID">
            <a:solidFill>
              <a:sysClr val="windowText" lastClr="000000"/>
            </a:solidFill>
          </a:endParaRPr>
        </a:p>
      </dgm:t>
    </dgm:pt>
    <dgm:pt modelId="{5570E97F-3837-44F9-92E8-0FD2C02E6715}" type="sibTrans" cxnId="{1A7DCA7E-B0C5-4C12-B6F0-2EFC79F44EAF}">
      <dgm:prSet/>
      <dgm:spPr/>
      <dgm:t>
        <a:bodyPr/>
        <a:lstStyle/>
        <a:p>
          <a:endParaRPr lang="id-ID">
            <a:solidFill>
              <a:sysClr val="windowText" lastClr="000000"/>
            </a:solidFill>
          </a:endParaRPr>
        </a:p>
      </dgm:t>
    </dgm:pt>
    <dgm:pt modelId="{07545374-6127-4FF9-AFD2-AB134AF7BDDC}">
      <dgm:prSet/>
      <dgm:spPr/>
      <dgm:t>
        <a:bodyPr/>
        <a:lstStyle/>
        <a:p>
          <a:r>
            <a:rPr lang="id-ID" smtClean="0">
              <a:solidFill>
                <a:sysClr val="windowText" lastClr="000000"/>
              </a:solidFill>
            </a:rPr>
            <a:t>Karakteristik monitor biasanya:</a:t>
          </a:r>
          <a:endParaRPr lang="id-ID" dirty="0">
            <a:solidFill>
              <a:sysClr val="windowText" lastClr="000000"/>
            </a:solidFill>
          </a:endParaRPr>
        </a:p>
      </dgm:t>
    </dgm:pt>
    <dgm:pt modelId="{ABB94C2E-1A0A-4499-97E6-3E5838EE8D0F}" type="parTrans" cxnId="{7AD3FB72-470F-4460-8161-6154A193B875}">
      <dgm:prSet/>
      <dgm:spPr/>
      <dgm:t>
        <a:bodyPr/>
        <a:lstStyle/>
        <a:p>
          <a:endParaRPr lang="id-ID">
            <a:solidFill>
              <a:sysClr val="windowText" lastClr="000000"/>
            </a:solidFill>
          </a:endParaRPr>
        </a:p>
      </dgm:t>
    </dgm:pt>
    <dgm:pt modelId="{25AB5812-44BC-43F2-B20D-41E10BCF76BF}" type="sibTrans" cxnId="{7AD3FB72-470F-4460-8161-6154A193B875}">
      <dgm:prSet/>
      <dgm:spPr/>
      <dgm:t>
        <a:bodyPr/>
        <a:lstStyle/>
        <a:p>
          <a:endParaRPr lang="id-ID">
            <a:solidFill>
              <a:sysClr val="windowText" lastClr="000000"/>
            </a:solidFill>
          </a:endParaRPr>
        </a:p>
      </dgm:t>
    </dgm:pt>
    <dgm:pt modelId="{50087E04-157D-41D5-8463-EA516C0C0DDE}">
      <dgm:prSet/>
      <dgm:spPr/>
      <dgm:t>
        <a:bodyPr/>
        <a:lstStyle/>
        <a:p>
          <a:r>
            <a:rPr lang="id-ID" dirty="0" smtClean="0">
              <a:solidFill>
                <a:sysClr val="windowText" lastClr="000000"/>
              </a:solidFill>
            </a:rPr>
            <a:t>Tidak Stabil</a:t>
          </a:r>
          <a:endParaRPr lang="id-ID" dirty="0">
            <a:solidFill>
              <a:sysClr val="windowText" lastClr="000000"/>
            </a:solidFill>
          </a:endParaRPr>
        </a:p>
      </dgm:t>
    </dgm:pt>
    <dgm:pt modelId="{4EE903CE-46B0-4D03-BE46-B7C2311B37AD}" type="parTrans" cxnId="{E6BFFAED-0361-4137-84D9-A0D53011221E}">
      <dgm:prSet/>
      <dgm:spPr/>
      <dgm:t>
        <a:bodyPr/>
        <a:lstStyle/>
        <a:p>
          <a:endParaRPr lang="id-ID">
            <a:solidFill>
              <a:sysClr val="windowText" lastClr="000000"/>
            </a:solidFill>
          </a:endParaRPr>
        </a:p>
      </dgm:t>
    </dgm:pt>
    <dgm:pt modelId="{853CD7C6-5842-46C0-BF42-BDA62F080414}" type="sibTrans" cxnId="{E6BFFAED-0361-4137-84D9-A0D53011221E}">
      <dgm:prSet/>
      <dgm:spPr/>
      <dgm:t>
        <a:bodyPr/>
        <a:lstStyle/>
        <a:p>
          <a:endParaRPr lang="id-ID">
            <a:solidFill>
              <a:sysClr val="windowText" lastClr="000000"/>
            </a:solidFill>
          </a:endParaRPr>
        </a:p>
      </dgm:t>
    </dgm:pt>
    <dgm:pt modelId="{24A168B0-0E58-4C2E-98A1-09F3DDF1EEA1}">
      <dgm:prSet/>
      <dgm:spPr/>
      <dgm:t>
        <a:bodyPr/>
        <a:lstStyle/>
        <a:p>
          <a:r>
            <a:rPr lang="id-ID" smtClean="0">
              <a:solidFill>
                <a:sysClr val="windowText" lastClr="000000"/>
              </a:solidFill>
            </a:rPr>
            <a:t>Timbul kedip saat gambar di refresh</a:t>
          </a:r>
          <a:endParaRPr lang="id-ID" dirty="0">
            <a:solidFill>
              <a:sysClr val="windowText" lastClr="000000"/>
            </a:solidFill>
          </a:endParaRPr>
        </a:p>
      </dgm:t>
    </dgm:pt>
    <dgm:pt modelId="{1F768F6E-D691-41B5-9742-B5EEC9031EFA}" type="parTrans" cxnId="{C63FCC67-0FCB-478D-8496-1F223774F63B}">
      <dgm:prSet/>
      <dgm:spPr/>
      <dgm:t>
        <a:bodyPr/>
        <a:lstStyle/>
        <a:p>
          <a:endParaRPr lang="id-ID">
            <a:solidFill>
              <a:sysClr val="windowText" lastClr="000000"/>
            </a:solidFill>
          </a:endParaRPr>
        </a:p>
      </dgm:t>
    </dgm:pt>
    <dgm:pt modelId="{3070E118-11E6-4373-A5B0-FE5CA632ADE0}" type="sibTrans" cxnId="{C63FCC67-0FCB-478D-8496-1F223774F63B}">
      <dgm:prSet/>
      <dgm:spPr/>
      <dgm:t>
        <a:bodyPr/>
        <a:lstStyle/>
        <a:p>
          <a:endParaRPr lang="id-ID">
            <a:solidFill>
              <a:sysClr val="windowText" lastClr="000000"/>
            </a:solidFill>
          </a:endParaRPr>
        </a:p>
      </dgm:t>
    </dgm:pt>
    <dgm:pt modelId="{14DCD160-4B02-4C78-B317-81E02B6D1A3F}">
      <dgm:prSet/>
      <dgm:spPr/>
      <dgm:t>
        <a:bodyPr/>
        <a:lstStyle/>
        <a:p>
          <a:r>
            <a:rPr lang="id-ID" smtClean="0">
              <a:solidFill>
                <a:sysClr val="windowText" lastClr="000000"/>
              </a:solidFill>
            </a:rPr>
            <a:t>Upayakan gambar yang secara relatif memiliki kontras rendah - warna hijau dan hujau tua paling sulit dioptimalkan</a:t>
          </a:r>
          <a:endParaRPr lang="id-ID" dirty="0">
            <a:solidFill>
              <a:sysClr val="windowText" lastClr="000000"/>
            </a:solidFill>
          </a:endParaRPr>
        </a:p>
      </dgm:t>
    </dgm:pt>
    <dgm:pt modelId="{003E01FF-4360-4C12-B3D5-2440E259BA8F}" type="parTrans" cxnId="{66697952-3738-4D95-9936-273B9F1595FA}">
      <dgm:prSet/>
      <dgm:spPr/>
      <dgm:t>
        <a:bodyPr/>
        <a:lstStyle/>
        <a:p>
          <a:endParaRPr lang="id-ID">
            <a:solidFill>
              <a:sysClr val="windowText" lastClr="000000"/>
            </a:solidFill>
          </a:endParaRPr>
        </a:p>
      </dgm:t>
    </dgm:pt>
    <dgm:pt modelId="{C616CC8A-F079-454B-8D81-5BFA7A51F87D}" type="sibTrans" cxnId="{66697952-3738-4D95-9936-273B9F1595FA}">
      <dgm:prSet/>
      <dgm:spPr/>
      <dgm:t>
        <a:bodyPr/>
        <a:lstStyle/>
        <a:p>
          <a:endParaRPr lang="id-ID">
            <a:solidFill>
              <a:sysClr val="windowText" lastClr="000000"/>
            </a:solidFill>
          </a:endParaRPr>
        </a:p>
      </dgm:t>
    </dgm:pt>
    <dgm:pt modelId="{B3FE00CF-2AF4-47D7-AFFC-3B659B862D92}">
      <dgm:prSet/>
      <dgm:spPr/>
      <dgm:t>
        <a:bodyPr/>
        <a:lstStyle/>
        <a:p>
          <a:r>
            <a:rPr lang="id-ID" smtClean="0">
              <a:solidFill>
                <a:sysClr val="windowText" lastClr="000000"/>
              </a:solidFill>
            </a:rPr>
            <a:t>Faktor lingkungan sangat berpengaruh (misal, refleksi, posisi user, cahaya ruangan, dan lain-lain)</a:t>
          </a:r>
          <a:endParaRPr lang="id-ID" dirty="0">
            <a:solidFill>
              <a:sysClr val="windowText" lastClr="000000"/>
            </a:solidFill>
          </a:endParaRPr>
        </a:p>
      </dgm:t>
    </dgm:pt>
    <dgm:pt modelId="{7BAD1469-60DE-4C5F-A43F-5ECF8A878CA9}" type="parTrans" cxnId="{F2C7DD49-761F-45C0-AAFF-8158246E0554}">
      <dgm:prSet/>
      <dgm:spPr/>
      <dgm:t>
        <a:bodyPr/>
        <a:lstStyle/>
        <a:p>
          <a:endParaRPr lang="id-ID">
            <a:solidFill>
              <a:sysClr val="windowText" lastClr="000000"/>
            </a:solidFill>
          </a:endParaRPr>
        </a:p>
      </dgm:t>
    </dgm:pt>
    <dgm:pt modelId="{C99CC9E1-C1A4-40B1-AD2A-3E5D514D3C97}" type="sibTrans" cxnId="{F2C7DD49-761F-45C0-AAFF-8158246E0554}">
      <dgm:prSet/>
      <dgm:spPr/>
      <dgm:t>
        <a:bodyPr/>
        <a:lstStyle/>
        <a:p>
          <a:endParaRPr lang="id-ID">
            <a:solidFill>
              <a:sysClr val="windowText" lastClr="000000"/>
            </a:solidFill>
          </a:endParaRPr>
        </a:p>
      </dgm:t>
    </dgm:pt>
    <dgm:pt modelId="{F7DC74D3-4036-48C5-80E4-2838C51D0A8B}">
      <dgm:prSet/>
      <dgm:spPr/>
      <dgm:t>
        <a:bodyPr/>
        <a:lstStyle/>
        <a:p>
          <a:r>
            <a:rPr lang="id-ID" smtClean="0">
              <a:solidFill>
                <a:sysClr val="windowText" lastClr="000000"/>
              </a:solidFill>
            </a:rPr>
            <a:t>Rentan terhadap naik-turunnya tegangan listrik</a:t>
          </a:r>
          <a:endParaRPr lang="id-ID" dirty="0">
            <a:solidFill>
              <a:sysClr val="windowText" lastClr="000000"/>
            </a:solidFill>
          </a:endParaRPr>
        </a:p>
      </dgm:t>
    </dgm:pt>
    <dgm:pt modelId="{969FBB4B-25CB-455F-9C24-6B87CECF729E}" type="parTrans" cxnId="{ECDE28DD-9C86-44EA-999B-97B4AD00740E}">
      <dgm:prSet/>
      <dgm:spPr/>
      <dgm:t>
        <a:bodyPr/>
        <a:lstStyle/>
        <a:p>
          <a:endParaRPr lang="id-ID">
            <a:solidFill>
              <a:sysClr val="windowText" lastClr="000000"/>
            </a:solidFill>
          </a:endParaRPr>
        </a:p>
      </dgm:t>
    </dgm:pt>
    <dgm:pt modelId="{4336E760-F92C-4B92-81B9-98E76B22C2A4}" type="sibTrans" cxnId="{ECDE28DD-9C86-44EA-999B-97B4AD00740E}">
      <dgm:prSet/>
      <dgm:spPr/>
      <dgm:t>
        <a:bodyPr/>
        <a:lstStyle/>
        <a:p>
          <a:endParaRPr lang="id-ID">
            <a:solidFill>
              <a:sysClr val="windowText" lastClr="000000"/>
            </a:solidFill>
          </a:endParaRPr>
        </a:p>
      </dgm:t>
    </dgm:pt>
    <dgm:pt modelId="{B5DDB099-0810-4224-9396-FAB4EDD7A214}">
      <dgm:prSet/>
      <dgm:spPr/>
      <dgm:t>
        <a:bodyPr/>
        <a:lstStyle/>
        <a:p>
          <a:r>
            <a:rPr lang="id-ID" smtClean="0">
              <a:solidFill>
                <a:sysClr val="windowText" lastClr="000000"/>
              </a:solidFill>
            </a:rPr>
            <a:t>Membuat mata cepat lelah</a:t>
          </a:r>
          <a:endParaRPr lang="id-ID" dirty="0">
            <a:solidFill>
              <a:sysClr val="windowText" lastClr="000000"/>
            </a:solidFill>
          </a:endParaRPr>
        </a:p>
      </dgm:t>
    </dgm:pt>
    <dgm:pt modelId="{F3F1D35D-B48A-4C48-86B4-A44625A91716}" type="parTrans" cxnId="{C1246256-688A-430C-83EC-9FB4492D0371}">
      <dgm:prSet/>
      <dgm:spPr/>
      <dgm:t>
        <a:bodyPr/>
        <a:lstStyle/>
        <a:p>
          <a:endParaRPr lang="id-ID">
            <a:solidFill>
              <a:sysClr val="windowText" lastClr="000000"/>
            </a:solidFill>
          </a:endParaRPr>
        </a:p>
      </dgm:t>
    </dgm:pt>
    <dgm:pt modelId="{41F36F94-DBA4-4C43-87A0-EF0AAC2E0EB0}" type="sibTrans" cxnId="{C1246256-688A-430C-83EC-9FB4492D0371}">
      <dgm:prSet/>
      <dgm:spPr/>
      <dgm:t>
        <a:bodyPr/>
        <a:lstStyle/>
        <a:p>
          <a:endParaRPr lang="id-ID">
            <a:solidFill>
              <a:sysClr val="windowText" lastClr="000000"/>
            </a:solidFill>
          </a:endParaRPr>
        </a:p>
      </dgm:t>
    </dgm:pt>
    <dgm:pt modelId="{72E2FEBA-E79E-4988-9C22-8D7D6B7B0162}">
      <dgm:prSet/>
      <dgm:spPr/>
      <dgm:t>
        <a:bodyPr/>
        <a:lstStyle/>
        <a:p>
          <a:r>
            <a:rPr lang="id-ID" smtClean="0">
              <a:solidFill>
                <a:sysClr val="windowText" lastClr="000000"/>
              </a:solidFill>
            </a:rPr>
            <a:t>Layar CRT dapat menimbulkan radiasi gelombang elektromagnetik</a:t>
          </a:r>
          <a:endParaRPr lang="id-ID" dirty="0">
            <a:solidFill>
              <a:sysClr val="windowText" lastClr="000000"/>
            </a:solidFill>
          </a:endParaRPr>
        </a:p>
      </dgm:t>
    </dgm:pt>
    <dgm:pt modelId="{D25EF571-068F-46C8-81B9-9292F0CA6424}" type="parTrans" cxnId="{E2B28B1D-8DE2-4416-8DC6-447FD40AEF40}">
      <dgm:prSet/>
      <dgm:spPr/>
      <dgm:t>
        <a:bodyPr/>
        <a:lstStyle/>
        <a:p>
          <a:endParaRPr lang="id-ID">
            <a:solidFill>
              <a:sysClr val="windowText" lastClr="000000"/>
            </a:solidFill>
          </a:endParaRPr>
        </a:p>
      </dgm:t>
    </dgm:pt>
    <dgm:pt modelId="{202F0F23-0972-404C-8768-CCBF1E0BA6B8}" type="sibTrans" cxnId="{E2B28B1D-8DE2-4416-8DC6-447FD40AEF40}">
      <dgm:prSet/>
      <dgm:spPr/>
      <dgm:t>
        <a:bodyPr/>
        <a:lstStyle/>
        <a:p>
          <a:endParaRPr lang="id-ID">
            <a:solidFill>
              <a:sysClr val="windowText" lastClr="000000"/>
            </a:solidFill>
          </a:endParaRPr>
        </a:p>
      </dgm:t>
    </dgm:pt>
    <dgm:pt modelId="{C8486A66-C55E-43D2-92E3-A59619383922}" type="pres">
      <dgm:prSet presAssocID="{E6552F81-5078-4AFC-B49E-CF8A3C3BD04B}" presName="composite" presStyleCnt="0">
        <dgm:presLayoutVars>
          <dgm:chMax val="1"/>
          <dgm:dir/>
          <dgm:resizeHandles val="exact"/>
        </dgm:presLayoutVars>
      </dgm:prSet>
      <dgm:spPr/>
      <dgm:t>
        <a:bodyPr/>
        <a:lstStyle/>
        <a:p>
          <a:endParaRPr lang="id-ID"/>
        </a:p>
      </dgm:t>
    </dgm:pt>
    <dgm:pt modelId="{1CBAAACA-9600-403F-9790-F4F51FE3C2A6}" type="pres">
      <dgm:prSet presAssocID="{1FA14000-6081-4615-8EEE-F22830914360}" presName="roof" presStyleLbl="dkBgShp" presStyleIdx="0" presStyleCnt="2" custLinFactNeighborX="31898" custLinFactNeighborY="-62614"/>
      <dgm:spPr/>
      <dgm:t>
        <a:bodyPr/>
        <a:lstStyle/>
        <a:p>
          <a:endParaRPr lang="id-ID"/>
        </a:p>
      </dgm:t>
    </dgm:pt>
    <dgm:pt modelId="{7BFCCC46-232A-4579-BFA5-4994C2228991}" type="pres">
      <dgm:prSet presAssocID="{1FA14000-6081-4615-8EEE-F22830914360}" presName="pillars" presStyleCnt="0"/>
      <dgm:spPr/>
    </dgm:pt>
    <dgm:pt modelId="{345913D8-AA73-4C35-B099-EA78660EC921}" type="pres">
      <dgm:prSet presAssocID="{1FA14000-6081-4615-8EEE-F22830914360}" presName="pillar1" presStyleLbl="node1" presStyleIdx="0" presStyleCnt="3">
        <dgm:presLayoutVars>
          <dgm:bulletEnabled val="1"/>
        </dgm:presLayoutVars>
      </dgm:prSet>
      <dgm:spPr/>
      <dgm:t>
        <a:bodyPr/>
        <a:lstStyle/>
        <a:p>
          <a:endParaRPr lang="id-ID"/>
        </a:p>
      </dgm:t>
    </dgm:pt>
    <dgm:pt modelId="{F7196493-58E0-4E0A-AA57-72A60BB425DB}" type="pres">
      <dgm:prSet presAssocID="{EEC414E6-A05E-4120-B33C-219AD5E5F8C4}" presName="pillarX" presStyleLbl="node1" presStyleIdx="1" presStyleCnt="3">
        <dgm:presLayoutVars>
          <dgm:bulletEnabled val="1"/>
        </dgm:presLayoutVars>
      </dgm:prSet>
      <dgm:spPr/>
      <dgm:t>
        <a:bodyPr/>
        <a:lstStyle/>
        <a:p>
          <a:endParaRPr lang="id-ID"/>
        </a:p>
      </dgm:t>
    </dgm:pt>
    <dgm:pt modelId="{60E5053C-41F1-493E-A9B6-144B2D6C0A8A}" type="pres">
      <dgm:prSet presAssocID="{07545374-6127-4FF9-AFD2-AB134AF7BDDC}" presName="pillarX" presStyleLbl="node1" presStyleIdx="2" presStyleCnt="3">
        <dgm:presLayoutVars>
          <dgm:bulletEnabled val="1"/>
        </dgm:presLayoutVars>
      </dgm:prSet>
      <dgm:spPr/>
      <dgm:t>
        <a:bodyPr/>
        <a:lstStyle/>
        <a:p>
          <a:endParaRPr lang="id-ID"/>
        </a:p>
      </dgm:t>
    </dgm:pt>
    <dgm:pt modelId="{0CFCFC49-84C6-4FAA-A798-064449A7D7F4}" type="pres">
      <dgm:prSet presAssocID="{1FA14000-6081-4615-8EEE-F22830914360}" presName="base" presStyleLbl="dkBgShp" presStyleIdx="1" presStyleCnt="2"/>
      <dgm:spPr/>
    </dgm:pt>
  </dgm:ptLst>
  <dgm:cxnLst>
    <dgm:cxn modelId="{ED022DD7-EB8C-4DCC-860B-A78EEF04416C}" type="presOf" srcId="{621C9925-100C-4FC6-97B5-301894DA9D01}" destId="{345913D8-AA73-4C35-B099-EA78660EC921}" srcOrd="0" destOrd="0" presId="urn:microsoft.com/office/officeart/2005/8/layout/hList3"/>
    <dgm:cxn modelId="{AE1A0A3E-DD5F-4685-AE3C-D45E6396EF3D}" srcId="{E6552F81-5078-4AFC-B49E-CF8A3C3BD04B}" destId="{1FA14000-6081-4615-8EEE-F22830914360}" srcOrd="0" destOrd="0" parTransId="{22B355E1-E05F-4480-8863-805359E36D56}" sibTransId="{0808941B-2614-407C-AAF1-D5C29572AC73}"/>
    <dgm:cxn modelId="{ECDE28DD-9C86-44EA-999B-97B4AD00740E}" srcId="{07545374-6127-4FF9-AFD2-AB134AF7BDDC}" destId="{F7DC74D3-4036-48C5-80E4-2838C51D0A8B}" srcOrd="4" destOrd="0" parTransId="{969FBB4B-25CB-455F-9C24-6B87CECF729E}" sibTransId="{4336E760-F92C-4B92-81B9-98E76B22C2A4}"/>
    <dgm:cxn modelId="{9C444932-47EF-4835-820C-2A8FAAD7C58A}" type="presOf" srcId="{BF249193-28D7-4596-8CF2-9339BF17892E}" destId="{F7196493-58E0-4E0A-AA57-72A60BB425DB}" srcOrd="0" destOrd="1" presId="urn:microsoft.com/office/officeart/2005/8/layout/hList3"/>
    <dgm:cxn modelId="{66697952-3738-4D95-9936-273B9F1595FA}" srcId="{07545374-6127-4FF9-AFD2-AB134AF7BDDC}" destId="{14DCD160-4B02-4C78-B317-81E02B6D1A3F}" srcOrd="2" destOrd="0" parTransId="{003E01FF-4360-4C12-B3D5-2440E259BA8F}" sibTransId="{C616CC8A-F079-454B-8D81-5BFA7A51F87D}"/>
    <dgm:cxn modelId="{6B4C4F45-18EC-41B5-B162-AE365AAB22F4}" type="presOf" srcId="{314DB3BA-2537-4BE5-B998-2768D2490B97}" destId="{F7196493-58E0-4E0A-AA57-72A60BB425DB}" srcOrd="0" destOrd="2" presId="urn:microsoft.com/office/officeart/2005/8/layout/hList3"/>
    <dgm:cxn modelId="{C18FD71F-AA97-4D0B-88EB-BB435F384FC0}" type="presOf" srcId="{F7DC74D3-4036-48C5-80E4-2838C51D0A8B}" destId="{60E5053C-41F1-493E-A9B6-144B2D6C0A8A}" srcOrd="0" destOrd="5" presId="urn:microsoft.com/office/officeart/2005/8/layout/hList3"/>
    <dgm:cxn modelId="{E00D73FF-13DB-4758-9801-362CD93D1AE6}" type="presOf" srcId="{EEC414E6-A05E-4120-B33C-219AD5E5F8C4}" destId="{F7196493-58E0-4E0A-AA57-72A60BB425DB}" srcOrd="0" destOrd="0" presId="urn:microsoft.com/office/officeart/2005/8/layout/hList3"/>
    <dgm:cxn modelId="{1A7DCA7E-B0C5-4C12-B6F0-2EFC79F44EAF}" srcId="{EEC414E6-A05E-4120-B33C-219AD5E5F8C4}" destId="{314DB3BA-2537-4BE5-B998-2768D2490B97}" srcOrd="1" destOrd="0" parTransId="{6CCA8336-ED13-40F8-B6D9-FE302707B0D5}" sibTransId="{5570E97F-3837-44F9-92E8-0FD2C02E6715}"/>
    <dgm:cxn modelId="{F8F705FA-F9EC-4849-82F7-CD8E76CDDE47}" type="presOf" srcId="{24A168B0-0E58-4C2E-98A1-09F3DDF1EEA1}" destId="{60E5053C-41F1-493E-A9B6-144B2D6C0A8A}" srcOrd="0" destOrd="2" presId="urn:microsoft.com/office/officeart/2005/8/layout/hList3"/>
    <dgm:cxn modelId="{1747677D-F0AF-4BB0-AC89-059FA8DFE70C}" srcId="{1FA14000-6081-4615-8EEE-F22830914360}" destId="{621C9925-100C-4FC6-97B5-301894DA9D01}" srcOrd="0" destOrd="0" parTransId="{ADAF2322-8C1A-405D-96C0-47384CD474A2}" sibTransId="{12A47B81-DA9A-4338-A265-CE0584E61245}"/>
    <dgm:cxn modelId="{75E8DE00-265B-4287-868D-C446649404BA}" srcId="{1FA14000-6081-4615-8EEE-F22830914360}" destId="{EEC414E6-A05E-4120-B33C-219AD5E5F8C4}" srcOrd="1" destOrd="0" parTransId="{169CFB4B-BA49-4E61-99B3-CC60D44602ED}" sibTransId="{77E9F308-4FF7-4B27-A9EF-20A6BA2D69DA}"/>
    <dgm:cxn modelId="{696C44B2-948E-4197-B5C1-E14B9E7DCF0E}" type="presOf" srcId="{E6552F81-5078-4AFC-B49E-CF8A3C3BD04B}" destId="{C8486A66-C55E-43D2-92E3-A59619383922}" srcOrd="0" destOrd="0" presId="urn:microsoft.com/office/officeart/2005/8/layout/hList3"/>
    <dgm:cxn modelId="{EA5B877B-DA49-4B78-9FC9-CA464373CF53}" type="presOf" srcId="{14DCD160-4B02-4C78-B317-81E02B6D1A3F}" destId="{60E5053C-41F1-493E-A9B6-144B2D6C0A8A}" srcOrd="0" destOrd="3" presId="urn:microsoft.com/office/officeart/2005/8/layout/hList3"/>
    <dgm:cxn modelId="{AAC7248F-A526-45C2-820E-CF98F6E414D0}" type="presOf" srcId="{1FA14000-6081-4615-8EEE-F22830914360}" destId="{1CBAAACA-9600-403F-9790-F4F51FE3C2A6}" srcOrd="0" destOrd="0" presId="urn:microsoft.com/office/officeart/2005/8/layout/hList3"/>
    <dgm:cxn modelId="{EBDF2462-0B65-47D4-AF11-9B4993201BE7}" type="presOf" srcId="{B5DDB099-0810-4224-9396-FAB4EDD7A214}" destId="{60E5053C-41F1-493E-A9B6-144B2D6C0A8A}" srcOrd="0" destOrd="6" presId="urn:microsoft.com/office/officeart/2005/8/layout/hList3"/>
    <dgm:cxn modelId="{F6252E05-9CB1-43F8-A99E-89F0F5A6772D}" type="presOf" srcId="{50087E04-157D-41D5-8463-EA516C0C0DDE}" destId="{60E5053C-41F1-493E-A9B6-144B2D6C0A8A}" srcOrd="0" destOrd="1" presId="urn:microsoft.com/office/officeart/2005/8/layout/hList3"/>
    <dgm:cxn modelId="{B53EB1A5-2D91-4B15-9B6F-530BFD857F77}" srcId="{EEC414E6-A05E-4120-B33C-219AD5E5F8C4}" destId="{BF249193-28D7-4596-8CF2-9339BF17892E}" srcOrd="0" destOrd="0" parTransId="{3225E8AF-7C3C-4D6C-AFD9-B3FEF8EFD62C}" sibTransId="{1ACB6105-0D54-4806-8B3F-5B65A7E964A8}"/>
    <dgm:cxn modelId="{E2B28B1D-8DE2-4416-8DC6-447FD40AEF40}" srcId="{07545374-6127-4FF9-AFD2-AB134AF7BDDC}" destId="{72E2FEBA-E79E-4988-9C22-8D7D6B7B0162}" srcOrd="6" destOrd="0" parTransId="{D25EF571-068F-46C8-81B9-9292F0CA6424}" sibTransId="{202F0F23-0972-404C-8768-CCBF1E0BA6B8}"/>
    <dgm:cxn modelId="{E6BFFAED-0361-4137-84D9-A0D53011221E}" srcId="{07545374-6127-4FF9-AFD2-AB134AF7BDDC}" destId="{50087E04-157D-41D5-8463-EA516C0C0DDE}" srcOrd="0" destOrd="0" parTransId="{4EE903CE-46B0-4D03-BE46-B7C2311B37AD}" sibTransId="{853CD7C6-5842-46C0-BF42-BDA62F080414}"/>
    <dgm:cxn modelId="{C1246256-688A-430C-83EC-9FB4492D0371}" srcId="{07545374-6127-4FF9-AFD2-AB134AF7BDDC}" destId="{B5DDB099-0810-4224-9396-FAB4EDD7A214}" srcOrd="5" destOrd="0" parTransId="{F3F1D35D-B48A-4C48-86B4-A44625A91716}" sibTransId="{41F36F94-DBA4-4C43-87A0-EF0AAC2E0EB0}"/>
    <dgm:cxn modelId="{7AD3FB72-470F-4460-8161-6154A193B875}" srcId="{1FA14000-6081-4615-8EEE-F22830914360}" destId="{07545374-6127-4FF9-AFD2-AB134AF7BDDC}" srcOrd="2" destOrd="0" parTransId="{ABB94C2E-1A0A-4499-97E6-3E5838EE8D0F}" sibTransId="{25AB5812-44BC-43F2-B20D-41E10BCF76BF}"/>
    <dgm:cxn modelId="{63696536-C67A-4FB7-ABF5-8E74E2026DF3}" type="presOf" srcId="{07545374-6127-4FF9-AFD2-AB134AF7BDDC}" destId="{60E5053C-41F1-493E-A9B6-144B2D6C0A8A}" srcOrd="0" destOrd="0" presId="urn:microsoft.com/office/officeart/2005/8/layout/hList3"/>
    <dgm:cxn modelId="{F2C7DD49-761F-45C0-AAFF-8158246E0554}" srcId="{07545374-6127-4FF9-AFD2-AB134AF7BDDC}" destId="{B3FE00CF-2AF4-47D7-AFFC-3B659B862D92}" srcOrd="3" destOrd="0" parTransId="{7BAD1469-60DE-4C5F-A43F-5ECF8A878CA9}" sibTransId="{C99CC9E1-C1A4-40B1-AD2A-3E5D514D3C97}"/>
    <dgm:cxn modelId="{7279659A-65C6-4D8F-AE8E-CE48A1507EFD}" type="presOf" srcId="{B3FE00CF-2AF4-47D7-AFFC-3B659B862D92}" destId="{60E5053C-41F1-493E-A9B6-144B2D6C0A8A}" srcOrd="0" destOrd="4" presId="urn:microsoft.com/office/officeart/2005/8/layout/hList3"/>
    <dgm:cxn modelId="{C63FCC67-0FCB-478D-8496-1F223774F63B}" srcId="{07545374-6127-4FF9-AFD2-AB134AF7BDDC}" destId="{24A168B0-0E58-4C2E-98A1-09F3DDF1EEA1}" srcOrd="1" destOrd="0" parTransId="{1F768F6E-D691-41B5-9742-B5EEC9031EFA}" sibTransId="{3070E118-11E6-4373-A5B0-FE5CA632ADE0}"/>
    <dgm:cxn modelId="{442FD735-D32D-4533-B38A-4BF29BD2E1FC}" type="presOf" srcId="{72E2FEBA-E79E-4988-9C22-8D7D6B7B0162}" destId="{60E5053C-41F1-493E-A9B6-144B2D6C0A8A}" srcOrd="0" destOrd="7" presId="urn:microsoft.com/office/officeart/2005/8/layout/hList3"/>
    <dgm:cxn modelId="{3B5AF451-3812-4A8D-8C87-D1A53E22F562}" type="presParOf" srcId="{C8486A66-C55E-43D2-92E3-A59619383922}" destId="{1CBAAACA-9600-403F-9790-F4F51FE3C2A6}" srcOrd="0" destOrd="0" presId="urn:microsoft.com/office/officeart/2005/8/layout/hList3"/>
    <dgm:cxn modelId="{C6DB37DC-17BB-4141-9A6B-AC8BC5F5DB61}" type="presParOf" srcId="{C8486A66-C55E-43D2-92E3-A59619383922}" destId="{7BFCCC46-232A-4579-BFA5-4994C2228991}" srcOrd="1" destOrd="0" presId="urn:microsoft.com/office/officeart/2005/8/layout/hList3"/>
    <dgm:cxn modelId="{7E807F4C-B14C-43B9-BCE2-75DE52E9ABBC}" type="presParOf" srcId="{7BFCCC46-232A-4579-BFA5-4994C2228991}" destId="{345913D8-AA73-4C35-B099-EA78660EC921}" srcOrd="0" destOrd="0" presId="urn:microsoft.com/office/officeart/2005/8/layout/hList3"/>
    <dgm:cxn modelId="{6C11BA85-C437-407D-A260-9EA173A0928C}" type="presParOf" srcId="{7BFCCC46-232A-4579-BFA5-4994C2228991}" destId="{F7196493-58E0-4E0A-AA57-72A60BB425DB}" srcOrd="1" destOrd="0" presId="urn:microsoft.com/office/officeart/2005/8/layout/hList3"/>
    <dgm:cxn modelId="{78BF8E1C-71DC-4357-A1DC-499646A1860B}" type="presParOf" srcId="{7BFCCC46-232A-4579-BFA5-4994C2228991}" destId="{60E5053C-41F1-493E-A9B6-144B2D6C0A8A}" srcOrd="2" destOrd="0" presId="urn:microsoft.com/office/officeart/2005/8/layout/hList3"/>
    <dgm:cxn modelId="{1D86C494-6FFD-49F3-95A6-9D6FCEF9D1EF}" type="presParOf" srcId="{C8486A66-C55E-43D2-92E3-A59619383922}" destId="{0CFCFC49-84C6-4FAA-A798-064449A7D7F4}" srcOrd="2" destOrd="0" presId="urn:microsoft.com/office/officeart/2005/8/layout/h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5DFB702B-81FB-4F09-A70C-7676B8398DA6}" type="doc">
      <dgm:prSet loTypeId="urn:microsoft.com/office/officeart/2008/layout/VerticalAccentList" loCatId="list" qsTypeId="urn:microsoft.com/office/officeart/2005/8/quickstyle/simple1" qsCatId="simple" csTypeId="urn:microsoft.com/office/officeart/2005/8/colors/accent1_2" csCatId="accent1" phldr="1"/>
      <dgm:spPr/>
      <dgm:t>
        <a:bodyPr/>
        <a:lstStyle/>
        <a:p>
          <a:endParaRPr lang="id-ID"/>
        </a:p>
      </dgm:t>
    </dgm:pt>
    <dgm:pt modelId="{F1A9776B-08AD-4B14-B0FE-BE2C23035E61}">
      <dgm:prSet phldrT="[Text]" custT="1"/>
      <dgm:spPr/>
      <dgm:t>
        <a:bodyPr/>
        <a:lstStyle/>
        <a:p>
          <a:r>
            <a:rPr lang="id-ID" sz="3200" dirty="0" smtClean="0"/>
            <a:t>Ideal</a:t>
          </a:r>
          <a:endParaRPr lang="id-ID" sz="3200" dirty="0"/>
        </a:p>
      </dgm:t>
    </dgm:pt>
    <dgm:pt modelId="{13EA619C-50CA-4739-8B7D-96D95F67B387}" type="parTrans" cxnId="{D7DEEF5D-0C24-4AF0-8A16-DE9A4ECBBE23}">
      <dgm:prSet/>
      <dgm:spPr/>
      <dgm:t>
        <a:bodyPr/>
        <a:lstStyle/>
        <a:p>
          <a:endParaRPr lang="id-ID" sz="3200"/>
        </a:p>
      </dgm:t>
    </dgm:pt>
    <dgm:pt modelId="{EA5B4A11-1754-4C14-861C-4933F4CA5C59}" type="sibTrans" cxnId="{D7DEEF5D-0C24-4AF0-8A16-DE9A4ECBBE23}">
      <dgm:prSet/>
      <dgm:spPr/>
      <dgm:t>
        <a:bodyPr/>
        <a:lstStyle/>
        <a:p>
          <a:endParaRPr lang="id-ID" sz="3200"/>
        </a:p>
      </dgm:t>
    </dgm:pt>
    <dgm:pt modelId="{14664FE8-6B29-41E6-AA62-A43629CF2A11}">
      <dgm:prSet custT="1"/>
      <dgm:spPr/>
      <dgm:t>
        <a:bodyPr/>
        <a:lstStyle/>
        <a:p>
          <a:r>
            <a:rPr lang="id-ID" sz="1800" dirty="0" smtClean="0"/>
            <a:t>Retina mata manusia tidak sensitif terhadap warna merah dan hijau, oleh sebab itu informasi yang dimasukkan untuk mencari perhatian tidak menggunakan warna tersebut (walaupun ada stereotip bahwa merah berarti bahaya atau salah).</a:t>
          </a:r>
          <a:endParaRPr lang="id-ID" sz="1800" dirty="0"/>
        </a:p>
      </dgm:t>
    </dgm:pt>
    <dgm:pt modelId="{8FA62CFF-5860-405A-9EDE-BFCBE1D47507}" type="parTrans" cxnId="{38183FEC-46EA-4599-BF70-94352E819826}">
      <dgm:prSet/>
      <dgm:spPr/>
      <dgm:t>
        <a:bodyPr/>
        <a:lstStyle/>
        <a:p>
          <a:endParaRPr lang="id-ID" sz="3200"/>
        </a:p>
      </dgm:t>
    </dgm:pt>
    <dgm:pt modelId="{8DA179C0-D710-4812-BEDB-BC561F2D7D4D}" type="sibTrans" cxnId="{38183FEC-46EA-4599-BF70-94352E819826}">
      <dgm:prSet/>
      <dgm:spPr/>
      <dgm:t>
        <a:bodyPr/>
        <a:lstStyle/>
        <a:p>
          <a:endParaRPr lang="id-ID" sz="3200"/>
        </a:p>
      </dgm:t>
    </dgm:pt>
    <dgm:pt modelId="{A6F4616F-25ED-41AE-9E4E-D0E24D8FFC8E}">
      <dgm:prSet phldrT="[Text]" custT="1"/>
      <dgm:spPr/>
      <dgm:t>
        <a:bodyPr/>
        <a:lstStyle/>
        <a:p>
          <a:r>
            <a:rPr lang="en-US" sz="2400" dirty="0" err="1" smtClean="0"/>
            <a:t>Jumlah</a:t>
          </a:r>
          <a:r>
            <a:rPr lang="en-US" sz="2400" dirty="0" smtClean="0"/>
            <a:t> </a:t>
          </a:r>
          <a:r>
            <a:rPr lang="en-US" sz="2400" dirty="0" err="1" smtClean="0"/>
            <a:t>warna</a:t>
          </a:r>
          <a:r>
            <a:rPr lang="en-US" sz="2400" dirty="0" smtClean="0"/>
            <a:t> yang ideal </a:t>
          </a:r>
          <a:r>
            <a:rPr lang="en-US" sz="2400" dirty="0" err="1" smtClean="0"/>
            <a:t>maksimum</a:t>
          </a:r>
          <a:r>
            <a:rPr lang="en-US" sz="2400" dirty="0" smtClean="0"/>
            <a:t> 5-10</a:t>
          </a:r>
          <a:endParaRPr lang="id-ID" sz="2400" dirty="0"/>
        </a:p>
      </dgm:t>
    </dgm:pt>
    <dgm:pt modelId="{9AD05699-0145-4151-AD85-B92BF731F4B7}" type="parTrans" cxnId="{EF2D9E52-844B-4B20-AD95-CE9661069A61}">
      <dgm:prSet/>
      <dgm:spPr/>
      <dgm:t>
        <a:bodyPr/>
        <a:lstStyle/>
        <a:p>
          <a:endParaRPr lang="id-ID" sz="3200"/>
        </a:p>
      </dgm:t>
    </dgm:pt>
    <dgm:pt modelId="{F3DE90DA-E088-4CDF-94BD-DD7E36B122F4}" type="sibTrans" cxnId="{EF2D9E52-844B-4B20-AD95-CE9661069A61}">
      <dgm:prSet/>
      <dgm:spPr/>
      <dgm:t>
        <a:bodyPr/>
        <a:lstStyle/>
        <a:p>
          <a:endParaRPr lang="id-ID" sz="3200"/>
        </a:p>
      </dgm:t>
    </dgm:pt>
    <dgm:pt modelId="{EF121F9A-DC1A-4847-88FE-96DFEBBE7464}">
      <dgm:prSet phldrT="[Text]" custT="1"/>
      <dgm:spPr/>
      <dgm:t>
        <a:bodyPr/>
        <a:lstStyle/>
        <a:p>
          <a:r>
            <a:rPr lang="id-ID" sz="3200" dirty="0" smtClean="0"/>
            <a:t>Sensitifitas Mata</a:t>
          </a:r>
          <a:endParaRPr lang="id-ID" sz="3200" dirty="0"/>
        </a:p>
      </dgm:t>
    </dgm:pt>
    <dgm:pt modelId="{504365FC-42CC-42C4-96AB-50EDCE13F27D}" type="parTrans" cxnId="{6627F41D-3016-49B9-9D5C-18F7DB2F0EF4}">
      <dgm:prSet/>
      <dgm:spPr/>
      <dgm:t>
        <a:bodyPr/>
        <a:lstStyle/>
        <a:p>
          <a:endParaRPr lang="id-ID" sz="3200"/>
        </a:p>
      </dgm:t>
    </dgm:pt>
    <dgm:pt modelId="{6D457B9C-5131-4ECA-BA9D-5D03D3972414}" type="sibTrans" cxnId="{6627F41D-3016-49B9-9D5C-18F7DB2F0EF4}">
      <dgm:prSet/>
      <dgm:spPr/>
      <dgm:t>
        <a:bodyPr/>
        <a:lstStyle/>
        <a:p>
          <a:endParaRPr lang="id-ID" sz="3200"/>
        </a:p>
      </dgm:t>
    </dgm:pt>
    <dgm:pt modelId="{59601760-36F6-47DD-AF36-07C2073B3FD8}" type="pres">
      <dgm:prSet presAssocID="{5DFB702B-81FB-4F09-A70C-7676B8398DA6}" presName="Name0" presStyleCnt="0">
        <dgm:presLayoutVars>
          <dgm:chMax/>
          <dgm:chPref/>
          <dgm:dir/>
        </dgm:presLayoutVars>
      </dgm:prSet>
      <dgm:spPr/>
      <dgm:t>
        <a:bodyPr/>
        <a:lstStyle/>
        <a:p>
          <a:endParaRPr lang="id-ID"/>
        </a:p>
      </dgm:t>
    </dgm:pt>
    <dgm:pt modelId="{65E9B194-9368-43DD-B7C8-49C0E9AB209B}" type="pres">
      <dgm:prSet presAssocID="{F1A9776B-08AD-4B14-B0FE-BE2C23035E61}" presName="parenttextcomposite" presStyleCnt="0"/>
      <dgm:spPr/>
    </dgm:pt>
    <dgm:pt modelId="{EC01BCD6-32E7-4B97-AB83-83EDEE3E2759}" type="pres">
      <dgm:prSet presAssocID="{F1A9776B-08AD-4B14-B0FE-BE2C23035E61}" presName="parenttext" presStyleLbl="revTx" presStyleIdx="0" presStyleCnt="2">
        <dgm:presLayoutVars>
          <dgm:chMax/>
          <dgm:chPref val="2"/>
          <dgm:bulletEnabled val="1"/>
        </dgm:presLayoutVars>
      </dgm:prSet>
      <dgm:spPr/>
      <dgm:t>
        <a:bodyPr/>
        <a:lstStyle/>
        <a:p>
          <a:endParaRPr lang="id-ID"/>
        </a:p>
      </dgm:t>
    </dgm:pt>
    <dgm:pt modelId="{859EBB5E-E957-474A-B6E5-D7FA25B24A2A}" type="pres">
      <dgm:prSet presAssocID="{F1A9776B-08AD-4B14-B0FE-BE2C23035E61}" presName="composite" presStyleCnt="0"/>
      <dgm:spPr/>
    </dgm:pt>
    <dgm:pt modelId="{A60AE478-F65C-497B-8C89-1D324C23C16F}" type="pres">
      <dgm:prSet presAssocID="{F1A9776B-08AD-4B14-B0FE-BE2C23035E61}" presName="chevron1" presStyleLbl="alignNode1" presStyleIdx="0" presStyleCnt="14"/>
      <dgm:spPr/>
    </dgm:pt>
    <dgm:pt modelId="{A49653D4-34B8-4C31-90F3-F7F662FFD474}" type="pres">
      <dgm:prSet presAssocID="{F1A9776B-08AD-4B14-B0FE-BE2C23035E61}" presName="chevron2" presStyleLbl="alignNode1" presStyleIdx="1" presStyleCnt="14"/>
      <dgm:spPr/>
    </dgm:pt>
    <dgm:pt modelId="{CFD4A414-9D9B-4C52-8BCF-22C212A692FA}" type="pres">
      <dgm:prSet presAssocID="{F1A9776B-08AD-4B14-B0FE-BE2C23035E61}" presName="chevron3" presStyleLbl="alignNode1" presStyleIdx="2" presStyleCnt="14"/>
      <dgm:spPr/>
    </dgm:pt>
    <dgm:pt modelId="{1C990F3A-1863-4386-A73C-07A3D2222B15}" type="pres">
      <dgm:prSet presAssocID="{F1A9776B-08AD-4B14-B0FE-BE2C23035E61}" presName="chevron4" presStyleLbl="alignNode1" presStyleIdx="3" presStyleCnt="14"/>
      <dgm:spPr/>
    </dgm:pt>
    <dgm:pt modelId="{5734B015-C0D1-438F-9781-3823025254E2}" type="pres">
      <dgm:prSet presAssocID="{F1A9776B-08AD-4B14-B0FE-BE2C23035E61}" presName="chevron5" presStyleLbl="alignNode1" presStyleIdx="4" presStyleCnt="14"/>
      <dgm:spPr/>
    </dgm:pt>
    <dgm:pt modelId="{5F0B1A4F-E634-4C9A-B486-1F7A642D2795}" type="pres">
      <dgm:prSet presAssocID="{F1A9776B-08AD-4B14-B0FE-BE2C23035E61}" presName="chevron6" presStyleLbl="alignNode1" presStyleIdx="5" presStyleCnt="14"/>
      <dgm:spPr/>
    </dgm:pt>
    <dgm:pt modelId="{E9097A29-4959-4683-BE7E-1B7B27BE30B6}" type="pres">
      <dgm:prSet presAssocID="{F1A9776B-08AD-4B14-B0FE-BE2C23035E61}" presName="chevron7" presStyleLbl="alignNode1" presStyleIdx="6" presStyleCnt="14"/>
      <dgm:spPr/>
    </dgm:pt>
    <dgm:pt modelId="{B19D96BE-0FC9-44F3-9B4D-33B66B5B368F}" type="pres">
      <dgm:prSet presAssocID="{F1A9776B-08AD-4B14-B0FE-BE2C23035E61}" presName="childtext" presStyleLbl="solidFgAcc1" presStyleIdx="0" presStyleCnt="2">
        <dgm:presLayoutVars>
          <dgm:chMax/>
          <dgm:chPref val="0"/>
          <dgm:bulletEnabled val="1"/>
        </dgm:presLayoutVars>
      </dgm:prSet>
      <dgm:spPr/>
      <dgm:t>
        <a:bodyPr/>
        <a:lstStyle/>
        <a:p>
          <a:endParaRPr lang="id-ID"/>
        </a:p>
      </dgm:t>
    </dgm:pt>
    <dgm:pt modelId="{505696BA-C315-450B-A0D0-B7FF859316C6}" type="pres">
      <dgm:prSet presAssocID="{EA5B4A11-1754-4C14-861C-4933F4CA5C59}" presName="sibTrans" presStyleCnt="0"/>
      <dgm:spPr/>
    </dgm:pt>
    <dgm:pt modelId="{9C4D5125-9E4C-4046-87E1-D1A6CA2B9CCD}" type="pres">
      <dgm:prSet presAssocID="{EF121F9A-DC1A-4847-88FE-96DFEBBE7464}" presName="parenttextcomposite" presStyleCnt="0"/>
      <dgm:spPr/>
    </dgm:pt>
    <dgm:pt modelId="{1956EFDB-73A6-436D-98EE-C719172E018A}" type="pres">
      <dgm:prSet presAssocID="{EF121F9A-DC1A-4847-88FE-96DFEBBE7464}" presName="parenttext" presStyleLbl="revTx" presStyleIdx="1" presStyleCnt="2">
        <dgm:presLayoutVars>
          <dgm:chMax/>
          <dgm:chPref val="2"/>
          <dgm:bulletEnabled val="1"/>
        </dgm:presLayoutVars>
      </dgm:prSet>
      <dgm:spPr/>
      <dgm:t>
        <a:bodyPr/>
        <a:lstStyle/>
        <a:p>
          <a:endParaRPr lang="id-ID"/>
        </a:p>
      </dgm:t>
    </dgm:pt>
    <dgm:pt modelId="{12F2D1C3-BC3B-4636-998C-A5F91E9D0D52}" type="pres">
      <dgm:prSet presAssocID="{EF121F9A-DC1A-4847-88FE-96DFEBBE7464}" presName="composite" presStyleCnt="0"/>
      <dgm:spPr/>
    </dgm:pt>
    <dgm:pt modelId="{F1C03162-7701-45A4-B12C-5978E64AFC0A}" type="pres">
      <dgm:prSet presAssocID="{EF121F9A-DC1A-4847-88FE-96DFEBBE7464}" presName="chevron1" presStyleLbl="alignNode1" presStyleIdx="7" presStyleCnt="14"/>
      <dgm:spPr/>
    </dgm:pt>
    <dgm:pt modelId="{A417B7DC-F9EC-4EA5-B8D1-C920F0A30B42}" type="pres">
      <dgm:prSet presAssocID="{EF121F9A-DC1A-4847-88FE-96DFEBBE7464}" presName="chevron2" presStyleLbl="alignNode1" presStyleIdx="8" presStyleCnt="14"/>
      <dgm:spPr/>
    </dgm:pt>
    <dgm:pt modelId="{D61804A6-7ECF-4ED6-8CB3-417E2C11DFFC}" type="pres">
      <dgm:prSet presAssocID="{EF121F9A-DC1A-4847-88FE-96DFEBBE7464}" presName="chevron3" presStyleLbl="alignNode1" presStyleIdx="9" presStyleCnt="14"/>
      <dgm:spPr/>
    </dgm:pt>
    <dgm:pt modelId="{77CB8558-AEAF-4193-8578-2270A94A8A8C}" type="pres">
      <dgm:prSet presAssocID="{EF121F9A-DC1A-4847-88FE-96DFEBBE7464}" presName="chevron4" presStyleLbl="alignNode1" presStyleIdx="10" presStyleCnt="14"/>
      <dgm:spPr/>
    </dgm:pt>
    <dgm:pt modelId="{412198F3-3C66-4E79-99A7-0ED0DD1211CA}" type="pres">
      <dgm:prSet presAssocID="{EF121F9A-DC1A-4847-88FE-96DFEBBE7464}" presName="chevron5" presStyleLbl="alignNode1" presStyleIdx="11" presStyleCnt="14"/>
      <dgm:spPr/>
    </dgm:pt>
    <dgm:pt modelId="{BFAFFCDB-91F4-48A5-AFD2-7A6648307B0D}" type="pres">
      <dgm:prSet presAssocID="{EF121F9A-DC1A-4847-88FE-96DFEBBE7464}" presName="chevron6" presStyleLbl="alignNode1" presStyleIdx="12" presStyleCnt="14"/>
      <dgm:spPr/>
    </dgm:pt>
    <dgm:pt modelId="{17EEF51E-CE53-4B36-9093-A88440098608}" type="pres">
      <dgm:prSet presAssocID="{EF121F9A-DC1A-4847-88FE-96DFEBBE7464}" presName="chevron7" presStyleLbl="alignNode1" presStyleIdx="13" presStyleCnt="14"/>
      <dgm:spPr/>
    </dgm:pt>
    <dgm:pt modelId="{1CF7158C-4460-4B7E-BA01-9E17F096988E}" type="pres">
      <dgm:prSet presAssocID="{EF121F9A-DC1A-4847-88FE-96DFEBBE7464}" presName="childtext" presStyleLbl="solidFgAcc1" presStyleIdx="1" presStyleCnt="2">
        <dgm:presLayoutVars>
          <dgm:chMax/>
          <dgm:chPref val="0"/>
          <dgm:bulletEnabled val="1"/>
        </dgm:presLayoutVars>
      </dgm:prSet>
      <dgm:spPr/>
      <dgm:t>
        <a:bodyPr/>
        <a:lstStyle/>
        <a:p>
          <a:endParaRPr lang="id-ID"/>
        </a:p>
      </dgm:t>
    </dgm:pt>
  </dgm:ptLst>
  <dgm:cxnLst>
    <dgm:cxn modelId="{EF2D9E52-844B-4B20-AD95-CE9661069A61}" srcId="{F1A9776B-08AD-4B14-B0FE-BE2C23035E61}" destId="{A6F4616F-25ED-41AE-9E4E-D0E24D8FFC8E}" srcOrd="0" destOrd="0" parTransId="{9AD05699-0145-4151-AD85-B92BF731F4B7}" sibTransId="{F3DE90DA-E088-4CDF-94BD-DD7E36B122F4}"/>
    <dgm:cxn modelId="{38183FEC-46EA-4599-BF70-94352E819826}" srcId="{EF121F9A-DC1A-4847-88FE-96DFEBBE7464}" destId="{14664FE8-6B29-41E6-AA62-A43629CF2A11}" srcOrd="0" destOrd="0" parTransId="{8FA62CFF-5860-405A-9EDE-BFCBE1D47507}" sibTransId="{8DA179C0-D710-4812-BEDB-BC561F2D7D4D}"/>
    <dgm:cxn modelId="{632BB96B-14A0-4CEC-B529-DF1B9E7FB895}" type="presOf" srcId="{EF121F9A-DC1A-4847-88FE-96DFEBBE7464}" destId="{1956EFDB-73A6-436D-98EE-C719172E018A}" srcOrd="0" destOrd="0" presId="urn:microsoft.com/office/officeart/2008/layout/VerticalAccentList"/>
    <dgm:cxn modelId="{04A400DA-C5F3-486E-8A73-BA3D2F338C4F}" type="presOf" srcId="{5DFB702B-81FB-4F09-A70C-7676B8398DA6}" destId="{59601760-36F6-47DD-AF36-07C2073B3FD8}" srcOrd="0" destOrd="0" presId="urn:microsoft.com/office/officeart/2008/layout/VerticalAccentList"/>
    <dgm:cxn modelId="{D7DEEF5D-0C24-4AF0-8A16-DE9A4ECBBE23}" srcId="{5DFB702B-81FB-4F09-A70C-7676B8398DA6}" destId="{F1A9776B-08AD-4B14-B0FE-BE2C23035E61}" srcOrd="0" destOrd="0" parTransId="{13EA619C-50CA-4739-8B7D-96D95F67B387}" sibTransId="{EA5B4A11-1754-4C14-861C-4933F4CA5C59}"/>
    <dgm:cxn modelId="{CFBBD6CE-3755-4B9F-A63B-C90C8FC351A5}" type="presOf" srcId="{A6F4616F-25ED-41AE-9E4E-D0E24D8FFC8E}" destId="{B19D96BE-0FC9-44F3-9B4D-33B66B5B368F}" srcOrd="0" destOrd="0" presId="urn:microsoft.com/office/officeart/2008/layout/VerticalAccentList"/>
    <dgm:cxn modelId="{ADAC9B5C-B99E-4D67-A944-F339CBD9B242}" type="presOf" srcId="{F1A9776B-08AD-4B14-B0FE-BE2C23035E61}" destId="{EC01BCD6-32E7-4B97-AB83-83EDEE3E2759}" srcOrd="0" destOrd="0" presId="urn:microsoft.com/office/officeart/2008/layout/VerticalAccentList"/>
    <dgm:cxn modelId="{23FF8957-2191-4194-8509-8D2192AEA925}" type="presOf" srcId="{14664FE8-6B29-41E6-AA62-A43629CF2A11}" destId="{1CF7158C-4460-4B7E-BA01-9E17F096988E}" srcOrd="0" destOrd="0" presId="urn:microsoft.com/office/officeart/2008/layout/VerticalAccentList"/>
    <dgm:cxn modelId="{6627F41D-3016-49B9-9D5C-18F7DB2F0EF4}" srcId="{5DFB702B-81FB-4F09-A70C-7676B8398DA6}" destId="{EF121F9A-DC1A-4847-88FE-96DFEBBE7464}" srcOrd="1" destOrd="0" parTransId="{504365FC-42CC-42C4-96AB-50EDCE13F27D}" sibTransId="{6D457B9C-5131-4ECA-BA9D-5D03D3972414}"/>
    <dgm:cxn modelId="{A69BC8D4-CF60-465F-87D4-EAB69825CFED}" type="presParOf" srcId="{59601760-36F6-47DD-AF36-07C2073B3FD8}" destId="{65E9B194-9368-43DD-B7C8-49C0E9AB209B}" srcOrd="0" destOrd="0" presId="urn:microsoft.com/office/officeart/2008/layout/VerticalAccentList"/>
    <dgm:cxn modelId="{F7A70560-75AA-4C9E-AFEF-AB8773CCA3E9}" type="presParOf" srcId="{65E9B194-9368-43DD-B7C8-49C0E9AB209B}" destId="{EC01BCD6-32E7-4B97-AB83-83EDEE3E2759}" srcOrd="0" destOrd="0" presId="urn:microsoft.com/office/officeart/2008/layout/VerticalAccentList"/>
    <dgm:cxn modelId="{9B12A641-75BE-451A-AA80-12C05C54F52B}" type="presParOf" srcId="{59601760-36F6-47DD-AF36-07C2073B3FD8}" destId="{859EBB5E-E957-474A-B6E5-D7FA25B24A2A}" srcOrd="1" destOrd="0" presId="urn:microsoft.com/office/officeart/2008/layout/VerticalAccentList"/>
    <dgm:cxn modelId="{7D1B998C-57EB-4672-9288-E47D534D0C88}" type="presParOf" srcId="{859EBB5E-E957-474A-B6E5-D7FA25B24A2A}" destId="{A60AE478-F65C-497B-8C89-1D324C23C16F}" srcOrd="0" destOrd="0" presId="urn:microsoft.com/office/officeart/2008/layout/VerticalAccentList"/>
    <dgm:cxn modelId="{B1A1BE20-9E33-4044-AFB2-556411C97890}" type="presParOf" srcId="{859EBB5E-E957-474A-B6E5-D7FA25B24A2A}" destId="{A49653D4-34B8-4C31-90F3-F7F662FFD474}" srcOrd="1" destOrd="0" presId="urn:microsoft.com/office/officeart/2008/layout/VerticalAccentList"/>
    <dgm:cxn modelId="{36C360F2-435C-4600-9A48-BFBF20B4FC36}" type="presParOf" srcId="{859EBB5E-E957-474A-B6E5-D7FA25B24A2A}" destId="{CFD4A414-9D9B-4C52-8BCF-22C212A692FA}" srcOrd="2" destOrd="0" presId="urn:microsoft.com/office/officeart/2008/layout/VerticalAccentList"/>
    <dgm:cxn modelId="{F603C482-69F9-4C2B-B00C-95854964E838}" type="presParOf" srcId="{859EBB5E-E957-474A-B6E5-D7FA25B24A2A}" destId="{1C990F3A-1863-4386-A73C-07A3D2222B15}" srcOrd="3" destOrd="0" presId="urn:microsoft.com/office/officeart/2008/layout/VerticalAccentList"/>
    <dgm:cxn modelId="{ED4F68B7-E49A-495C-AC5B-D4103FFBC7D5}" type="presParOf" srcId="{859EBB5E-E957-474A-B6E5-D7FA25B24A2A}" destId="{5734B015-C0D1-438F-9781-3823025254E2}" srcOrd="4" destOrd="0" presId="urn:microsoft.com/office/officeart/2008/layout/VerticalAccentList"/>
    <dgm:cxn modelId="{C47A8CDB-A462-45DA-B15D-14233640BF44}" type="presParOf" srcId="{859EBB5E-E957-474A-B6E5-D7FA25B24A2A}" destId="{5F0B1A4F-E634-4C9A-B486-1F7A642D2795}" srcOrd="5" destOrd="0" presId="urn:microsoft.com/office/officeart/2008/layout/VerticalAccentList"/>
    <dgm:cxn modelId="{E7E20B40-98FC-44FC-97AA-08DB071686AE}" type="presParOf" srcId="{859EBB5E-E957-474A-B6E5-D7FA25B24A2A}" destId="{E9097A29-4959-4683-BE7E-1B7B27BE30B6}" srcOrd="6" destOrd="0" presId="urn:microsoft.com/office/officeart/2008/layout/VerticalAccentList"/>
    <dgm:cxn modelId="{E3F71BE8-DABF-4ADB-B078-95889C60898B}" type="presParOf" srcId="{859EBB5E-E957-474A-B6E5-D7FA25B24A2A}" destId="{B19D96BE-0FC9-44F3-9B4D-33B66B5B368F}" srcOrd="7" destOrd="0" presId="urn:microsoft.com/office/officeart/2008/layout/VerticalAccentList"/>
    <dgm:cxn modelId="{C80A234C-6CB8-49DE-9A85-EF4AB33D33C4}" type="presParOf" srcId="{59601760-36F6-47DD-AF36-07C2073B3FD8}" destId="{505696BA-C315-450B-A0D0-B7FF859316C6}" srcOrd="2" destOrd="0" presId="urn:microsoft.com/office/officeart/2008/layout/VerticalAccentList"/>
    <dgm:cxn modelId="{ADDA5402-D217-46C4-A594-7FBC032E2899}" type="presParOf" srcId="{59601760-36F6-47DD-AF36-07C2073B3FD8}" destId="{9C4D5125-9E4C-4046-87E1-D1A6CA2B9CCD}" srcOrd="3" destOrd="0" presId="urn:microsoft.com/office/officeart/2008/layout/VerticalAccentList"/>
    <dgm:cxn modelId="{03D2E94C-074E-4573-B23B-71179660AEB6}" type="presParOf" srcId="{9C4D5125-9E4C-4046-87E1-D1A6CA2B9CCD}" destId="{1956EFDB-73A6-436D-98EE-C719172E018A}" srcOrd="0" destOrd="0" presId="urn:microsoft.com/office/officeart/2008/layout/VerticalAccentList"/>
    <dgm:cxn modelId="{113B7B63-8E59-4CC4-82AC-DFE30C48201E}" type="presParOf" srcId="{59601760-36F6-47DD-AF36-07C2073B3FD8}" destId="{12F2D1C3-BC3B-4636-998C-A5F91E9D0D52}" srcOrd="4" destOrd="0" presId="urn:microsoft.com/office/officeart/2008/layout/VerticalAccentList"/>
    <dgm:cxn modelId="{2F6047F7-66CD-487D-8621-1EFD1477BBA3}" type="presParOf" srcId="{12F2D1C3-BC3B-4636-998C-A5F91E9D0D52}" destId="{F1C03162-7701-45A4-B12C-5978E64AFC0A}" srcOrd="0" destOrd="0" presId="urn:microsoft.com/office/officeart/2008/layout/VerticalAccentList"/>
    <dgm:cxn modelId="{013CBF7A-C10F-45E4-B38D-DB02B9331998}" type="presParOf" srcId="{12F2D1C3-BC3B-4636-998C-A5F91E9D0D52}" destId="{A417B7DC-F9EC-4EA5-B8D1-C920F0A30B42}" srcOrd="1" destOrd="0" presId="urn:microsoft.com/office/officeart/2008/layout/VerticalAccentList"/>
    <dgm:cxn modelId="{381BE2D7-B518-411D-A8CD-EB9AA94EF85D}" type="presParOf" srcId="{12F2D1C3-BC3B-4636-998C-A5F91E9D0D52}" destId="{D61804A6-7ECF-4ED6-8CB3-417E2C11DFFC}" srcOrd="2" destOrd="0" presId="urn:microsoft.com/office/officeart/2008/layout/VerticalAccentList"/>
    <dgm:cxn modelId="{0EC3FD39-1012-4D79-B5DD-503163954C20}" type="presParOf" srcId="{12F2D1C3-BC3B-4636-998C-A5F91E9D0D52}" destId="{77CB8558-AEAF-4193-8578-2270A94A8A8C}" srcOrd="3" destOrd="0" presId="urn:microsoft.com/office/officeart/2008/layout/VerticalAccentList"/>
    <dgm:cxn modelId="{5A76C68A-CC2C-431B-B244-55A4C6EE12D1}" type="presParOf" srcId="{12F2D1C3-BC3B-4636-998C-A5F91E9D0D52}" destId="{412198F3-3C66-4E79-99A7-0ED0DD1211CA}" srcOrd="4" destOrd="0" presId="urn:microsoft.com/office/officeart/2008/layout/VerticalAccentList"/>
    <dgm:cxn modelId="{E2450BC3-F4BB-4C2C-BA76-4BDAE6A438D6}" type="presParOf" srcId="{12F2D1C3-BC3B-4636-998C-A5F91E9D0D52}" destId="{BFAFFCDB-91F4-48A5-AFD2-7A6648307B0D}" srcOrd="5" destOrd="0" presId="urn:microsoft.com/office/officeart/2008/layout/VerticalAccentList"/>
    <dgm:cxn modelId="{56C76FF9-F0B5-4EAA-A2F8-E120431B0C10}" type="presParOf" srcId="{12F2D1C3-BC3B-4636-998C-A5F91E9D0D52}" destId="{17EEF51E-CE53-4B36-9093-A88440098608}" srcOrd="6" destOrd="0" presId="urn:microsoft.com/office/officeart/2008/layout/VerticalAccentList"/>
    <dgm:cxn modelId="{5303C35B-08D9-4E9D-8055-BFFD903F63CE}" type="presParOf" srcId="{12F2D1C3-BC3B-4636-998C-A5F91E9D0D52}" destId="{1CF7158C-4460-4B7E-BA01-9E17F096988E}" srcOrd="7" destOrd="0" presId="urn:microsoft.com/office/officeart/2008/layout/VerticalAccen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3832B622-3BF6-4E55-A860-B74EF548C932}" type="doc">
      <dgm:prSet loTypeId="urn:microsoft.com/office/officeart/2008/layout/VerticalAccentList" loCatId="list" qsTypeId="urn:microsoft.com/office/officeart/2005/8/quickstyle/simple1" qsCatId="simple" csTypeId="urn:microsoft.com/office/officeart/2005/8/colors/accent1_2" csCatId="accent1" phldr="1"/>
      <dgm:spPr/>
      <dgm:t>
        <a:bodyPr/>
        <a:lstStyle/>
        <a:p>
          <a:endParaRPr lang="id-ID"/>
        </a:p>
      </dgm:t>
    </dgm:pt>
    <dgm:pt modelId="{020AA5EF-D436-42B5-85DD-CA859F3A2E0A}">
      <dgm:prSet/>
      <dgm:spPr/>
      <dgm:t>
        <a:bodyPr/>
        <a:lstStyle/>
        <a:p>
          <a:r>
            <a:rPr lang="id-ID" dirty="0" smtClean="0"/>
            <a:t>Warna Biru</a:t>
          </a:r>
          <a:endParaRPr lang="id-ID" dirty="0"/>
        </a:p>
      </dgm:t>
    </dgm:pt>
    <dgm:pt modelId="{32519EC6-F4D9-480F-8B28-A46B7E025981}" type="parTrans" cxnId="{BA61914F-9355-4932-92D9-8ABBB3B43E8F}">
      <dgm:prSet/>
      <dgm:spPr/>
      <dgm:t>
        <a:bodyPr/>
        <a:lstStyle/>
        <a:p>
          <a:endParaRPr lang="id-ID"/>
        </a:p>
      </dgm:t>
    </dgm:pt>
    <dgm:pt modelId="{7525EE52-7A49-41DC-AB6B-1AC8FE75DA21}" type="sibTrans" cxnId="{BA61914F-9355-4932-92D9-8ABBB3B43E8F}">
      <dgm:prSet/>
      <dgm:spPr/>
      <dgm:t>
        <a:bodyPr/>
        <a:lstStyle/>
        <a:p>
          <a:endParaRPr lang="id-ID"/>
        </a:p>
      </dgm:t>
    </dgm:pt>
    <dgm:pt modelId="{BF301FE6-6591-49E9-8969-712E3B5C7CE7}">
      <dgm:prSet/>
      <dgm:spPr/>
      <dgm:t>
        <a:bodyPr/>
        <a:lstStyle/>
        <a:p>
          <a:r>
            <a:rPr lang="id-ID" dirty="0" smtClean="0"/>
            <a:t>Biru sebaiknya tidak dipakai untuk teks yang menyatakan pusat perhatian. Biru sangat cocok untuk warna latar belakang</a:t>
          </a:r>
          <a:endParaRPr lang="id-ID" dirty="0"/>
        </a:p>
      </dgm:t>
    </dgm:pt>
    <dgm:pt modelId="{C52B262F-8B4A-4905-91AD-ED1AA9343F20}" type="parTrans" cxnId="{9B7A50DA-FA5D-4735-A268-A9334F76CBA0}">
      <dgm:prSet/>
      <dgm:spPr/>
      <dgm:t>
        <a:bodyPr/>
        <a:lstStyle/>
        <a:p>
          <a:endParaRPr lang="id-ID"/>
        </a:p>
      </dgm:t>
    </dgm:pt>
    <dgm:pt modelId="{EC87584D-898D-4451-BBB9-F822BAC3961B}" type="sibTrans" cxnId="{9B7A50DA-FA5D-4735-A268-A9334F76CBA0}">
      <dgm:prSet/>
      <dgm:spPr/>
      <dgm:t>
        <a:bodyPr/>
        <a:lstStyle/>
        <a:p>
          <a:endParaRPr lang="id-ID"/>
        </a:p>
      </dgm:t>
    </dgm:pt>
    <dgm:pt modelId="{7971A6BE-F666-4199-85B7-0FDC860D8DBA}">
      <dgm:prSet/>
      <dgm:spPr/>
      <dgm:t>
        <a:bodyPr/>
        <a:lstStyle/>
        <a:p>
          <a:r>
            <a:rPr lang="id-ID" dirty="0" smtClean="0"/>
            <a:t>Pasangan Warna</a:t>
          </a:r>
          <a:endParaRPr lang="id-ID" dirty="0"/>
        </a:p>
      </dgm:t>
    </dgm:pt>
    <dgm:pt modelId="{B99D9001-6C46-4730-BA88-D62758087909}" type="parTrans" cxnId="{44D0FA4A-23C0-4E65-8A59-CFA29D1A6BE6}">
      <dgm:prSet/>
      <dgm:spPr/>
      <dgm:t>
        <a:bodyPr/>
        <a:lstStyle/>
        <a:p>
          <a:endParaRPr lang="id-ID"/>
        </a:p>
      </dgm:t>
    </dgm:pt>
    <dgm:pt modelId="{2878333C-F93C-4E73-8356-81513CEE48F6}" type="sibTrans" cxnId="{44D0FA4A-23C0-4E65-8A59-CFA29D1A6BE6}">
      <dgm:prSet/>
      <dgm:spPr/>
      <dgm:t>
        <a:bodyPr/>
        <a:lstStyle/>
        <a:p>
          <a:endParaRPr lang="id-ID"/>
        </a:p>
      </dgm:t>
    </dgm:pt>
    <dgm:pt modelId="{CFAD0294-13B8-416D-AFDA-B8B062162601}">
      <dgm:prSet/>
      <dgm:spPr/>
      <dgm:t>
        <a:bodyPr/>
        <a:lstStyle/>
        <a:p>
          <a:r>
            <a:rPr lang="id-ID" dirty="0" smtClean="0"/>
            <a:t>Pasangan warna yang saling berkomplemen adalah merah/hijau dan kuning/biru</a:t>
          </a:r>
          <a:endParaRPr lang="id-ID" dirty="0"/>
        </a:p>
      </dgm:t>
    </dgm:pt>
    <dgm:pt modelId="{16B35238-6833-4992-8FE9-73928530C4B4}" type="parTrans" cxnId="{353C4C45-493B-4BBF-A6AF-A6F97D7E8581}">
      <dgm:prSet/>
      <dgm:spPr/>
      <dgm:t>
        <a:bodyPr/>
        <a:lstStyle/>
        <a:p>
          <a:endParaRPr lang="id-ID"/>
        </a:p>
      </dgm:t>
    </dgm:pt>
    <dgm:pt modelId="{9D368DB9-C51E-45D7-A7B6-90733ED4663B}" type="sibTrans" cxnId="{353C4C45-493B-4BBF-A6AF-A6F97D7E8581}">
      <dgm:prSet/>
      <dgm:spPr/>
      <dgm:t>
        <a:bodyPr/>
        <a:lstStyle/>
        <a:p>
          <a:endParaRPr lang="id-ID"/>
        </a:p>
      </dgm:t>
    </dgm:pt>
    <dgm:pt modelId="{2909E843-B3A6-417A-91CC-0C7DC8489B27}">
      <dgm:prSet/>
      <dgm:spPr/>
      <dgm:t>
        <a:bodyPr/>
        <a:lstStyle/>
        <a:p>
          <a:r>
            <a:rPr lang="id-ID" dirty="0" smtClean="0"/>
            <a:t>Luminasi Warna</a:t>
          </a:r>
          <a:endParaRPr lang="id-ID" dirty="0"/>
        </a:p>
      </dgm:t>
    </dgm:pt>
    <dgm:pt modelId="{C418E110-14F3-4553-9838-1651A962538C}" type="parTrans" cxnId="{A387135C-E399-4834-80C8-1CB20AC5F2D8}">
      <dgm:prSet/>
      <dgm:spPr/>
      <dgm:t>
        <a:bodyPr/>
        <a:lstStyle/>
        <a:p>
          <a:endParaRPr lang="id-ID"/>
        </a:p>
      </dgm:t>
    </dgm:pt>
    <dgm:pt modelId="{3B92DEB2-20D3-40DA-B191-3789888F6460}" type="sibTrans" cxnId="{A387135C-E399-4834-80C8-1CB20AC5F2D8}">
      <dgm:prSet/>
      <dgm:spPr/>
      <dgm:t>
        <a:bodyPr/>
        <a:lstStyle/>
        <a:p>
          <a:endParaRPr lang="id-ID"/>
        </a:p>
      </dgm:t>
    </dgm:pt>
    <dgm:pt modelId="{6CFAED8D-B753-42CD-A35C-A4DA6F6DD0FB}">
      <dgm:prSet/>
      <dgm:spPr/>
      <dgm:t>
        <a:bodyPr/>
        <a:lstStyle/>
        <a:p>
          <a:r>
            <a:rPr lang="id-ID" dirty="0" smtClean="0"/>
            <a:t>Hindari warna dengan tingkat luminasinya rendah untuk orang tua</a:t>
          </a:r>
          <a:endParaRPr lang="id-ID" dirty="0"/>
        </a:p>
      </dgm:t>
    </dgm:pt>
    <dgm:pt modelId="{2C20916B-6202-4186-86DD-416127ADFE6A}" type="parTrans" cxnId="{6D637F65-A4EE-418A-AF91-969DF634B20C}">
      <dgm:prSet/>
      <dgm:spPr/>
      <dgm:t>
        <a:bodyPr/>
        <a:lstStyle/>
        <a:p>
          <a:endParaRPr lang="id-ID"/>
        </a:p>
      </dgm:t>
    </dgm:pt>
    <dgm:pt modelId="{8B564A26-102F-4F08-A613-235CC6F711A2}" type="sibTrans" cxnId="{6D637F65-A4EE-418A-AF91-969DF634B20C}">
      <dgm:prSet/>
      <dgm:spPr/>
      <dgm:t>
        <a:bodyPr/>
        <a:lstStyle/>
        <a:p>
          <a:endParaRPr lang="id-ID"/>
        </a:p>
      </dgm:t>
    </dgm:pt>
    <dgm:pt modelId="{86C59B1D-5FBD-4587-8BA3-FDBDF19B1C44}" type="pres">
      <dgm:prSet presAssocID="{3832B622-3BF6-4E55-A860-B74EF548C932}" presName="Name0" presStyleCnt="0">
        <dgm:presLayoutVars>
          <dgm:chMax/>
          <dgm:chPref/>
          <dgm:dir/>
        </dgm:presLayoutVars>
      </dgm:prSet>
      <dgm:spPr/>
      <dgm:t>
        <a:bodyPr/>
        <a:lstStyle/>
        <a:p>
          <a:endParaRPr lang="id-ID"/>
        </a:p>
      </dgm:t>
    </dgm:pt>
    <dgm:pt modelId="{28A3C077-5AF4-4CDF-8614-C74118A50846}" type="pres">
      <dgm:prSet presAssocID="{020AA5EF-D436-42B5-85DD-CA859F3A2E0A}" presName="parenttextcomposite" presStyleCnt="0"/>
      <dgm:spPr/>
    </dgm:pt>
    <dgm:pt modelId="{5187F380-591E-4214-B3F1-8EB2CB6B0458}" type="pres">
      <dgm:prSet presAssocID="{020AA5EF-D436-42B5-85DD-CA859F3A2E0A}" presName="parenttext" presStyleLbl="revTx" presStyleIdx="0" presStyleCnt="3">
        <dgm:presLayoutVars>
          <dgm:chMax/>
          <dgm:chPref val="2"/>
          <dgm:bulletEnabled val="1"/>
        </dgm:presLayoutVars>
      </dgm:prSet>
      <dgm:spPr/>
      <dgm:t>
        <a:bodyPr/>
        <a:lstStyle/>
        <a:p>
          <a:endParaRPr lang="id-ID"/>
        </a:p>
      </dgm:t>
    </dgm:pt>
    <dgm:pt modelId="{6681897E-FA8B-4FBB-A20E-AD7BD6C32A3D}" type="pres">
      <dgm:prSet presAssocID="{020AA5EF-D436-42B5-85DD-CA859F3A2E0A}" presName="composite" presStyleCnt="0"/>
      <dgm:spPr/>
    </dgm:pt>
    <dgm:pt modelId="{74818110-5907-4FF9-B57E-CA4D28D3021E}" type="pres">
      <dgm:prSet presAssocID="{020AA5EF-D436-42B5-85DD-CA859F3A2E0A}" presName="chevron1" presStyleLbl="alignNode1" presStyleIdx="0" presStyleCnt="21"/>
      <dgm:spPr/>
    </dgm:pt>
    <dgm:pt modelId="{01DB423F-A98B-443A-A394-6E83D5ADF510}" type="pres">
      <dgm:prSet presAssocID="{020AA5EF-D436-42B5-85DD-CA859F3A2E0A}" presName="chevron2" presStyleLbl="alignNode1" presStyleIdx="1" presStyleCnt="21"/>
      <dgm:spPr/>
    </dgm:pt>
    <dgm:pt modelId="{2C8508C0-1C80-44A0-908F-DA4BA1298AC4}" type="pres">
      <dgm:prSet presAssocID="{020AA5EF-D436-42B5-85DD-CA859F3A2E0A}" presName="chevron3" presStyleLbl="alignNode1" presStyleIdx="2" presStyleCnt="21"/>
      <dgm:spPr/>
    </dgm:pt>
    <dgm:pt modelId="{C960174A-FE8C-451C-8278-9F15397EFFE4}" type="pres">
      <dgm:prSet presAssocID="{020AA5EF-D436-42B5-85DD-CA859F3A2E0A}" presName="chevron4" presStyleLbl="alignNode1" presStyleIdx="3" presStyleCnt="21"/>
      <dgm:spPr/>
    </dgm:pt>
    <dgm:pt modelId="{F7BAEE6A-173F-4F2E-957D-E6B0170C8DA9}" type="pres">
      <dgm:prSet presAssocID="{020AA5EF-D436-42B5-85DD-CA859F3A2E0A}" presName="chevron5" presStyleLbl="alignNode1" presStyleIdx="4" presStyleCnt="21"/>
      <dgm:spPr/>
    </dgm:pt>
    <dgm:pt modelId="{636A79CA-C698-4C09-9FCC-318CB34AF2B3}" type="pres">
      <dgm:prSet presAssocID="{020AA5EF-D436-42B5-85DD-CA859F3A2E0A}" presName="chevron6" presStyleLbl="alignNode1" presStyleIdx="5" presStyleCnt="21"/>
      <dgm:spPr/>
    </dgm:pt>
    <dgm:pt modelId="{0D29825E-7EDF-4F9E-ABAE-3DC10265CD6A}" type="pres">
      <dgm:prSet presAssocID="{020AA5EF-D436-42B5-85DD-CA859F3A2E0A}" presName="chevron7" presStyleLbl="alignNode1" presStyleIdx="6" presStyleCnt="21"/>
      <dgm:spPr/>
    </dgm:pt>
    <dgm:pt modelId="{EDC48926-795C-4868-8776-DE43FFCD9EBE}" type="pres">
      <dgm:prSet presAssocID="{020AA5EF-D436-42B5-85DD-CA859F3A2E0A}" presName="childtext" presStyleLbl="solidFgAcc1" presStyleIdx="0" presStyleCnt="3">
        <dgm:presLayoutVars>
          <dgm:chMax/>
          <dgm:chPref val="0"/>
          <dgm:bulletEnabled val="1"/>
        </dgm:presLayoutVars>
      </dgm:prSet>
      <dgm:spPr/>
      <dgm:t>
        <a:bodyPr/>
        <a:lstStyle/>
        <a:p>
          <a:endParaRPr lang="id-ID"/>
        </a:p>
      </dgm:t>
    </dgm:pt>
    <dgm:pt modelId="{A9A3F872-AE8E-4134-BADD-6CBE59299121}" type="pres">
      <dgm:prSet presAssocID="{7525EE52-7A49-41DC-AB6B-1AC8FE75DA21}" presName="sibTrans" presStyleCnt="0"/>
      <dgm:spPr/>
    </dgm:pt>
    <dgm:pt modelId="{A9931F85-64EC-489D-8343-38AB17BF709C}" type="pres">
      <dgm:prSet presAssocID="{7971A6BE-F666-4199-85B7-0FDC860D8DBA}" presName="parenttextcomposite" presStyleCnt="0"/>
      <dgm:spPr/>
    </dgm:pt>
    <dgm:pt modelId="{77D66BE7-B619-4698-932F-2EA92ED3DE64}" type="pres">
      <dgm:prSet presAssocID="{7971A6BE-F666-4199-85B7-0FDC860D8DBA}" presName="parenttext" presStyleLbl="revTx" presStyleIdx="1" presStyleCnt="3">
        <dgm:presLayoutVars>
          <dgm:chMax/>
          <dgm:chPref val="2"/>
          <dgm:bulletEnabled val="1"/>
        </dgm:presLayoutVars>
      </dgm:prSet>
      <dgm:spPr/>
      <dgm:t>
        <a:bodyPr/>
        <a:lstStyle/>
        <a:p>
          <a:endParaRPr lang="id-ID"/>
        </a:p>
      </dgm:t>
    </dgm:pt>
    <dgm:pt modelId="{805560CA-F9DC-4B52-BE2E-CAFEA2D125A5}" type="pres">
      <dgm:prSet presAssocID="{7971A6BE-F666-4199-85B7-0FDC860D8DBA}" presName="composite" presStyleCnt="0"/>
      <dgm:spPr/>
    </dgm:pt>
    <dgm:pt modelId="{20BDD174-396E-49C0-8CEB-635B06D3B692}" type="pres">
      <dgm:prSet presAssocID="{7971A6BE-F666-4199-85B7-0FDC860D8DBA}" presName="chevron1" presStyleLbl="alignNode1" presStyleIdx="7" presStyleCnt="21"/>
      <dgm:spPr/>
    </dgm:pt>
    <dgm:pt modelId="{7B003976-E628-4AF8-96D1-483DF18E6F65}" type="pres">
      <dgm:prSet presAssocID="{7971A6BE-F666-4199-85B7-0FDC860D8DBA}" presName="chevron2" presStyleLbl="alignNode1" presStyleIdx="8" presStyleCnt="21"/>
      <dgm:spPr/>
    </dgm:pt>
    <dgm:pt modelId="{11627D9A-91E1-486F-A8E6-9A3B5E462F47}" type="pres">
      <dgm:prSet presAssocID="{7971A6BE-F666-4199-85B7-0FDC860D8DBA}" presName="chevron3" presStyleLbl="alignNode1" presStyleIdx="9" presStyleCnt="21"/>
      <dgm:spPr/>
    </dgm:pt>
    <dgm:pt modelId="{3EE5A63A-4F04-4170-A223-481D9EEC1C20}" type="pres">
      <dgm:prSet presAssocID="{7971A6BE-F666-4199-85B7-0FDC860D8DBA}" presName="chevron4" presStyleLbl="alignNode1" presStyleIdx="10" presStyleCnt="21"/>
      <dgm:spPr/>
    </dgm:pt>
    <dgm:pt modelId="{A5DB0433-17DD-4D48-B3F4-B08EFECCB3E8}" type="pres">
      <dgm:prSet presAssocID="{7971A6BE-F666-4199-85B7-0FDC860D8DBA}" presName="chevron5" presStyleLbl="alignNode1" presStyleIdx="11" presStyleCnt="21"/>
      <dgm:spPr/>
    </dgm:pt>
    <dgm:pt modelId="{1DAA681D-776F-4CE0-B2F0-C0495CC6EE59}" type="pres">
      <dgm:prSet presAssocID="{7971A6BE-F666-4199-85B7-0FDC860D8DBA}" presName="chevron6" presStyleLbl="alignNode1" presStyleIdx="12" presStyleCnt="21"/>
      <dgm:spPr/>
    </dgm:pt>
    <dgm:pt modelId="{EDD3E373-33CD-4ED0-B275-A83DA1AE049C}" type="pres">
      <dgm:prSet presAssocID="{7971A6BE-F666-4199-85B7-0FDC860D8DBA}" presName="chevron7" presStyleLbl="alignNode1" presStyleIdx="13" presStyleCnt="21"/>
      <dgm:spPr/>
    </dgm:pt>
    <dgm:pt modelId="{908A3689-26DC-40D4-B870-920F50D2240F}" type="pres">
      <dgm:prSet presAssocID="{7971A6BE-F666-4199-85B7-0FDC860D8DBA}" presName="childtext" presStyleLbl="solidFgAcc1" presStyleIdx="1" presStyleCnt="3">
        <dgm:presLayoutVars>
          <dgm:chMax/>
          <dgm:chPref val="0"/>
          <dgm:bulletEnabled val="1"/>
        </dgm:presLayoutVars>
      </dgm:prSet>
      <dgm:spPr/>
      <dgm:t>
        <a:bodyPr/>
        <a:lstStyle/>
        <a:p>
          <a:endParaRPr lang="id-ID"/>
        </a:p>
      </dgm:t>
    </dgm:pt>
    <dgm:pt modelId="{97548ADC-2DD6-42EF-B88C-FE5FFE2BA001}" type="pres">
      <dgm:prSet presAssocID="{2878333C-F93C-4E73-8356-81513CEE48F6}" presName="sibTrans" presStyleCnt="0"/>
      <dgm:spPr/>
    </dgm:pt>
    <dgm:pt modelId="{D3A62EE4-BA53-4A74-B417-CA043EA5A7B6}" type="pres">
      <dgm:prSet presAssocID="{2909E843-B3A6-417A-91CC-0C7DC8489B27}" presName="parenttextcomposite" presStyleCnt="0"/>
      <dgm:spPr/>
    </dgm:pt>
    <dgm:pt modelId="{12C64FB3-A41A-4A8C-A8BB-29082A9BF9B2}" type="pres">
      <dgm:prSet presAssocID="{2909E843-B3A6-417A-91CC-0C7DC8489B27}" presName="parenttext" presStyleLbl="revTx" presStyleIdx="2" presStyleCnt="3">
        <dgm:presLayoutVars>
          <dgm:chMax/>
          <dgm:chPref val="2"/>
          <dgm:bulletEnabled val="1"/>
        </dgm:presLayoutVars>
      </dgm:prSet>
      <dgm:spPr/>
      <dgm:t>
        <a:bodyPr/>
        <a:lstStyle/>
        <a:p>
          <a:endParaRPr lang="id-ID"/>
        </a:p>
      </dgm:t>
    </dgm:pt>
    <dgm:pt modelId="{0BBF504B-AD26-421C-A274-D4F2046A3E60}" type="pres">
      <dgm:prSet presAssocID="{2909E843-B3A6-417A-91CC-0C7DC8489B27}" presName="composite" presStyleCnt="0"/>
      <dgm:spPr/>
    </dgm:pt>
    <dgm:pt modelId="{08E86C99-A025-4F26-8097-9D07AE249238}" type="pres">
      <dgm:prSet presAssocID="{2909E843-B3A6-417A-91CC-0C7DC8489B27}" presName="chevron1" presStyleLbl="alignNode1" presStyleIdx="14" presStyleCnt="21"/>
      <dgm:spPr/>
    </dgm:pt>
    <dgm:pt modelId="{082FF188-3414-480B-99A3-D7DE7985AD44}" type="pres">
      <dgm:prSet presAssocID="{2909E843-B3A6-417A-91CC-0C7DC8489B27}" presName="chevron2" presStyleLbl="alignNode1" presStyleIdx="15" presStyleCnt="21"/>
      <dgm:spPr/>
    </dgm:pt>
    <dgm:pt modelId="{62A21117-0F8E-401B-B602-B7189647980D}" type="pres">
      <dgm:prSet presAssocID="{2909E843-B3A6-417A-91CC-0C7DC8489B27}" presName="chevron3" presStyleLbl="alignNode1" presStyleIdx="16" presStyleCnt="21"/>
      <dgm:spPr/>
    </dgm:pt>
    <dgm:pt modelId="{4802F218-3511-4735-B858-FA34DF22B068}" type="pres">
      <dgm:prSet presAssocID="{2909E843-B3A6-417A-91CC-0C7DC8489B27}" presName="chevron4" presStyleLbl="alignNode1" presStyleIdx="17" presStyleCnt="21"/>
      <dgm:spPr/>
    </dgm:pt>
    <dgm:pt modelId="{8E8A7559-BB58-4DE6-A31D-91D014CA393B}" type="pres">
      <dgm:prSet presAssocID="{2909E843-B3A6-417A-91CC-0C7DC8489B27}" presName="chevron5" presStyleLbl="alignNode1" presStyleIdx="18" presStyleCnt="21"/>
      <dgm:spPr/>
    </dgm:pt>
    <dgm:pt modelId="{9ADCDBF4-5ED0-44C9-A27F-0C24B7EEC5FA}" type="pres">
      <dgm:prSet presAssocID="{2909E843-B3A6-417A-91CC-0C7DC8489B27}" presName="chevron6" presStyleLbl="alignNode1" presStyleIdx="19" presStyleCnt="21"/>
      <dgm:spPr/>
    </dgm:pt>
    <dgm:pt modelId="{5004C31A-A164-40C6-8B0D-05A0FDDA900A}" type="pres">
      <dgm:prSet presAssocID="{2909E843-B3A6-417A-91CC-0C7DC8489B27}" presName="chevron7" presStyleLbl="alignNode1" presStyleIdx="20" presStyleCnt="21"/>
      <dgm:spPr/>
    </dgm:pt>
    <dgm:pt modelId="{F559CAE1-F522-482E-A76F-FA53DE725032}" type="pres">
      <dgm:prSet presAssocID="{2909E843-B3A6-417A-91CC-0C7DC8489B27}" presName="childtext" presStyleLbl="solidFgAcc1" presStyleIdx="2" presStyleCnt="3">
        <dgm:presLayoutVars>
          <dgm:chMax/>
          <dgm:chPref val="0"/>
          <dgm:bulletEnabled val="1"/>
        </dgm:presLayoutVars>
      </dgm:prSet>
      <dgm:spPr/>
      <dgm:t>
        <a:bodyPr/>
        <a:lstStyle/>
        <a:p>
          <a:endParaRPr lang="id-ID"/>
        </a:p>
      </dgm:t>
    </dgm:pt>
  </dgm:ptLst>
  <dgm:cxnLst>
    <dgm:cxn modelId="{7E8DBCB4-8901-4201-9EB8-B862513DA558}" type="presOf" srcId="{6CFAED8D-B753-42CD-A35C-A4DA6F6DD0FB}" destId="{F559CAE1-F522-482E-A76F-FA53DE725032}" srcOrd="0" destOrd="0" presId="urn:microsoft.com/office/officeart/2008/layout/VerticalAccentList"/>
    <dgm:cxn modelId="{9D9A3BCD-0A2C-44B5-B964-FE4C8A8FD5AA}" type="presOf" srcId="{CFAD0294-13B8-416D-AFDA-B8B062162601}" destId="{908A3689-26DC-40D4-B870-920F50D2240F}" srcOrd="0" destOrd="0" presId="urn:microsoft.com/office/officeart/2008/layout/VerticalAccentList"/>
    <dgm:cxn modelId="{9BC2496A-78FF-4283-A55C-C492F6067023}" type="presOf" srcId="{2909E843-B3A6-417A-91CC-0C7DC8489B27}" destId="{12C64FB3-A41A-4A8C-A8BB-29082A9BF9B2}" srcOrd="0" destOrd="0" presId="urn:microsoft.com/office/officeart/2008/layout/VerticalAccentList"/>
    <dgm:cxn modelId="{2C2FE018-9B62-4C56-AE1F-74A815D95D8B}" type="presOf" srcId="{BF301FE6-6591-49E9-8969-712E3B5C7CE7}" destId="{EDC48926-795C-4868-8776-DE43FFCD9EBE}" srcOrd="0" destOrd="0" presId="urn:microsoft.com/office/officeart/2008/layout/VerticalAccentList"/>
    <dgm:cxn modelId="{6D637F65-A4EE-418A-AF91-969DF634B20C}" srcId="{2909E843-B3A6-417A-91CC-0C7DC8489B27}" destId="{6CFAED8D-B753-42CD-A35C-A4DA6F6DD0FB}" srcOrd="0" destOrd="0" parTransId="{2C20916B-6202-4186-86DD-416127ADFE6A}" sibTransId="{8B564A26-102F-4F08-A613-235CC6F711A2}"/>
    <dgm:cxn modelId="{A387135C-E399-4834-80C8-1CB20AC5F2D8}" srcId="{3832B622-3BF6-4E55-A860-B74EF548C932}" destId="{2909E843-B3A6-417A-91CC-0C7DC8489B27}" srcOrd="2" destOrd="0" parTransId="{C418E110-14F3-4553-9838-1651A962538C}" sibTransId="{3B92DEB2-20D3-40DA-B191-3789888F6460}"/>
    <dgm:cxn modelId="{BA61914F-9355-4932-92D9-8ABBB3B43E8F}" srcId="{3832B622-3BF6-4E55-A860-B74EF548C932}" destId="{020AA5EF-D436-42B5-85DD-CA859F3A2E0A}" srcOrd="0" destOrd="0" parTransId="{32519EC6-F4D9-480F-8B28-A46B7E025981}" sibTransId="{7525EE52-7A49-41DC-AB6B-1AC8FE75DA21}"/>
    <dgm:cxn modelId="{18EED9DA-B015-44B3-A53B-E7E34722525E}" type="presOf" srcId="{7971A6BE-F666-4199-85B7-0FDC860D8DBA}" destId="{77D66BE7-B619-4698-932F-2EA92ED3DE64}" srcOrd="0" destOrd="0" presId="urn:microsoft.com/office/officeart/2008/layout/VerticalAccentList"/>
    <dgm:cxn modelId="{AAA723EC-71F7-4572-8AD2-86F7B66A7A97}" type="presOf" srcId="{3832B622-3BF6-4E55-A860-B74EF548C932}" destId="{86C59B1D-5FBD-4587-8BA3-FDBDF19B1C44}" srcOrd="0" destOrd="0" presId="urn:microsoft.com/office/officeart/2008/layout/VerticalAccentList"/>
    <dgm:cxn modelId="{353C4C45-493B-4BBF-A6AF-A6F97D7E8581}" srcId="{7971A6BE-F666-4199-85B7-0FDC860D8DBA}" destId="{CFAD0294-13B8-416D-AFDA-B8B062162601}" srcOrd="0" destOrd="0" parTransId="{16B35238-6833-4992-8FE9-73928530C4B4}" sibTransId="{9D368DB9-C51E-45D7-A7B6-90733ED4663B}"/>
    <dgm:cxn modelId="{44D0FA4A-23C0-4E65-8A59-CFA29D1A6BE6}" srcId="{3832B622-3BF6-4E55-A860-B74EF548C932}" destId="{7971A6BE-F666-4199-85B7-0FDC860D8DBA}" srcOrd="1" destOrd="0" parTransId="{B99D9001-6C46-4730-BA88-D62758087909}" sibTransId="{2878333C-F93C-4E73-8356-81513CEE48F6}"/>
    <dgm:cxn modelId="{481CA8E9-E9AC-4385-B94E-2A33D3A8F0AC}" type="presOf" srcId="{020AA5EF-D436-42B5-85DD-CA859F3A2E0A}" destId="{5187F380-591E-4214-B3F1-8EB2CB6B0458}" srcOrd="0" destOrd="0" presId="urn:microsoft.com/office/officeart/2008/layout/VerticalAccentList"/>
    <dgm:cxn modelId="{9B7A50DA-FA5D-4735-A268-A9334F76CBA0}" srcId="{020AA5EF-D436-42B5-85DD-CA859F3A2E0A}" destId="{BF301FE6-6591-49E9-8969-712E3B5C7CE7}" srcOrd="0" destOrd="0" parTransId="{C52B262F-8B4A-4905-91AD-ED1AA9343F20}" sibTransId="{EC87584D-898D-4451-BBB9-F822BAC3961B}"/>
    <dgm:cxn modelId="{701987CE-33A8-4BE2-8A0C-55CE62A5F045}" type="presParOf" srcId="{86C59B1D-5FBD-4587-8BA3-FDBDF19B1C44}" destId="{28A3C077-5AF4-4CDF-8614-C74118A50846}" srcOrd="0" destOrd="0" presId="urn:microsoft.com/office/officeart/2008/layout/VerticalAccentList"/>
    <dgm:cxn modelId="{561CC03B-6022-4960-A970-9FA16C12E5CD}" type="presParOf" srcId="{28A3C077-5AF4-4CDF-8614-C74118A50846}" destId="{5187F380-591E-4214-B3F1-8EB2CB6B0458}" srcOrd="0" destOrd="0" presId="urn:microsoft.com/office/officeart/2008/layout/VerticalAccentList"/>
    <dgm:cxn modelId="{FE11FB1E-52DD-491B-AC6F-7E25239CBAD7}" type="presParOf" srcId="{86C59B1D-5FBD-4587-8BA3-FDBDF19B1C44}" destId="{6681897E-FA8B-4FBB-A20E-AD7BD6C32A3D}" srcOrd="1" destOrd="0" presId="urn:microsoft.com/office/officeart/2008/layout/VerticalAccentList"/>
    <dgm:cxn modelId="{EC04243F-AA17-4F08-B83B-8922AB655D69}" type="presParOf" srcId="{6681897E-FA8B-4FBB-A20E-AD7BD6C32A3D}" destId="{74818110-5907-4FF9-B57E-CA4D28D3021E}" srcOrd="0" destOrd="0" presId="urn:microsoft.com/office/officeart/2008/layout/VerticalAccentList"/>
    <dgm:cxn modelId="{CA250D75-B655-4A34-B7A4-3AF4294D3BC1}" type="presParOf" srcId="{6681897E-FA8B-4FBB-A20E-AD7BD6C32A3D}" destId="{01DB423F-A98B-443A-A394-6E83D5ADF510}" srcOrd="1" destOrd="0" presId="urn:microsoft.com/office/officeart/2008/layout/VerticalAccentList"/>
    <dgm:cxn modelId="{585C9E56-367A-45A5-8442-36E6258D25AE}" type="presParOf" srcId="{6681897E-FA8B-4FBB-A20E-AD7BD6C32A3D}" destId="{2C8508C0-1C80-44A0-908F-DA4BA1298AC4}" srcOrd="2" destOrd="0" presId="urn:microsoft.com/office/officeart/2008/layout/VerticalAccentList"/>
    <dgm:cxn modelId="{14E9E547-F7D3-4A13-8F0E-AF45A20339FE}" type="presParOf" srcId="{6681897E-FA8B-4FBB-A20E-AD7BD6C32A3D}" destId="{C960174A-FE8C-451C-8278-9F15397EFFE4}" srcOrd="3" destOrd="0" presId="urn:microsoft.com/office/officeart/2008/layout/VerticalAccentList"/>
    <dgm:cxn modelId="{1196AF9A-CCAD-4748-8A9E-8B7E25F48F5D}" type="presParOf" srcId="{6681897E-FA8B-4FBB-A20E-AD7BD6C32A3D}" destId="{F7BAEE6A-173F-4F2E-957D-E6B0170C8DA9}" srcOrd="4" destOrd="0" presId="urn:microsoft.com/office/officeart/2008/layout/VerticalAccentList"/>
    <dgm:cxn modelId="{C3C2C48C-E54A-45A1-A923-84CB0E327C0C}" type="presParOf" srcId="{6681897E-FA8B-4FBB-A20E-AD7BD6C32A3D}" destId="{636A79CA-C698-4C09-9FCC-318CB34AF2B3}" srcOrd="5" destOrd="0" presId="urn:microsoft.com/office/officeart/2008/layout/VerticalAccentList"/>
    <dgm:cxn modelId="{0DDB51A3-AF0A-4879-ACF5-E2705FEDED73}" type="presParOf" srcId="{6681897E-FA8B-4FBB-A20E-AD7BD6C32A3D}" destId="{0D29825E-7EDF-4F9E-ABAE-3DC10265CD6A}" srcOrd="6" destOrd="0" presId="urn:microsoft.com/office/officeart/2008/layout/VerticalAccentList"/>
    <dgm:cxn modelId="{EFACB21A-7429-4F08-BD87-C650E8312D52}" type="presParOf" srcId="{6681897E-FA8B-4FBB-A20E-AD7BD6C32A3D}" destId="{EDC48926-795C-4868-8776-DE43FFCD9EBE}" srcOrd="7" destOrd="0" presId="urn:microsoft.com/office/officeart/2008/layout/VerticalAccentList"/>
    <dgm:cxn modelId="{2CD4F47C-97E2-4C63-A8E3-3791BD722CC9}" type="presParOf" srcId="{86C59B1D-5FBD-4587-8BA3-FDBDF19B1C44}" destId="{A9A3F872-AE8E-4134-BADD-6CBE59299121}" srcOrd="2" destOrd="0" presId="urn:microsoft.com/office/officeart/2008/layout/VerticalAccentList"/>
    <dgm:cxn modelId="{CCB725DC-4698-43B4-A81E-42C4A0D98C0D}" type="presParOf" srcId="{86C59B1D-5FBD-4587-8BA3-FDBDF19B1C44}" destId="{A9931F85-64EC-489D-8343-38AB17BF709C}" srcOrd="3" destOrd="0" presId="urn:microsoft.com/office/officeart/2008/layout/VerticalAccentList"/>
    <dgm:cxn modelId="{10AC8BFF-A8D7-4814-8144-2D5B6ABAB693}" type="presParOf" srcId="{A9931F85-64EC-489D-8343-38AB17BF709C}" destId="{77D66BE7-B619-4698-932F-2EA92ED3DE64}" srcOrd="0" destOrd="0" presId="urn:microsoft.com/office/officeart/2008/layout/VerticalAccentList"/>
    <dgm:cxn modelId="{0AA429EC-C2DB-4E4D-8FF5-B03CF728F4FC}" type="presParOf" srcId="{86C59B1D-5FBD-4587-8BA3-FDBDF19B1C44}" destId="{805560CA-F9DC-4B52-BE2E-CAFEA2D125A5}" srcOrd="4" destOrd="0" presId="urn:microsoft.com/office/officeart/2008/layout/VerticalAccentList"/>
    <dgm:cxn modelId="{45AB8DB4-C131-442F-BF5E-D553AB420747}" type="presParOf" srcId="{805560CA-F9DC-4B52-BE2E-CAFEA2D125A5}" destId="{20BDD174-396E-49C0-8CEB-635B06D3B692}" srcOrd="0" destOrd="0" presId="urn:microsoft.com/office/officeart/2008/layout/VerticalAccentList"/>
    <dgm:cxn modelId="{76C546F0-CB5D-43B0-ADAE-50553E55200F}" type="presParOf" srcId="{805560CA-F9DC-4B52-BE2E-CAFEA2D125A5}" destId="{7B003976-E628-4AF8-96D1-483DF18E6F65}" srcOrd="1" destOrd="0" presId="urn:microsoft.com/office/officeart/2008/layout/VerticalAccentList"/>
    <dgm:cxn modelId="{8B61669A-F158-4E88-A949-BFA20B2DD8D5}" type="presParOf" srcId="{805560CA-F9DC-4B52-BE2E-CAFEA2D125A5}" destId="{11627D9A-91E1-486F-A8E6-9A3B5E462F47}" srcOrd="2" destOrd="0" presId="urn:microsoft.com/office/officeart/2008/layout/VerticalAccentList"/>
    <dgm:cxn modelId="{17231847-256E-4B31-8EC9-BA70E36D9FF6}" type="presParOf" srcId="{805560CA-F9DC-4B52-BE2E-CAFEA2D125A5}" destId="{3EE5A63A-4F04-4170-A223-481D9EEC1C20}" srcOrd="3" destOrd="0" presId="urn:microsoft.com/office/officeart/2008/layout/VerticalAccentList"/>
    <dgm:cxn modelId="{4FE489A8-F4CA-469D-BEB7-47D53AF136E1}" type="presParOf" srcId="{805560CA-F9DC-4B52-BE2E-CAFEA2D125A5}" destId="{A5DB0433-17DD-4D48-B3F4-B08EFECCB3E8}" srcOrd="4" destOrd="0" presId="urn:microsoft.com/office/officeart/2008/layout/VerticalAccentList"/>
    <dgm:cxn modelId="{B27DF164-A15F-4F88-8E3D-51C402D5A915}" type="presParOf" srcId="{805560CA-F9DC-4B52-BE2E-CAFEA2D125A5}" destId="{1DAA681D-776F-4CE0-B2F0-C0495CC6EE59}" srcOrd="5" destOrd="0" presId="urn:microsoft.com/office/officeart/2008/layout/VerticalAccentList"/>
    <dgm:cxn modelId="{6C65FA93-B0BB-4740-B683-C6D23B496C91}" type="presParOf" srcId="{805560CA-F9DC-4B52-BE2E-CAFEA2D125A5}" destId="{EDD3E373-33CD-4ED0-B275-A83DA1AE049C}" srcOrd="6" destOrd="0" presId="urn:microsoft.com/office/officeart/2008/layout/VerticalAccentList"/>
    <dgm:cxn modelId="{FE18D99D-4E8D-4006-88E4-2034C3D99F4F}" type="presParOf" srcId="{805560CA-F9DC-4B52-BE2E-CAFEA2D125A5}" destId="{908A3689-26DC-40D4-B870-920F50D2240F}" srcOrd="7" destOrd="0" presId="urn:microsoft.com/office/officeart/2008/layout/VerticalAccentList"/>
    <dgm:cxn modelId="{4257AAB7-A697-4510-A528-DC1D7424EAF8}" type="presParOf" srcId="{86C59B1D-5FBD-4587-8BA3-FDBDF19B1C44}" destId="{97548ADC-2DD6-42EF-B88C-FE5FFE2BA001}" srcOrd="5" destOrd="0" presId="urn:microsoft.com/office/officeart/2008/layout/VerticalAccentList"/>
    <dgm:cxn modelId="{62CF7BCB-9D08-4057-86F7-69C137EE9D8B}" type="presParOf" srcId="{86C59B1D-5FBD-4587-8BA3-FDBDF19B1C44}" destId="{D3A62EE4-BA53-4A74-B417-CA043EA5A7B6}" srcOrd="6" destOrd="0" presId="urn:microsoft.com/office/officeart/2008/layout/VerticalAccentList"/>
    <dgm:cxn modelId="{6031781A-8668-4122-AE0A-25764373294C}" type="presParOf" srcId="{D3A62EE4-BA53-4A74-B417-CA043EA5A7B6}" destId="{12C64FB3-A41A-4A8C-A8BB-29082A9BF9B2}" srcOrd="0" destOrd="0" presId="urn:microsoft.com/office/officeart/2008/layout/VerticalAccentList"/>
    <dgm:cxn modelId="{C41B1D10-D747-44DA-8703-6AD116A89874}" type="presParOf" srcId="{86C59B1D-5FBD-4587-8BA3-FDBDF19B1C44}" destId="{0BBF504B-AD26-421C-A274-D4F2046A3E60}" srcOrd="7" destOrd="0" presId="urn:microsoft.com/office/officeart/2008/layout/VerticalAccentList"/>
    <dgm:cxn modelId="{626387BB-D0C2-4152-9C5E-542E3BDC8E10}" type="presParOf" srcId="{0BBF504B-AD26-421C-A274-D4F2046A3E60}" destId="{08E86C99-A025-4F26-8097-9D07AE249238}" srcOrd="0" destOrd="0" presId="urn:microsoft.com/office/officeart/2008/layout/VerticalAccentList"/>
    <dgm:cxn modelId="{415BBC2F-9AA7-45A0-AED7-337AF9D8C7B1}" type="presParOf" srcId="{0BBF504B-AD26-421C-A274-D4F2046A3E60}" destId="{082FF188-3414-480B-99A3-D7DE7985AD44}" srcOrd="1" destOrd="0" presId="urn:microsoft.com/office/officeart/2008/layout/VerticalAccentList"/>
    <dgm:cxn modelId="{AC6B388D-2517-4FED-8685-B25E53D04AF6}" type="presParOf" srcId="{0BBF504B-AD26-421C-A274-D4F2046A3E60}" destId="{62A21117-0F8E-401B-B602-B7189647980D}" srcOrd="2" destOrd="0" presId="urn:microsoft.com/office/officeart/2008/layout/VerticalAccentList"/>
    <dgm:cxn modelId="{99D222BD-D0C9-48A6-9AC1-C6E3CA237EC7}" type="presParOf" srcId="{0BBF504B-AD26-421C-A274-D4F2046A3E60}" destId="{4802F218-3511-4735-B858-FA34DF22B068}" srcOrd="3" destOrd="0" presId="urn:microsoft.com/office/officeart/2008/layout/VerticalAccentList"/>
    <dgm:cxn modelId="{682EE3E7-2E38-4721-B49C-D79D478332B2}" type="presParOf" srcId="{0BBF504B-AD26-421C-A274-D4F2046A3E60}" destId="{8E8A7559-BB58-4DE6-A31D-91D014CA393B}" srcOrd="4" destOrd="0" presId="urn:microsoft.com/office/officeart/2008/layout/VerticalAccentList"/>
    <dgm:cxn modelId="{3B3031E2-CBFD-4240-ACDB-7FC64DAF41A7}" type="presParOf" srcId="{0BBF504B-AD26-421C-A274-D4F2046A3E60}" destId="{9ADCDBF4-5ED0-44C9-A27F-0C24B7EEC5FA}" srcOrd="5" destOrd="0" presId="urn:microsoft.com/office/officeart/2008/layout/VerticalAccentList"/>
    <dgm:cxn modelId="{16827B07-5F53-4F59-8154-BFE1F91CA498}" type="presParOf" srcId="{0BBF504B-AD26-421C-A274-D4F2046A3E60}" destId="{5004C31A-A164-40C6-8B0D-05A0FDDA900A}" srcOrd="6" destOrd="0" presId="urn:microsoft.com/office/officeart/2008/layout/VerticalAccentList"/>
    <dgm:cxn modelId="{F49EF439-F234-4CE3-B562-5771E662076B}" type="presParOf" srcId="{0BBF504B-AD26-421C-A274-D4F2046A3E60}" destId="{F559CAE1-F522-482E-A76F-FA53DE725032}" srcOrd="7" destOrd="0" presId="urn:microsoft.com/office/officeart/2008/layout/VerticalAccentLis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F4BAC04-B188-4FD6-AD95-6622D2FA93A2}" type="doc">
      <dgm:prSet loTypeId="urn:diagrams.loki3.com/BracketList" loCatId="list" qsTypeId="urn:microsoft.com/office/officeart/2005/8/quickstyle/simple1" qsCatId="simple" csTypeId="urn:microsoft.com/office/officeart/2005/8/colors/accent1_2" csCatId="accent1" phldr="1"/>
      <dgm:spPr/>
      <dgm:t>
        <a:bodyPr/>
        <a:lstStyle/>
        <a:p>
          <a:endParaRPr lang="id-ID"/>
        </a:p>
      </dgm:t>
    </dgm:pt>
    <dgm:pt modelId="{E2892B1C-478F-4380-9C96-6551942FFD60}">
      <dgm:prSet phldrT="[Text]" custT="1"/>
      <dgm:spPr/>
      <dgm:t>
        <a:bodyPr/>
        <a:lstStyle/>
        <a:p>
          <a:r>
            <a:rPr lang="id-ID" sz="2400" dirty="0" smtClean="0"/>
            <a:t>Berasal dari Bahasa Latin</a:t>
          </a:r>
          <a:endParaRPr lang="id-ID" sz="2400" dirty="0"/>
        </a:p>
      </dgm:t>
    </dgm:pt>
    <dgm:pt modelId="{654CA170-70D1-4984-97AB-F3B2E360416F}" type="parTrans" cxnId="{9CAD572A-57BC-4CDF-8E82-F476556E6AFB}">
      <dgm:prSet/>
      <dgm:spPr/>
      <dgm:t>
        <a:bodyPr/>
        <a:lstStyle/>
        <a:p>
          <a:endParaRPr lang="id-ID"/>
        </a:p>
      </dgm:t>
    </dgm:pt>
    <dgm:pt modelId="{5AE37DDC-2F89-4B58-88DD-642E882A6D8F}" type="sibTrans" cxnId="{9CAD572A-57BC-4CDF-8E82-F476556E6AFB}">
      <dgm:prSet/>
      <dgm:spPr/>
      <dgm:t>
        <a:bodyPr/>
        <a:lstStyle/>
        <a:p>
          <a:endParaRPr lang="id-ID"/>
        </a:p>
      </dgm:t>
    </dgm:pt>
    <dgm:pt modelId="{3BA8DF41-6DF7-4FCF-A03D-08835CEF430A}">
      <dgm:prSet phldrT="[Text]"/>
      <dgm:spPr>
        <a:solidFill>
          <a:schemeClr val="accent2">
            <a:lumMod val="40000"/>
            <a:lumOff val="60000"/>
          </a:schemeClr>
        </a:solidFill>
      </dgm:spPr>
      <dgm:t>
        <a:bodyPr/>
        <a:lstStyle/>
        <a:p>
          <a:r>
            <a:rPr lang="id-ID" dirty="0" smtClean="0">
              <a:solidFill>
                <a:schemeClr val="tx1"/>
              </a:solidFill>
            </a:rPr>
            <a:t>Computare yang berarti menghitung</a:t>
          </a:r>
          <a:endParaRPr lang="id-ID" dirty="0">
            <a:solidFill>
              <a:schemeClr val="tx1"/>
            </a:solidFill>
          </a:endParaRPr>
        </a:p>
      </dgm:t>
    </dgm:pt>
    <dgm:pt modelId="{34749351-E2F8-4D2E-B854-C7D912EA98AF}" type="parTrans" cxnId="{790DD0BA-44E6-47EA-925F-3E62EA3E82FD}">
      <dgm:prSet/>
      <dgm:spPr/>
      <dgm:t>
        <a:bodyPr/>
        <a:lstStyle/>
        <a:p>
          <a:endParaRPr lang="id-ID"/>
        </a:p>
      </dgm:t>
    </dgm:pt>
    <dgm:pt modelId="{A41A0058-9B3B-43F3-9474-8B77C69DC99C}" type="sibTrans" cxnId="{790DD0BA-44E6-47EA-925F-3E62EA3E82FD}">
      <dgm:prSet/>
      <dgm:spPr/>
      <dgm:t>
        <a:bodyPr/>
        <a:lstStyle/>
        <a:p>
          <a:endParaRPr lang="id-ID"/>
        </a:p>
      </dgm:t>
    </dgm:pt>
    <dgm:pt modelId="{FBC3B1AE-A269-4167-811A-6B367FBBF00B}">
      <dgm:prSet phldrT="[Text]"/>
      <dgm:spPr/>
      <dgm:t>
        <a:bodyPr/>
        <a:lstStyle/>
        <a:p>
          <a:r>
            <a:rPr lang="id-ID" dirty="0" smtClean="0"/>
            <a:t>Menurut Hamacher</a:t>
          </a:r>
          <a:endParaRPr lang="id-ID" dirty="0"/>
        </a:p>
      </dgm:t>
    </dgm:pt>
    <dgm:pt modelId="{B9DE5F7E-FAD7-49DC-8269-5D8A89FAC2A0}" type="parTrans" cxnId="{0F038EBC-F2CA-48E2-B18F-3450FEC39140}">
      <dgm:prSet/>
      <dgm:spPr/>
      <dgm:t>
        <a:bodyPr/>
        <a:lstStyle/>
        <a:p>
          <a:endParaRPr lang="id-ID"/>
        </a:p>
      </dgm:t>
    </dgm:pt>
    <dgm:pt modelId="{6D3C1BC5-3B0F-4D3E-BC78-4B58517F8206}" type="sibTrans" cxnId="{0F038EBC-F2CA-48E2-B18F-3450FEC39140}">
      <dgm:prSet/>
      <dgm:spPr/>
      <dgm:t>
        <a:bodyPr/>
        <a:lstStyle/>
        <a:p>
          <a:endParaRPr lang="id-ID"/>
        </a:p>
      </dgm:t>
    </dgm:pt>
    <dgm:pt modelId="{2239F84A-9C91-4E50-AFBE-28591A9F0497}">
      <dgm:prSet phldrT="[Text]"/>
      <dgm:spPr>
        <a:solidFill>
          <a:schemeClr val="accent4">
            <a:lumMod val="40000"/>
            <a:lumOff val="60000"/>
          </a:schemeClr>
        </a:solidFill>
      </dgm:spPr>
      <dgm:t>
        <a:bodyPr/>
        <a:lstStyle/>
        <a:p>
          <a:r>
            <a:rPr lang="id-ID" dirty="0" smtClean="0">
              <a:solidFill>
                <a:schemeClr val="tx1"/>
              </a:solidFill>
            </a:rPr>
            <a:t>Komputer adalah mesin penghitung elektronik yang cepat dan dapat menerima informasi input digital, kemudian memprosesnya sesuai dengan program yang tersimpan di memorinya, dan menghasilkan output berupa informasi.</a:t>
          </a:r>
          <a:endParaRPr lang="id-ID" dirty="0">
            <a:solidFill>
              <a:schemeClr val="tx1"/>
            </a:solidFill>
          </a:endParaRPr>
        </a:p>
      </dgm:t>
    </dgm:pt>
    <dgm:pt modelId="{6E1362DE-C686-463A-B594-FB9D7AF360C7}" type="parTrans" cxnId="{3B484CB9-6CAC-4396-90C4-30A0AD6F6DD5}">
      <dgm:prSet/>
      <dgm:spPr/>
      <dgm:t>
        <a:bodyPr/>
        <a:lstStyle/>
        <a:p>
          <a:endParaRPr lang="id-ID"/>
        </a:p>
      </dgm:t>
    </dgm:pt>
    <dgm:pt modelId="{48F558F4-8393-4708-A583-5A607F2CBBC6}" type="sibTrans" cxnId="{3B484CB9-6CAC-4396-90C4-30A0AD6F6DD5}">
      <dgm:prSet/>
      <dgm:spPr/>
      <dgm:t>
        <a:bodyPr/>
        <a:lstStyle/>
        <a:p>
          <a:endParaRPr lang="id-ID"/>
        </a:p>
      </dgm:t>
    </dgm:pt>
    <dgm:pt modelId="{D52F55CE-544C-493E-9CFE-4DE5B2DA71AB}" type="pres">
      <dgm:prSet presAssocID="{0F4BAC04-B188-4FD6-AD95-6622D2FA93A2}" presName="Name0" presStyleCnt="0">
        <dgm:presLayoutVars>
          <dgm:dir/>
          <dgm:animLvl val="lvl"/>
          <dgm:resizeHandles val="exact"/>
        </dgm:presLayoutVars>
      </dgm:prSet>
      <dgm:spPr/>
      <dgm:t>
        <a:bodyPr/>
        <a:lstStyle/>
        <a:p>
          <a:endParaRPr lang="id-ID"/>
        </a:p>
      </dgm:t>
    </dgm:pt>
    <dgm:pt modelId="{78A708DF-2E99-432B-8690-E646C068A58E}" type="pres">
      <dgm:prSet presAssocID="{E2892B1C-478F-4380-9C96-6551942FFD60}" presName="linNode" presStyleCnt="0"/>
      <dgm:spPr/>
    </dgm:pt>
    <dgm:pt modelId="{A22902AF-7B53-40D9-B2B2-F32DA3F2E78E}" type="pres">
      <dgm:prSet presAssocID="{E2892B1C-478F-4380-9C96-6551942FFD60}" presName="parTx" presStyleLbl="revTx" presStyleIdx="0" presStyleCnt="2">
        <dgm:presLayoutVars>
          <dgm:chMax val="1"/>
          <dgm:bulletEnabled val="1"/>
        </dgm:presLayoutVars>
      </dgm:prSet>
      <dgm:spPr/>
      <dgm:t>
        <a:bodyPr/>
        <a:lstStyle/>
        <a:p>
          <a:endParaRPr lang="id-ID"/>
        </a:p>
      </dgm:t>
    </dgm:pt>
    <dgm:pt modelId="{6B9FC1CD-2B30-486E-B773-2D8EBC2CD3CB}" type="pres">
      <dgm:prSet presAssocID="{E2892B1C-478F-4380-9C96-6551942FFD60}" presName="bracket" presStyleLbl="parChTrans1D1" presStyleIdx="0" presStyleCnt="2"/>
      <dgm:spPr/>
    </dgm:pt>
    <dgm:pt modelId="{80A2DE70-82B5-471B-9100-EEC05949A919}" type="pres">
      <dgm:prSet presAssocID="{E2892B1C-478F-4380-9C96-6551942FFD60}" presName="spH" presStyleCnt="0"/>
      <dgm:spPr/>
    </dgm:pt>
    <dgm:pt modelId="{74FDFCEF-46E5-4737-84E6-D21086E12342}" type="pres">
      <dgm:prSet presAssocID="{E2892B1C-478F-4380-9C96-6551942FFD60}" presName="desTx" presStyleLbl="node1" presStyleIdx="0" presStyleCnt="2">
        <dgm:presLayoutVars>
          <dgm:bulletEnabled val="1"/>
        </dgm:presLayoutVars>
      </dgm:prSet>
      <dgm:spPr/>
      <dgm:t>
        <a:bodyPr/>
        <a:lstStyle/>
        <a:p>
          <a:endParaRPr lang="id-ID"/>
        </a:p>
      </dgm:t>
    </dgm:pt>
    <dgm:pt modelId="{AAD256C5-D01F-43A4-B09D-464F93047F8E}" type="pres">
      <dgm:prSet presAssocID="{5AE37DDC-2F89-4B58-88DD-642E882A6D8F}" presName="spV" presStyleCnt="0"/>
      <dgm:spPr/>
    </dgm:pt>
    <dgm:pt modelId="{412798AD-12BD-4A61-84E4-446E4952F0A9}" type="pres">
      <dgm:prSet presAssocID="{FBC3B1AE-A269-4167-811A-6B367FBBF00B}" presName="linNode" presStyleCnt="0"/>
      <dgm:spPr/>
    </dgm:pt>
    <dgm:pt modelId="{8520496E-CFA1-4FE2-A8CF-8304D3CB41FF}" type="pres">
      <dgm:prSet presAssocID="{FBC3B1AE-A269-4167-811A-6B367FBBF00B}" presName="parTx" presStyleLbl="revTx" presStyleIdx="1" presStyleCnt="2">
        <dgm:presLayoutVars>
          <dgm:chMax val="1"/>
          <dgm:bulletEnabled val="1"/>
        </dgm:presLayoutVars>
      </dgm:prSet>
      <dgm:spPr/>
      <dgm:t>
        <a:bodyPr/>
        <a:lstStyle/>
        <a:p>
          <a:endParaRPr lang="id-ID"/>
        </a:p>
      </dgm:t>
    </dgm:pt>
    <dgm:pt modelId="{7BE66E53-3A3C-4918-9799-BC66AD4FC40E}" type="pres">
      <dgm:prSet presAssocID="{FBC3B1AE-A269-4167-811A-6B367FBBF00B}" presName="bracket" presStyleLbl="parChTrans1D1" presStyleIdx="1" presStyleCnt="2"/>
      <dgm:spPr/>
    </dgm:pt>
    <dgm:pt modelId="{8F3C49E6-1E4D-4B38-936B-8E0F51D63C5B}" type="pres">
      <dgm:prSet presAssocID="{FBC3B1AE-A269-4167-811A-6B367FBBF00B}" presName="spH" presStyleCnt="0"/>
      <dgm:spPr/>
    </dgm:pt>
    <dgm:pt modelId="{5961463C-2D32-4569-92E5-677C28DE339F}" type="pres">
      <dgm:prSet presAssocID="{FBC3B1AE-A269-4167-811A-6B367FBBF00B}" presName="desTx" presStyleLbl="node1" presStyleIdx="1" presStyleCnt="2" custLinFactNeighborX="2444" custLinFactNeighborY="1220">
        <dgm:presLayoutVars>
          <dgm:bulletEnabled val="1"/>
        </dgm:presLayoutVars>
      </dgm:prSet>
      <dgm:spPr/>
      <dgm:t>
        <a:bodyPr/>
        <a:lstStyle/>
        <a:p>
          <a:endParaRPr lang="id-ID"/>
        </a:p>
      </dgm:t>
    </dgm:pt>
  </dgm:ptLst>
  <dgm:cxnLst>
    <dgm:cxn modelId="{9CAD572A-57BC-4CDF-8E82-F476556E6AFB}" srcId="{0F4BAC04-B188-4FD6-AD95-6622D2FA93A2}" destId="{E2892B1C-478F-4380-9C96-6551942FFD60}" srcOrd="0" destOrd="0" parTransId="{654CA170-70D1-4984-97AB-F3B2E360416F}" sibTransId="{5AE37DDC-2F89-4B58-88DD-642E882A6D8F}"/>
    <dgm:cxn modelId="{9668A802-C434-4E55-9D57-C83B16C1E4ED}" type="presOf" srcId="{3BA8DF41-6DF7-4FCF-A03D-08835CEF430A}" destId="{74FDFCEF-46E5-4737-84E6-D21086E12342}" srcOrd="0" destOrd="0" presId="urn:diagrams.loki3.com/BracketList"/>
    <dgm:cxn modelId="{1943F425-22E7-4CFF-ADF3-8D188F6C1E0B}" type="presOf" srcId="{2239F84A-9C91-4E50-AFBE-28591A9F0497}" destId="{5961463C-2D32-4569-92E5-677C28DE339F}" srcOrd="0" destOrd="0" presId="urn:diagrams.loki3.com/BracketList"/>
    <dgm:cxn modelId="{BE8F7B25-2229-4392-9382-7379ACE47CE1}" type="presOf" srcId="{FBC3B1AE-A269-4167-811A-6B367FBBF00B}" destId="{8520496E-CFA1-4FE2-A8CF-8304D3CB41FF}" srcOrd="0" destOrd="0" presId="urn:diagrams.loki3.com/BracketList"/>
    <dgm:cxn modelId="{887E0907-24FE-4F0C-853C-C549B2EA35BA}" type="presOf" srcId="{E2892B1C-478F-4380-9C96-6551942FFD60}" destId="{A22902AF-7B53-40D9-B2B2-F32DA3F2E78E}" srcOrd="0" destOrd="0" presId="urn:diagrams.loki3.com/BracketList"/>
    <dgm:cxn modelId="{E735FDD8-BEF1-4E9A-BCA4-FE3676FA5589}" type="presOf" srcId="{0F4BAC04-B188-4FD6-AD95-6622D2FA93A2}" destId="{D52F55CE-544C-493E-9CFE-4DE5B2DA71AB}" srcOrd="0" destOrd="0" presId="urn:diagrams.loki3.com/BracketList"/>
    <dgm:cxn modelId="{0F038EBC-F2CA-48E2-B18F-3450FEC39140}" srcId="{0F4BAC04-B188-4FD6-AD95-6622D2FA93A2}" destId="{FBC3B1AE-A269-4167-811A-6B367FBBF00B}" srcOrd="1" destOrd="0" parTransId="{B9DE5F7E-FAD7-49DC-8269-5D8A89FAC2A0}" sibTransId="{6D3C1BC5-3B0F-4D3E-BC78-4B58517F8206}"/>
    <dgm:cxn modelId="{790DD0BA-44E6-47EA-925F-3E62EA3E82FD}" srcId="{E2892B1C-478F-4380-9C96-6551942FFD60}" destId="{3BA8DF41-6DF7-4FCF-A03D-08835CEF430A}" srcOrd="0" destOrd="0" parTransId="{34749351-E2F8-4D2E-B854-C7D912EA98AF}" sibTransId="{A41A0058-9B3B-43F3-9474-8B77C69DC99C}"/>
    <dgm:cxn modelId="{3B484CB9-6CAC-4396-90C4-30A0AD6F6DD5}" srcId="{FBC3B1AE-A269-4167-811A-6B367FBBF00B}" destId="{2239F84A-9C91-4E50-AFBE-28591A9F0497}" srcOrd="0" destOrd="0" parTransId="{6E1362DE-C686-463A-B594-FB9D7AF360C7}" sibTransId="{48F558F4-8393-4708-A583-5A607F2CBBC6}"/>
    <dgm:cxn modelId="{584C5CEE-0978-4D36-9858-5179264597A5}" type="presParOf" srcId="{D52F55CE-544C-493E-9CFE-4DE5B2DA71AB}" destId="{78A708DF-2E99-432B-8690-E646C068A58E}" srcOrd="0" destOrd="0" presId="urn:diagrams.loki3.com/BracketList"/>
    <dgm:cxn modelId="{1A943CAB-2C66-4ABF-A842-CFA62F6E8EFB}" type="presParOf" srcId="{78A708DF-2E99-432B-8690-E646C068A58E}" destId="{A22902AF-7B53-40D9-B2B2-F32DA3F2E78E}" srcOrd="0" destOrd="0" presId="urn:diagrams.loki3.com/BracketList"/>
    <dgm:cxn modelId="{0F388E5E-8875-420F-A3AD-ABDCAB2E6B03}" type="presParOf" srcId="{78A708DF-2E99-432B-8690-E646C068A58E}" destId="{6B9FC1CD-2B30-486E-B773-2D8EBC2CD3CB}" srcOrd="1" destOrd="0" presId="urn:diagrams.loki3.com/BracketList"/>
    <dgm:cxn modelId="{C739F91B-FDA3-411D-99FE-D3231EA284DE}" type="presParOf" srcId="{78A708DF-2E99-432B-8690-E646C068A58E}" destId="{80A2DE70-82B5-471B-9100-EEC05949A919}" srcOrd="2" destOrd="0" presId="urn:diagrams.loki3.com/BracketList"/>
    <dgm:cxn modelId="{97D7F6CC-3305-4485-9712-D24F2E7564C5}" type="presParOf" srcId="{78A708DF-2E99-432B-8690-E646C068A58E}" destId="{74FDFCEF-46E5-4737-84E6-D21086E12342}" srcOrd="3" destOrd="0" presId="urn:diagrams.loki3.com/BracketList"/>
    <dgm:cxn modelId="{B87890CD-EB05-4C11-941A-7AE074AD93F8}" type="presParOf" srcId="{D52F55CE-544C-493E-9CFE-4DE5B2DA71AB}" destId="{AAD256C5-D01F-43A4-B09D-464F93047F8E}" srcOrd="1" destOrd="0" presId="urn:diagrams.loki3.com/BracketList"/>
    <dgm:cxn modelId="{5C5727A9-52BE-4D7E-927B-4E0809E53E7E}" type="presParOf" srcId="{D52F55CE-544C-493E-9CFE-4DE5B2DA71AB}" destId="{412798AD-12BD-4A61-84E4-446E4952F0A9}" srcOrd="2" destOrd="0" presId="urn:diagrams.loki3.com/BracketList"/>
    <dgm:cxn modelId="{A9659FBE-BAE1-4F37-A466-DDB1E8014879}" type="presParOf" srcId="{412798AD-12BD-4A61-84E4-446E4952F0A9}" destId="{8520496E-CFA1-4FE2-A8CF-8304D3CB41FF}" srcOrd="0" destOrd="0" presId="urn:diagrams.loki3.com/BracketList"/>
    <dgm:cxn modelId="{B756463F-DAEF-4A23-AFC9-24BB7DDFC895}" type="presParOf" srcId="{412798AD-12BD-4A61-84E4-446E4952F0A9}" destId="{7BE66E53-3A3C-4918-9799-BC66AD4FC40E}" srcOrd="1" destOrd="0" presId="urn:diagrams.loki3.com/BracketList"/>
    <dgm:cxn modelId="{8F9D34AB-3582-4B52-AAAF-D88CAA378AA3}" type="presParOf" srcId="{412798AD-12BD-4A61-84E4-446E4952F0A9}" destId="{8F3C49E6-1E4D-4B38-936B-8E0F51D63C5B}" srcOrd="2" destOrd="0" presId="urn:diagrams.loki3.com/BracketList"/>
    <dgm:cxn modelId="{AE53C725-7716-42C4-A60B-CDCA711B52C7}" type="presParOf" srcId="{412798AD-12BD-4A61-84E4-446E4952F0A9}" destId="{5961463C-2D32-4569-92E5-677C28DE339F}" srcOrd="3" destOrd="0" presId="urn:diagrams.loki3.com/Bracke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959DE8D2-0FAD-4A59-A03A-8E8B9DA0C291}" type="doc">
      <dgm:prSet loTypeId="urn:microsoft.com/office/officeart/2005/8/layout/hierarchy4" loCatId="list" qsTypeId="urn:microsoft.com/office/officeart/2005/8/quickstyle/simple1" qsCatId="simple" csTypeId="urn:microsoft.com/office/officeart/2005/8/colors/colorful2" csCatId="colorful" phldr="1"/>
      <dgm:spPr/>
      <dgm:t>
        <a:bodyPr/>
        <a:lstStyle/>
        <a:p>
          <a:endParaRPr lang="id-ID"/>
        </a:p>
      </dgm:t>
    </dgm:pt>
    <dgm:pt modelId="{E9281C2D-D9A5-4B26-B979-2AAF8E0A35AF}">
      <dgm:prSet phldrT="[Text]"/>
      <dgm:spPr/>
      <dgm:t>
        <a:bodyPr/>
        <a:lstStyle/>
        <a:p>
          <a:r>
            <a:rPr lang="id-ID" dirty="0" smtClean="0">
              <a:solidFill>
                <a:schemeClr val="tx1"/>
              </a:solidFill>
            </a:rPr>
            <a:t>PRINTER</a:t>
          </a:r>
          <a:endParaRPr lang="id-ID" dirty="0">
            <a:solidFill>
              <a:schemeClr val="tx1"/>
            </a:solidFill>
          </a:endParaRPr>
        </a:p>
      </dgm:t>
    </dgm:pt>
    <dgm:pt modelId="{FA1C54F0-F912-42FE-A2C1-CE68BBEC19FF}" type="parTrans" cxnId="{7526481C-AFE9-4B96-A969-FA4C343B4D7C}">
      <dgm:prSet/>
      <dgm:spPr/>
      <dgm:t>
        <a:bodyPr/>
        <a:lstStyle/>
        <a:p>
          <a:endParaRPr lang="id-ID">
            <a:solidFill>
              <a:schemeClr val="tx1"/>
            </a:solidFill>
          </a:endParaRPr>
        </a:p>
      </dgm:t>
    </dgm:pt>
    <dgm:pt modelId="{4B8B8BF1-C470-4033-8D17-6BF37AD589CF}" type="sibTrans" cxnId="{7526481C-AFE9-4B96-A969-FA4C343B4D7C}">
      <dgm:prSet/>
      <dgm:spPr/>
      <dgm:t>
        <a:bodyPr/>
        <a:lstStyle/>
        <a:p>
          <a:endParaRPr lang="id-ID">
            <a:solidFill>
              <a:schemeClr val="tx1"/>
            </a:solidFill>
          </a:endParaRPr>
        </a:p>
      </dgm:t>
    </dgm:pt>
    <dgm:pt modelId="{C444AE67-50FD-4B05-94C0-CA6EA0FE17EB}">
      <dgm:prSet phldrT="[Text]"/>
      <dgm:spPr/>
      <dgm:t>
        <a:bodyPr/>
        <a:lstStyle/>
        <a:p>
          <a:r>
            <a:rPr lang="id-ID" dirty="0" smtClean="0">
              <a:solidFill>
                <a:schemeClr val="tx1"/>
              </a:solidFill>
            </a:rPr>
            <a:t>Semakin tinggi resolusonya maka semakin bagus cetakan yang dihasilkan, dan sebaliknya, semakin rendah resolusinya maka hasil cetakan akan buruk</a:t>
          </a:r>
          <a:endParaRPr lang="id-ID" dirty="0">
            <a:solidFill>
              <a:schemeClr val="tx1"/>
            </a:solidFill>
          </a:endParaRPr>
        </a:p>
      </dgm:t>
    </dgm:pt>
    <dgm:pt modelId="{E3C1B096-DC7E-457C-B0B6-26C3F92B6B79}" type="parTrans" cxnId="{69FF51A7-B406-48DD-B151-DBA03647453A}">
      <dgm:prSet/>
      <dgm:spPr/>
      <dgm:t>
        <a:bodyPr/>
        <a:lstStyle/>
        <a:p>
          <a:endParaRPr lang="id-ID">
            <a:solidFill>
              <a:schemeClr val="tx1"/>
            </a:solidFill>
          </a:endParaRPr>
        </a:p>
      </dgm:t>
    </dgm:pt>
    <dgm:pt modelId="{75ECF1CE-250A-419C-981A-A6D84ED982F9}" type="sibTrans" cxnId="{69FF51A7-B406-48DD-B151-DBA03647453A}">
      <dgm:prSet/>
      <dgm:spPr/>
      <dgm:t>
        <a:bodyPr/>
        <a:lstStyle/>
        <a:p>
          <a:endParaRPr lang="id-ID">
            <a:solidFill>
              <a:schemeClr val="tx1"/>
            </a:solidFill>
          </a:endParaRPr>
        </a:p>
      </dgm:t>
    </dgm:pt>
    <dgm:pt modelId="{49B5B431-9EC1-43A8-BEF4-82DE79DB55FD}">
      <dgm:prSet phldrT="[Text]"/>
      <dgm:spPr/>
      <dgm:t>
        <a:bodyPr/>
        <a:lstStyle/>
        <a:p>
          <a:r>
            <a:rPr lang="fr-FR" dirty="0" smtClean="0">
              <a:solidFill>
                <a:schemeClr val="tx1"/>
              </a:solidFill>
            </a:rPr>
            <a:t>Dot </a:t>
          </a:r>
          <a:r>
            <a:rPr lang="id-ID" dirty="0" smtClean="0">
              <a:solidFill>
                <a:schemeClr val="tx1"/>
              </a:solidFill>
            </a:rPr>
            <a:t>M</a:t>
          </a:r>
          <a:r>
            <a:rPr lang="fr-FR" dirty="0" err="1" smtClean="0">
              <a:solidFill>
                <a:schemeClr val="tx1"/>
              </a:solidFill>
            </a:rPr>
            <a:t>atrix</a:t>
          </a:r>
          <a:r>
            <a:rPr lang="fr-FR" dirty="0" smtClean="0">
              <a:solidFill>
                <a:schemeClr val="tx1"/>
              </a:solidFill>
            </a:rPr>
            <a:t> </a:t>
          </a:r>
          <a:r>
            <a:rPr lang="id-ID" dirty="0" smtClean="0">
              <a:solidFill>
                <a:schemeClr val="tx1"/>
              </a:solidFill>
            </a:rPr>
            <a:t>P</a:t>
          </a:r>
          <a:r>
            <a:rPr lang="fr-FR" dirty="0" err="1" smtClean="0">
              <a:solidFill>
                <a:schemeClr val="tx1"/>
              </a:solidFill>
            </a:rPr>
            <a:t>rinter</a:t>
          </a:r>
          <a:r>
            <a:rPr lang="fr-FR" dirty="0" smtClean="0">
              <a:solidFill>
                <a:schemeClr val="tx1"/>
              </a:solidFill>
            </a:rPr>
            <a:t> (80-120 dpi)</a:t>
          </a:r>
          <a:endParaRPr lang="id-ID" dirty="0">
            <a:solidFill>
              <a:schemeClr val="tx1"/>
            </a:solidFill>
          </a:endParaRPr>
        </a:p>
      </dgm:t>
    </dgm:pt>
    <dgm:pt modelId="{A9387D72-C8C8-490D-97F2-48B162274364}" type="parTrans" cxnId="{9B213883-B924-442A-B3C0-A040684BD36C}">
      <dgm:prSet/>
      <dgm:spPr/>
      <dgm:t>
        <a:bodyPr/>
        <a:lstStyle/>
        <a:p>
          <a:endParaRPr lang="id-ID">
            <a:solidFill>
              <a:schemeClr val="tx1"/>
            </a:solidFill>
          </a:endParaRPr>
        </a:p>
      </dgm:t>
    </dgm:pt>
    <dgm:pt modelId="{480CCAB0-E477-4359-BFBF-0CE80B4F9743}" type="sibTrans" cxnId="{9B213883-B924-442A-B3C0-A040684BD36C}">
      <dgm:prSet/>
      <dgm:spPr/>
      <dgm:t>
        <a:bodyPr/>
        <a:lstStyle/>
        <a:p>
          <a:endParaRPr lang="id-ID">
            <a:solidFill>
              <a:schemeClr val="tx1"/>
            </a:solidFill>
          </a:endParaRPr>
        </a:p>
      </dgm:t>
    </dgm:pt>
    <dgm:pt modelId="{5699DEBD-F245-41AD-A909-9DEC7AC4A252}">
      <dgm:prSet phldrT="[Text]"/>
      <dgm:spPr/>
      <dgm:t>
        <a:bodyPr/>
        <a:lstStyle/>
        <a:p>
          <a:r>
            <a:rPr lang="id-ID" dirty="0" smtClean="0">
              <a:solidFill>
                <a:schemeClr val="tx1"/>
              </a:solidFill>
            </a:rPr>
            <a:t>Inkjet Printer (600 dpi)</a:t>
          </a:r>
          <a:endParaRPr lang="id-ID" dirty="0">
            <a:solidFill>
              <a:schemeClr val="tx1"/>
            </a:solidFill>
          </a:endParaRPr>
        </a:p>
      </dgm:t>
    </dgm:pt>
    <dgm:pt modelId="{42B5C9D5-41A7-4C9E-A2AC-DA4CCC72772D}" type="parTrans" cxnId="{4AFD1CC0-7BA9-49C9-A4C2-37C7786C0BF8}">
      <dgm:prSet/>
      <dgm:spPr/>
      <dgm:t>
        <a:bodyPr/>
        <a:lstStyle/>
        <a:p>
          <a:endParaRPr lang="id-ID">
            <a:solidFill>
              <a:schemeClr val="tx1"/>
            </a:solidFill>
          </a:endParaRPr>
        </a:p>
      </dgm:t>
    </dgm:pt>
    <dgm:pt modelId="{4C3E48D3-BDEE-4DAC-B246-D8C2731D0F1C}" type="sibTrans" cxnId="{4AFD1CC0-7BA9-49C9-A4C2-37C7786C0BF8}">
      <dgm:prSet/>
      <dgm:spPr/>
      <dgm:t>
        <a:bodyPr/>
        <a:lstStyle/>
        <a:p>
          <a:endParaRPr lang="id-ID">
            <a:solidFill>
              <a:schemeClr val="tx1"/>
            </a:solidFill>
          </a:endParaRPr>
        </a:p>
      </dgm:t>
    </dgm:pt>
    <dgm:pt modelId="{5C694D4B-7482-490F-BF86-B699C858C451}">
      <dgm:prSet phldrT="[Text]"/>
      <dgm:spPr/>
      <dgm:t>
        <a:bodyPr/>
        <a:lstStyle/>
        <a:p>
          <a:r>
            <a:rPr lang="id-ID" dirty="0" smtClean="0">
              <a:solidFill>
                <a:schemeClr val="tx1"/>
              </a:solidFill>
            </a:rPr>
            <a:t>Mencetak tulisan, gambar, dan tampilan lain ke media kertas</a:t>
          </a:r>
          <a:endParaRPr lang="id-ID" dirty="0">
            <a:solidFill>
              <a:schemeClr val="tx1"/>
            </a:solidFill>
          </a:endParaRPr>
        </a:p>
      </dgm:t>
    </dgm:pt>
    <dgm:pt modelId="{55AAF527-D7F9-4D4F-B3F6-1663F21B665D}" type="parTrans" cxnId="{7BDC3A8D-3A99-4D7D-A9C1-1DE28A9FD1A2}">
      <dgm:prSet/>
      <dgm:spPr/>
      <dgm:t>
        <a:bodyPr/>
        <a:lstStyle/>
        <a:p>
          <a:endParaRPr lang="id-ID">
            <a:solidFill>
              <a:schemeClr val="tx1"/>
            </a:solidFill>
          </a:endParaRPr>
        </a:p>
      </dgm:t>
    </dgm:pt>
    <dgm:pt modelId="{3E2A8310-6316-4133-B56B-379550B5F0E3}" type="sibTrans" cxnId="{7BDC3A8D-3A99-4D7D-A9C1-1DE28A9FD1A2}">
      <dgm:prSet/>
      <dgm:spPr/>
      <dgm:t>
        <a:bodyPr/>
        <a:lstStyle/>
        <a:p>
          <a:endParaRPr lang="id-ID">
            <a:solidFill>
              <a:schemeClr val="tx1"/>
            </a:solidFill>
          </a:endParaRPr>
        </a:p>
      </dgm:t>
    </dgm:pt>
    <dgm:pt modelId="{DC4DF354-C672-40D6-9F3F-A70D4D86897B}">
      <dgm:prSet phldrT="[Text]"/>
      <dgm:spPr/>
      <dgm:t>
        <a:bodyPr/>
        <a:lstStyle/>
        <a:p>
          <a:r>
            <a:rPr lang="id-ID" dirty="0" smtClean="0">
              <a:solidFill>
                <a:schemeClr val="tx1"/>
              </a:solidFill>
            </a:rPr>
            <a:t>Resolusi printer disebut dpi (dot per inchi), jumlah titik dalam area inchi</a:t>
          </a:r>
          <a:endParaRPr lang="id-ID" dirty="0">
            <a:solidFill>
              <a:schemeClr val="tx1"/>
            </a:solidFill>
          </a:endParaRPr>
        </a:p>
      </dgm:t>
    </dgm:pt>
    <dgm:pt modelId="{EC6CA284-2ECD-4268-8459-38CF740DF2D3}" type="parTrans" cxnId="{2A5450B3-637A-4285-B926-0F8021B75CBE}">
      <dgm:prSet/>
      <dgm:spPr/>
      <dgm:t>
        <a:bodyPr/>
        <a:lstStyle/>
        <a:p>
          <a:endParaRPr lang="id-ID">
            <a:solidFill>
              <a:schemeClr val="tx1"/>
            </a:solidFill>
          </a:endParaRPr>
        </a:p>
      </dgm:t>
    </dgm:pt>
    <dgm:pt modelId="{8086926A-1113-4B6A-B595-F9D6BE915798}" type="sibTrans" cxnId="{2A5450B3-637A-4285-B926-0F8021B75CBE}">
      <dgm:prSet/>
      <dgm:spPr/>
      <dgm:t>
        <a:bodyPr/>
        <a:lstStyle/>
        <a:p>
          <a:endParaRPr lang="id-ID">
            <a:solidFill>
              <a:schemeClr val="tx1"/>
            </a:solidFill>
          </a:endParaRPr>
        </a:p>
      </dgm:t>
    </dgm:pt>
    <dgm:pt modelId="{097033C8-A1F5-4598-A4BF-274FBBE647B2}">
      <dgm:prSet phldrT="[Text]"/>
      <dgm:spPr/>
      <dgm:t>
        <a:bodyPr/>
        <a:lstStyle/>
        <a:p>
          <a:r>
            <a:rPr lang="id-ID" dirty="0" smtClean="0">
              <a:solidFill>
                <a:schemeClr val="tx1"/>
              </a:solidFill>
            </a:rPr>
            <a:t>Laser Printer (1200 dpi)</a:t>
          </a:r>
          <a:endParaRPr lang="id-ID" dirty="0">
            <a:solidFill>
              <a:schemeClr val="tx1"/>
            </a:solidFill>
          </a:endParaRPr>
        </a:p>
      </dgm:t>
    </dgm:pt>
    <dgm:pt modelId="{E225DE3F-D8A8-4C75-84D8-273BB55FAED1}" type="parTrans" cxnId="{B6B36AA8-B83D-477F-9DC3-816A1FD648BE}">
      <dgm:prSet/>
      <dgm:spPr/>
      <dgm:t>
        <a:bodyPr/>
        <a:lstStyle/>
        <a:p>
          <a:endParaRPr lang="id-ID">
            <a:solidFill>
              <a:schemeClr val="tx1"/>
            </a:solidFill>
          </a:endParaRPr>
        </a:p>
      </dgm:t>
    </dgm:pt>
    <dgm:pt modelId="{083CC3DD-F765-4EBC-96BB-F11B8EFE4396}" type="sibTrans" cxnId="{B6B36AA8-B83D-477F-9DC3-816A1FD648BE}">
      <dgm:prSet/>
      <dgm:spPr/>
      <dgm:t>
        <a:bodyPr/>
        <a:lstStyle/>
        <a:p>
          <a:endParaRPr lang="id-ID">
            <a:solidFill>
              <a:schemeClr val="tx1"/>
            </a:solidFill>
          </a:endParaRPr>
        </a:p>
      </dgm:t>
    </dgm:pt>
    <dgm:pt modelId="{29E25698-F0C9-4F11-8CF8-BEA8DBFC14CC}" type="pres">
      <dgm:prSet presAssocID="{959DE8D2-0FAD-4A59-A03A-8E8B9DA0C291}" presName="Name0" presStyleCnt="0">
        <dgm:presLayoutVars>
          <dgm:chPref val="1"/>
          <dgm:dir/>
          <dgm:animOne val="branch"/>
          <dgm:animLvl val="lvl"/>
          <dgm:resizeHandles/>
        </dgm:presLayoutVars>
      </dgm:prSet>
      <dgm:spPr/>
      <dgm:t>
        <a:bodyPr/>
        <a:lstStyle/>
        <a:p>
          <a:endParaRPr lang="id-ID"/>
        </a:p>
      </dgm:t>
    </dgm:pt>
    <dgm:pt modelId="{19DF9AF1-B008-46A1-BE1F-8330AAC28BFB}" type="pres">
      <dgm:prSet presAssocID="{E9281C2D-D9A5-4B26-B979-2AAF8E0A35AF}" presName="vertOne" presStyleCnt="0"/>
      <dgm:spPr/>
    </dgm:pt>
    <dgm:pt modelId="{9FA21E5E-095A-40A9-9668-1D3F3FF975A2}" type="pres">
      <dgm:prSet presAssocID="{E9281C2D-D9A5-4B26-B979-2AAF8E0A35AF}" presName="txOne" presStyleLbl="node0" presStyleIdx="0" presStyleCnt="1">
        <dgm:presLayoutVars>
          <dgm:chPref val="3"/>
        </dgm:presLayoutVars>
      </dgm:prSet>
      <dgm:spPr/>
      <dgm:t>
        <a:bodyPr/>
        <a:lstStyle/>
        <a:p>
          <a:endParaRPr lang="id-ID"/>
        </a:p>
      </dgm:t>
    </dgm:pt>
    <dgm:pt modelId="{4AB9CD12-4226-4FB5-A5D5-FBB52BB4557D}" type="pres">
      <dgm:prSet presAssocID="{E9281C2D-D9A5-4B26-B979-2AAF8E0A35AF}" presName="parTransOne" presStyleCnt="0"/>
      <dgm:spPr/>
    </dgm:pt>
    <dgm:pt modelId="{F0298679-117C-46EA-8C91-57490B7CE4CB}" type="pres">
      <dgm:prSet presAssocID="{E9281C2D-D9A5-4B26-B979-2AAF8E0A35AF}" presName="horzOne" presStyleCnt="0"/>
      <dgm:spPr/>
    </dgm:pt>
    <dgm:pt modelId="{B1ADF3CE-B4E6-4722-905F-95B24F945780}" type="pres">
      <dgm:prSet presAssocID="{C444AE67-50FD-4B05-94C0-CA6EA0FE17EB}" presName="vertTwo" presStyleCnt="0"/>
      <dgm:spPr/>
    </dgm:pt>
    <dgm:pt modelId="{3F12638C-E79C-4D4B-8C11-DF76E7358108}" type="pres">
      <dgm:prSet presAssocID="{C444AE67-50FD-4B05-94C0-CA6EA0FE17EB}" presName="txTwo" presStyleLbl="node2" presStyleIdx="0" presStyleCnt="2">
        <dgm:presLayoutVars>
          <dgm:chPref val="3"/>
        </dgm:presLayoutVars>
      </dgm:prSet>
      <dgm:spPr/>
      <dgm:t>
        <a:bodyPr/>
        <a:lstStyle/>
        <a:p>
          <a:endParaRPr lang="id-ID"/>
        </a:p>
      </dgm:t>
    </dgm:pt>
    <dgm:pt modelId="{43531669-A069-477E-8033-FB601670AE93}" type="pres">
      <dgm:prSet presAssocID="{C444AE67-50FD-4B05-94C0-CA6EA0FE17EB}" presName="parTransTwo" presStyleCnt="0"/>
      <dgm:spPr/>
    </dgm:pt>
    <dgm:pt modelId="{EE8CC640-6761-42D9-84DB-CF30B0FBE60B}" type="pres">
      <dgm:prSet presAssocID="{C444AE67-50FD-4B05-94C0-CA6EA0FE17EB}" presName="horzTwo" presStyleCnt="0"/>
      <dgm:spPr/>
    </dgm:pt>
    <dgm:pt modelId="{8B669309-9F04-4EF2-9D59-7AFD5B063E42}" type="pres">
      <dgm:prSet presAssocID="{49B5B431-9EC1-43A8-BEF4-82DE79DB55FD}" presName="vertThree" presStyleCnt="0"/>
      <dgm:spPr/>
    </dgm:pt>
    <dgm:pt modelId="{7BD445A5-E45D-4F75-B573-F1DF3931D3E5}" type="pres">
      <dgm:prSet presAssocID="{49B5B431-9EC1-43A8-BEF4-82DE79DB55FD}" presName="txThree" presStyleLbl="node3" presStyleIdx="0" presStyleCnt="4">
        <dgm:presLayoutVars>
          <dgm:chPref val="3"/>
        </dgm:presLayoutVars>
      </dgm:prSet>
      <dgm:spPr/>
      <dgm:t>
        <a:bodyPr/>
        <a:lstStyle/>
        <a:p>
          <a:endParaRPr lang="id-ID"/>
        </a:p>
      </dgm:t>
    </dgm:pt>
    <dgm:pt modelId="{783E9B80-FFB8-4DC3-9F11-35A0D280EEB0}" type="pres">
      <dgm:prSet presAssocID="{49B5B431-9EC1-43A8-BEF4-82DE79DB55FD}" presName="horzThree" presStyleCnt="0"/>
      <dgm:spPr/>
    </dgm:pt>
    <dgm:pt modelId="{90043741-9A7C-4024-9DA3-F701026B1152}" type="pres">
      <dgm:prSet presAssocID="{480CCAB0-E477-4359-BFBF-0CE80B4F9743}" presName="sibSpaceThree" presStyleCnt="0"/>
      <dgm:spPr/>
    </dgm:pt>
    <dgm:pt modelId="{1A42392E-B4FC-4F78-87D6-E4C7E0C05D87}" type="pres">
      <dgm:prSet presAssocID="{5699DEBD-F245-41AD-A909-9DEC7AC4A252}" presName="vertThree" presStyleCnt="0"/>
      <dgm:spPr/>
    </dgm:pt>
    <dgm:pt modelId="{8DFDFC65-0C02-49D5-BE7F-32F05CE907A3}" type="pres">
      <dgm:prSet presAssocID="{5699DEBD-F245-41AD-A909-9DEC7AC4A252}" presName="txThree" presStyleLbl="node3" presStyleIdx="1" presStyleCnt="4">
        <dgm:presLayoutVars>
          <dgm:chPref val="3"/>
        </dgm:presLayoutVars>
      </dgm:prSet>
      <dgm:spPr/>
      <dgm:t>
        <a:bodyPr/>
        <a:lstStyle/>
        <a:p>
          <a:endParaRPr lang="id-ID"/>
        </a:p>
      </dgm:t>
    </dgm:pt>
    <dgm:pt modelId="{1D16D55A-1C20-432D-8DA1-A1CADE34D45E}" type="pres">
      <dgm:prSet presAssocID="{5699DEBD-F245-41AD-A909-9DEC7AC4A252}" presName="horzThree" presStyleCnt="0"/>
      <dgm:spPr/>
    </dgm:pt>
    <dgm:pt modelId="{FA37F0BD-D8D2-4E6D-A729-753A56BABC6C}" type="pres">
      <dgm:prSet presAssocID="{4C3E48D3-BDEE-4DAC-B246-D8C2731D0F1C}" presName="sibSpaceThree" presStyleCnt="0"/>
      <dgm:spPr/>
    </dgm:pt>
    <dgm:pt modelId="{D253A3E5-716A-4723-8869-6240B7EAE286}" type="pres">
      <dgm:prSet presAssocID="{097033C8-A1F5-4598-A4BF-274FBBE647B2}" presName="vertThree" presStyleCnt="0"/>
      <dgm:spPr/>
    </dgm:pt>
    <dgm:pt modelId="{42A81090-35F4-45E9-B07B-551D75521411}" type="pres">
      <dgm:prSet presAssocID="{097033C8-A1F5-4598-A4BF-274FBBE647B2}" presName="txThree" presStyleLbl="node3" presStyleIdx="2" presStyleCnt="4">
        <dgm:presLayoutVars>
          <dgm:chPref val="3"/>
        </dgm:presLayoutVars>
      </dgm:prSet>
      <dgm:spPr/>
      <dgm:t>
        <a:bodyPr/>
        <a:lstStyle/>
        <a:p>
          <a:endParaRPr lang="id-ID"/>
        </a:p>
      </dgm:t>
    </dgm:pt>
    <dgm:pt modelId="{97F483BA-9878-4081-A9FF-653CFC0B9369}" type="pres">
      <dgm:prSet presAssocID="{097033C8-A1F5-4598-A4BF-274FBBE647B2}" presName="horzThree" presStyleCnt="0"/>
      <dgm:spPr/>
    </dgm:pt>
    <dgm:pt modelId="{54CCA854-3C6D-4E9B-87AD-238345310994}" type="pres">
      <dgm:prSet presAssocID="{75ECF1CE-250A-419C-981A-A6D84ED982F9}" presName="sibSpaceTwo" presStyleCnt="0"/>
      <dgm:spPr/>
    </dgm:pt>
    <dgm:pt modelId="{42CAF8FA-03A4-4A58-A5A8-F51D3CD3EBB6}" type="pres">
      <dgm:prSet presAssocID="{5C694D4B-7482-490F-BF86-B699C858C451}" presName="vertTwo" presStyleCnt="0"/>
      <dgm:spPr/>
    </dgm:pt>
    <dgm:pt modelId="{E2CCD771-E0EF-4BFB-911E-F2624869EAB1}" type="pres">
      <dgm:prSet presAssocID="{5C694D4B-7482-490F-BF86-B699C858C451}" presName="txTwo" presStyleLbl="node2" presStyleIdx="1" presStyleCnt="2">
        <dgm:presLayoutVars>
          <dgm:chPref val="3"/>
        </dgm:presLayoutVars>
      </dgm:prSet>
      <dgm:spPr/>
      <dgm:t>
        <a:bodyPr/>
        <a:lstStyle/>
        <a:p>
          <a:endParaRPr lang="id-ID"/>
        </a:p>
      </dgm:t>
    </dgm:pt>
    <dgm:pt modelId="{E22C20F5-3954-49BE-B78A-8E3415F4F947}" type="pres">
      <dgm:prSet presAssocID="{5C694D4B-7482-490F-BF86-B699C858C451}" presName="parTransTwo" presStyleCnt="0"/>
      <dgm:spPr/>
    </dgm:pt>
    <dgm:pt modelId="{5A550E76-FA7A-446D-9E9D-FD6A7E85392E}" type="pres">
      <dgm:prSet presAssocID="{5C694D4B-7482-490F-BF86-B699C858C451}" presName="horzTwo" presStyleCnt="0"/>
      <dgm:spPr/>
    </dgm:pt>
    <dgm:pt modelId="{D3C723D8-F7DC-4D93-896D-B5AAE81F997B}" type="pres">
      <dgm:prSet presAssocID="{DC4DF354-C672-40D6-9F3F-A70D4D86897B}" presName="vertThree" presStyleCnt="0"/>
      <dgm:spPr/>
    </dgm:pt>
    <dgm:pt modelId="{E4E92A1A-5E6D-4454-B92A-57ACA52DD347}" type="pres">
      <dgm:prSet presAssocID="{DC4DF354-C672-40D6-9F3F-A70D4D86897B}" presName="txThree" presStyleLbl="node3" presStyleIdx="3" presStyleCnt="4">
        <dgm:presLayoutVars>
          <dgm:chPref val="3"/>
        </dgm:presLayoutVars>
      </dgm:prSet>
      <dgm:spPr/>
      <dgm:t>
        <a:bodyPr/>
        <a:lstStyle/>
        <a:p>
          <a:endParaRPr lang="id-ID"/>
        </a:p>
      </dgm:t>
    </dgm:pt>
    <dgm:pt modelId="{CD902083-2A78-4C0D-9C57-96F473115903}" type="pres">
      <dgm:prSet presAssocID="{DC4DF354-C672-40D6-9F3F-A70D4D86897B}" presName="horzThree" presStyleCnt="0"/>
      <dgm:spPr/>
    </dgm:pt>
  </dgm:ptLst>
  <dgm:cxnLst>
    <dgm:cxn modelId="{7526481C-AFE9-4B96-A969-FA4C343B4D7C}" srcId="{959DE8D2-0FAD-4A59-A03A-8E8B9DA0C291}" destId="{E9281C2D-D9A5-4B26-B979-2AAF8E0A35AF}" srcOrd="0" destOrd="0" parTransId="{FA1C54F0-F912-42FE-A2C1-CE68BBEC19FF}" sibTransId="{4B8B8BF1-C470-4033-8D17-6BF37AD589CF}"/>
    <dgm:cxn modelId="{09A4750F-F40F-48D2-ADA9-ED37A276E54C}" type="presOf" srcId="{5C694D4B-7482-490F-BF86-B699C858C451}" destId="{E2CCD771-E0EF-4BFB-911E-F2624869EAB1}" srcOrd="0" destOrd="0" presId="urn:microsoft.com/office/officeart/2005/8/layout/hierarchy4"/>
    <dgm:cxn modelId="{BB3058A6-E305-485C-97C6-6FAF81EAFD12}" type="presOf" srcId="{C444AE67-50FD-4B05-94C0-CA6EA0FE17EB}" destId="{3F12638C-E79C-4D4B-8C11-DF76E7358108}" srcOrd="0" destOrd="0" presId="urn:microsoft.com/office/officeart/2005/8/layout/hierarchy4"/>
    <dgm:cxn modelId="{5A871220-1AC0-442E-9623-1C4EDE3458E1}" type="presOf" srcId="{E9281C2D-D9A5-4B26-B979-2AAF8E0A35AF}" destId="{9FA21E5E-095A-40A9-9668-1D3F3FF975A2}" srcOrd="0" destOrd="0" presId="urn:microsoft.com/office/officeart/2005/8/layout/hierarchy4"/>
    <dgm:cxn modelId="{14239B42-35CC-4DB7-B0AC-A1657E1A01DE}" type="presOf" srcId="{097033C8-A1F5-4598-A4BF-274FBBE647B2}" destId="{42A81090-35F4-45E9-B07B-551D75521411}" srcOrd="0" destOrd="0" presId="urn:microsoft.com/office/officeart/2005/8/layout/hierarchy4"/>
    <dgm:cxn modelId="{3DCB4069-5B3B-4F1C-825B-73E0FBB33897}" type="presOf" srcId="{49B5B431-9EC1-43A8-BEF4-82DE79DB55FD}" destId="{7BD445A5-E45D-4F75-B573-F1DF3931D3E5}" srcOrd="0" destOrd="0" presId="urn:microsoft.com/office/officeart/2005/8/layout/hierarchy4"/>
    <dgm:cxn modelId="{A8FA92F3-A68A-4733-9372-FE95C9746596}" type="presOf" srcId="{5699DEBD-F245-41AD-A909-9DEC7AC4A252}" destId="{8DFDFC65-0C02-49D5-BE7F-32F05CE907A3}" srcOrd="0" destOrd="0" presId="urn:microsoft.com/office/officeart/2005/8/layout/hierarchy4"/>
    <dgm:cxn modelId="{948CC952-2D79-48B9-A8BB-C064030F7E38}" type="presOf" srcId="{959DE8D2-0FAD-4A59-A03A-8E8B9DA0C291}" destId="{29E25698-F0C9-4F11-8CF8-BEA8DBFC14CC}" srcOrd="0" destOrd="0" presId="urn:microsoft.com/office/officeart/2005/8/layout/hierarchy4"/>
    <dgm:cxn modelId="{9B213883-B924-442A-B3C0-A040684BD36C}" srcId="{C444AE67-50FD-4B05-94C0-CA6EA0FE17EB}" destId="{49B5B431-9EC1-43A8-BEF4-82DE79DB55FD}" srcOrd="0" destOrd="0" parTransId="{A9387D72-C8C8-490D-97F2-48B162274364}" sibTransId="{480CCAB0-E477-4359-BFBF-0CE80B4F9743}"/>
    <dgm:cxn modelId="{B1BCB384-CE1F-4AE5-9AFF-8F058DB680CB}" type="presOf" srcId="{DC4DF354-C672-40D6-9F3F-A70D4D86897B}" destId="{E4E92A1A-5E6D-4454-B92A-57ACA52DD347}" srcOrd="0" destOrd="0" presId="urn:microsoft.com/office/officeart/2005/8/layout/hierarchy4"/>
    <dgm:cxn modelId="{4AFD1CC0-7BA9-49C9-A4C2-37C7786C0BF8}" srcId="{C444AE67-50FD-4B05-94C0-CA6EA0FE17EB}" destId="{5699DEBD-F245-41AD-A909-9DEC7AC4A252}" srcOrd="1" destOrd="0" parTransId="{42B5C9D5-41A7-4C9E-A2AC-DA4CCC72772D}" sibTransId="{4C3E48D3-BDEE-4DAC-B246-D8C2731D0F1C}"/>
    <dgm:cxn modelId="{B6B36AA8-B83D-477F-9DC3-816A1FD648BE}" srcId="{C444AE67-50FD-4B05-94C0-CA6EA0FE17EB}" destId="{097033C8-A1F5-4598-A4BF-274FBBE647B2}" srcOrd="2" destOrd="0" parTransId="{E225DE3F-D8A8-4C75-84D8-273BB55FAED1}" sibTransId="{083CC3DD-F765-4EBC-96BB-F11B8EFE4396}"/>
    <dgm:cxn modelId="{2A5450B3-637A-4285-B926-0F8021B75CBE}" srcId="{5C694D4B-7482-490F-BF86-B699C858C451}" destId="{DC4DF354-C672-40D6-9F3F-A70D4D86897B}" srcOrd="0" destOrd="0" parTransId="{EC6CA284-2ECD-4268-8459-38CF740DF2D3}" sibTransId="{8086926A-1113-4B6A-B595-F9D6BE915798}"/>
    <dgm:cxn modelId="{7BDC3A8D-3A99-4D7D-A9C1-1DE28A9FD1A2}" srcId="{E9281C2D-D9A5-4B26-B979-2AAF8E0A35AF}" destId="{5C694D4B-7482-490F-BF86-B699C858C451}" srcOrd="1" destOrd="0" parTransId="{55AAF527-D7F9-4D4F-B3F6-1663F21B665D}" sibTransId="{3E2A8310-6316-4133-B56B-379550B5F0E3}"/>
    <dgm:cxn modelId="{69FF51A7-B406-48DD-B151-DBA03647453A}" srcId="{E9281C2D-D9A5-4B26-B979-2AAF8E0A35AF}" destId="{C444AE67-50FD-4B05-94C0-CA6EA0FE17EB}" srcOrd="0" destOrd="0" parTransId="{E3C1B096-DC7E-457C-B0B6-26C3F92B6B79}" sibTransId="{75ECF1CE-250A-419C-981A-A6D84ED982F9}"/>
    <dgm:cxn modelId="{B9BECF64-2C34-41A0-9DB7-22EFA5C9B957}" type="presParOf" srcId="{29E25698-F0C9-4F11-8CF8-BEA8DBFC14CC}" destId="{19DF9AF1-B008-46A1-BE1F-8330AAC28BFB}" srcOrd="0" destOrd="0" presId="urn:microsoft.com/office/officeart/2005/8/layout/hierarchy4"/>
    <dgm:cxn modelId="{1E834F03-D69E-4E1B-85DD-AA5EFBA1843C}" type="presParOf" srcId="{19DF9AF1-B008-46A1-BE1F-8330AAC28BFB}" destId="{9FA21E5E-095A-40A9-9668-1D3F3FF975A2}" srcOrd="0" destOrd="0" presId="urn:microsoft.com/office/officeart/2005/8/layout/hierarchy4"/>
    <dgm:cxn modelId="{52039F5F-4E39-4A3C-8172-651CD530DCEF}" type="presParOf" srcId="{19DF9AF1-B008-46A1-BE1F-8330AAC28BFB}" destId="{4AB9CD12-4226-4FB5-A5D5-FBB52BB4557D}" srcOrd="1" destOrd="0" presId="urn:microsoft.com/office/officeart/2005/8/layout/hierarchy4"/>
    <dgm:cxn modelId="{534CD9F4-99F2-42E4-8470-EE979C1D7AD3}" type="presParOf" srcId="{19DF9AF1-B008-46A1-BE1F-8330AAC28BFB}" destId="{F0298679-117C-46EA-8C91-57490B7CE4CB}" srcOrd="2" destOrd="0" presId="urn:microsoft.com/office/officeart/2005/8/layout/hierarchy4"/>
    <dgm:cxn modelId="{D02C8AF1-CFEF-4F31-A305-258BDA5DADB0}" type="presParOf" srcId="{F0298679-117C-46EA-8C91-57490B7CE4CB}" destId="{B1ADF3CE-B4E6-4722-905F-95B24F945780}" srcOrd="0" destOrd="0" presId="urn:microsoft.com/office/officeart/2005/8/layout/hierarchy4"/>
    <dgm:cxn modelId="{853626ED-7F8A-4B53-865E-6C1BA7FD8D73}" type="presParOf" srcId="{B1ADF3CE-B4E6-4722-905F-95B24F945780}" destId="{3F12638C-E79C-4D4B-8C11-DF76E7358108}" srcOrd="0" destOrd="0" presId="urn:microsoft.com/office/officeart/2005/8/layout/hierarchy4"/>
    <dgm:cxn modelId="{FB825324-8C88-4F39-A483-D133A422B442}" type="presParOf" srcId="{B1ADF3CE-B4E6-4722-905F-95B24F945780}" destId="{43531669-A069-477E-8033-FB601670AE93}" srcOrd="1" destOrd="0" presId="urn:microsoft.com/office/officeart/2005/8/layout/hierarchy4"/>
    <dgm:cxn modelId="{743A9CAA-F093-4544-9D7E-EDA91F903861}" type="presParOf" srcId="{B1ADF3CE-B4E6-4722-905F-95B24F945780}" destId="{EE8CC640-6761-42D9-84DB-CF30B0FBE60B}" srcOrd="2" destOrd="0" presId="urn:microsoft.com/office/officeart/2005/8/layout/hierarchy4"/>
    <dgm:cxn modelId="{08F33318-AF42-4E20-B799-AB7B40B09B9D}" type="presParOf" srcId="{EE8CC640-6761-42D9-84DB-CF30B0FBE60B}" destId="{8B669309-9F04-4EF2-9D59-7AFD5B063E42}" srcOrd="0" destOrd="0" presId="urn:microsoft.com/office/officeart/2005/8/layout/hierarchy4"/>
    <dgm:cxn modelId="{671D0E7C-19FC-4A66-8965-AEFA67791BB4}" type="presParOf" srcId="{8B669309-9F04-4EF2-9D59-7AFD5B063E42}" destId="{7BD445A5-E45D-4F75-B573-F1DF3931D3E5}" srcOrd="0" destOrd="0" presId="urn:microsoft.com/office/officeart/2005/8/layout/hierarchy4"/>
    <dgm:cxn modelId="{E1ED7D49-1958-4B53-9C3E-AE52C87D3EBD}" type="presParOf" srcId="{8B669309-9F04-4EF2-9D59-7AFD5B063E42}" destId="{783E9B80-FFB8-4DC3-9F11-35A0D280EEB0}" srcOrd="1" destOrd="0" presId="urn:microsoft.com/office/officeart/2005/8/layout/hierarchy4"/>
    <dgm:cxn modelId="{7D103C21-8389-4C14-AA63-2C371C7D11B1}" type="presParOf" srcId="{EE8CC640-6761-42D9-84DB-CF30B0FBE60B}" destId="{90043741-9A7C-4024-9DA3-F701026B1152}" srcOrd="1" destOrd="0" presId="urn:microsoft.com/office/officeart/2005/8/layout/hierarchy4"/>
    <dgm:cxn modelId="{2C550BD2-A3E5-48EF-8D1E-4A1B06F89BA0}" type="presParOf" srcId="{EE8CC640-6761-42D9-84DB-CF30B0FBE60B}" destId="{1A42392E-B4FC-4F78-87D6-E4C7E0C05D87}" srcOrd="2" destOrd="0" presId="urn:microsoft.com/office/officeart/2005/8/layout/hierarchy4"/>
    <dgm:cxn modelId="{264DA2A3-C5B4-4E85-B2CB-D8CFA8EAE24D}" type="presParOf" srcId="{1A42392E-B4FC-4F78-87D6-E4C7E0C05D87}" destId="{8DFDFC65-0C02-49D5-BE7F-32F05CE907A3}" srcOrd="0" destOrd="0" presId="urn:microsoft.com/office/officeart/2005/8/layout/hierarchy4"/>
    <dgm:cxn modelId="{454B5650-91AE-4F2E-B657-F4BCF6183727}" type="presParOf" srcId="{1A42392E-B4FC-4F78-87D6-E4C7E0C05D87}" destId="{1D16D55A-1C20-432D-8DA1-A1CADE34D45E}" srcOrd="1" destOrd="0" presId="urn:microsoft.com/office/officeart/2005/8/layout/hierarchy4"/>
    <dgm:cxn modelId="{2BFA2FB8-49CF-4DCA-BB5D-C929D5C1C82E}" type="presParOf" srcId="{EE8CC640-6761-42D9-84DB-CF30B0FBE60B}" destId="{FA37F0BD-D8D2-4E6D-A729-753A56BABC6C}" srcOrd="3" destOrd="0" presId="urn:microsoft.com/office/officeart/2005/8/layout/hierarchy4"/>
    <dgm:cxn modelId="{969FAF70-F999-4692-8F9B-FC6B1D91C868}" type="presParOf" srcId="{EE8CC640-6761-42D9-84DB-CF30B0FBE60B}" destId="{D253A3E5-716A-4723-8869-6240B7EAE286}" srcOrd="4" destOrd="0" presId="urn:microsoft.com/office/officeart/2005/8/layout/hierarchy4"/>
    <dgm:cxn modelId="{1A43A160-0933-46F6-B881-D394AC13129F}" type="presParOf" srcId="{D253A3E5-716A-4723-8869-6240B7EAE286}" destId="{42A81090-35F4-45E9-B07B-551D75521411}" srcOrd="0" destOrd="0" presId="urn:microsoft.com/office/officeart/2005/8/layout/hierarchy4"/>
    <dgm:cxn modelId="{E7F3656F-C38D-48B3-8E21-30015C8762CB}" type="presParOf" srcId="{D253A3E5-716A-4723-8869-6240B7EAE286}" destId="{97F483BA-9878-4081-A9FF-653CFC0B9369}" srcOrd="1" destOrd="0" presId="urn:microsoft.com/office/officeart/2005/8/layout/hierarchy4"/>
    <dgm:cxn modelId="{9F5C6492-EFE4-423F-A927-E457D7016289}" type="presParOf" srcId="{F0298679-117C-46EA-8C91-57490B7CE4CB}" destId="{54CCA854-3C6D-4E9B-87AD-238345310994}" srcOrd="1" destOrd="0" presId="urn:microsoft.com/office/officeart/2005/8/layout/hierarchy4"/>
    <dgm:cxn modelId="{559B44A4-9D77-4DCF-836A-3785F4AFF3CB}" type="presParOf" srcId="{F0298679-117C-46EA-8C91-57490B7CE4CB}" destId="{42CAF8FA-03A4-4A58-A5A8-F51D3CD3EBB6}" srcOrd="2" destOrd="0" presId="urn:microsoft.com/office/officeart/2005/8/layout/hierarchy4"/>
    <dgm:cxn modelId="{29FCB2AA-DF6D-4F24-AC6E-F7BB0D88AF58}" type="presParOf" srcId="{42CAF8FA-03A4-4A58-A5A8-F51D3CD3EBB6}" destId="{E2CCD771-E0EF-4BFB-911E-F2624869EAB1}" srcOrd="0" destOrd="0" presId="urn:microsoft.com/office/officeart/2005/8/layout/hierarchy4"/>
    <dgm:cxn modelId="{A8C88B3F-1483-4EA2-8A83-811A0CBAADBE}" type="presParOf" srcId="{42CAF8FA-03A4-4A58-A5A8-F51D3CD3EBB6}" destId="{E22C20F5-3954-49BE-B78A-8E3415F4F947}" srcOrd="1" destOrd="0" presId="urn:microsoft.com/office/officeart/2005/8/layout/hierarchy4"/>
    <dgm:cxn modelId="{756B84F2-7933-4DF9-8FC3-FC1514808CE4}" type="presParOf" srcId="{42CAF8FA-03A4-4A58-A5A8-F51D3CD3EBB6}" destId="{5A550E76-FA7A-446D-9E9D-FD6A7E85392E}" srcOrd="2" destOrd="0" presId="urn:microsoft.com/office/officeart/2005/8/layout/hierarchy4"/>
    <dgm:cxn modelId="{E4B1226E-D223-4430-A480-163F87CCB7DC}" type="presParOf" srcId="{5A550E76-FA7A-446D-9E9D-FD6A7E85392E}" destId="{D3C723D8-F7DC-4D93-896D-B5AAE81F997B}" srcOrd="0" destOrd="0" presId="urn:microsoft.com/office/officeart/2005/8/layout/hierarchy4"/>
    <dgm:cxn modelId="{1B6A857C-EEA6-43D1-A198-DD942FBCCC74}" type="presParOf" srcId="{D3C723D8-F7DC-4D93-896D-B5AAE81F997B}" destId="{E4E92A1A-5E6D-4454-B92A-57ACA52DD347}" srcOrd="0" destOrd="0" presId="urn:microsoft.com/office/officeart/2005/8/layout/hierarchy4"/>
    <dgm:cxn modelId="{7780D5C5-386D-4DD8-B1E3-16B71B3911F2}" type="presParOf" srcId="{D3C723D8-F7DC-4D93-896D-B5AAE81F997B}" destId="{CD902083-2A78-4C0D-9C57-96F473115903}" srcOrd="1" destOrd="0" presId="urn:microsoft.com/office/officeart/2005/8/layout/hierarchy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0B1FD9E-0B9E-48A6-A4CA-3AC82624D470}" type="doc">
      <dgm:prSet loTypeId="urn:microsoft.com/office/officeart/2005/8/layout/vList6" loCatId="list" qsTypeId="urn:microsoft.com/office/officeart/2005/8/quickstyle/simple1" qsCatId="simple" csTypeId="urn:microsoft.com/office/officeart/2005/8/colors/accent1_2" csCatId="accent1" phldr="1"/>
      <dgm:spPr/>
      <dgm:t>
        <a:bodyPr/>
        <a:lstStyle/>
        <a:p>
          <a:endParaRPr lang="id-ID"/>
        </a:p>
      </dgm:t>
    </dgm:pt>
    <dgm:pt modelId="{070223E9-075E-4CA2-B51A-7F6C895D64F0}">
      <dgm:prSet phldrT="[Text]" custT="1"/>
      <dgm:spPr/>
      <dgm:t>
        <a:bodyPr/>
        <a:lstStyle/>
        <a:p>
          <a:r>
            <a:rPr lang="id-ID" sz="2800" dirty="0" smtClean="0"/>
            <a:t>Input Device</a:t>
          </a:r>
          <a:endParaRPr lang="id-ID" sz="2800" dirty="0"/>
        </a:p>
      </dgm:t>
    </dgm:pt>
    <dgm:pt modelId="{6AF19FD5-BCF1-4B1A-8601-711BA940054E}" type="parTrans" cxnId="{6DA578FA-7DAA-4137-9E4F-D795C50A6F30}">
      <dgm:prSet/>
      <dgm:spPr/>
      <dgm:t>
        <a:bodyPr/>
        <a:lstStyle/>
        <a:p>
          <a:endParaRPr lang="id-ID"/>
        </a:p>
      </dgm:t>
    </dgm:pt>
    <dgm:pt modelId="{CAEC9410-FA9E-4F0B-8C97-C4335C5A3FA6}" type="sibTrans" cxnId="{6DA578FA-7DAA-4137-9E4F-D795C50A6F30}">
      <dgm:prSet/>
      <dgm:spPr/>
      <dgm:t>
        <a:bodyPr/>
        <a:lstStyle/>
        <a:p>
          <a:endParaRPr lang="id-ID"/>
        </a:p>
      </dgm:t>
    </dgm:pt>
    <dgm:pt modelId="{5BF059EB-B52D-416B-B207-6A060C1338EA}">
      <dgm:prSet phldrT="[Text]" custT="1"/>
      <dgm:spPr/>
      <dgm:t>
        <a:bodyPr anchor="ctr"/>
        <a:lstStyle/>
        <a:p>
          <a:r>
            <a:rPr lang="id-ID" sz="2000" dirty="0" smtClean="0"/>
            <a:t>Untuk memasukkan data ke komputer</a:t>
          </a:r>
          <a:endParaRPr lang="id-ID" sz="2000" dirty="0"/>
        </a:p>
      </dgm:t>
    </dgm:pt>
    <dgm:pt modelId="{4000683F-3ECB-4A73-9102-4D05DBF2FC08}" type="parTrans" cxnId="{EB251CDF-0057-49F3-BF67-09513484F4BD}">
      <dgm:prSet/>
      <dgm:spPr/>
      <dgm:t>
        <a:bodyPr/>
        <a:lstStyle/>
        <a:p>
          <a:endParaRPr lang="id-ID"/>
        </a:p>
      </dgm:t>
    </dgm:pt>
    <dgm:pt modelId="{E7CE4E4A-4B4D-47D3-9853-568121D019DC}" type="sibTrans" cxnId="{EB251CDF-0057-49F3-BF67-09513484F4BD}">
      <dgm:prSet/>
      <dgm:spPr/>
      <dgm:t>
        <a:bodyPr/>
        <a:lstStyle/>
        <a:p>
          <a:endParaRPr lang="id-ID"/>
        </a:p>
      </dgm:t>
    </dgm:pt>
    <dgm:pt modelId="{FF7171F2-C8E6-4DC6-9C0C-470A08C573D3}">
      <dgm:prSet phldrT="[Text]" custT="1"/>
      <dgm:spPr/>
      <dgm:t>
        <a:bodyPr/>
        <a:lstStyle/>
        <a:p>
          <a:r>
            <a:rPr lang="id-ID" sz="2800" dirty="0" smtClean="0"/>
            <a:t>Processor (CPU)</a:t>
          </a:r>
          <a:endParaRPr lang="id-ID" sz="2800" dirty="0"/>
        </a:p>
      </dgm:t>
    </dgm:pt>
    <dgm:pt modelId="{0BA604B5-3735-4AD1-B917-C4ACC646113C}" type="parTrans" cxnId="{D8827C33-FE7A-4BF2-A71C-9A138EFED27F}">
      <dgm:prSet/>
      <dgm:spPr/>
      <dgm:t>
        <a:bodyPr/>
        <a:lstStyle/>
        <a:p>
          <a:endParaRPr lang="id-ID"/>
        </a:p>
      </dgm:t>
    </dgm:pt>
    <dgm:pt modelId="{307E890F-84B7-45CB-A53A-E2B08D72D672}" type="sibTrans" cxnId="{D8827C33-FE7A-4BF2-A71C-9A138EFED27F}">
      <dgm:prSet/>
      <dgm:spPr/>
      <dgm:t>
        <a:bodyPr/>
        <a:lstStyle/>
        <a:p>
          <a:endParaRPr lang="id-ID"/>
        </a:p>
      </dgm:t>
    </dgm:pt>
    <dgm:pt modelId="{BC90D76E-3895-41CB-83EC-27FCB99A7132}">
      <dgm:prSet phldrT="[Text]" custT="1"/>
      <dgm:spPr/>
      <dgm:t>
        <a:bodyPr anchor="ctr"/>
        <a:lstStyle/>
        <a:p>
          <a:r>
            <a:rPr lang="id-ID" sz="1600" dirty="0" smtClean="0"/>
            <a:t>U</a:t>
          </a:r>
          <a:r>
            <a:rPr lang="fi-FI" sz="1600" dirty="0" smtClean="0"/>
            <a:t>ntuk mengelola semua kegiatan komputer</a:t>
          </a:r>
          <a:r>
            <a:rPr lang="id-ID" sz="1600" dirty="0" smtClean="0"/>
            <a:t>:</a:t>
          </a:r>
          <a:endParaRPr lang="id-ID" sz="1600" dirty="0"/>
        </a:p>
      </dgm:t>
    </dgm:pt>
    <dgm:pt modelId="{41B085DC-631F-4FDD-9C4F-5C9261BE0738}" type="parTrans" cxnId="{D4940E40-1094-4EF0-BD5E-CE2A8BF1F7FE}">
      <dgm:prSet/>
      <dgm:spPr/>
      <dgm:t>
        <a:bodyPr/>
        <a:lstStyle/>
        <a:p>
          <a:endParaRPr lang="id-ID"/>
        </a:p>
      </dgm:t>
    </dgm:pt>
    <dgm:pt modelId="{1613CE5F-0481-4CEF-A99F-DAD9F4E9F49D}" type="sibTrans" cxnId="{D4940E40-1094-4EF0-BD5E-CE2A8BF1F7FE}">
      <dgm:prSet/>
      <dgm:spPr/>
      <dgm:t>
        <a:bodyPr/>
        <a:lstStyle/>
        <a:p>
          <a:endParaRPr lang="id-ID"/>
        </a:p>
      </dgm:t>
    </dgm:pt>
    <dgm:pt modelId="{4CF851F8-BA6D-4A88-88E8-6634D31152E5}">
      <dgm:prSet phldrT="[Text]" custT="1"/>
      <dgm:spPr/>
      <dgm:t>
        <a:bodyPr/>
        <a:lstStyle/>
        <a:p>
          <a:r>
            <a:rPr lang="id-ID" sz="2800" dirty="0" smtClean="0"/>
            <a:t>Memori</a:t>
          </a:r>
          <a:endParaRPr lang="id-ID" sz="2800" dirty="0"/>
        </a:p>
      </dgm:t>
    </dgm:pt>
    <dgm:pt modelId="{0846F781-D178-43AE-A781-8DB3D7640D04}" type="parTrans" cxnId="{A343252F-713C-4063-9223-AA9DAB674364}">
      <dgm:prSet/>
      <dgm:spPr/>
      <dgm:t>
        <a:bodyPr/>
        <a:lstStyle/>
        <a:p>
          <a:endParaRPr lang="id-ID"/>
        </a:p>
      </dgm:t>
    </dgm:pt>
    <dgm:pt modelId="{D5977F8A-FB49-4EB2-9B41-07C429300156}" type="sibTrans" cxnId="{A343252F-713C-4063-9223-AA9DAB674364}">
      <dgm:prSet/>
      <dgm:spPr/>
      <dgm:t>
        <a:bodyPr/>
        <a:lstStyle/>
        <a:p>
          <a:endParaRPr lang="id-ID"/>
        </a:p>
      </dgm:t>
    </dgm:pt>
    <dgm:pt modelId="{987EA7E5-B5AA-450C-A909-FC1744B345EC}">
      <dgm:prSet phldrT="[Text]" custT="1"/>
      <dgm:spPr/>
      <dgm:t>
        <a:bodyPr anchor="ctr"/>
        <a:lstStyle/>
        <a:p>
          <a:r>
            <a:rPr lang="id-ID" sz="1100" dirty="0" smtClean="0"/>
            <a:t>CU (Control Unit), mengontrol semua perangkat yang terpasang</a:t>
          </a:r>
          <a:endParaRPr lang="id-ID" sz="1100" dirty="0"/>
        </a:p>
      </dgm:t>
    </dgm:pt>
    <dgm:pt modelId="{56B0D47D-E435-4FB0-B8FB-A84E1C9D4CD2}" type="parTrans" cxnId="{B5D720A7-A31E-4F26-9936-35A54AB80551}">
      <dgm:prSet/>
      <dgm:spPr/>
      <dgm:t>
        <a:bodyPr/>
        <a:lstStyle/>
        <a:p>
          <a:endParaRPr lang="id-ID"/>
        </a:p>
      </dgm:t>
    </dgm:pt>
    <dgm:pt modelId="{3B8E8A8E-1A3E-4E8E-81C1-370D100B87C2}" type="sibTrans" cxnId="{B5D720A7-A31E-4F26-9936-35A54AB80551}">
      <dgm:prSet/>
      <dgm:spPr/>
      <dgm:t>
        <a:bodyPr/>
        <a:lstStyle/>
        <a:p>
          <a:endParaRPr lang="id-ID"/>
        </a:p>
      </dgm:t>
    </dgm:pt>
    <dgm:pt modelId="{F7E4CB1E-3134-4D1D-A723-D6941AB30628}">
      <dgm:prSet custT="1"/>
      <dgm:spPr/>
      <dgm:t>
        <a:bodyPr anchor="ctr"/>
        <a:lstStyle/>
        <a:p>
          <a:r>
            <a:rPr lang="id-ID" sz="1100" dirty="0" smtClean="0"/>
            <a:t>ALU (Arithmatic Logical Unit), mengolah data aritmatika dan logika</a:t>
          </a:r>
          <a:endParaRPr lang="id-ID" sz="1100" dirty="0"/>
        </a:p>
      </dgm:t>
    </dgm:pt>
    <dgm:pt modelId="{CB423771-8126-43FA-B4B5-985D7CC43FC2}" type="parTrans" cxnId="{1FBEBA3F-8C7F-4930-8B93-5456E0940C29}">
      <dgm:prSet/>
      <dgm:spPr/>
      <dgm:t>
        <a:bodyPr/>
        <a:lstStyle/>
        <a:p>
          <a:endParaRPr lang="id-ID"/>
        </a:p>
      </dgm:t>
    </dgm:pt>
    <dgm:pt modelId="{0FB48964-7865-4DCB-AAE8-85855298418E}" type="sibTrans" cxnId="{1FBEBA3F-8C7F-4930-8B93-5456E0940C29}">
      <dgm:prSet/>
      <dgm:spPr/>
      <dgm:t>
        <a:bodyPr/>
        <a:lstStyle/>
        <a:p>
          <a:endParaRPr lang="id-ID"/>
        </a:p>
      </dgm:t>
    </dgm:pt>
    <dgm:pt modelId="{29C24234-A2C4-4F6E-8010-EB280A824874}">
      <dgm:prSet phldrT="[Text]" custT="1"/>
      <dgm:spPr/>
      <dgm:t>
        <a:bodyPr/>
        <a:lstStyle/>
        <a:p>
          <a:r>
            <a:rPr lang="id-ID" sz="2800" dirty="0" smtClean="0"/>
            <a:t>Peralatan Output</a:t>
          </a:r>
          <a:endParaRPr lang="id-ID" sz="2800" dirty="0"/>
        </a:p>
      </dgm:t>
    </dgm:pt>
    <dgm:pt modelId="{ABBD46E2-9597-45D2-8DCA-34CD9F08614A}" type="parTrans" cxnId="{484B1780-0B33-4F86-A333-8281DE15F2D1}">
      <dgm:prSet/>
      <dgm:spPr/>
      <dgm:t>
        <a:bodyPr/>
        <a:lstStyle/>
        <a:p>
          <a:endParaRPr lang="id-ID"/>
        </a:p>
      </dgm:t>
    </dgm:pt>
    <dgm:pt modelId="{4D0D4855-CC1C-4C27-9709-D91A6201EA45}" type="sibTrans" cxnId="{484B1780-0B33-4F86-A333-8281DE15F2D1}">
      <dgm:prSet/>
      <dgm:spPr/>
      <dgm:t>
        <a:bodyPr/>
        <a:lstStyle/>
        <a:p>
          <a:endParaRPr lang="id-ID"/>
        </a:p>
      </dgm:t>
    </dgm:pt>
    <dgm:pt modelId="{4E73770C-C6EB-4AF3-9E74-A68F0B673103}">
      <dgm:prSet phldrT="[Text]" custT="1"/>
      <dgm:spPr/>
      <dgm:t>
        <a:bodyPr/>
        <a:lstStyle/>
        <a:p>
          <a:pPr algn="l"/>
          <a:r>
            <a:rPr lang="id-ID" sz="1400" dirty="0" smtClean="0"/>
            <a:t>sebagai media penyimpanan data</a:t>
          </a:r>
          <a:endParaRPr lang="id-ID" sz="1400" dirty="0"/>
        </a:p>
      </dgm:t>
    </dgm:pt>
    <dgm:pt modelId="{FB99AE9D-6F3A-489A-BBF8-C0824EA36BCD}" type="parTrans" cxnId="{7BCF6CC7-5E09-4396-A779-170BBF2C70A6}">
      <dgm:prSet/>
      <dgm:spPr/>
      <dgm:t>
        <a:bodyPr/>
        <a:lstStyle/>
        <a:p>
          <a:endParaRPr lang="id-ID"/>
        </a:p>
      </dgm:t>
    </dgm:pt>
    <dgm:pt modelId="{0AFAC549-7839-4FC2-A2AE-8F6E399994A0}" type="sibTrans" cxnId="{7BCF6CC7-5E09-4396-A779-170BBF2C70A6}">
      <dgm:prSet/>
      <dgm:spPr/>
      <dgm:t>
        <a:bodyPr/>
        <a:lstStyle/>
        <a:p>
          <a:endParaRPr lang="id-ID"/>
        </a:p>
      </dgm:t>
    </dgm:pt>
    <dgm:pt modelId="{EDEBFD07-7B13-46B3-A0BE-570FBCE5C2DE}">
      <dgm:prSet phldrT="[Text]" custT="1"/>
      <dgm:spPr/>
      <dgm:t>
        <a:bodyPr anchor="ctr"/>
        <a:lstStyle/>
        <a:p>
          <a:pPr algn="just"/>
          <a:r>
            <a:rPr lang="id-ID" sz="2000" dirty="0" smtClean="0"/>
            <a:t>Untuk menghasilkan keluaran</a:t>
          </a:r>
          <a:endParaRPr lang="id-ID" sz="2000" dirty="0"/>
        </a:p>
      </dgm:t>
    </dgm:pt>
    <dgm:pt modelId="{D1C13FD5-D6EB-423F-A55D-53B53607E26A}" type="parTrans" cxnId="{033639AA-8657-43EB-AC91-85C80B0710AA}">
      <dgm:prSet/>
      <dgm:spPr/>
      <dgm:t>
        <a:bodyPr/>
        <a:lstStyle/>
        <a:p>
          <a:endParaRPr lang="id-ID"/>
        </a:p>
      </dgm:t>
    </dgm:pt>
    <dgm:pt modelId="{5B957142-18C9-4E7B-9379-D1AC8C1E8244}" type="sibTrans" cxnId="{033639AA-8657-43EB-AC91-85C80B0710AA}">
      <dgm:prSet/>
      <dgm:spPr/>
      <dgm:t>
        <a:bodyPr/>
        <a:lstStyle/>
        <a:p>
          <a:endParaRPr lang="id-ID"/>
        </a:p>
      </dgm:t>
    </dgm:pt>
    <dgm:pt modelId="{EB1A13DC-0788-4AD4-90D5-72F0617CAB96}">
      <dgm:prSet phldrT="[Text]" custT="1"/>
      <dgm:spPr/>
      <dgm:t>
        <a:bodyPr/>
        <a:lstStyle/>
        <a:p>
          <a:pPr algn="just"/>
          <a:r>
            <a:rPr lang="id-ID" sz="1100" dirty="0" smtClean="0"/>
            <a:t>ROM (Read Only Memory), hanya dapat dibaca dan diisi oleh pabrik pembuat komputer</a:t>
          </a:r>
          <a:endParaRPr lang="id-ID" sz="1100" dirty="0"/>
        </a:p>
      </dgm:t>
    </dgm:pt>
    <dgm:pt modelId="{5231AD57-4CF2-44F2-B2C3-1F4B8730CE10}" type="parTrans" cxnId="{63A84437-A6EA-4EA4-B934-A681C8CDA64C}">
      <dgm:prSet/>
      <dgm:spPr/>
      <dgm:t>
        <a:bodyPr/>
        <a:lstStyle/>
        <a:p>
          <a:endParaRPr lang="id-ID"/>
        </a:p>
      </dgm:t>
    </dgm:pt>
    <dgm:pt modelId="{085CD09C-AF72-4DF7-A714-40D1771878C8}" type="sibTrans" cxnId="{63A84437-A6EA-4EA4-B934-A681C8CDA64C}">
      <dgm:prSet/>
      <dgm:spPr/>
      <dgm:t>
        <a:bodyPr/>
        <a:lstStyle/>
        <a:p>
          <a:endParaRPr lang="id-ID"/>
        </a:p>
      </dgm:t>
    </dgm:pt>
    <dgm:pt modelId="{70C69790-BE48-4F7D-BA07-D6C4578F48D2}">
      <dgm:prSet phldrT="[Text]" custT="1"/>
      <dgm:spPr/>
      <dgm:t>
        <a:bodyPr/>
        <a:lstStyle/>
        <a:p>
          <a:pPr algn="just"/>
          <a:r>
            <a:rPr lang="id-ID" sz="1100" dirty="0" smtClean="0"/>
            <a:t>RAM (Random Access Memory), untuk menyimpan data sementara waktu</a:t>
          </a:r>
          <a:endParaRPr lang="id-ID" sz="1100" dirty="0"/>
        </a:p>
      </dgm:t>
    </dgm:pt>
    <dgm:pt modelId="{B2380E7A-86F4-4004-8E8D-50AE06C9AEEB}" type="parTrans" cxnId="{1FBE356A-159C-464F-99DE-1295A07C9529}">
      <dgm:prSet/>
      <dgm:spPr/>
      <dgm:t>
        <a:bodyPr/>
        <a:lstStyle/>
        <a:p>
          <a:endParaRPr lang="id-ID"/>
        </a:p>
      </dgm:t>
    </dgm:pt>
    <dgm:pt modelId="{395761A0-AD41-460F-B915-77E6EFFB6565}" type="sibTrans" cxnId="{1FBE356A-159C-464F-99DE-1295A07C9529}">
      <dgm:prSet/>
      <dgm:spPr/>
      <dgm:t>
        <a:bodyPr/>
        <a:lstStyle/>
        <a:p>
          <a:endParaRPr lang="id-ID"/>
        </a:p>
      </dgm:t>
    </dgm:pt>
    <dgm:pt modelId="{9BB3E0CC-13C0-4897-BE58-FEEEF7C11457}" type="pres">
      <dgm:prSet presAssocID="{D0B1FD9E-0B9E-48A6-A4CA-3AC82624D470}" presName="Name0" presStyleCnt="0">
        <dgm:presLayoutVars>
          <dgm:dir/>
          <dgm:animLvl val="lvl"/>
          <dgm:resizeHandles/>
        </dgm:presLayoutVars>
      </dgm:prSet>
      <dgm:spPr/>
      <dgm:t>
        <a:bodyPr/>
        <a:lstStyle/>
        <a:p>
          <a:endParaRPr lang="id-ID"/>
        </a:p>
      </dgm:t>
    </dgm:pt>
    <dgm:pt modelId="{EAAF9A52-DBB6-4D32-97B5-61B7FB3037CC}" type="pres">
      <dgm:prSet presAssocID="{070223E9-075E-4CA2-B51A-7F6C895D64F0}" presName="linNode" presStyleCnt="0"/>
      <dgm:spPr/>
    </dgm:pt>
    <dgm:pt modelId="{B1A47925-72C4-4112-85A7-EBAA1BA8F451}" type="pres">
      <dgm:prSet presAssocID="{070223E9-075E-4CA2-B51A-7F6C895D64F0}" presName="parentShp" presStyleLbl="node1" presStyleIdx="0" presStyleCnt="4" custScaleX="76242">
        <dgm:presLayoutVars>
          <dgm:bulletEnabled val="1"/>
        </dgm:presLayoutVars>
      </dgm:prSet>
      <dgm:spPr/>
      <dgm:t>
        <a:bodyPr/>
        <a:lstStyle/>
        <a:p>
          <a:endParaRPr lang="id-ID"/>
        </a:p>
      </dgm:t>
    </dgm:pt>
    <dgm:pt modelId="{A6956002-A678-48D2-AEA0-3A9854E5D2F6}" type="pres">
      <dgm:prSet presAssocID="{070223E9-075E-4CA2-B51A-7F6C895D64F0}" presName="childShp" presStyleLbl="bgAccFollowNode1" presStyleIdx="0" presStyleCnt="4">
        <dgm:presLayoutVars>
          <dgm:bulletEnabled val="1"/>
        </dgm:presLayoutVars>
      </dgm:prSet>
      <dgm:spPr/>
      <dgm:t>
        <a:bodyPr/>
        <a:lstStyle/>
        <a:p>
          <a:endParaRPr lang="id-ID"/>
        </a:p>
      </dgm:t>
    </dgm:pt>
    <dgm:pt modelId="{7D470FA9-F272-4C3B-9FCE-F94F570493EE}" type="pres">
      <dgm:prSet presAssocID="{CAEC9410-FA9E-4F0B-8C97-C4335C5A3FA6}" presName="spacing" presStyleCnt="0"/>
      <dgm:spPr/>
    </dgm:pt>
    <dgm:pt modelId="{CCAD5B5C-1910-4F95-9A70-6FF57B11445B}" type="pres">
      <dgm:prSet presAssocID="{FF7171F2-C8E6-4DC6-9C0C-470A08C573D3}" presName="linNode" presStyleCnt="0"/>
      <dgm:spPr/>
    </dgm:pt>
    <dgm:pt modelId="{D5947AEF-60D7-4CD3-9B8C-75271C308D5D}" type="pres">
      <dgm:prSet presAssocID="{FF7171F2-C8E6-4DC6-9C0C-470A08C573D3}" presName="parentShp" presStyleLbl="node1" presStyleIdx="1" presStyleCnt="4" custScaleX="76242">
        <dgm:presLayoutVars>
          <dgm:bulletEnabled val="1"/>
        </dgm:presLayoutVars>
      </dgm:prSet>
      <dgm:spPr/>
      <dgm:t>
        <a:bodyPr/>
        <a:lstStyle/>
        <a:p>
          <a:endParaRPr lang="id-ID"/>
        </a:p>
      </dgm:t>
    </dgm:pt>
    <dgm:pt modelId="{41B66287-C090-4B72-8AC6-818CC07CB031}" type="pres">
      <dgm:prSet presAssocID="{FF7171F2-C8E6-4DC6-9C0C-470A08C573D3}" presName="childShp" presStyleLbl="bgAccFollowNode1" presStyleIdx="1" presStyleCnt="4">
        <dgm:presLayoutVars>
          <dgm:bulletEnabled val="1"/>
        </dgm:presLayoutVars>
      </dgm:prSet>
      <dgm:spPr/>
      <dgm:t>
        <a:bodyPr/>
        <a:lstStyle/>
        <a:p>
          <a:endParaRPr lang="id-ID"/>
        </a:p>
      </dgm:t>
    </dgm:pt>
    <dgm:pt modelId="{3D473B64-613F-4354-AC01-680663F142B2}" type="pres">
      <dgm:prSet presAssocID="{307E890F-84B7-45CB-A53A-E2B08D72D672}" presName="spacing" presStyleCnt="0"/>
      <dgm:spPr/>
    </dgm:pt>
    <dgm:pt modelId="{726BCED1-676D-4C3F-958D-672E85D385E8}" type="pres">
      <dgm:prSet presAssocID="{4CF851F8-BA6D-4A88-88E8-6634D31152E5}" presName="linNode" presStyleCnt="0"/>
      <dgm:spPr/>
    </dgm:pt>
    <dgm:pt modelId="{C6A84A16-C1F4-4024-9E26-3341774DCA2C}" type="pres">
      <dgm:prSet presAssocID="{4CF851F8-BA6D-4A88-88E8-6634D31152E5}" presName="parentShp" presStyleLbl="node1" presStyleIdx="2" presStyleCnt="4" custScaleX="76242">
        <dgm:presLayoutVars>
          <dgm:bulletEnabled val="1"/>
        </dgm:presLayoutVars>
      </dgm:prSet>
      <dgm:spPr/>
      <dgm:t>
        <a:bodyPr/>
        <a:lstStyle/>
        <a:p>
          <a:endParaRPr lang="id-ID"/>
        </a:p>
      </dgm:t>
    </dgm:pt>
    <dgm:pt modelId="{BFB1FFE6-A8CC-4EE1-96CB-781E137C2764}" type="pres">
      <dgm:prSet presAssocID="{4CF851F8-BA6D-4A88-88E8-6634D31152E5}" presName="childShp" presStyleLbl="bgAccFollowNode1" presStyleIdx="2" presStyleCnt="4">
        <dgm:presLayoutVars>
          <dgm:bulletEnabled val="1"/>
        </dgm:presLayoutVars>
      </dgm:prSet>
      <dgm:spPr/>
      <dgm:t>
        <a:bodyPr/>
        <a:lstStyle/>
        <a:p>
          <a:endParaRPr lang="id-ID"/>
        </a:p>
      </dgm:t>
    </dgm:pt>
    <dgm:pt modelId="{A3A43A69-1431-4322-8701-A697501A5E52}" type="pres">
      <dgm:prSet presAssocID="{D5977F8A-FB49-4EB2-9B41-07C429300156}" presName="spacing" presStyleCnt="0"/>
      <dgm:spPr/>
    </dgm:pt>
    <dgm:pt modelId="{7F3BA20B-B3A9-4928-A5AD-FC08E51DECB4}" type="pres">
      <dgm:prSet presAssocID="{29C24234-A2C4-4F6E-8010-EB280A824874}" presName="linNode" presStyleCnt="0"/>
      <dgm:spPr/>
    </dgm:pt>
    <dgm:pt modelId="{DD53BB8C-A078-4297-A703-C1841CCC2F4C}" type="pres">
      <dgm:prSet presAssocID="{29C24234-A2C4-4F6E-8010-EB280A824874}" presName="parentShp" presStyleLbl="node1" presStyleIdx="3" presStyleCnt="4" custScaleX="76242">
        <dgm:presLayoutVars>
          <dgm:bulletEnabled val="1"/>
        </dgm:presLayoutVars>
      </dgm:prSet>
      <dgm:spPr/>
      <dgm:t>
        <a:bodyPr/>
        <a:lstStyle/>
        <a:p>
          <a:endParaRPr lang="id-ID"/>
        </a:p>
      </dgm:t>
    </dgm:pt>
    <dgm:pt modelId="{0F5DDD6D-3C04-4360-BAF4-09C5ABD84A98}" type="pres">
      <dgm:prSet presAssocID="{29C24234-A2C4-4F6E-8010-EB280A824874}" presName="childShp" presStyleLbl="bgAccFollowNode1" presStyleIdx="3" presStyleCnt="4">
        <dgm:presLayoutVars>
          <dgm:bulletEnabled val="1"/>
        </dgm:presLayoutVars>
      </dgm:prSet>
      <dgm:spPr/>
      <dgm:t>
        <a:bodyPr/>
        <a:lstStyle/>
        <a:p>
          <a:endParaRPr lang="id-ID"/>
        </a:p>
      </dgm:t>
    </dgm:pt>
  </dgm:ptLst>
  <dgm:cxnLst>
    <dgm:cxn modelId="{F5825CF8-907C-44EC-BA41-210CA03BD1AD}" type="presOf" srcId="{EDEBFD07-7B13-46B3-A0BE-570FBCE5C2DE}" destId="{0F5DDD6D-3C04-4360-BAF4-09C5ABD84A98}" srcOrd="0" destOrd="0" presId="urn:microsoft.com/office/officeart/2005/8/layout/vList6"/>
    <dgm:cxn modelId="{A5E70CFA-254B-4DE6-8B88-A68E88A6FEFE}" type="presOf" srcId="{BC90D76E-3895-41CB-83EC-27FCB99A7132}" destId="{41B66287-C090-4B72-8AC6-818CC07CB031}" srcOrd="0" destOrd="0" presId="urn:microsoft.com/office/officeart/2005/8/layout/vList6"/>
    <dgm:cxn modelId="{D4940E40-1094-4EF0-BD5E-CE2A8BF1F7FE}" srcId="{FF7171F2-C8E6-4DC6-9C0C-470A08C573D3}" destId="{BC90D76E-3895-41CB-83EC-27FCB99A7132}" srcOrd="0" destOrd="0" parTransId="{41B085DC-631F-4FDD-9C4F-5C9261BE0738}" sibTransId="{1613CE5F-0481-4CEF-A99F-DAD9F4E9F49D}"/>
    <dgm:cxn modelId="{1038ECD5-C242-489E-9A92-417B3C2F7072}" type="presOf" srcId="{D0B1FD9E-0B9E-48A6-A4CA-3AC82624D470}" destId="{9BB3E0CC-13C0-4897-BE58-FEEEF7C11457}" srcOrd="0" destOrd="0" presId="urn:microsoft.com/office/officeart/2005/8/layout/vList6"/>
    <dgm:cxn modelId="{A343252F-713C-4063-9223-AA9DAB674364}" srcId="{D0B1FD9E-0B9E-48A6-A4CA-3AC82624D470}" destId="{4CF851F8-BA6D-4A88-88E8-6634D31152E5}" srcOrd="2" destOrd="0" parTransId="{0846F781-D178-43AE-A781-8DB3D7640D04}" sibTransId="{D5977F8A-FB49-4EB2-9B41-07C429300156}"/>
    <dgm:cxn modelId="{6DA578FA-7DAA-4137-9E4F-D795C50A6F30}" srcId="{D0B1FD9E-0B9E-48A6-A4CA-3AC82624D470}" destId="{070223E9-075E-4CA2-B51A-7F6C895D64F0}" srcOrd="0" destOrd="0" parTransId="{6AF19FD5-BCF1-4B1A-8601-711BA940054E}" sibTransId="{CAEC9410-FA9E-4F0B-8C97-C4335C5A3FA6}"/>
    <dgm:cxn modelId="{63A84437-A6EA-4EA4-B934-A681C8CDA64C}" srcId="{4E73770C-C6EB-4AF3-9E74-A68F0B673103}" destId="{EB1A13DC-0788-4AD4-90D5-72F0617CAB96}" srcOrd="0" destOrd="0" parTransId="{5231AD57-4CF2-44F2-B2C3-1F4B8730CE10}" sibTransId="{085CD09C-AF72-4DF7-A714-40D1771878C8}"/>
    <dgm:cxn modelId="{D8827C33-FE7A-4BF2-A71C-9A138EFED27F}" srcId="{D0B1FD9E-0B9E-48A6-A4CA-3AC82624D470}" destId="{FF7171F2-C8E6-4DC6-9C0C-470A08C573D3}" srcOrd="1" destOrd="0" parTransId="{0BA604B5-3735-4AD1-B917-C4ACC646113C}" sibTransId="{307E890F-84B7-45CB-A53A-E2B08D72D672}"/>
    <dgm:cxn modelId="{B2F63FEE-8E5B-4107-95F2-69AF0927FF06}" type="presOf" srcId="{5BF059EB-B52D-416B-B207-6A060C1338EA}" destId="{A6956002-A678-48D2-AEA0-3A9854E5D2F6}" srcOrd="0" destOrd="0" presId="urn:microsoft.com/office/officeart/2005/8/layout/vList6"/>
    <dgm:cxn modelId="{27A55F9F-4900-4529-9DE6-18D064D3F2EC}" type="presOf" srcId="{70C69790-BE48-4F7D-BA07-D6C4578F48D2}" destId="{BFB1FFE6-A8CC-4EE1-96CB-781E137C2764}" srcOrd="0" destOrd="2" presId="urn:microsoft.com/office/officeart/2005/8/layout/vList6"/>
    <dgm:cxn modelId="{484B1780-0B33-4F86-A333-8281DE15F2D1}" srcId="{D0B1FD9E-0B9E-48A6-A4CA-3AC82624D470}" destId="{29C24234-A2C4-4F6E-8010-EB280A824874}" srcOrd="3" destOrd="0" parTransId="{ABBD46E2-9597-45D2-8DCA-34CD9F08614A}" sibTransId="{4D0D4855-CC1C-4C27-9709-D91A6201EA45}"/>
    <dgm:cxn modelId="{BCD8CC26-9AA5-4C07-A88F-6B2F410BC000}" type="presOf" srcId="{987EA7E5-B5AA-450C-A909-FC1744B345EC}" destId="{41B66287-C090-4B72-8AC6-818CC07CB031}" srcOrd="0" destOrd="1" presId="urn:microsoft.com/office/officeart/2005/8/layout/vList6"/>
    <dgm:cxn modelId="{69A5FA68-A563-4BE2-841C-B3C334FD6395}" type="presOf" srcId="{4CF851F8-BA6D-4A88-88E8-6634D31152E5}" destId="{C6A84A16-C1F4-4024-9E26-3341774DCA2C}" srcOrd="0" destOrd="0" presId="urn:microsoft.com/office/officeart/2005/8/layout/vList6"/>
    <dgm:cxn modelId="{858AE9BB-7B49-4C8C-B2F2-41D0AB830BA7}" type="presOf" srcId="{FF7171F2-C8E6-4DC6-9C0C-470A08C573D3}" destId="{D5947AEF-60D7-4CD3-9B8C-75271C308D5D}" srcOrd="0" destOrd="0" presId="urn:microsoft.com/office/officeart/2005/8/layout/vList6"/>
    <dgm:cxn modelId="{EB251CDF-0057-49F3-BF67-09513484F4BD}" srcId="{070223E9-075E-4CA2-B51A-7F6C895D64F0}" destId="{5BF059EB-B52D-416B-B207-6A060C1338EA}" srcOrd="0" destOrd="0" parTransId="{4000683F-3ECB-4A73-9102-4D05DBF2FC08}" sibTransId="{E7CE4E4A-4B4D-47D3-9853-568121D019DC}"/>
    <dgm:cxn modelId="{1FBEBA3F-8C7F-4930-8B93-5456E0940C29}" srcId="{BC90D76E-3895-41CB-83EC-27FCB99A7132}" destId="{F7E4CB1E-3134-4D1D-A723-D6941AB30628}" srcOrd="1" destOrd="0" parTransId="{CB423771-8126-43FA-B4B5-985D7CC43FC2}" sibTransId="{0FB48964-7865-4DCB-AAE8-85855298418E}"/>
    <dgm:cxn modelId="{B5D720A7-A31E-4F26-9936-35A54AB80551}" srcId="{BC90D76E-3895-41CB-83EC-27FCB99A7132}" destId="{987EA7E5-B5AA-450C-A909-FC1744B345EC}" srcOrd="0" destOrd="0" parTransId="{56B0D47D-E435-4FB0-B8FB-A84E1C9D4CD2}" sibTransId="{3B8E8A8E-1A3E-4E8E-81C1-370D100B87C2}"/>
    <dgm:cxn modelId="{977D56DF-7C3E-42F2-9AB3-365B61B3596E}" type="presOf" srcId="{29C24234-A2C4-4F6E-8010-EB280A824874}" destId="{DD53BB8C-A078-4297-A703-C1841CCC2F4C}" srcOrd="0" destOrd="0" presId="urn:microsoft.com/office/officeart/2005/8/layout/vList6"/>
    <dgm:cxn modelId="{A6506CB6-3D52-44E9-886A-3AD7B54684D4}" type="presOf" srcId="{F7E4CB1E-3134-4D1D-A723-D6941AB30628}" destId="{41B66287-C090-4B72-8AC6-818CC07CB031}" srcOrd="0" destOrd="2" presId="urn:microsoft.com/office/officeart/2005/8/layout/vList6"/>
    <dgm:cxn modelId="{033639AA-8657-43EB-AC91-85C80B0710AA}" srcId="{29C24234-A2C4-4F6E-8010-EB280A824874}" destId="{EDEBFD07-7B13-46B3-A0BE-570FBCE5C2DE}" srcOrd="0" destOrd="0" parTransId="{D1C13FD5-D6EB-423F-A55D-53B53607E26A}" sibTransId="{5B957142-18C9-4E7B-9379-D1AC8C1E8244}"/>
    <dgm:cxn modelId="{5784732F-6696-4469-9BBC-1C80B74E08C9}" type="presOf" srcId="{EB1A13DC-0788-4AD4-90D5-72F0617CAB96}" destId="{BFB1FFE6-A8CC-4EE1-96CB-781E137C2764}" srcOrd="0" destOrd="1" presId="urn:microsoft.com/office/officeart/2005/8/layout/vList6"/>
    <dgm:cxn modelId="{AD7B65B9-3D41-42A1-8420-E84A8CBDF22D}" type="presOf" srcId="{4E73770C-C6EB-4AF3-9E74-A68F0B673103}" destId="{BFB1FFE6-A8CC-4EE1-96CB-781E137C2764}" srcOrd="0" destOrd="0" presId="urn:microsoft.com/office/officeart/2005/8/layout/vList6"/>
    <dgm:cxn modelId="{12F8C895-AC48-4B50-A34B-EC632D246EA4}" type="presOf" srcId="{070223E9-075E-4CA2-B51A-7F6C895D64F0}" destId="{B1A47925-72C4-4112-85A7-EBAA1BA8F451}" srcOrd="0" destOrd="0" presId="urn:microsoft.com/office/officeart/2005/8/layout/vList6"/>
    <dgm:cxn modelId="{1FBE356A-159C-464F-99DE-1295A07C9529}" srcId="{4E73770C-C6EB-4AF3-9E74-A68F0B673103}" destId="{70C69790-BE48-4F7D-BA07-D6C4578F48D2}" srcOrd="1" destOrd="0" parTransId="{B2380E7A-86F4-4004-8E8D-50AE06C9AEEB}" sibTransId="{395761A0-AD41-460F-B915-77E6EFFB6565}"/>
    <dgm:cxn modelId="{7BCF6CC7-5E09-4396-A779-170BBF2C70A6}" srcId="{4CF851F8-BA6D-4A88-88E8-6634D31152E5}" destId="{4E73770C-C6EB-4AF3-9E74-A68F0B673103}" srcOrd="0" destOrd="0" parTransId="{FB99AE9D-6F3A-489A-BBF8-C0824EA36BCD}" sibTransId="{0AFAC549-7839-4FC2-A2AE-8F6E399994A0}"/>
    <dgm:cxn modelId="{CA2CB564-6DAF-41B3-948A-0A869F881BC8}" type="presParOf" srcId="{9BB3E0CC-13C0-4897-BE58-FEEEF7C11457}" destId="{EAAF9A52-DBB6-4D32-97B5-61B7FB3037CC}" srcOrd="0" destOrd="0" presId="urn:microsoft.com/office/officeart/2005/8/layout/vList6"/>
    <dgm:cxn modelId="{D94D1FD4-8F7B-49C3-BBAB-D8EFBAB83432}" type="presParOf" srcId="{EAAF9A52-DBB6-4D32-97B5-61B7FB3037CC}" destId="{B1A47925-72C4-4112-85A7-EBAA1BA8F451}" srcOrd="0" destOrd="0" presId="urn:microsoft.com/office/officeart/2005/8/layout/vList6"/>
    <dgm:cxn modelId="{130370CA-116A-4E5A-A043-36324DB0446D}" type="presParOf" srcId="{EAAF9A52-DBB6-4D32-97B5-61B7FB3037CC}" destId="{A6956002-A678-48D2-AEA0-3A9854E5D2F6}" srcOrd="1" destOrd="0" presId="urn:microsoft.com/office/officeart/2005/8/layout/vList6"/>
    <dgm:cxn modelId="{034FCFF5-6E15-4241-8F03-7E871DDE51A3}" type="presParOf" srcId="{9BB3E0CC-13C0-4897-BE58-FEEEF7C11457}" destId="{7D470FA9-F272-4C3B-9FCE-F94F570493EE}" srcOrd="1" destOrd="0" presId="urn:microsoft.com/office/officeart/2005/8/layout/vList6"/>
    <dgm:cxn modelId="{32A501D4-B221-477D-B88B-39E23B376779}" type="presParOf" srcId="{9BB3E0CC-13C0-4897-BE58-FEEEF7C11457}" destId="{CCAD5B5C-1910-4F95-9A70-6FF57B11445B}" srcOrd="2" destOrd="0" presId="urn:microsoft.com/office/officeart/2005/8/layout/vList6"/>
    <dgm:cxn modelId="{92FA5709-75C7-47C1-A103-BDE5F52C9E2C}" type="presParOf" srcId="{CCAD5B5C-1910-4F95-9A70-6FF57B11445B}" destId="{D5947AEF-60D7-4CD3-9B8C-75271C308D5D}" srcOrd="0" destOrd="0" presId="urn:microsoft.com/office/officeart/2005/8/layout/vList6"/>
    <dgm:cxn modelId="{242D1B3F-BBB1-4F18-9B05-4865556684C7}" type="presParOf" srcId="{CCAD5B5C-1910-4F95-9A70-6FF57B11445B}" destId="{41B66287-C090-4B72-8AC6-818CC07CB031}" srcOrd="1" destOrd="0" presId="urn:microsoft.com/office/officeart/2005/8/layout/vList6"/>
    <dgm:cxn modelId="{4C9A9E33-F6BD-4C1E-8B14-86E780EFC37A}" type="presParOf" srcId="{9BB3E0CC-13C0-4897-BE58-FEEEF7C11457}" destId="{3D473B64-613F-4354-AC01-680663F142B2}" srcOrd="3" destOrd="0" presId="urn:microsoft.com/office/officeart/2005/8/layout/vList6"/>
    <dgm:cxn modelId="{903C5B15-B6EC-48CC-AACB-1B597F8498F7}" type="presParOf" srcId="{9BB3E0CC-13C0-4897-BE58-FEEEF7C11457}" destId="{726BCED1-676D-4C3F-958D-672E85D385E8}" srcOrd="4" destOrd="0" presId="urn:microsoft.com/office/officeart/2005/8/layout/vList6"/>
    <dgm:cxn modelId="{6CD441F7-ED10-4786-A682-606BCBF359CB}" type="presParOf" srcId="{726BCED1-676D-4C3F-958D-672E85D385E8}" destId="{C6A84A16-C1F4-4024-9E26-3341774DCA2C}" srcOrd="0" destOrd="0" presId="urn:microsoft.com/office/officeart/2005/8/layout/vList6"/>
    <dgm:cxn modelId="{CCC4FAF5-E6EA-4CE3-8720-1569FC8B31B3}" type="presParOf" srcId="{726BCED1-676D-4C3F-958D-672E85D385E8}" destId="{BFB1FFE6-A8CC-4EE1-96CB-781E137C2764}" srcOrd="1" destOrd="0" presId="urn:microsoft.com/office/officeart/2005/8/layout/vList6"/>
    <dgm:cxn modelId="{A80690AA-4ADD-44C7-BFAE-29444D1ABD8F}" type="presParOf" srcId="{9BB3E0CC-13C0-4897-BE58-FEEEF7C11457}" destId="{A3A43A69-1431-4322-8701-A697501A5E52}" srcOrd="5" destOrd="0" presId="urn:microsoft.com/office/officeart/2005/8/layout/vList6"/>
    <dgm:cxn modelId="{751F72E8-044F-45AC-B417-BAA0DC081B70}" type="presParOf" srcId="{9BB3E0CC-13C0-4897-BE58-FEEEF7C11457}" destId="{7F3BA20B-B3A9-4928-A5AD-FC08E51DECB4}" srcOrd="6" destOrd="0" presId="urn:microsoft.com/office/officeart/2005/8/layout/vList6"/>
    <dgm:cxn modelId="{008D9D47-5151-4080-86CE-9A0CAD4735DD}" type="presParOf" srcId="{7F3BA20B-B3A9-4928-A5AD-FC08E51DECB4}" destId="{DD53BB8C-A078-4297-A703-C1841CCC2F4C}" srcOrd="0" destOrd="0" presId="urn:microsoft.com/office/officeart/2005/8/layout/vList6"/>
    <dgm:cxn modelId="{623E908C-371E-4153-A2CF-632017481B0A}" type="presParOf" srcId="{7F3BA20B-B3A9-4928-A5AD-FC08E51DECB4}" destId="{0F5DDD6D-3C04-4360-BAF4-09C5ABD84A98}" srcOrd="1" destOrd="0" presId="urn:microsoft.com/office/officeart/2005/8/layout/vList6"/>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4930E9E-FB96-4FA4-B79B-226495C3DDED}" type="doc">
      <dgm:prSet loTypeId="urn:microsoft.com/office/officeart/2008/layout/PictureStrips" loCatId="list" qsTypeId="urn:microsoft.com/office/officeart/2005/8/quickstyle/simple1" qsCatId="simple" csTypeId="urn:microsoft.com/office/officeart/2005/8/colors/accent1_2" csCatId="accent1" phldr="1"/>
      <dgm:spPr/>
      <dgm:t>
        <a:bodyPr/>
        <a:lstStyle/>
        <a:p>
          <a:endParaRPr lang="id-ID"/>
        </a:p>
      </dgm:t>
    </dgm:pt>
    <dgm:pt modelId="{B2E7EFAA-9ABC-48BB-8AEC-5084898F9607}">
      <dgm:prSet phldrT="[Text]"/>
      <dgm:spPr/>
      <dgm:t>
        <a:bodyPr/>
        <a:lstStyle/>
        <a:p>
          <a:r>
            <a:rPr lang="id-ID" b="1" dirty="0" smtClean="0"/>
            <a:t>HARWARE</a:t>
          </a:r>
          <a:endParaRPr lang="id-ID" b="1" dirty="0"/>
        </a:p>
      </dgm:t>
    </dgm:pt>
    <dgm:pt modelId="{2AD8BA05-722C-4DBC-A5F1-AD60EAB8CABC}" type="parTrans" cxnId="{1561B5F7-34C8-4130-806E-90CBC51916F6}">
      <dgm:prSet/>
      <dgm:spPr/>
      <dgm:t>
        <a:bodyPr/>
        <a:lstStyle/>
        <a:p>
          <a:endParaRPr lang="id-ID"/>
        </a:p>
      </dgm:t>
    </dgm:pt>
    <dgm:pt modelId="{B312A6A8-DBCA-4434-B570-F4D50EA8467E}" type="sibTrans" cxnId="{1561B5F7-34C8-4130-806E-90CBC51916F6}">
      <dgm:prSet/>
      <dgm:spPr/>
      <dgm:t>
        <a:bodyPr/>
        <a:lstStyle/>
        <a:p>
          <a:endParaRPr lang="id-ID"/>
        </a:p>
      </dgm:t>
    </dgm:pt>
    <dgm:pt modelId="{03222B89-E11C-432D-8F52-76CC37BE445D}">
      <dgm:prSet phldrT="[Text]"/>
      <dgm:spPr/>
      <dgm:t>
        <a:bodyPr/>
        <a:lstStyle/>
        <a:p>
          <a:r>
            <a:rPr lang="id-ID" b="1" dirty="0" smtClean="0"/>
            <a:t>BRAINWARE</a:t>
          </a:r>
          <a:endParaRPr lang="id-ID" b="1" dirty="0"/>
        </a:p>
      </dgm:t>
    </dgm:pt>
    <dgm:pt modelId="{08B5E27C-1E53-43E9-96AC-8E1A2BDB78A4}" type="parTrans" cxnId="{9B71A1E8-5CA5-4A77-A92F-5858B9C92F8F}">
      <dgm:prSet/>
      <dgm:spPr/>
      <dgm:t>
        <a:bodyPr/>
        <a:lstStyle/>
        <a:p>
          <a:endParaRPr lang="id-ID"/>
        </a:p>
      </dgm:t>
    </dgm:pt>
    <dgm:pt modelId="{7D420026-9146-496C-9976-1AFA4F5D8259}" type="sibTrans" cxnId="{9B71A1E8-5CA5-4A77-A92F-5858B9C92F8F}">
      <dgm:prSet/>
      <dgm:spPr/>
      <dgm:t>
        <a:bodyPr/>
        <a:lstStyle/>
        <a:p>
          <a:endParaRPr lang="id-ID"/>
        </a:p>
      </dgm:t>
    </dgm:pt>
    <dgm:pt modelId="{2B06C4CF-0D27-4A41-A77F-FB7FA209C3CC}">
      <dgm:prSet phldrT="[Text]"/>
      <dgm:spPr/>
      <dgm:t>
        <a:bodyPr/>
        <a:lstStyle/>
        <a:p>
          <a:r>
            <a:rPr lang="id-ID" dirty="0" smtClean="0"/>
            <a:t>Peralatan fisik yang dapat dilihat dan dirasakan</a:t>
          </a:r>
          <a:endParaRPr lang="id-ID" dirty="0"/>
        </a:p>
      </dgm:t>
    </dgm:pt>
    <dgm:pt modelId="{93A55570-F6A6-43E5-8F27-B85A0816F312}" type="parTrans" cxnId="{F19D376C-B6AA-46C0-A84F-21C34F407675}">
      <dgm:prSet/>
      <dgm:spPr/>
      <dgm:t>
        <a:bodyPr/>
        <a:lstStyle/>
        <a:p>
          <a:endParaRPr lang="id-ID"/>
        </a:p>
      </dgm:t>
    </dgm:pt>
    <dgm:pt modelId="{B33E134F-525E-4591-93F2-5B9381943690}" type="sibTrans" cxnId="{F19D376C-B6AA-46C0-A84F-21C34F407675}">
      <dgm:prSet/>
      <dgm:spPr/>
      <dgm:t>
        <a:bodyPr/>
        <a:lstStyle/>
        <a:p>
          <a:endParaRPr lang="id-ID"/>
        </a:p>
      </dgm:t>
    </dgm:pt>
    <dgm:pt modelId="{D3D728D1-1548-4E4F-867E-82930E61A257}">
      <dgm:prSet/>
      <dgm:spPr/>
      <dgm:t>
        <a:bodyPr/>
        <a:lstStyle/>
        <a:p>
          <a:r>
            <a:rPr lang="id-ID" b="1" dirty="0" smtClean="0"/>
            <a:t>SOFTWARE</a:t>
          </a:r>
          <a:endParaRPr lang="id-ID" b="1" dirty="0"/>
        </a:p>
      </dgm:t>
    </dgm:pt>
    <dgm:pt modelId="{CE8BEEA3-066D-4322-960E-3CFF6817951A}" type="parTrans" cxnId="{78CB4DFA-D0B5-494A-88A9-52413BD4262D}">
      <dgm:prSet/>
      <dgm:spPr/>
      <dgm:t>
        <a:bodyPr/>
        <a:lstStyle/>
        <a:p>
          <a:endParaRPr lang="id-ID"/>
        </a:p>
      </dgm:t>
    </dgm:pt>
    <dgm:pt modelId="{61E67F4F-6988-43FB-9925-407B3F4CEB7D}" type="sibTrans" cxnId="{78CB4DFA-D0B5-494A-88A9-52413BD4262D}">
      <dgm:prSet/>
      <dgm:spPr/>
      <dgm:t>
        <a:bodyPr/>
        <a:lstStyle/>
        <a:p>
          <a:endParaRPr lang="id-ID"/>
        </a:p>
      </dgm:t>
    </dgm:pt>
    <dgm:pt modelId="{E6E08391-BBEA-4C3B-8400-FE018222E90B}">
      <dgm:prSet/>
      <dgm:spPr/>
      <dgm:t>
        <a:bodyPr/>
        <a:lstStyle/>
        <a:p>
          <a:r>
            <a:rPr lang="sv-SE" smtClean="0"/>
            <a:t>Program komputer yang berguna untuk melaksanakan suatu pekerjaan</a:t>
          </a:r>
          <a:endParaRPr lang="id-ID" dirty="0"/>
        </a:p>
      </dgm:t>
    </dgm:pt>
    <dgm:pt modelId="{192547DE-B8E3-41A7-82C1-D2C28FC922EA}" type="parTrans" cxnId="{4ECF923F-2F0D-4B5E-8597-AEC97C62386B}">
      <dgm:prSet/>
      <dgm:spPr/>
      <dgm:t>
        <a:bodyPr/>
        <a:lstStyle/>
        <a:p>
          <a:endParaRPr lang="id-ID"/>
        </a:p>
      </dgm:t>
    </dgm:pt>
    <dgm:pt modelId="{9ADBE709-11CA-4CC9-A5C6-BAF5CEC5054C}" type="sibTrans" cxnId="{4ECF923F-2F0D-4B5E-8597-AEC97C62386B}">
      <dgm:prSet/>
      <dgm:spPr/>
      <dgm:t>
        <a:bodyPr/>
        <a:lstStyle/>
        <a:p>
          <a:endParaRPr lang="id-ID"/>
        </a:p>
      </dgm:t>
    </dgm:pt>
    <dgm:pt modelId="{B86B6B9A-D39E-4630-AA57-140137AAA932}">
      <dgm:prSet/>
      <dgm:spPr/>
      <dgm:t>
        <a:bodyPr/>
        <a:lstStyle/>
        <a:p>
          <a:r>
            <a:rPr lang="id-ID" dirty="0" smtClean="0"/>
            <a:t>Pengguna yang terlibat langsung menggunakan komputer</a:t>
          </a:r>
          <a:endParaRPr lang="id-ID" dirty="0"/>
        </a:p>
      </dgm:t>
    </dgm:pt>
    <dgm:pt modelId="{4BE605F9-36C1-46C0-B9E3-591CDD588BD1}" type="parTrans" cxnId="{CEE291E5-E834-4F92-8C84-4597F73FEA0C}">
      <dgm:prSet/>
      <dgm:spPr/>
      <dgm:t>
        <a:bodyPr/>
        <a:lstStyle/>
        <a:p>
          <a:endParaRPr lang="id-ID"/>
        </a:p>
      </dgm:t>
    </dgm:pt>
    <dgm:pt modelId="{7B987073-3C3F-42FF-9A93-3685B647D421}" type="sibTrans" cxnId="{CEE291E5-E834-4F92-8C84-4597F73FEA0C}">
      <dgm:prSet/>
      <dgm:spPr/>
      <dgm:t>
        <a:bodyPr/>
        <a:lstStyle/>
        <a:p>
          <a:endParaRPr lang="id-ID"/>
        </a:p>
      </dgm:t>
    </dgm:pt>
    <dgm:pt modelId="{137CE00C-D432-409B-8B38-C6E0985C76FA}" type="pres">
      <dgm:prSet presAssocID="{94930E9E-FB96-4FA4-B79B-226495C3DDED}" presName="Name0" presStyleCnt="0">
        <dgm:presLayoutVars>
          <dgm:dir/>
          <dgm:resizeHandles val="exact"/>
        </dgm:presLayoutVars>
      </dgm:prSet>
      <dgm:spPr/>
      <dgm:t>
        <a:bodyPr/>
        <a:lstStyle/>
        <a:p>
          <a:endParaRPr lang="id-ID"/>
        </a:p>
      </dgm:t>
    </dgm:pt>
    <dgm:pt modelId="{02EC68C1-87EC-41AD-AE4F-B639806B1352}" type="pres">
      <dgm:prSet presAssocID="{B2E7EFAA-9ABC-48BB-8AEC-5084898F9607}" presName="composite" presStyleCnt="0"/>
      <dgm:spPr/>
    </dgm:pt>
    <dgm:pt modelId="{F4306DD2-254B-4EC1-B7C0-AE42A84190F4}" type="pres">
      <dgm:prSet presAssocID="{B2E7EFAA-9ABC-48BB-8AEC-5084898F9607}" presName="rect1" presStyleLbl="trAlignAcc1" presStyleIdx="0" presStyleCnt="3">
        <dgm:presLayoutVars>
          <dgm:bulletEnabled val="1"/>
        </dgm:presLayoutVars>
      </dgm:prSet>
      <dgm:spPr/>
      <dgm:t>
        <a:bodyPr/>
        <a:lstStyle/>
        <a:p>
          <a:endParaRPr lang="id-ID"/>
        </a:p>
      </dgm:t>
    </dgm:pt>
    <dgm:pt modelId="{FC273274-3B6F-4129-AFE1-0776EC8CB887}" type="pres">
      <dgm:prSet presAssocID="{B2E7EFAA-9ABC-48BB-8AEC-5084898F9607}" presName="rect2" presStyleLbl="fgImgPlace1" presStyleIdx="0" presStyleCnt="3"/>
      <dgm:spPr>
        <a:blipFill dpi="0" rotWithShape="1">
          <a:blip xmlns:r="http://schemas.openxmlformats.org/officeDocument/2006/relationships" r:embed="rId1"/>
          <a:srcRect/>
          <a:stretch>
            <a:fillRect t="29816" b="29816"/>
          </a:stretch>
        </a:blipFill>
      </dgm:spPr>
      <dgm:t>
        <a:bodyPr/>
        <a:lstStyle/>
        <a:p>
          <a:endParaRPr lang="id-ID"/>
        </a:p>
      </dgm:t>
    </dgm:pt>
    <dgm:pt modelId="{061E1D5F-B664-46AF-B67A-C4F648F958DA}" type="pres">
      <dgm:prSet presAssocID="{B312A6A8-DBCA-4434-B570-F4D50EA8467E}" presName="sibTrans" presStyleCnt="0"/>
      <dgm:spPr/>
    </dgm:pt>
    <dgm:pt modelId="{663B17EA-4077-4114-B4BC-D2AFCD760BC9}" type="pres">
      <dgm:prSet presAssocID="{D3D728D1-1548-4E4F-867E-82930E61A257}" presName="composite" presStyleCnt="0"/>
      <dgm:spPr/>
    </dgm:pt>
    <dgm:pt modelId="{0D40E45F-C48A-4331-9516-8446712852AB}" type="pres">
      <dgm:prSet presAssocID="{D3D728D1-1548-4E4F-867E-82930E61A257}" presName="rect1" presStyleLbl="trAlignAcc1" presStyleIdx="1" presStyleCnt="3">
        <dgm:presLayoutVars>
          <dgm:bulletEnabled val="1"/>
        </dgm:presLayoutVars>
      </dgm:prSet>
      <dgm:spPr/>
      <dgm:t>
        <a:bodyPr/>
        <a:lstStyle/>
        <a:p>
          <a:endParaRPr lang="id-ID"/>
        </a:p>
      </dgm:t>
    </dgm:pt>
    <dgm:pt modelId="{58D4D215-8910-4F13-8046-33218B896EE7}" type="pres">
      <dgm:prSet presAssocID="{D3D728D1-1548-4E4F-867E-82930E61A257}" presName="rect2" presStyleLbl="fgImgPlace1" presStyleIdx="1" presStyleCnt="3"/>
      <dgm:spPr>
        <a:blipFill dpi="0" rotWithShape="1">
          <a:blip xmlns:r="http://schemas.openxmlformats.org/officeDocument/2006/relationships" r:embed="rId2"/>
          <a:srcRect/>
          <a:stretch>
            <a:fillRect t="31096" b="31096"/>
          </a:stretch>
        </a:blipFill>
      </dgm:spPr>
      <dgm:t>
        <a:bodyPr/>
        <a:lstStyle/>
        <a:p>
          <a:endParaRPr lang="id-ID"/>
        </a:p>
      </dgm:t>
    </dgm:pt>
    <dgm:pt modelId="{70473BC9-A53C-424B-B4C3-F81EF129EE5E}" type="pres">
      <dgm:prSet presAssocID="{61E67F4F-6988-43FB-9925-407B3F4CEB7D}" presName="sibTrans" presStyleCnt="0"/>
      <dgm:spPr/>
    </dgm:pt>
    <dgm:pt modelId="{D24B73DC-5746-43DB-B5E9-4EA4AD263A90}" type="pres">
      <dgm:prSet presAssocID="{03222B89-E11C-432D-8F52-76CC37BE445D}" presName="composite" presStyleCnt="0"/>
      <dgm:spPr/>
    </dgm:pt>
    <dgm:pt modelId="{D0ACE6CB-2B96-4ED7-9362-55D97222E911}" type="pres">
      <dgm:prSet presAssocID="{03222B89-E11C-432D-8F52-76CC37BE445D}" presName="rect1" presStyleLbl="trAlignAcc1" presStyleIdx="2" presStyleCnt="3">
        <dgm:presLayoutVars>
          <dgm:bulletEnabled val="1"/>
        </dgm:presLayoutVars>
      </dgm:prSet>
      <dgm:spPr/>
      <dgm:t>
        <a:bodyPr/>
        <a:lstStyle/>
        <a:p>
          <a:endParaRPr lang="id-ID"/>
        </a:p>
      </dgm:t>
    </dgm:pt>
    <dgm:pt modelId="{47A9B070-8430-476D-8796-4CF60E2BD37E}" type="pres">
      <dgm:prSet presAssocID="{03222B89-E11C-432D-8F52-76CC37BE445D}" presName="rect2" presStyleLbl="fgImgPlace1" presStyleIdx="2" presStyleCnt="3"/>
      <dgm:spPr>
        <a:blipFill dpi="0" rotWithShape="1">
          <a:blip xmlns:r="http://schemas.openxmlformats.org/officeDocument/2006/relationships" r:embed="rId3"/>
          <a:srcRect/>
          <a:stretch>
            <a:fillRect t="16667" b="16667"/>
          </a:stretch>
        </a:blipFill>
      </dgm:spPr>
      <dgm:t>
        <a:bodyPr/>
        <a:lstStyle/>
        <a:p>
          <a:endParaRPr lang="id-ID"/>
        </a:p>
      </dgm:t>
    </dgm:pt>
  </dgm:ptLst>
  <dgm:cxnLst>
    <dgm:cxn modelId="{41981E63-6A89-415E-9A6D-8D0D3CB4F3F0}" type="presOf" srcId="{B86B6B9A-D39E-4630-AA57-140137AAA932}" destId="{D0ACE6CB-2B96-4ED7-9362-55D97222E911}" srcOrd="0" destOrd="1" presId="urn:microsoft.com/office/officeart/2008/layout/PictureStrips"/>
    <dgm:cxn modelId="{7149F36E-87CB-4954-B51C-0623979A0529}" type="presOf" srcId="{B2E7EFAA-9ABC-48BB-8AEC-5084898F9607}" destId="{F4306DD2-254B-4EC1-B7C0-AE42A84190F4}" srcOrd="0" destOrd="0" presId="urn:microsoft.com/office/officeart/2008/layout/PictureStrips"/>
    <dgm:cxn modelId="{025B6104-BB6D-468D-B6BD-44F18EFBD2D2}" type="presOf" srcId="{E6E08391-BBEA-4C3B-8400-FE018222E90B}" destId="{0D40E45F-C48A-4331-9516-8446712852AB}" srcOrd="0" destOrd="1" presId="urn:microsoft.com/office/officeart/2008/layout/PictureStrips"/>
    <dgm:cxn modelId="{78CB4DFA-D0B5-494A-88A9-52413BD4262D}" srcId="{94930E9E-FB96-4FA4-B79B-226495C3DDED}" destId="{D3D728D1-1548-4E4F-867E-82930E61A257}" srcOrd="1" destOrd="0" parTransId="{CE8BEEA3-066D-4322-960E-3CFF6817951A}" sibTransId="{61E67F4F-6988-43FB-9925-407B3F4CEB7D}"/>
    <dgm:cxn modelId="{1561B5F7-34C8-4130-806E-90CBC51916F6}" srcId="{94930E9E-FB96-4FA4-B79B-226495C3DDED}" destId="{B2E7EFAA-9ABC-48BB-8AEC-5084898F9607}" srcOrd="0" destOrd="0" parTransId="{2AD8BA05-722C-4DBC-A5F1-AD60EAB8CABC}" sibTransId="{B312A6A8-DBCA-4434-B570-F4D50EA8467E}"/>
    <dgm:cxn modelId="{1B370C63-C991-4895-AC83-DC2550139B70}" type="presOf" srcId="{03222B89-E11C-432D-8F52-76CC37BE445D}" destId="{D0ACE6CB-2B96-4ED7-9362-55D97222E911}" srcOrd="0" destOrd="0" presId="urn:microsoft.com/office/officeart/2008/layout/PictureStrips"/>
    <dgm:cxn modelId="{D93DEF25-5410-40D2-B920-217EE2385A8E}" type="presOf" srcId="{2B06C4CF-0D27-4A41-A77F-FB7FA209C3CC}" destId="{F4306DD2-254B-4EC1-B7C0-AE42A84190F4}" srcOrd="0" destOrd="1" presId="urn:microsoft.com/office/officeart/2008/layout/PictureStrips"/>
    <dgm:cxn modelId="{CEE291E5-E834-4F92-8C84-4597F73FEA0C}" srcId="{03222B89-E11C-432D-8F52-76CC37BE445D}" destId="{B86B6B9A-D39E-4630-AA57-140137AAA932}" srcOrd="0" destOrd="0" parTransId="{4BE605F9-36C1-46C0-B9E3-591CDD588BD1}" sibTransId="{7B987073-3C3F-42FF-9A93-3685B647D421}"/>
    <dgm:cxn modelId="{28AFF357-5B85-43FB-BA3C-F4ADAAF69E50}" type="presOf" srcId="{94930E9E-FB96-4FA4-B79B-226495C3DDED}" destId="{137CE00C-D432-409B-8B38-C6E0985C76FA}" srcOrd="0" destOrd="0" presId="urn:microsoft.com/office/officeart/2008/layout/PictureStrips"/>
    <dgm:cxn modelId="{C4E56709-C433-4E7D-9D00-31E589D3620A}" type="presOf" srcId="{D3D728D1-1548-4E4F-867E-82930E61A257}" destId="{0D40E45F-C48A-4331-9516-8446712852AB}" srcOrd="0" destOrd="0" presId="urn:microsoft.com/office/officeart/2008/layout/PictureStrips"/>
    <dgm:cxn modelId="{9B71A1E8-5CA5-4A77-A92F-5858B9C92F8F}" srcId="{94930E9E-FB96-4FA4-B79B-226495C3DDED}" destId="{03222B89-E11C-432D-8F52-76CC37BE445D}" srcOrd="2" destOrd="0" parTransId="{08B5E27C-1E53-43E9-96AC-8E1A2BDB78A4}" sibTransId="{7D420026-9146-496C-9976-1AFA4F5D8259}"/>
    <dgm:cxn modelId="{F19D376C-B6AA-46C0-A84F-21C34F407675}" srcId="{B2E7EFAA-9ABC-48BB-8AEC-5084898F9607}" destId="{2B06C4CF-0D27-4A41-A77F-FB7FA209C3CC}" srcOrd="0" destOrd="0" parTransId="{93A55570-F6A6-43E5-8F27-B85A0816F312}" sibTransId="{B33E134F-525E-4591-93F2-5B9381943690}"/>
    <dgm:cxn modelId="{4ECF923F-2F0D-4B5E-8597-AEC97C62386B}" srcId="{D3D728D1-1548-4E4F-867E-82930E61A257}" destId="{E6E08391-BBEA-4C3B-8400-FE018222E90B}" srcOrd="0" destOrd="0" parTransId="{192547DE-B8E3-41A7-82C1-D2C28FC922EA}" sibTransId="{9ADBE709-11CA-4CC9-A5C6-BAF5CEC5054C}"/>
    <dgm:cxn modelId="{7C5F0E04-37A1-4A64-8D4A-DFCE6F1D8315}" type="presParOf" srcId="{137CE00C-D432-409B-8B38-C6E0985C76FA}" destId="{02EC68C1-87EC-41AD-AE4F-B639806B1352}" srcOrd="0" destOrd="0" presId="urn:microsoft.com/office/officeart/2008/layout/PictureStrips"/>
    <dgm:cxn modelId="{6571F05D-0D2F-4D34-AE8F-0E2078E34B81}" type="presParOf" srcId="{02EC68C1-87EC-41AD-AE4F-B639806B1352}" destId="{F4306DD2-254B-4EC1-B7C0-AE42A84190F4}" srcOrd="0" destOrd="0" presId="urn:microsoft.com/office/officeart/2008/layout/PictureStrips"/>
    <dgm:cxn modelId="{6700DD65-028B-4963-A702-FB4C0CBBDA3C}" type="presParOf" srcId="{02EC68C1-87EC-41AD-AE4F-B639806B1352}" destId="{FC273274-3B6F-4129-AFE1-0776EC8CB887}" srcOrd="1" destOrd="0" presId="urn:microsoft.com/office/officeart/2008/layout/PictureStrips"/>
    <dgm:cxn modelId="{2DD4751B-543F-46DB-97CE-9E667F15AE5A}" type="presParOf" srcId="{137CE00C-D432-409B-8B38-C6E0985C76FA}" destId="{061E1D5F-B664-46AF-B67A-C4F648F958DA}" srcOrd="1" destOrd="0" presId="urn:microsoft.com/office/officeart/2008/layout/PictureStrips"/>
    <dgm:cxn modelId="{37B2FA04-C284-4E17-B36A-2755676271C7}" type="presParOf" srcId="{137CE00C-D432-409B-8B38-C6E0985C76FA}" destId="{663B17EA-4077-4114-B4BC-D2AFCD760BC9}" srcOrd="2" destOrd="0" presId="urn:microsoft.com/office/officeart/2008/layout/PictureStrips"/>
    <dgm:cxn modelId="{E8EF9349-0194-4760-A9B7-C40F306B45EF}" type="presParOf" srcId="{663B17EA-4077-4114-B4BC-D2AFCD760BC9}" destId="{0D40E45F-C48A-4331-9516-8446712852AB}" srcOrd="0" destOrd="0" presId="urn:microsoft.com/office/officeart/2008/layout/PictureStrips"/>
    <dgm:cxn modelId="{E6205262-B1BF-49C6-8B03-C1B9900D5A10}" type="presParOf" srcId="{663B17EA-4077-4114-B4BC-D2AFCD760BC9}" destId="{58D4D215-8910-4F13-8046-33218B896EE7}" srcOrd="1" destOrd="0" presId="urn:microsoft.com/office/officeart/2008/layout/PictureStrips"/>
    <dgm:cxn modelId="{2C2BA921-1FF9-47B6-9531-38E87A88A40B}" type="presParOf" srcId="{137CE00C-D432-409B-8B38-C6E0985C76FA}" destId="{70473BC9-A53C-424B-B4C3-F81EF129EE5E}" srcOrd="3" destOrd="0" presId="urn:microsoft.com/office/officeart/2008/layout/PictureStrips"/>
    <dgm:cxn modelId="{2E5AE352-9E02-4C32-942D-7B592E7227F6}" type="presParOf" srcId="{137CE00C-D432-409B-8B38-C6E0985C76FA}" destId="{D24B73DC-5746-43DB-B5E9-4EA4AD263A90}" srcOrd="4" destOrd="0" presId="urn:microsoft.com/office/officeart/2008/layout/PictureStrips"/>
    <dgm:cxn modelId="{BBA69837-5E8A-4BCC-AF4C-C5AB9241A1B8}" type="presParOf" srcId="{D24B73DC-5746-43DB-B5E9-4EA4AD263A90}" destId="{D0ACE6CB-2B96-4ED7-9362-55D97222E911}" srcOrd="0" destOrd="0" presId="urn:microsoft.com/office/officeart/2008/layout/PictureStrips"/>
    <dgm:cxn modelId="{E94E613E-32AB-4321-9CDF-7C481A05A0D9}" type="presParOf" srcId="{D24B73DC-5746-43DB-B5E9-4EA4AD263A90}" destId="{47A9B070-8430-476D-8796-4CF60E2BD37E}" srcOrd="1" destOrd="0" presId="urn:microsoft.com/office/officeart/2008/layout/PictureStrip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525323D-0578-425E-96CA-2FA40417969A}"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id-ID"/>
        </a:p>
      </dgm:t>
    </dgm:pt>
    <dgm:pt modelId="{68A0CFC9-C354-42D2-A392-4E4A74FD4D68}">
      <dgm:prSet phldrT="[Text]" custT="1"/>
      <dgm:spPr/>
      <dgm:t>
        <a:bodyPr/>
        <a:lstStyle/>
        <a:p>
          <a:r>
            <a:rPr lang="id-ID" sz="2000" b="1" dirty="0" smtClean="0"/>
            <a:t>Piranti Input </a:t>
          </a:r>
        </a:p>
        <a:p>
          <a:r>
            <a:rPr lang="id-ID" sz="1200" b="0" dirty="0" smtClean="0"/>
            <a:t>(Piranti masukan ke komputer)</a:t>
          </a:r>
          <a:endParaRPr lang="id-ID" sz="1600" b="0" dirty="0"/>
        </a:p>
      </dgm:t>
    </dgm:pt>
    <dgm:pt modelId="{B173E35B-F4F3-4AAF-81BA-CDC26DD13335}" type="parTrans" cxnId="{8FC84924-046F-4413-87A8-92897D1340C4}">
      <dgm:prSet/>
      <dgm:spPr/>
      <dgm:t>
        <a:bodyPr/>
        <a:lstStyle/>
        <a:p>
          <a:endParaRPr lang="id-ID"/>
        </a:p>
      </dgm:t>
    </dgm:pt>
    <dgm:pt modelId="{4BD3C991-B158-41F3-8828-76BB1151B694}" type="sibTrans" cxnId="{8FC84924-046F-4413-87A8-92897D1340C4}">
      <dgm:prSet/>
      <dgm:spPr/>
      <dgm:t>
        <a:bodyPr/>
        <a:lstStyle/>
        <a:p>
          <a:endParaRPr lang="id-ID"/>
        </a:p>
      </dgm:t>
    </dgm:pt>
    <dgm:pt modelId="{E2BDC56F-2B0E-4D1F-A9E5-82030255B546}">
      <dgm:prSet phldrT="[Text]" custT="1"/>
      <dgm:spPr/>
      <dgm:t>
        <a:bodyPr/>
        <a:lstStyle/>
        <a:p>
          <a:r>
            <a:rPr lang="id-ID" sz="1600" b="0" dirty="0" smtClean="0"/>
            <a:t>Keyboard                                         Biometriks</a:t>
          </a:r>
          <a:endParaRPr lang="id-ID" sz="1600" b="0" dirty="0"/>
        </a:p>
      </dgm:t>
    </dgm:pt>
    <dgm:pt modelId="{16F6A0D1-B3FD-4AA0-96CE-DB70411AA543}" type="parTrans" cxnId="{3AE66858-FA0E-44B6-8667-572FB8255721}">
      <dgm:prSet/>
      <dgm:spPr/>
      <dgm:t>
        <a:bodyPr/>
        <a:lstStyle/>
        <a:p>
          <a:endParaRPr lang="id-ID"/>
        </a:p>
      </dgm:t>
    </dgm:pt>
    <dgm:pt modelId="{D88D42C8-A979-41EB-A443-9DF1E395AB12}" type="sibTrans" cxnId="{3AE66858-FA0E-44B6-8667-572FB8255721}">
      <dgm:prSet/>
      <dgm:spPr/>
      <dgm:t>
        <a:bodyPr/>
        <a:lstStyle/>
        <a:p>
          <a:endParaRPr lang="id-ID"/>
        </a:p>
      </dgm:t>
    </dgm:pt>
    <dgm:pt modelId="{BA7257F9-1DE1-480D-B446-F0D1AC23056B}">
      <dgm:prSet custT="1"/>
      <dgm:spPr/>
      <dgm:t>
        <a:bodyPr/>
        <a:lstStyle/>
        <a:p>
          <a:r>
            <a:rPr lang="id-ID" sz="1600" b="0" dirty="0" smtClean="0"/>
            <a:t>Mouse                                                Lain-lain</a:t>
          </a:r>
          <a:endParaRPr lang="id-ID" sz="1600" b="0" dirty="0"/>
        </a:p>
      </dgm:t>
    </dgm:pt>
    <dgm:pt modelId="{BCAEE57E-366C-418C-9268-F68F7EBA59A7}" type="parTrans" cxnId="{57AA4B29-7D7F-44F8-B328-0159B2D6C8BD}">
      <dgm:prSet/>
      <dgm:spPr/>
      <dgm:t>
        <a:bodyPr/>
        <a:lstStyle/>
        <a:p>
          <a:endParaRPr lang="id-ID"/>
        </a:p>
      </dgm:t>
    </dgm:pt>
    <dgm:pt modelId="{6B2FBF55-92C1-4741-8BCF-F019A4AED35D}" type="sibTrans" cxnId="{57AA4B29-7D7F-44F8-B328-0159B2D6C8BD}">
      <dgm:prSet/>
      <dgm:spPr/>
      <dgm:t>
        <a:bodyPr/>
        <a:lstStyle/>
        <a:p>
          <a:endParaRPr lang="id-ID"/>
        </a:p>
      </dgm:t>
    </dgm:pt>
    <dgm:pt modelId="{F802C5E0-722D-4E09-BA96-039C1945ED45}">
      <dgm:prSet custT="1"/>
      <dgm:spPr/>
      <dgm:t>
        <a:bodyPr/>
        <a:lstStyle/>
        <a:p>
          <a:r>
            <a:rPr lang="id-ID" sz="1600" b="0" dirty="0" smtClean="0"/>
            <a:t>Joystick</a:t>
          </a:r>
          <a:endParaRPr lang="id-ID" sz="1600" b="0" dirty="0"/>
        </a:p>
      </dgm:t>
    </dgm:pt>
    <dgm:pt modelId="{811421A6-30E1-453A-ADA7-F9E6C644CFB7}" type="parTrans" cxnId="{0084A4EB-3B04-46B0-A809-C7093460CE58}">
      <dgm:prSet/>
      <dgm:spPr/>
      <dgm:t>
        <a:bodyPr/>
        <a:lstStyle/>
        <a:p>
          <a:endParaRPr lang="id-ID"/>
        </a:p>
      </dgm:t>
    </dgm:pt>
    <dgm:pt modelId="{94029C74-8303-42D2-80D1-85256A152B5F}" type="sibTrans" cxnId="{0084A4EB-3B04-46B0-A809-C7093460CE58}">
      <dgm:prSet/>
      <dgm:spPr/>
      <dgm:t>
        <a:bodyPr/>
        <a:lstStyle/>
        <a:p>
          <a:endParaRPr lang="id-ID"/>
        </a:p>
      </dgm:t>
    </dgm:pt>
    <dgm:pt modelId="{5BE1190F-2830-4ED9-895D-1D108CE4B500}">
      <dgm:prSet custT="1"/>
      <dgm:spPr/>
      <dgm:t>
        <a:bodyPr/>
        <a:lstStyle/>
        <a:p>
          <a:r>
            <a:rPr lang="id-ID" sz="1600" b="0" dirty="0" smtClean="0"/>
            <a:t>Trackball</a:t>
          </a:r>
          <a:endParaRPr lang="id-ID" sz="1600" b="0" dirty="0"/>
        </a:p>
      </dgm:t>
    </dgm:pt>
    <dgm:pt modelId="{7A08ADDA-C489-4ED2-A2F5-972494462D98}" type="parTrans" cxnId="{B7B7AE27-E085-4F80-A639-A08BE4164266}">
      <dgm:prSet/>
      <dgm:spPr/>
      <dgm:t>
        <a:bodyPr/>
        <a:lstStyle/>
        <a:p>
          <a:endParaRPr lang="id-ID"/>
        </a:p>
      </dgm:t>
    </dgm:pt>
    <dgm:pt modelId="{26586D92-730C-4D41-8910-32A96DC686A3}" type="sibTrans" cxnId="{B7B7AE27-E085-4F80-A639-A08BE4164266}">
      <dgm:prSet/>
      <dgm:spPr/>
      <dgm:t>
        <a:bodyPr/>
        <a:lstStyle/>
        <a:p>
          <a:endParaRPr lang="id-ID"/>
        </a:p>
      </dgm:t>
    </dgm:pt>
    <dgm:pt modelId="{30DF3312-20F9-46B0-8EAD-841213AB628F}">
      <dgm:prSet custT="1"/>
      <dgm:spPr/>
      <dgm:t>
        <a:bodyPr/>
        <a:lstStyle/>
        <a:p>
          <a:r>
            <a:rPr lang="id-ID" sz="1600" b="0" dirty="0" smtClean="0"/>
            <a:t>Trackpoint</a:t>
          </a:r>
          <a:endParaRPr lang="id-ID" sz="1600" b="0" dirty="0"/>
        </a:p>
      </dgm:t>
    </dgm:pt>
    <dgm:pt modelId="{744F57F6-3E7C-4D5E-8F58-C0D60B8E3BC6}" type="parTrans" cxnId="{15791775-6FBD-4D54-BA4F-E9531D9C0EF7}">
      <dgm:prSet/>
      <dgm:spPr/>
      <dgm:t>
        <a:bodyPr/>
        <a:lstStyle/>
        <a:p>
          <a:endParaRPr lang="id-ID"/>
        </a:p>
      </dgm:t>
    </dgm:pt>
    <dgm:pt modelId="{1E999755-3E41-4877-AB84-1A7D066BF686}" type="sibTrans" cxnId="{15791775-6FBD-4D54-BA4F-E9531D9C0EF7}">
      <dgm:prSet/>
      <dgm:spPr/>
      <dgm:t>
        <a:bodyPr/>
        <a:lstStyle/>
        <a:p>
          <a:endParaRPr lang="id-ID"/>
        </a:p>
      </dgm:t>
    </dgm:pt>
    <dgm:pt modelId="{CBF46D9C-EB38-4B4B-AB47-E68993939AF5}">
      <dgm:prSet custT="1"/>
      <dgm:spPr/>
      <dgm:t>
        <a:bodyPr/>
        <a:lstStyle/>
        <a:p>
          <a:r>
            <a:rPr lang="id-ID" sz="1600" b="0" dirty="0" smtClean="0"/>
            <a:t>Light Pen</a:t>
          </a:r>
          <a:endParaRPr lang="id-ID" sz="1600" b="0" dirty="0"/>
        </a:p>
      </dgm:t>
    </dgm:pt>
    <dgm:pt modelId="{2756A131-3920-4DDE-B61C-BF7C64DDBF83}" type="parTrans" cxnId="{7057E260-738B-4936-8633-DE784BA78437}">
      <dgm:prSet/>
      <dgm:spPr/>
      <dgm:t>
        <a:bodyPr/>
        <a:lstStyle/>
        <a:p>
          <a:endParaRPr lang="id-ID"/>
        </a:p>
      </dgm:t>
    </dgm:pt>
    <dgm:pt modelId="{28FCAC6C-490A-4ED0-8C8D-B35F10BDC79B}" type="sibTrans" cxnId="{7057E260-738B-4936-8633-DE784BA78437}">
      <dgm:prSet/>
      <dgm:spPr/>
      <dgm:t>
        <a:bodyPr/>
        <a:lstStyle/>
        <a:p>
          <a:endParaRPr lang="id-ID"/>
        </a:p>
      </dgm:t>
    </dgm:pt>
    <dgm:pt modelId="{8490C042-0D06-4F78-956E-F172A17F8CF1}">
      <dgm:prSet custT="1"/>
      <dgm:spPr/>
      <dgm:t>
        <a:bodyPr/>
        <a:lstStyle/>
        <a:p>
          <a:r>
            <a:rPr lang="id-ID" sz="1600" b="0" dirty="0" smtClean="0"/>
            <a:t>Touch Screen</a:t>
          </a:r>
          <a:endParaRPr lang="id-ID" sz="1600" b="0" dirty="0"/>
        </a:p>
      </dgm:t>
    </dgm:pt>
    <dgm:pt modelId="{F4A888AB-AD73-463E-BBDD-97C7513695DD}" type="parTrans" cxnId="{F855A7C5-01FB-4955-B67E-5D0D483EF180}">
      <dgm:prSet/>
      <dgm:spPr/>
      <dgm:t>
        <a:bodyPr/>
        <a:lstStyle/>
        <a:p>
          <a:endParaRPr lang="id-ID"/>
        </a:p>
      </dgm:t>
    </dgm:pt>
    <dgm:pt modelId="{8DC9F3AE-822F-4EB7-90C3-1B0BC60B3AD2}" type="sibTrans" cxnId="{F855A7C5-01FB-4955-B67E-5D0D483EF180}">
      <dgm:prSet/>
      <dgm:spPr/>
      <dgm:t>
        <a:bodyPr/>
        <a:lstStyle/>
        <a:p>
          <a:endParaRPr lang="id-ID"/>
        </a:p>
      </dgm:t>
    </dgm:pt>
    <dgm:pt modelId="{80CEED30-573F-469F-BFBD-878DCB127D93}" type="pres">
      <dgm:prSet presAssocID="{0525323D-0578-425E-96CA-2FA40417969A}" presName="vert0" presStyleCnt="0">
        <dgm:presLayoutVars>
          <dgm:dir/>
          <dgm:animOne val="branch"/>
          <dgm:animLvl val="lvl"/>
        </dgm:presLayoutVars>
      </dgm:prSet>
      <dgm:spPr/>
      <dgm:t>
        <a:bodyPr/>
        <a:lstStyle/>
        <a:p>
          <a:endParaRPr lang="id-ID"/>
        </a:p>
      </dgm:t>
    </dgm:pt>
    <dgm:pt modelId="{413FFED5-73BA-4CD6-BE15-2AE73CA31C3B}" type="pres">
      <dgm:prSet presAssocID="{68A0CFC9-C354-42D2-A392-4E4A74FD4D68}" presName="thickLine" presStyleLbl="alignNode1" presStyleIdx="0" presStyleCnt="1"/>
      <dgm:spPr/>
    </dgm:pt>
    <dgm:pt modelId="{D9F2B35D-5F00-488F-9279-155B430B8253}" type="pres">
      <dgm:prSet presAssocID="{68A0CFC9-C354-42D2-A392-4E4A74FD4D68}" presName="horz1" presStyleCnt="0"/>
      <dgm:spPr/>
    </dgm:pt>
    <dgm:pt modelId="{C1C8388A-059D-440F-8719-EF7D3A4335AD}" type="pres">
      <dgm:prSet presAssocID="{68A0CFC9-C354-42D2-A392-4E4A74FD4D68}" presName="tx1" presStyleLbl="revTx" presStyleIdx="0" presStyleCnt="8"/>
      <dgm:spPr/>
      <dgm:t>
        <a:bodyPr/>
        <a:lstStyle/>
        <a:p>
          <a:endParaRPr lang="id-ID"/>
        </a:p>
      </dgm:t>
    </dgm:pt>
    <dgm:pt modelId="{3A28F157-2C08-422B-8EA2-C3AABA2F1C59}" type="pres">
      <dgm:prSet presAssocID="{68A0CFC9-C354-42D2-A392-4E4A74FD4D68}" presName="vert1" presStyleCnt="0"/>
      <dgm:spPr/>
    </dgm:pt>
    <dgm:pt modelId="{A706CF4D-D71A-499F-85CF-61A8EA08A2E1}" type="pres">
      <dgm:prSet presAssocID="{E2BDC56F-2B0E-4D1F-A9E5-82030255B546}" presName="vertSpace2a" presStyleCnt="0"/>
      <dgm:spPr/>
    </dgm:pt>
    <dgm:pt modelId="{2B6777B8-B006-4350-B466-9DDED8C5ED1A}" type="pres">
      <dgm:prSet presAssocID="{E2BDC56F-2B0E-4D1F-A9E5-82030255B546}" presName="horz2" presStyleCnt="0"/>
      <dgm:spPr/>
    </dgm:pt>
    <dgm:pt modelId="{0ACF706C-595E-4B19-8214-5EFF7F519EEC}" type="pres">
      <dgm:prSet presAssocID="{E2BDC56F-2B0E-4D1F-A9E5-82030255B546}" presName="horzSpace2" presStyleCnt="0"/>
      <dgm:spPr/>
    </dgm:pt>
    <dgm:pt modelId="{68A9BA5D-1E4B-4ED6-9DC3-B72936C11CF6}" type="pres">
      <dgm:prSet presAssocID="{E2BDC56F-2B0E-4D1F-A9E5-82030255B546}" presName="tx2" presStyleLbl="revTx" presStyleIdx="1" presStyleCnt="8"/>
      <dgm:spPr/>
      <dgm:t>
        <a:bodyPr/>
        <a:lstStyle/>
        <a:p>
          <a:endParaRPr lang="id-ID"/>
        </a:p>
      </dgm:t>
    </dgm:pt>
    <dgm:pt modelId="{A215A71E-BD6F-4189-9456-F2A879EE6DC8}" type="pres">
      <dgm:prSet presAssocID="{E2BDC56F-2B0E-4D1F-A9E5-82030255B546}" presName="vert2" presStyleCnt="0"/>
      <dgm:spPr/>
    </dgm:pt>
    <dgm:pt modelId="{3710E795-C573-425C-B85E-544B5F374A1F}" type="pres">
      <dgm:prSet presAssocID="{E2BDC56F-2B0E-4D1F-A9E5-82030255B546}" presName="thinLine2b" presStyleLbl="callout" presStyleIdx="0" presStyleCnt="7"/>
      <dgm:spPr/>
    </dgm:pt>
    <dgm:pt modelId="{9BBF5A20-60D7-4396-A12A-3D18DA8BB704}" type="pres">
      <dgm:prSet presAssocID="{E2BDC56F-2B0E-4D1F-A9E5-82030255B546}" presName="vertSpace2b" presStyleCnt="0"/>
      <dgm:spPr/>
    </dgm:pt>
    <dgm:pt modelId="{01610080-739D-443E-922B-47E0D9AC40E6}" type="pres">
      <dgm:prSet presAssocID="{BA7257F9-1DE1-480D-B446-F0D1AC23056B}" presName="horz2" presStyleCnt="0"/>
      <dgm:spPr/>
    </dgm:pt>
    <dgm:pt modelId="{DCE7BC89-0F1D-45F0-8866-07F905E6993F}" type="pres">
      <dgm:prSet presAssocID="{BA7257F9-1DE1-480D-B446-F0D1AC23056B}" presName="horzSpace2" presStyleCnt="0"/>
      <dgm:spPr/>
    </dgm:pt>
    <dgm:pt modelId="{86330033-812C-49EF-A37F-573A1AEB831E}" type="pres">
      <dgm:prSet presAssocID="{BA7257F9-1DE1-480D-B446-F0D1AC23056B}" presName="tx2" presStyleLbl="revTx" presStyleIdx="2" presStyleCnt="8"/>
      <dgm:spPr/>
      <dgm:t>
        <a:bodyPr/>
        <a:lstStyle/>
        <a:p>
          <a:endParaRPr lang="id-ID"/>
        </a:p>
      </dgm:t>
    </dgm:pt>
    <dgm:pt modelId="{5D9E8141-1018-4E3B-918F-BB2FC80E881A}" type="pres">
      <dgm:prSet presAssocID="{BA7257F9-1DE1-480D-B446-F0D1AC23056B}" presName="vert2" presStyleCnt="0"/>
      <dgm:spPr/>
    </dgm:pt>
    <dgm:pt modelId="{1A9567CB-3BCA-4688-A262-B29B80205D1B}" type="pres">
      <dgm:prSet presAssocID="{BA7257F9-1DE1-480D-B446-F0D1AC23056B}" presName="thinLine2b" presStyleLbl="callout" presStyleIdx="1" presStyleCnt="7"/>
      <dgm:spPr/>
    </dgm:pt>
    <dgm:pt modelId="{804C892C-7FF0-4849-97FD-C65A89AFBD20}" type="pres">
      <dgm:prSet presAssocID="{BA7257F9-1DE1-480D-B446-F0D1AC23056B}" presName="vertSpace2b" presStyleCnt="0"/>
      <dgm:spPr/>
    </dgm:pt>
    <dgm:pt modelId="{54B48281-1069-4672-9CE1-CFA8273A85CD}" type="pres">
      <dgm:prSet presAssocID="{F802C5E0-722D-4E09-BA96-039C1945ED45}" presName="horz2" presStyleCnt="0"/>
      <dgm:spPr/>
    </dgm:pt>
    <dgm:pt modelId="{A95620EE-A470-446C-BE47-E8463D99A037}" type="pres">
      <dgm:prSet presAssocID="{F802C5E0-722D-4E09-BA96-039C1945ED45}" presName="horzSpace2" presStyleCnt="0"/>
      <dgm:spPr/>
    </dgm:pt>
    <dgm:pt modelId="{0B2C355C-F3D4-4894-9A57-44D6424B9F49}" type="pres">
      <dgm:prSet presAssocID="{F802C5E0-722D-4E09-BA96-039C1945ED45}" presName="tx2" presStyleLbl="revTx" presStyleIdx="3" presStyleCnt="8"/>
      <dgm:spPr/>
      <dgm:t>
        <a:bodyPr/>
        <a:lstStyle/>
        <a:p>
          <a:endParaRPr lang="id-ID"/>
        </a:p>
      </dgm:t>
    </dgm:pt>
    <dgm:pt modelId="{ED628B58-C710-40B0-B0AB-144F764EDC54}" type="pres">
      <dgm:prSet presAssocID="{F802C5E0-722D-4E09-BA96-039C1945ED45}" presName="vert2" presStyleCnt="0"/>
      <dgm:spPr/>
    </dgm:pt>
    <dgm:pt modelId="{3E03D41E-3806-4F68-A3D8-6E97D3996A69}" type="pres">
      <dgm:prSet presAssocID="{F802C5E0-722D-4E09-BA96-039C1945ED45}" presName="thinLine2b" presStyleLbl="callout" presStyleIdx="2" presStyleCnt="7"/>
      <dgm:spPr/>
    </dgm:pt>
    <dgm:pt modelId="{9B22EC08-149F-43AE-96C4-899B7B123653}" type="pres">
      <dgm:prSet presAssocID="{F802C5E0-722D-4E09-BA96-039C1945ED45}" presName="vertSpace2b" presStyleCnt="0"/>
      <dgm:spPr/>
    </dgm:pt>
    <dgm:pt modelId="{3E25538E-9D21-4D0F-92AB-7F18A720E35C}" type="pres">
      <dgm:prSet presAssocID="{5BE1190F-2830-4ED9-895D-1D108CE4B500}" presName="horz2" presStyleCnt="0"/>
      <dgm:spPr/>
    </dgm:pt>
    <dgm:pt modelId="{106A132B-660D-4DE5-B19C-D129EF3D837D}" type="pres">
      <dgm:prSet presAssocID="{5BE1190F-2830-4ED9-895D-1D108CE4B500}" presName="horzSpace2" presStyleCnt="0"/>
      <dgm:spPr/>
    </dgm:pt>
    <dgm:pt modelId="{458F0FC4-75D6-4627-B233-93E68ED80B20}" type="pres">
      <dgm:prSet presAssocID="{5BE1190F-2830-4ED9-895D-1D108CE4B500}" presName="tx2" presStyleLbl="revTx" presStyleIdx="4" presStyleCnt="8"/>
      <dgm:spPr/>
      <dgm:t>
        <a:bodyPr/>
        <a:lstStyle/>
        <a:p>
          <a:endParaRPr lang="id-ID"/>
        </a:p>
      </dgm:t>
    </dgm:pt>
    <dgm:pt modelId="{795E1022-1AF2-4A5C-8C26-B642029A9F4F}" type="pres">
      <dgm:prSet presAssocID="{5BE1190F-2830-4ED9-895D-1D108CE4B500}" presName="vert2" presStyleCnt="0"/>
      <dgm:spPr/>
    </dgm:pt>
    <dgm:pt modelId="{9649CE98-ECFD-4B33-A26C-276F0B54D6BC}" type="pres">
      <dgm:prSet presAssocID="{5BE1190F-2830-4ED9-895D-1D108CE4B500}" presName="thinLine2b" presStyleLbl="callout" presStyleIdx="3" presStyleCnt="7"/>
      <dgm:spPr/>
    </dgm:pt>
    <dgm:pt modelId="{54F63D76-9258-40A5-B787-CD1E2DE72C30}" type="pres">
      <dgm:prSet presAssocID="{5BE1190F-2830-4ED9-895D-1D108CE4B500}" presName="vertSpace2b" presStyleCnt="0"/>
      <dgm:spPr/>
    </dgm:pt>
    <dgm:pt modelId="{02B2CE92-1E9B-4796-8716-824CD9ED7D59}" type="pres">
      <dgm:prSet presAssocID="{30DF3312-20F9-46B0-8EAD-841213AB628F}" presName="horz2" presStyleCnt="0"/>
      <dgm:spPr/>
    </dgm:pt>
    <dgm:pt modelId="{040C13AB-67EA-4382-811D-5D7E94B2A087}" type="pres">
      <dgm:prSet presAssocID="{30DF3312-20F9-46B0-8EAD-841213AB628F}" presName="horzSpace2" presStyleCnt="0"/>
      <dgm:spPr/>
    </dgm:pt>
    <dgm:pt modelId="{D6556F4C-3F18-4A1A-8DD9-585757BBD3FD}" type="pres">
      <dgm:prSet presAssocID="{30DF3312-20F9-46B0-8EAD-841213AB628F}" presName="tx2" presStyleLbl="revTx" presStyleIdx="5" presStyleCnt="8"/>
      <dgm:spPr/>
      <dgm:t>
        <a:bodyPr/>
        <a:lstStyle/>
        <a:p>
          <a:endParaRPr lang="id-ID"/>
        </a:p>
      </dgm:t>
    </dgm:pt>
    <dgm:pt modelId="{57D6CEC5-481E-46E2-BBD5-0769AB2F2D5E}" type="pres">
      <dgm:prSet presAssocID="{30DF3312-20F9-46B0-8EAD-841213AB628F}" presName="vert2" presStyleCnt="0"/>
      <dgm:spPr/>
    </dgm:pt>
    <dgm:pt modelId="{1254CB11-190E-4FE6-9270-E1D36006605B}" type="pres">
      <dgm:prSet presAssocID="{30DF3312-20F9-46B0-8EAD-841213AB628F}" presName="thinLine2b" presStyleLbl="callout" presStyleIdx="4" presStyleCnt="7"/>
      <dgm:spPr/>
    </dgm:pt>
    <dgm:pt modelId="{E91A0BDD-710E-4B1E-84AA-E7AD5F737894}" type="pres">
      <dgm:prSet presAssocID="{30DF3312-20F9-46B0-8EAD-841213AB628F}" presName="vertSpace2b" presStyleCnt="0"/>
      <dgm:spPr/>
    </dgm:pt>
    <dgm:pt modelId="{D1A8901C-1F99-441F-BD26-F7356B16D34A}" type="pres">
      <dgm:prSet presAssocID="{CBF46D9C-EB38-4B4B-AB47-E68993939AF5}" presName="horz2" presStyleCnt="0"/>
      <dgm:spPr/>
    </dgm:pt>
    <dgm:pt modelId="{B2955828-8102-4976-96E2-4D241DB98FF8}" type="pres">
      <dgm:prSet presAssocID="{CBF46D9C-EB38-4B4B-AB47-E68993939AF5}" presName="horzSpace2" presStyleCnt="0"/>
      <dgm:spPr/>
    </dgm:pt>
    <dgm:pt modelId="{C569FA57-B37C-45F6-A0D4-0CCB5CCB3071}" type="pres">
      <dgm:prSet presAssocID="{CBF46D9C-EB38-4B4B-AB47-E68993939AF5}" presName="tx2" presStyleLbl="revTx" presStyleIdx="6" presStyleCnt="8"/>
      <dgm:spPr/>
      <dgm:t>
        <a:bodyPr/>
        <a:lstStyle/>
        <a:p>
          <a:endParaRPr lang="id-ID"/>
        </a:p>
      </dgm:t>
    </dgm:pt>
    <dgm:pt modelId="{1162E342-1B88-4EFB-9DA8-4E46953345D7}" type="pres">
      <dgm:prSet presAssocID="{CBF46D9C-EB38-4B4B-AB47-E68993939AF5}" presName="vert2" presStyleCnt="0"/>
      <dgm:spPr/>
    </dgm:pt>
    <dgm:pt modelId="{223D91FA-9844-4BBB-9095-ECD8F0DFC613}" type="pres">
      <dgm:prSet presAssocID="{CBF46D9C-EB38-4B4B-AB47-E68993939AF5}" presName="thinLine2b" presStyleLbl="callout" presStyleIdx="5" presStyleCnt="7"/>
      <dgm:spPr/>
    </dgm:pt>
    <dgm:pt modelId="{D407D3F7-F868-4BA7-B513-AD79A24E4A0D}" type="pres">
      <dgm:prSet presAssocID="{CBF46D9C-EB38-4B4B-AB47-E68993939AF5}" presName="vertSpace2b" presStyleCnt="0"/>
      <dgm:spPr/>
    </dgm:pt>
    <dgm:pt modelId="{980750FD-D465-45FE-A49C-F37BD7AD1EC1}" type="pres">
      <dgm:prSet presAssocID="{8490C042-0D06-4F78-956E-F172A17F8CF1}" presName="horz2" presStyleCnt="0"/>
      <dgm:spPr/>
    </dgm:pt>
    <dgm:pt modelId="{9557306B-7040-47D9-A5ED-DABC8BC405FF}" type="pres">
      <dgm:prSet presAssocID="{8490C042-0D06-4F78-956E-F172A17F8CF1}" presName="horzSpace2" presStyleCnt="0"/>
      <dgm:spPr/>
    </dgm:pt>
    <dgm:pt modelId="{FFE8F48A-7408-4BA9-B90F-A7702B982FEF}" type="pres">
      <dgm:prSet presAssocID="{8490C042-0D06-4F78-956E-F172A17F8CF1}" presName="tx2" presStyleLbl="revTx" presStyleIdx="7" presStyleCnt="8"/>
      <dgm:spPr/>
      <dgm:t>
        <a:bodyPr/>
        <a:lstStyle/>
        <a:p>
          <a:endParaRPr lang="id-ID"/>
        </a:p>
      </dgm:t>
    </dgm:pt>
    <dgm:pt modelId="{DA1D059E-7BEA-4E4B-9FA2-20F4DFFC5CE7}" type="pres">
      <dgm:prSet presAssocID="{8490C042-0D06-4F78-956E-F172A17F8CF1}" presName="vert2" presStyleCnt="0"/>
      <dgm:spPr/>
    </dgm:pt>
    <dgm:pt modelId="{1357EECC-901B-4B9E-8F06-4FC9269E109D}" type="pres">
      <dgm:prSet presAssocID="{8490C042-0D06-4F78-956E-F172A17F8CF1}" presName="thinLine2b" presStyleLbl="callout" presStyleIdx="6" presStyleCnt="7"/>
      <dgm:spPr/>
    </dgm:pt>
    <dgm:pt modelId="{147340BE-39CC-415A-B683-F8E343FD3981}" type="pres">
      <dgm:prSet presAssocID="{8490C042-0D06-4F78-956E-F172A17F8CF1}" presName="vertSpace2b" presStyleCnt="0"/>
      <dgm:spPr/>
    </dgm:pt>
  </dgm:ptLst>
  <dgm:cxnLst>
    <dgm:cxn modelId="{F855A7C5-01FB-4955-B67E-5D0D483EF180}" srcId="{68A0CFC9-C354-42D2-A392-4E4A74FD4D68}" destId="{8490C042-0D06-4F78-956E-F172A17F8CF1}" srcOrd="6" destOrd="0" parTransId="{F4A888AB-AD73-463E-BBDD-97C7513695DD}" sibTransId="{8DC9F3AE-822F-4EB7-90C3-1B0BC60B3AD2}"/>
    <dgm:cxn modelId="{B7B7AE27-E085-4F80-A639-A08BE4164266}" srcId="{68A0CFC9-C354-42D2-A392-4E4A74FD4D68}" destId="{5BE1190F-2830-4ED9-895D-1D108CE4B500}" srcOrd="3" destOrd="0" parTransId="{7A08ADDA-C489-4ED2-A2F5-972494462D98}" sibTransId="{26586D92-730C-4D41-8910-32A96DC686A3}"/>
    <dgm:cxn modelId="{0084A4EB-3B04-46B0-A809-C7093460CE58}" srcId="{68A0CFC9-C354-42D2-A392-4E4A74FD4D68}" destId="{F802C5E0-722D-4E09-BA96-039C1945ED45}" srcOrd="2" destOrd="0" parTransId="{811421A6-30E1-453A-ADA7-F9E6C644CFB7}" sibTransId="{94029C74-8303-42D2-80D1-85256A152B5F}"/>
    <dgm:cxn modelId="{57AA4B29-7D7F-44F8-B328-0159B2D6C8BD}" srcId="{68A0CFC9-C354-42D2-A392-4E4A74FD4D68}" destId="{BA7257F9-1DE1-480D-B446-F0D1AC23056B}" srcOrd="1" destOrd="0" parTransId="{BCAEE57E-366C-418C-9268-F68F7EBA59A7}" sibTransId="{6B2FBF55-92C1-4741-8BCF-F019A4AED35D}"/>
    <dgm:cxn modelId="{3AE66858-FA0E-44B6-8667-572FB8255721}" srcId="{68A0CFC9-C354-42D2-A392-4E4A74FD4D68}" destId="{E2BDC56F-2B0E-4D1F-A9E5-82030255B546}" srcOrd="0" destOrd="0" parTransId="{16F6A0D1-B3FD-4AA0-96CE-DB70411AA543}" sibTransId="{D88D42C8-A979-41EB-A443-9DF1E395AB12}"/>
    <dgm:cxn modelId="{9F0C334B-992D-4C00-967E-8B11DD5386C8}" type="presOf" srcId="{F802C5E0-722D-4E09-BA96-039C1945ED45}" destId="{0B2C355C-F3D4-4894-9A57-44D6424B9F49}" srcOrd="0" destOrd="0" presId="urn:microsoft.com/office/officeart/2008/layout/LinedList"/>
    <dgm:cxn modelId="{7057E260-738B-4936-8633-DE784BA78437}" srcId="{68A0CFC9-C354-42D2-A392-4E4A74FD4D68}" destId="{CBF46D9C-EB38-4B4B-AB47-E68993939AF5}" srcOrd="5" destOrd="0" parTransId="{2756A131-3920-4DDE-B61C-BF7C64DDBF83}" sibTransId="{28FCAC6C-490A-4ED0-8C8D-B35F10BDC79B}"/>
    <dgm:cxn modelId="{4D0EEA9C-1D4A-49F1-977E-7FE86A110032}" type="presOf" srcId="{5BE1190F-2830-4ED9-895D-1D108CE4B500}" destId="{458F0FC4-75D6-4627-B233-93E68ED80B20}" srcOrd="0" destOrd="0" presId="urn:microsoft.com/office/officeart/2008/layout/LinedList"/>
    <dgm:cxn modelId="{918DFAB9-6B6A-4311-9C89-7E715110A11A}" type="presOf" srcId="{8490C042-0D06-4F78-956E-F172A17F8CF1}" destId="{FFE8F48A-7408-4BA9-B90F-A7702B982FEF}" srcOrd="0" destOrd="0" presId="urn:microsoft.com/office/officeart/2008/layout/LinedList"/>
    <dgm:cxn modelId="{B0B6AA01-8F37-4803-AE8A-AEB902F1795B}" type="presOf" srcId="{BA7257F9-1DE1-480D-B446-F0D1AC23056B}" destId="{86330033-812C-49EF-A37F-573A1AEB831E}" srcOrd="0" destOrd="0" presId="urn:microsoft.com/office/officeart/2008/layout/LinedList"/>
    <dgm:cxn modelId="{54F69058-ED89-49BD-A760-BD2D6D86F792}" type="presOf" srcId="{30DF3312-20F9-46B0-8EAD-841213AB628F}" destId="{D6556F4C-3F18-4A1A-8DD9-585757BBD3FD}" srcOrd="0" destOrd="0" presId="urn:microsoft.com/office/officeart/2008/layout/LinedList"/>
    <dgm:cxn modelId="{2D7E629D-B593-411F-BB05-9B2FAC838222}" type="presOf" srcId="{0525323D-0578-425E-96CA-2FA40417969A}" destId="{80CEED30-573F-469F-BFBD-878DCB127D93}" srcOrd="0" destOrd="0" presId="urn:microsoft.com/office/officeart/2008/layout/LinedList"/>
    <dgm:cxn modelId="{15791775-6FBD-4D54-BA4F-E9531D9C0EF7}" srcId="{68A0CFC9-C354-42D2-A392-4E4A74FD4D68}" destId="{30DF3312-20F9-46B0-8EAD-841213AB628F}" srcOrd="4" destOrd="0" parTransId="{744F57F6-3E7C-4D5E-8F58-C0D60B8E3BC6}" sibTransId="{1E999755-3E41-4877-AB84-1A7D066BF686}"/>
    <dgm:cxn modelId="{F508768A-9345-4A7F-A399-ED727C10C67D}" type="presOf" srcId="{E2BDC56F-2B0E-4D1F-A9E5-82030255B546}" destId="{68A9BA5D-1E4B-4ED6-9DC3-B72936C11CF6}" srcOrd="0" destOrd="0" presId="urn:microsoft.com/office/officeart/2008/layout/LinedList"/>
    <dgm:cxn modelId="{630C9C94-EA3B-422D-B568-361C9630F69D}" type="presOf" srcId="{CBF46D9C-EB38-4B4B-AB47-E68993939AF5}" destId="{C569FA57-B37C-45F6-A0D4-0CCB5CCB3071}" srcOrd="0" destOrd="0" presId="urn:microsoft.com/office/officeart/2008/layout/LinedList"/>
    <dgm:cxn modelId="{B8E0D8A9-18CA-4EA1-A4B6-196B35328AEA}" type="presOf" srcId="{68A0CFC9-C354-42D2-A392-4E4A74FD4D68}" destId="{C1C8388A-059D-440F-8719-EF7D3A4335AD}" srcOrd="0" destOrd="0" presId="urn:microsoft.com/office/officeart/2008/layout/LinedList"/>
    <dgm:cxn modelId="{8FC84924-046F-4413-87A8-92897D1340C4}" srcId="{0525323D-0578-425E-96CA-2FA40417969A}" destId="{68A0CFC9-C354-42D2-A392-4E4A74FD4D68}" srcOrd="0" destOrd="0" parTransId="{B173E35B-F4F3-4AAF-81BA-CDC26DD13335}" sibTransId="{4BD3C991-B158-41F3-8828-76BB1151B694}"/>
    <dgm:cxn modelId="{88B85F42-8B8C-47C2-B77D-9AFE1366DE7E}" type="presParOf" srcId="{80CEED30-573F-469F-BFBD-878DCB127D93}" destId="{413FFED5-73BA-4CD6-BE15-2AE73CA31C3B}" srcOrd="0" destOrd="0" presId="urn:microsoft.com/office/officeart/2008/layout/LinedList"/>
    <dgm:cxn modelId="{40780A4F-82BC-470F-9729-330F01041F46}" type="presParOf" srcId="{80CEED30-573F-469F-BFBD-878DCB127D93}" destId="{D9F2B35D-5F00-488F-9279-155B430B8253}" srcOrd="1" destOrd="0" presId="urn:microsoft.com/office/officeart/2008/layout/LinedList"/>
    <dgm:cxn modelId="{9046B794-8C1D-4B5A-A6DD-A596320753A2}" type="presParOf" srcId="{D9F2B35D-5F00-488F-9279-155B430B8253}" destId="{C1C8388A-059D-440F-8719-EF7D3A4335AD}" srcOrd="0" destOrd="0" presId="urn:microsoft.com/office/officeart/2008/layout/LinedList"/>
    <dgm:cxn modelId="{343A134A-476D-41D9-9F64-9238FA2A477C}" type="presParOf" srcId="{D9F2B35D-5F00-488F-9279-155B430B8253}" destId="{3A28F157-2C08-422B-8EA2-C3AABA2F1C59}" srcOrd="1" destOrd="0" presId="urn:microsoft.com/office/officeart/2008/layout/LinedList"/>
    <dgm:cxn modelId="{AA1695B4-7873-4A0C-B2BA-938CB46063C3}" type="presParOf" srcId="{3A28F157-2C08-422B-8EA2-C3AABA2F1C59}" destId="{A706CF4D-D71A-499F-85CF-61A8EA08A2E1}" srcOrd="0" destOrd="0" presId="urn:microsoft.com/office/officeart/2008/layout/LinedList"/>
    <dgm:cxn modelId="{32968E55-DE1A-4705-A4C9-CB1A279BE25A}" type="presParOf" srcId="{3A28F157-2C08-422B-8EA2-C3AABA2F1C59}" destId="{2B6777B8-B006-4350-B466-9DDED8C5ED1A}" srcOrd="1" destOrd="0" presId="urn:microsoft.com/office/officeart/2008/layout/LinedList"/>
    <dgm:cxn modelId="{D2561086-5F0F-4D35-8088-12CC9A29B23E}" type="presParOf" srcId="{2B6777B8-B006-4350-B466-9DDED8C5ED1A}" destId="{0ACF706C-595E-4B19-8214-5EFF7F519EEC}" srcOrd="0" destOrd="0" presId="urn:microsoft.com/office/officeart/2008/layout/LinedList"/>
    <dgm:cxn modelId="{089C0A44-7B63-4B39-BBA0-90A09342604C}" type="presParOf" srcId="{2B6777B8-B006-4350-B466-9DDED8C5ED1A}" destId="{68A9BA5D-1E4B-4ED6-9DC3-B72936C11CF6}" srcOrd="1" destOrd="0" presId="urn:microsoft.com/office/officeart/2008/layout/LinedList"/>
    <dgm:cxn modelId="{C6811583-AA40-4AD1-946E-E44F47A1C229}" type="presParOf" srcId="{2B6777B8-B006-4350-B466-9DDED8C5ED1A}" destId="{A215A71E-BD6F-4189-9456-F2A879EE6DC8}" srcOrd="2" destOrd="0" presId="urn:microsoft.com/office/officeart/2008/layout/LinedList"/>
    <dgm:cxn modelId="{6B08E9D1-A097-4209-8EE7-1C7D4F648EB6}" type="presParOf" srcId="{3A28F157-2C08-422B-8EA2-C3AABA2F1C59}" destId="{3710E795-C573-425C-B85E-544B5F374A1F}" srcOrd="2" destOrd="0" presId="urn:microsoft.com/office/officeart/2008/layout/LinedList"/>
    <dgm:cxn modelId="{6B45C11F-41BE-4B9B-AEB0-2E07B2858FA8}" type="presParOf" srcId="{3A28F157-2C08-422B-8EA2-C3AABA2F1C59}" destId="{9BBF5A20-60D7-4396-A12A-3D18DA8BB704}" srcOrd="3" destOrd="0" presId="urn:microsoft.com/office/officeart/2008/layout/LinedList"/>
    <dgm:cxn modelId="{4511C00D-A964-4693-9E07-4DB58B40F56B}" type="presParOf" srcId="{3A28F157-2C08-422B-8EA2-C3AABA2F1C59}" destId="{01610080-739D-443E-922B-47E0D9AC40E6}" srcOrd="4" destOrd="0" presId="urn:microsoft.com/office/officeart/2008/layout/LinedList"/>
    <dgm:cxn modelId="{915DD90C-B2E1-42FA-8743-AF46DAD31395}" type="presParOf" srcId="{01610080-739D-443E-922B-47E0D9AC40E6}" destId="{DCE7BC89-0F1D-45F0-8866-07F905E6993F}" srcOrd="0" destOrd="0" presId="urn:microsoft.com/office/officeart/2008/layout/LinedList"/>
    <dgm:cxn modelId="{37B623DA-FF20-44AB-8F9A-4C2F8752ECE5}" type="presParOf" srcId="{01610080-739D-443E-922B-47E0D9AC40E6}" destId="{86330033-812C-49EF-A37F-573A1AEB831E}" srcOrd="1" destOrd="0" presId="urn:microsoft.com/office/officeart/2008/layout/LinedList"/>
    <dgm:cxn modelId="{E39BC466-78FB-408D-812E-81C19A9FD7FB}" type="presParOf" srcId="{01610080-739D-443E-922B-47E0D9AC40E6}" destId="{5D9E8141-1018-4E3B-918F-BB2FC80E881A}" srcOrd="2" destOrd="0" presId="urn:microsoft.com/office/officeart/2008/layout/LinedList"/>
    <dgm:cxn modelId="{666EC944-1C07-42A6-96AF-EF4A7B785416}" type="presParOf" srcId="{3A28F157-2C08-422B-8EA2-C3AABA2F1C59}" destId="{1A9567CB-3BCA-4688-A262-B29B80205D1B}" srcOrd="5" destOrd="0" presId="urn:microsoft.com/office/officeart/2008/layout/LinedList"/>
    <dgm:cxn modelId="{7D80B65D-CA89-44CC-9BCD-4D33410928FA}" type="presParOf" srcId="{3A28F157-2C08-422B-8EA2-C3AABA2F1C59}" destId="{804C892C-7FF0-4849-97FD-C65A89AFBD20}" srcOrd="6" destOrd="0" presId="urn:microsoft.com/office/officeart/2008/layout/LinedList"/>
    <dgm:cxn modelId="{000287E6-FDA7-46DA-897A-68F49E472C99}" type="presParOf" srcId="{3A28F157-2C08-422B-8EA2-C3AABA2F1C59}" destId="{54B48281-1069-4672-9CE1-CFA8273A85CD}" srcOrd="7" destOrd="0" presId="urn:microsoft.com/office/officeart/2008/layout/LinedList"/>
    <dgm:cxn modelId="{929C7676-95AB-427A-8CA9-8300DB3DBE6A}" type="presParOf" srcId="{54B48281-1069-4672-9CE1-CFA8273A85CD}" destId="{A95620EE-A470-446C-BE47-E8463D99A037}" srcOrd="0" destOrd="0" presId="urn:microsoft.com/office/officeart/2008/layout/LinedList"/>
    <dgm:cxn modelId="{A6565B55-0529-44AE-A19F-418B4D463CA2}" type="presParOf" srcId="{54B48281-1069-4672-9CE1-CFA8273A85CD}" destId="{0B2C355C-F3D4-4894-9A57-44D6424B9F49}" srcOrd="1" destOrd="0" presId="urn:microsoft.com/office/officeart/2008/layout/LinedList"/>
    <dgm:cxn modelId="{3F5C6ED8-0C2C-4A88-A52C-E8BABD70E1A5}" type="presParOf" srcId="{54B48281-1069-4672-9CE1-CFA8273A85CD}" destId="{ED628B58-C710-40B0-B0AB-144F764EDC54}" srcOrd="2" destOrd="0" presId="urn:microsoft.com/office/officeart/2008/layout/LinedList"/>
    <dgm:cxn modelId="{6E0B94F0-7CF3-4154-9CC6-494271440A84}" type="presParOf" srcId="{3A28F157-2C08-422B-8EA2-C3AABA2F1C59}" destId="{3E03D41E-3806-4F68-A3D8-6E97D3996A69}" srcOrd="8" destOrd="0" presId="urn:microsoft.com/office/officeart/2008/layout/LinedList"/>
    <dgm:cxn modelId="{91D1D496-29DE-4E5C-A20D-F5D87DC46D22}" type="presParOf" srcId="{3A28F157-2C08-422B-8EA2-C3AABA2F1C59}" destId="{9B22EC08-149F-43AE-96C4-899B7B123653}" srcOrd="9" destOrd="0" presId="urn:microsoft.com/office/officeart/2008/layout/LinedList"/>
    <dgm:cxn modelId="{EDDFB116-7A5C-4166-BDF7-D70D977B1976}" type="presParOf" srcId="{3A28F157-2C08-422B-8EA2-C3AABA2F1C59}" destId="{3E25538E-9D21-4D0F-92AB-7F18A720E35C}" srcOrd="10" destOrd="0" presId="urn:microsoft.com/office/officeart/2008/layout/LinedList"/>
    <dgm:cxn modelId="{3694A270-02B4-4C31-A7A2-1396C9793D48}" type="presParOf" srcId="{3E25538E-9D21-4D0F-92AB-7F18A720E35C}" destId="{106A132B-660D-4DE5-B19C-D129EF3D837D}" srcOrd="0" destOrd="0" presId="urn:microsoft.com/office/officeart/2008/layout/LinedList"/>
    <dgm:cxn modelId="{BD19CB92-A7D9-40A5-9922-8C41758F6EE3}" type="presParOf" srcId="{3E25538E-9D21-4D0F-92AB-7F18A720E35C}" destId="{458F0FC4-75D6-4627-B233-93E68ED80B20}" srcOrd="1" destOrd="0" presId="urn:microsoft.com/office/officeart/2008/layout/LinedList"/>
    <dgm:cxn modelId="{C0031A94-B085-4FAC-9FD7-76EB7E39F80F}" type="presParOf" srcId="{3E25538E-9D21-4D0F-92AB-7F18A720E35C}" destId="{795E1022-1AF2-4A5C-8C26-B642029A9F4F}" srcOrd="2" destOrd="0" presId="urn:microsoft.com/office/officeart/2008/layout/LinedList"/>
    <dgm:cxn modelId="{C1D9B7A7-A23D-4529-A75C-E6448FC2E942}" type="presParOf" srcId="{3A28F157-2C08-422B-8EA2-C3AABA2F1C59}" destId="{9649CE98-ECFD-4B33-A26C-276F0B54D6BC}" srcOrd="11" destOrd="0" presId="urn:microsoft.com/office/officeart/2008/layout/LinedList"/>
    <dgm:cxn modelId="{0EEADE57-5470-4102-A0C6-7090597048C5}" type="presParOf" srcId="{3A28F157-2C08-422B-8EA2-C3AABA2F1C59}" destId="{54F63D76-9258-40A5-B787-CD1E2DE72C30}" srcOrd="12" destOrd="0" presId="urn:microsoft.com/office/officeart/2008/layout/LinedList"/>
    <dgm:cxn modelId="{BE8BFA2F-FD72-4E61-B76B-C3CB6FDF5AB8}" type="presParOf" srcId="{3A28F157-2C08-422B-8EA2-C3AABA2F1C59}" destId="{02B2CE92-1E9B-4796-8716-824CD9ED7D59}" srcOrd="13" destOrd="0" presId="urn:microsoft.com/office/officeart/2008/layout/LinedList"/>
    <dgm:cxn modelId="{75802A61-CAEF-4C2A-B488-0DE3FF2D3EB8}" type="presParOf" srcId="{02B2CE92-1E9B-4796-8716-824CD9ED7D59}" destId="{040C13AB-67EA-4382-811D-5D7E94B2A087}" srcOrd="0" destOrd="0" presId="urn:microsoft.com/office/officeart/2008/layout/LinedList"/>
    <dgm:cxn modelId="{8546DECC-29F4-416E-9223-614B84E9F7A2}" type="presParOf" srcId="{02B2CE92-1E9B-4796-8716-824CD9ED7D59}" destId="{D6556F4C-3F18-4A1A-8DD9-585757BBD3FD}" srcOrd="1" destOrd="0" presId="urn:microsoft.com/office/officeart/2008/layout/LinedList"/>
    <dgm:cxn modelId="{D05C9C71-DAD7-435A-9125-3F0DF75E427E}" type="presParOf" srcId="{02B2CE92-1E9B-4796-8716-824CD9ED7D59}" destId="{57D6CEC5-481E-46E2-BBD5-0769AB2F2D5E}" srcOrd="2" destOrd="0" presId="urn:microsoft.com/office/officeart/2008/layout/LinedList"/>
    <dgm:cxn modelId="{734E74BC-83F9-4D09-B857-946955D250DF}" type="presParOf" srcId="{3A28F157-2C08-422B-8EA2-C3AABA2F1C59}" destId="{1254CB11-190E-4FE6-9270-E1D36006605B}" srcOrd="14" destOrd="0" presId="urn:microsoft.com/office/officeart/2008/layout/LinedList"/>
    <dgm:cxn modelId="{C980082D-8C36-47AF-8D86-F65D6EA0BE87}" type="presParOf" srcId="{3A28F157-2C08-422B-8EA2-C3AABA2F1C59}" destId="{E91A0BDD-710E-4B1E-84AA-E7AD5F737894}" srcOrd="15" destOrd="0" presId="urn:microsoft.com/office/officeart/2008/layout/LinedList"/>
    <dgm:cxn modelId="{330A86FD-63F8-4463-AF83-8538A46829F3}" type="presParOf" srcId="{3A28F157-2C08-422B-8EA2-C3AABA2F1C59}" destId="{D1A8901C-1F99-441F-BD26-F7356B16D34A}" srcOrd="16" destOrd="0" presId="urn:microsoft.com/office/officeart/2008/layout/LinedList"/>
    <dgm:cxn modelId="{23F4A061-1097-4094-B98B-0860A4217DC7}" type="presParOf" srcId="{D1A8901C-1F99-441F-BD26-F7356B16D34A}" destId="{B2955828-8102-4976-96E2-4D241DB98FF8}" srcOrd="0" destOrd="0" presId="urn:microsoft.com/office/officeart/2008/layout/LinedList"/>
    <dgm:cxn modelId="{62AD566D-1B23-4B3A-A281-353019B82387}" type="presParOf" srcId="{D1A8901C-1F99-441F-BD26-F7356B16D34A}" destId="{C569FA57-B37C-45F6-A0D4-0CCB5CCB3071}" srcOrd="1" destOrd="0" presId="urn:microsoft.com/office/officeart/2008/layout/LinedList"/>
    <dgm:cxn modelId="{4E1BF563-A2DB-4E93-A8BD-63791C4A3127}" type="presParOf" srcId="{D1A8901C-1F99-441F-BD26-F7356B16D34A}" destId="{1162E342-1B88-4EFB-9DA8-4E46953345D7}" srcOrd="2" destOrd="0" presId="urn:microsoft.com/office/officeart/2008/layout/LinedList"/>
    <dgm:cxn modelId="{F71F02BE-F832-4C80-9685-D3FBFFB336D9}" type="presParOf" srcId="{3A28F157-2C08-422B-8EA2-C3AABA2F1C59}" destId="{223D91FA-9844-4BBB-9095-ECD8F0DFC613}" srcOrd="17" destOrd="0" presId="urn:microsoft.com/office/officeart/2008/layout/LinedList"/>
    <dgm:cxn modelId="{4A749C71-EBE1-4291-949E-408BB0D71417}" type="presParOf" srcId="{3A28F157-2C08-422B-8EA2-C3AABA2F1C59}" destId="{D407D3F7-F868-4BA7-B513-AD79A24E4A0D}" srcOrd="18" destOrd="0" presId="urn:microsoft.com/office/officeart/2008/layout/LinedList"/>
    <dgm:cxn modelId="{5038C744-F472-4837-9DB4-FD6532C981EE}" type="presParOf" srcId="{3A28F157-2C08-422B-8EA2-C3AABA2F1C59}" destId="{980750FD-D465-45FE-A49C-F37BD7AD1EC1}" srcOrd="19" destOrd="0" presId="urn:microsoft.com/office/officeart/2008/layout/LinedList"/>
    <dgm:cxn modelId="{C5406000-9FE8-48A0-BE86-A2995CBEFB4C}" type="presParOf" srcId="{980750FD-D465-45FE-A49C-F37BD7AD1EC1}" destId="{9557306B-7040-47D9-A5ED-DABC8BC405FF}" srcOrd="0" destOrd="0" presId="urn:microsoft.com/office/officeart/2008/layout/LinedList"/>
    <dgm:cxn modelId="{11D35888-2BC6-4DC1-9E02-7FF607304E72}" type="presParOf" srcId="{980750FD-D465-45FE-A49C-F37BD7AD1EC1}" destId="{FFE8F48A-7408-4BA9-B90F-A7702B982FEF}" srcOrd="1" destOrd="0" presId="urn:microsoft.com/office/officeart/2008/layout/LinedList"/>
    <dgm:cxn modelId="{C652020A-7F6A-4940-A3C5-EB626D760666}" type="presParOf" srcId="{980750FD-D465-45FE-A49C-F37BD7AD1EC1}" destId="{DA1D059E-7BEA-4E4B-9FA2-20F4DFFC5CE7}" srcOrd="2" destOrd="0" presId="urn:microsoft.com/office/officeart/2008/layout/LinedList"/>
    <dgm:cxn modelId="{9450D50A-1165-4256-8A85-66C616FF3D45}" type="presParOf" srcId="{3A28F157-2C08-422B-8EA2-C3AABA2F1C59}" destId="{1357EECC-901B-4B9E-8F06-4FC9269E109D}" srcOrd="20" destOrd="0" presId="urn:microsoft.com/office/officeart/2008/layout/LinedList"/>
    <dgm:cxn modelId="{D27D603F-7352-4696-8529-B9A00453A4BA}" type="presParOf" srcId="{3A28F157-2C08-422B-8EA2-C3AABA2F1C59}" destId="{147340BE-39CC-415A-B683-F8E343FD3981}" srcOrd="21" destOrd="0" presId="urn:microsoft.com/office/officeart/2008/layout/LinedLis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312FD2B2-E54D-4537-B8C4-336D22BCAB97}" type="doc">
      <dgm:prSet loTypeId="urn:diagrams.loki3.com/VaryingWidthList" loCatId="list" qsTypeId="urn:microsoft.com/office/officeart/2005/8/quickstyle/simple1" qsCatId="simple" csTypeId="urn:microsoft.com/office/officeart/2005/8/colors/accent1_1" csCatId="accent1" phldr="1"/>
      <dgm:spPr/>
    </dgm:pt>
    <dgm:pt modelId="{3ED51756-0225-43E4-963E-CCB53D890E16}">
      <dgm:prSet phldrT="[Text]"/>
      <dgm:spPr>
        <a:noFill/>
      </dgm:spPr>
      <dgm:t>
        <a:bodyPr/>
        <a:lstStyle/>
        <a:p>
          <a:pPr algn="l"/>
          <a:r>
            <a:rPr lang="id-ID" dirty="0" smtClean="0"/>
            <a:t>Suatu piranti yang memungkinkan komunikasi antara manusia dan komputer melalui beberapa saluran komunikasi fisik</a:t>
          </a:r>
          <a:endParaRPr lang="id-ID" dirty="0"/>
        </a:p>
      </dgm:t>
    </dgm:pt>
    <dgm:pt modelId="{111F99E6-914B-4211-B200-5F38FE860D73}" type="parTrans" cxnId="{EF6E2033-5D35-4BF0-B5FD-6847498885F0}">
      <dgm:prSet/>
      <dgm:spPr/>
      <dgm:t>
        <a:bodyPr/>
        <a:lstStyle/>
        <a:p>
          <a:endParaRPr lang="id-ID"/>
        </a:p>
      </dgm:t>
    </dgm:pt>
    <dgm:pt modelId="{10BF23FB-0470-4F75-9610-3F593F615F72}" type="sibTrans" cxnId="{EF6E2033-5D35-4BF0-B5FD-6847498885F0}">
      <dgm:prSet/>
      <dgm:spPr/>
      <dgm:t>
        <a:bodyPr/>
        <a:lstStyle/>
        <a:p>
          <a:endParaRPr lang="id-ID"/>
        </a:p>
      </dgm:t>
    </dgm:pt>
    <dgm:pt modelId="{E91AD752-4D46-49CE-9F29-70EA542EDB5C}" type="pres">
      <dgm:prSet presAssocID="{312FD2B2-E54D-4537-B8C4-336D22BCAB97}" presName="Name0" presStyleCnt="0">
        <dgm:presLayoutVars>
          <dgm:resizeHandles/>
        </dgm:presLayoutVars>
      </dgm:prSet>
      <dgm:spPr/>
    </dgm:pt>
    <dgm:pt modelId="{0761D708-0A03-48FD-878B-0AEA347D391A}" type="pres">
      <dgm:prSet presAssocID="{3ED51756-0225-43E4-963E-CCB53D890E16}" presName="text" presStyleLbl="node1" presStyleIdx="0" presStyleCnt="1" custScaleX="936314" custLinFactNeighborX="-2355" custLinFactNeighborY="-49">
        <dgm:presLayoutVars>
          <dgm:bulletEnabled val="1"/>
        </dgm:presLayoutVars>
      </dgm:prSet>
      <dgm:spPr/>
      <dgm:t>
        <a:bodyPr/>
        <a:lstStyle/>
        <a:p>
          <a:endParaRPr lang="id-ID"/>
        </a:p>
      </dgm:t>
    </dgm:pt>
  </dgm:ptLst>
  <dgm:cxnLst>
    <dgm:cxn modelId="{EF6E2033-5D35-4BF0-B5FD-6847498885F0}" srcId="{312FD2B2-E54D-4537-B8C4-336D22BCAB97}" destId="{3ED51756-0225-43E4-963E-CCB53D890E16}" srcOrd="0" destOrd="0" parTransId="{111F99E6-914B-4211-B200-5F38FE860D73}" sibTransId="{10BF23FB-0470-4F75-9610-3F593F615F72}"/>
    <dgm:cxn modelId="{D7A92976-DD3B-43AD-B136-9A165BF5D1F4}" type="presOf" srcId="{312FD2B2-E54D-4537-B8C4-336D22BCAB97}" destId="{E91AD752-4D46-49CE-9F29-70EA542EDB5C}" srcOrd="0" destOrd="0" presId="urn:diagrams.loki3.com/VaryingWidthList"/>
    <dgm:cxn modelId="{4963E298-31B8-4D4B-8361-19D7DEFB9E2C}" type="presOf" srcId="{3ED51756-0225-43E4-963E-CCB53D890E16}" destId="{0761D708-0A03-48FD-878B-0AEA347D391A}" srcOrd="0" destOrd="0" presId="urn:diagrams.loki3.com/VaryingWidthList"/>
    <dgm:cxn modelId="{F24789CB-BD7C-40AA-AF51-17CE51CF65F0}" type="presParOf" srcId="{E91AD752-4D46-49CE-9F29-70EA542EDB5C}" destId="{0761D708-0A03-48FD-878B-0AEA347D391A}" srcOrd="0" destOrd="0" presId="urn:diagrams.loki3.com/VaryingWidthList"/>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0525323D-0578-425E-96CA-2FA40417969A}"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id-ID"/>
        </a:p>
      </dgm:t>
    </dgm:pt>
    <dgm:pt modelId="{85B71F71-B93A-4A2C-B23C-2AE90132A89A}">
      <dgm:prSet phldrT="[Text]" custT="1"/>
      <dgm:spPr/>
      <dgm:t>
        <a:bodyPr/>
        <a:lstStyle/>
        <a:p>
          <a:r>
            <a:rPr lang="id-ID" sz="2000" b="1" dirty="0" smtClean="0"/>
            <a:t>Piranti Output</a:t>
          </a:r>
        </a:p>
        <a:p>
          <a:r>
            <a:rPr lang="id-ID" sz="1200" b="0" dirty="0" smtClean="0"/>
            <a:t>(Piranti keluaran dari komputer)</a:t>
          </a:r>
          <a:endParaRPr lang="id-ID" sz="2000" b="0" dirty="0"/>
        </a:p>
      </dgm:t>
    </dgm:pt>
    <dgm:pt modelId="{E9CFD2D5-AE12-428C-8019-D20FF072CE7F}" type="parTrans" cxnId="{A0A78E82-8B4F-4579-ACDA-3B78486C7675}">
      <dgm:prSet/>
      <dgm:spPr/>
      <dgm:t>
        <a:bodyPr/>
        <a:lstStyle/>
        <a:p>
          <a:endParaRPr lang="id-ID"/>
        </a:p>
      </dgm:t>
    </dgm:pt>
    <dgm:pt modelId="{953564B3-0284-4EE9-BEFB-F45CCB01C7ED}" type="sibTrans" cxnId="{A0A78E82-8B4F-4579-ACDA-3B78486C7675}">
      <dgm:prSet/>
      <dgm:spPr/>
      <dgm:t>
        <a:bodyPr/>
        <a:lstStyle/>
        <a:p>
          <a:endParaRPr lang="id-ID"/>
        </a:p>
      </dgm:t>
    </dgm:pt>
    <dgm:pt modelId="{8161FA4D-1720-4586-96BA-D7A8A5E9827C}">
      <dgm:prSet phldrT="[Text]" custT="1"/>
      <dgm:spPr/>
      <dgm:t>
        <a:bodyPr/>
        <a:lstStyle/>
        <a:p>
          <a:r>
            <a:rPr lang="id-ID" sz="1800" dirty="0" smtClean="0"/>
            <a:t>Monitor</a:t>
          </a:r>
        </a:p>
      </dgm:t>
    </dgm:pt>
    <dgm:pt modelId="{50F1B651-173D-4A24-9AF9-DF1ACB64640F}" type="parTrans" cxnId="{5EF55A40-2727-4D66-93CA-CE0041E81004}">
      <dgm:prSet/>
      <dgm:spPr/>
      <dgm:t>
        <a:bodyPr/>
        <a:lstStyle/>
        <a:p>
          <a:endParaRPr lang="id-ID"/>
        </a:p>
      </dgm:t>
    </dgm:pt>
    <dgm:pt modelId="{4E4C12C6-C172-4F91-8D40-3E08420D5EA6}" type="sibTrans" cxnId="{5EF55A40-2727-4D66-93CA-CE0041E81004}">
      <dgm:prSet/>
      <dgm:spPr/>
      <dgm:t>
        <a:bodyPr/>
        <a:lstStyle/>
        <a:p>
          <a:endParaRPr lang="id-ID"/>
        </a:p>
      </dgm:t>
    </dgm:pt>
    <dgm:pt modelId="{BCE6CFE8-793A-43CB-BE7D-1DAE73AA9080}">
      <dgm:prSet phldrT="[Text]" custT="1"/>
      <dgm:spPr/>
      <dgm:t>
        <a:bodyPr/>
        <a:lstStyle/>
        <a:p>
          <a:r>
            <a:rPr lang="id-ID" sz="1800" dirty="0" smtClean="0"/>
            <a:t>Printer</a:t>
          </a:r>
        </a:p>
      </dgm:t>
    </dgm:pt>
    <dgm:pt modelId="{FB4097A6-BB6D-4ED8-8148-9CB7FC2CA029}" type="parTrans" cxnId="{E880566E-28E1-4E52-B820-BE29CE526F62}">
      <dgm:prSet/>
      <dgm:spPr/>
      <dgm:t>
        <a:bodyPr/>
        <a:lstStyle/>
        <a:p>
          <a:endParaRPr lang="id-ID"/>
        </a:p>
      </dgm:t>
    </dgm:pt>
    <dgm:pt modelId="{65E976C4-2341-4824-B29F-5FD6C197E0CA}" type="sibTrans" cxnId="{E880566E-28E1-4E52-B820-BE29CE526F62}">
      <dgm:prSet/>
      <dgm:spPr/>
      <dgm:t>
        <a:bodyPr/>
        <a:lstStyle/>
        <a:p>
          <a:endParaRPr lang="id-ID"/>
        </a:p>
      </dgm:t>
    </dgm:pt>
    <dgm:pt modelId="{8E1F9AFC-C667-424A-B1F4-66F33E140B27}">
      <dgm:prSet phldrT="[Text]" custT="1"/>
      <dgm:spPr/>
      <dgm:t>
        <a:bodyPr/>
        <a:lstStyle/>
        <a:p>
          <a:r>
            <a:rPr lang="id-ID" sz="1800" dirty="0" smtClean="0"/>
            <a:t>Speaker</a:t>
          </a:r>
          <a:endParaRPr lang="id-ID" sz="1800" dirty="0" smtClean="0"/>
        </a:p>
      </dgm:t>
    </dgm:pt>
    <dgm:pt modelId="{098C39FA-8962-4546-8F39-50A36278E7F0}" type="parTrans" cxnId="{DEEE860E-CED7-4E91-92FE-1CD06330F754}">
      <dgm:prSet/>
      <dgm:spPr/>
      <dgm:t>
        <a:bodyPr/>
        <a:lstStyle/>
        <a:p>
          <a:endParaRPr lang="id-ID"/>
        </a:p>
      </dgm:t>
    </dgm:pt>
    <dgm:pt modelId="{E5838D39-EF88-4D9D-A1B1-74B53F9AD74E}" type="sibTrans" cxnId="{DEEE860E-CED7-4E91-92FE-1CD06330F754}">
      <dgm:prSet/>
      <dgm:spPr/>
      <dgm:t>
        <a:bodyPr/>
        <a:lstStyle/>
        <a:p>
          <a:endParaRPr lang="id-ID"/>
        </a:p>
      </dgm:t>
    </dgm:pt>
    <dgm:pt modelId="{80CEED30-573F-469F-BFBD-878DCB127D93}" type="pres">
      <dgm:prSet presAssocID="{0525323D-0578-425E-96CA-2FA40417969A}" presName="vert0" presStyleCnt="0">
        <dgm:presLayoutVars>
          <dgm:dir/>
          <dgm:animOne val="branch"/>
          <dgm:animLvl val="lvl"/>
        </dgm:presLayoutVars>
      </dgm:prSet>
      <dgm:spPr/>
      <dgm:t>
        <a:bodyPr/>
        <a:lstStyle/>
        <a:p>
          <a:endParaRPr lang="id-ID"/>
        </a:p>
      </dgm:t>
    </dgm:pt>
    <dgm:pt modelId="{8FEFA879-3D36-43ED-8923-CB74B6B85122}" type="pres">
      <dgm:prSet presAssocID="{85B71F71-B93A-4A2C-B23C-2AE90132A89A}" presName="thickLine" presStyleLbl="alignNode1" presStyleIdx="0" presStyleCnt="1"/>
      <dgm:spPr/>
    </dgm:pt>
    <dgm:pt modelId="{315D0B3F-051C-478A-9824-B8282EC50DB2}" type="pres">
      <dgm:prSet presAssocID="{85B71F71-B93A-4A2C-B23C-2AE90132A89A}" presName="horz1" presStyleCnt="0"/>
      <dgm:spPr/>
    </dgm:pt>
    <dgm:pt modelId="{86AB707C-5C53-4A60-A220-3A08B7E77F14}" type="pres">
      <dgm:prSet presAssocID="{85B71F71-B93A-4A2C-B23C-2AE90132A89A}" presName="tx1" presStyleLbl="revTx" presStyleIdx="0" presStyleCnt="4"/>
      <dgm:spPr/>
      <dgm:t>
        <a:bodyPr/>
        <a:lstStyle/>
        <a:p>
          <a:endParaRPr lang="id-ID"/>
        </a:p>
      </dgm:t>
    </dgm:pt>
    <dgm:pt modelId="{D624D2BB-02F2-4586-B9E7-4F742F7852B7}" type="pres">
      <dgm:prSet presAssocID="{85B71F71-B93A-4A2C-B23C-2AE90132A89A}" presName="vert1" presStyleCnt="0"/>
      <dgm:spPr/>
    </dgm:pt>
    <dgm:pt modelId="{0AC04DAE-FC36-46AB-B868-AA35181DB39F}" type="pres">
      <dgm:prSet presAssocID="{8161FA4D-1720-4586-96BA-D7A8A5E9827C}" presName="vertSpace2a" presStyleCnt="0"/>
      <dgm:spPr/>
    </dgm:pt>
    <dgm:pt modelId="{06D5F014-DA77-411B-B8E4-2CF5239A896A}" type="pres">
      <dgm:prSet presAssocID="{8161FA4D-1720-4586-96BA-D7A8A5E9827C}" presName="horz2" presStyleCnt="0"/>
      <dgm:spPr/>
    </dgm:pt>
    <dgm:pt modelId="{658EE778-475D-4095-98D5-3A9CE3E7B6A0}" type="pres">
      <dgm:prSet presAssocID="{8161FA4D-1720-4586-96BA-D7A8A5E9827C}" presName="horzSpace2" presStyleCnt="0"/>
      <dgm:spPr/>
    </dgm:pt>
    <dgm:pt modelId="{5CD62F35-03B4-43E5-9830-3EC229650659}" type="pres">
      <dgm:prSet presAssocID="{8161FA4D-1720-4586-96BA-D7A8A5E9827C}" presName="tx2" presStyleLbl="revTx" presStyleIdx="1" presStyleCnt="4"/>
      <dgm:spPr/>
      <dgm:t>
        <a:bodyPr/>
        <a:lstStyle/>
        <a:p>
          <a:endParaRPr lang="id-ID"/>
        </a:p>
      </dgm:t>
    </dgm:pt>
    <dgm:pt modelId="{6AEBDE35-C875-4CBE-83A7-6B3A1A17AA0A}" type="pres">
      <dgm:prSet presAssocID="{8161FA4D-1720-4586-96BA-D7A8A5E9827C}" presName="vert2" presStyleCnt="0"/>
      <dgm:spPr/>
    </dgm:pt>
    <dgm:pt modelId="{B9CC83A6-6771-4702-9CE2-793291985C1A}" type="pres">
      <dgm:prSet presAssocID="{8161FA4D-1720-4586-96BA-D7A8A5E9827C}" presName="thinLine2b" presStyleLbl="callout" presStyleIdx="0" presStyleCnt="3"/>
      <dgm:spPr/>
    </dgm:pt>
    <dgm:pt modelId="{FD8F1B25-601C-4F04-A68E-F511A247F540}" type="pres">
      <dgm:prSet presAssocID="{8161FA4D-1720-4586-96BA-D7A8A5E9827C}" presName="vertSpace2b" presStyleCnt="0"/>
      <dgm:spPr/>
    </dgm:pt>
    <dgm:pt modelId="{89D366E5-5998-443A-8DB4-D25237778BC9}" type="pres">
      <dgm:prSet presAssocID="{BCE6CFE8-793A-43CB-BE7D-1DAE73AA9080}" presName="horz2" presStyleCnt="0"/>
      <dgm:spPr/>
    </dgm:pt>
    <dgm:pt modelId="{999719F5-0DB8-474C-895E-89E42D36C0E7}" type="pres">
      <dgm:prSet presAssocID="{BCE6CFE8-793A-43CB-BE7D-1DAE73AA9080}" presName="horzSpace2" presStyleCnt="0"/>
      <dgm:spPr/>
    </dgm:pt>
    <dgm:pt modelId="{ED9A476E-8252-4C02-97B2-9F86535C0C7D}" type="pres">
      <dgm:prSet presAssocID="{BCE6CFE8-793A-43CB-BE7D-1DAE73AA9080}" presName="tx2" presStyleLbl="revTx" presStyleIdx="2" presStyleCnt="4"/>
      <dgm:spPr/>
      <dgm:t>
        <a:bodyPr/>
        <a:lstStyle/>
        <a:p>
          <a:endParaRPr lang="id-ID"/>
        </a:p>
      </dgm:t>
    </dgm:pt>
    <dgm:pt modelId="{B99AA6B4-6CEB-4A43-9285-48B7C4DFAAC7}" type="pres">
      <dgm:prSet presAssocID="{BCE6CFE8-793A-43CB-BE7D-1DAE73AA9080}" presName="vert2" presStyleCnt="0"/>
      <dgm:spPr/>
    </dgm:pt>
    <dgm:pt modelId="{91AEE6AE-4350-4C76-8C44-689308B4516C}" type="pres">
      <dgm:prSet presAssocID="{BCE6CFE8-793A-43CB-BE7D-1DAE73AA9080}" presName="thinLine2b" presStyleLbl="callout" presStyleIdx="1" presStyleCnt="3"/>
      <dgm:spPr/>
    </dgm:pt>
    <dgm:pt modelId="{A9E041A7-14C0-4D0F-B8A5-C4D863A8C3D9}" type="pres">
      <dgm:prSet presAssocID="{BCE6CFE8-793A-43CB-BE7D-1DAE73AA9080}" presName="vertSpace2b" presStyleCnt="0"/>
      <dgm:spPr/>
    </dgm:pt>
    <dgm:pt modelId="{8A86B518-67AA-4DBB-8C1A-A786AF2425AE}" type="pres">
      <dgm:prSet presAssocID="{8E1F9AFC-C667-424A-B1F4-66F33E140B27}" presName="horz2" presStyleCnt="0"/>
      <dgm:spPr/>
    </dgm:pt>
    <dgm:pt modelId="{67D36A3B-E921-45CD-BD0A-085D8791E276}" type="pres">
      <dgm:prSet presAssocID="{8E1F9AFC-C667-424A-B1F4-66F33E140B27}" presName="horzSpace2" presStyleCnt="0"/>
      <dgm:spPr/>
    </dgm:pt>
    <dgm:pt modelId="{7E9880A0-0A70-49E6-A15C-81A804B0B761}" type="pres">
      <dgm:prSet presAssocID="{8E1F9AFC-C667-424A-B1F4-66F33E140B27}" presName="tx2" presStyleLbl="revTx" presStyleIdx="3" presStyleCnt="4"/>
      <dgm:spPr/>
      <dgm:t>
        <a:bodyPr/>
        <a:lstStyle/>
        <a:p>
          <a:endParaRPr lang="id-ID"/>
        </a:p>
      </dgm:t>
    </dgm:pt>
    <dgm:pt modelId="{EB79394C-2BE0-40B2-966A-14A2A96C91CB}" type="pres">
      <dgm:prSet presAssocID="{8E1F9AFC-C667-424A-B1F4-66F33E140B27}" presName="vert2" presStyleCnt="0"/>
      <dgm:spPr/>
    </dgm:pt>
    <dgm:pt modelId="{727C6620-30DA-4954-8ED2-2A1485BD7761}" type="pres">
      <dgm:prSet presAssocID="{8E1F9AFC-C667-424A-B1F4-66F33E140B27}" presName="thinLine2b" presStyleLbl="callout" presStyleIdx="2" presStyleCnt="3"/>
      <dgm:spPr/>
    </dgm:pt>
    <dgm:pt modelId="{D2AE574E-076C-41FA-94CF-FAD955CA6970}" type="pres">
      <dgm:prSet presAssocID="{8E1F9AFC-C667-424A-B1F4-66F33E140B27}" presName="vertSpace2b" presStyleCnt="0"/>
      <dgm:spPr/>
    </dgm:pt>
  </dgm:ptLst>
  <dgm:cxnLst>
    <dgm:cxn modelId="{E880566E-28E1-4E52-B820-BE29CE526F62}" srcId="{85B71F71-B93A-4A2C-B23C-2AE90132A89A}" destId="{BCE6CFE8-793A-43CB-BE7D-1DAE73AA9080}" srcOrd="1" destOrd="0" parTransId="{FB4097A6-BB6D-4ED8-8148-9CB7FC2CA029}" sibTransId="{65E976C4-2341-4824-B29F-5FD6C197E0CA}"/>
    <dgm:cxn modelId="{F64DD6B1-039B-4219-9CE0-C0C107334CC8}" type="presOf" srcId="{85B71F71-B93A-4A2C-B23C-2AE90132A89A}" destId="{86AB707C-5C53-4A60-A220-3A08B7E77F14}" srcOrd="0" destOrd="0" presId="urn:microsoft.com/office/officeart/2008/layout/LinedList"/>
    <dgm:cxn modelId="{4681A317-F621-4804-A9CF-EEC0869F6DD3}" type="presOf" srcId="{0525323D-0578-425E-96CA-2FA40417969A}" destId="{80CEED30-573F-469F-BFBD-878DCB127D93}" srcOrd="0" destOrd="0" presId="urn:microsoft.com/office/officeart/2008/layout/LinedList"/>
    <dgm:cxn modelId="{F4C4F33D-5BB5-4C41-93DD-05C568E6F5F4}" type="presOf" srcId="{8161FA4D-1720-4586-96BA-D7A8A5E9827C}" destId="{5CD62F35-03B4-43E5-9830-3EC229650659}" srcOrd="0" destOrd="0" presId="urn:microsoft.com/office/officeart/2008/layout/LinedList"/>
    <dgm:cxn modelId="{5EF55A40-2727-4D66-93CA-CE0041E81004}" srcId="{85B71F71-B93A-4A2C-B23C-2AE90132A89A}" destId="{8161FA4D-1720-4586-96BA-D7A8A5E9827C}" srcOrd="0" destOrd="0" parTransId="{50F1B651-173D-4A24-9AF9-DF1ACB64640F}" sibTransId="{4E4C12C6-C172-4F91-8D40-3E08420D5EA6}"/>
    <dgm:cxn modelId="{ACD88F4A-7BBC-4BD5-9C5A-CAD6CA02099B}" type="presOf" srcId="{BCE6CFE8-793A-43CB-BE7D-1DAE73AA9080}" destId="{ED9A476E-8252-4C02-97B2-9F86535C0C7D}" srcOrd="0" destOrd="0" presId="urn:microsoft.com/office/officeart/2008/layout/LinedList"/>
    <dgm:cxn modelId="{DEEE860E-CED7-4E91-92FE-1CD06330F754}" srcId="{85B71F71-B93A-4A2C-B23C-2AE90132A89A}" destId="{8E1F9AFC-C667-424A-B1F4-66F33E140B27}" srcOrd="2" destOrd="0" parTransId="{098C39FA-8962-4546-8F39-50A36278E7F0}" sibTransId="{E5838D39-EF88-4D9D-A1B1-74B53F9AD74E}"/>
    <dgm:cxn modelId="{A0A78E82-8B4F-4579-ACDA-3B78486C7675}" srcId="{0525323D-0578-425E-96CA-2FA40417969A}" destId="{85B71F71-B93A-4A2C-B23C-2AE90132A89A}" srcOrd="0" destOrd="0" parTransId="{E9CFD2D5-AE12-428C-8019-D20FF072CE7F}" sibTransId="{953564B3-0284-4EE9-BEFB-F45CCB01C7ED}"/>
    <dgm:cxn modelId="{45023217-D098-49BE-A320-045DB47F75BD}" type="presOf" srcId="{8E1F9AFC-C667-424A-B1F4-66F33E140B27}" destId="{7E9880A0-0A70-49E6-A15C-81A804B0B761}" srcOrd="0" destOrd="0" presId="urn:microsoft.com/office/officeart/2008/layout/LinedList"/>
    <dgm:cxn modelId="{B76ACA11-E96F-4D78-BA0E-10F4A3780E95}" type="presParOf" srcId="{80CEED30-573F-469F-BFBD-878DCB127D93}" destId="{8FEFA879-3D36-43ED-8923-CB74B6B85122}" srcOrd="0" destOrd="0" presId="urn:microsoft.com/office/officeart/2008/layout/LinedList"/>
    <dgm:cxn modelId="{08CBB99F-24CD-4186-8B54-2E7E0A037245}" type="presParOf" srcId="{80CEED30-573F-469F-BFBD-878DCB127D93}" destId="{315D0B3F-051C-478A-9824-B8282EC50DB2}" srcOrd="1" destOrd="0" presId="urn:microsoft.com/office/officeart/2008/layout/LinedList"/>
    <dgm:cxn modelId="{ADD9D8FC-0AEE-4DF7-A997-0251DF097AD4}" type="presParOf" srcId="{315D0B3F-051C-478A-9824-B8282EC50DB2}" destId="{86AB707C-5C53-4A60-A220-3A08B7E77F14}" srcOrd="0" destOrd="0" presId="urn:microsoft.com/office/officeart/2008/layout/LinedList"/>
    <dgm:cxn modelId="{5D9374AD-F64B-4D64-98BA-7F697E70DBF0}" type="presParOf" srcId="{315D0B3F-051C-478A-9824-B8282EC50DB2}" destId="{D624D2BB-02F2-4586-B9E7-4F742F7852B7}" srcOrd="1" destOrd="0" presId="urn:microsoft.com/office/officeart/2008/layout/LinedList"/>
    <dgm:cxn modelId="{E21CEA3F-F7C7-4EA5-BD1A-F9874627C7F8}" type="presParOf" srcId="{D624D2BB-02F2-4586-B9E7-4F742F7852B7}" destId="{0AC04DAE-FC36-46AB-B868-AA35181DB39F}" srcOrd="0" destOrd="0" presId="urn:microsoft.com/office/officeart/2008/layout/LinedList"/>
    <dgm:cxn modelId="{8C1D1488-6CE6-4C01-B56A-5179B9DCF4F6}" type="presParOf" srcId="{D624D2BB-02F2-4586-B9E7-4F742F7852B7}" destId="{06D5F014-DA77-411B-B8E4-2CF5239A896A}" srcOrd="1" destOrd="0" presId="urn:microsoft.com/office/officeart/2008/layout/LinedList"/>
    <dgm:cxn modelId="{58B903C2-CAAE-4921-A2DC-A31E5D5CAFAB}" type="presParOf" srcId="{06D5F014-DA77-411B-B8E4-2CF5239A896A}" destId="{658EE778-475D-4095-98D5-3A9CE3E7B6A0}" srcOrd="0" destOrd="0" presId="urn:microsoft.com/office/officeart/2008/layout/LinedList"/>
    <dgm:cxn modelId="{13B38FDB-EC53-4685-8232-B5E6B9B58449}" type="presParOf" srcId="{06D5F014-DA77-411B-B8E4-2CF5239A896A}" destId="{5CD62F35-03B4-43E5-9830-3EC229650659}" srcOrd="1" destOrd="0" presId="urn:microsoft.com/office/officeart/2008/layout/LinedList"/>
    <dgm:cxn modelId="{BD2CE1D2-E441-4A82-B4B8-2397535D7F3A}" type="presParOf" srcId="{06D5F014-DA77-411B-B8E4-2CF5239A896A}" destId="{6AEBDE35-C875-4CBE-83A7-6B3A1A17AA0A}" srcOrd="2" destOrd="0" presId="urn:microsoft.com/office/officeart/2008/layout/LinedList"/>
    <dgm:cxn modelId="{7EC1A5ED-2681-4FC5-A273-86621BFA635D}" type="presParOf" srcId="{D624D2BB-02F2-4586-B9E7-4F742F7852B7}" destId="{B9CC83A6-6771-4702-9CE2-793291985C1A}" srcOrd="2" destOrd="0" presId="urn:microsoft.com/office/officeart/2008/layout/LinedList"/>
    <dgm:cxn modelId="{6E00056A-039F-4163-9523-3DB8EBB28359}" type="presParOf" srcId="{D624D2BB-02F2-4586-B9E7-4F742F7852B7}" destId="{FD8F1B25-601C-4F04-A68E-F511A247F540}" srcOrd="3" destOrd="0" presId="urn:microsoft.com/office/officeart/2008/layout/LinedList"/>
    <dgm:cxn modelId="{19AADB7A-25D2-49EF-920A-69C8714DBDFF}" type="presParOf" srcId="{D624D2BB-02F2-4586-B9E7-4F742F7852B7}" destId="{89D366E5-5998-443A-8DB4-D25237778BC9}" srcOrd="4" destOrd="0" presId="urn:microsoft.com/office/officeart/2008/layout/LinedList"/>
    <dgm:cxn modelId="{E9B3273C-458F-41F1-88E6-28FBA9ED81CA}" type="presParOf" srcId="{89D366E5-5998-443A-8DB4-D25237778BC9}" destId="{999719F5-0DB8-474C-895E-89E42D36C0E7}" srcOrd="0" destOrd="0" presId="urn:microsoft.com/office/officeart/2008/layout/LinedList"/>
    <dgm:cxn modelId="{2CFA10DD-6D2B-4D15-8166-BDFB80452B11}" type="presParOf" srcId="{89D366E5-5998-443A-8DB4-D25237778BC9}" destId="{ED9A476E-8252-4C02-97B2-9F86535C0C7D}" srcOrd="1" destOrd="0" presId="urn:microsoft.com/office/officeart/2008/layout/LinedList"/>
    <dgm:cxn modelId="{886E1F24-D041-4437-A20F-8B59E8711985}" type="presParOf" srcId="{89D366E5-5998-443A-8DB4-D25237778BC9}" destId="{B99AA6B4-6CEB-4A43-9285-48B7C4DFAAC7}" srcOrd="2" destOrd="0" presId="urn:microsoft.com/office/officeart/2008/layout/LinedList"/>
    <dgm:cxn modelId="{733067D2-09AA-4DD7-A988-B707D4E4C999}" type="presParOf" srcId="{D624D2BB-02F2-4586-B9E7-4F742F7852B7}" destId="{91AEE6AE-4350-4C76-8C44-689308B4516C}" srcOrd="5" destOrd="0" presId="urn:microsoft.com/office/officeart/2008/layout/LinedList"/>
    <dgm:cxn modelId="{83BF0F5B-C60A-4995-A83C-FA032929AD93}" type="presParOf" srcId="{D624D2BB-02F2-4586-B9E7-4F742F7852B7}" destId="{A9E041A7-14C0-4D0F-B8A5-C4D863A8C3D9}" srcOrd="6" destOrd="0" presId="urn:microsoft.com/office/officeart/2008/layout/LinedList"/>
    <dgm:cxn modelId="{E117278B-0744-413A-9437-9F698671F78C}" type="presParOf" srcId="{D624D2BB-02F2-4586-B9E7-4F742F7852B7}" destId="{8A86B518-67AA-4DBB-8C1A-A786AF2425AE}" srcOrd="7" destOrd="0" presId="urn:microsoft.com/office/officeart/2008/layout/LinedList"/>
    <dgm:cxn modelId="{62868C53-E7A9-41DF-8095-54B1FDA713E9}" type="presParOf" srcId="{8A86B518-67AA-4DBB-8C1A-A786AF2425AE}" destId="{67D36A3B-E921-45CD-BD0A-085D8791E276}" srcOrd="0" destOrd="0" presId="urn:microsoft.com/office/officeart/2008/layout/LinedList"/>
    <dgm:cxn modelId="{84608112-42C2-4FA6-A825-91F97B104BD4}" type="presParOf" srcId="{8A86B518-67AA-4DBB-8C1A-A786AF2425AE}" destId="{7E9880A0-0A70-49E6-A15C-81A804B0B761}" srcOrd="1" destOrd="0" presId="urn:microsoft.com/office/officeart/2008/layout/LinedList"/>
    <dgm:cxn modelId="{E8CC02CB-55FB-45B0-996E-82CA78785100}" type="presParOf" srcId="{8A86B518-67AA-4DBB-8C1A-A786AF2425AE}" destId="{EB79394C-2BE0-40B2-966A-14A2A96C91CB}" srcOrd="2" destOrd="0" presId="urn:microsoft.com/office/officeart/2008/layout/LinedList"/>
    <dgm:cxn modelId="{6AD50800-5467-432C-8FF8-62BA768EA8AD}" type="presParOf" srcId="{D624D2BB-02F2-4586-B9E7-4F742F7852B7}" destId="{727C6620-30DA-4954-8ED2-2A1485BD7761}" srcOrd="8" destOrd="0" presId="urn:microsoft.com/office/officeart/2008/layout/LinedList"/>
    <dgm:cxn modelId="{00209210-9FAC-4160-B471-D626C5029850}" type="presParOf" srcId="{D624D2BB-02F2-4586-B9E7-4F742F7852B7}" destId="{D2AE574E-076C-41FA-94CF-FAD955CA6970}" srcOrd="9" destOrd="0" presId="urn:microsoft.com/office/officeart/2008/layout/LinedList"/>
  </dgm:cxnLst>
  <dgm:bg/>
  <dgm:whole/>
  <dgm:extLst>
    <a:ext uri="http://schemas.microsoft.com/office/drawing/2008/diagram">
      <dsp:dataModelExt xmlns:dsp="http://schemas.microsoft.com/office/drawing/2008/diagram" relId="rId21"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EE1DD4C0-93D9-4191-99E9-DC1769A0A9A4}" type="doc">
      <dgm:prSet loTypeId="urn:microsoft.com/office/officeart/2005/8/layout/hList1" loCatId="list" qsTypeId="urn:microsoft.com/office/officeart/2005/8/quickstyle/simple1" qsCatId="simple" csTypeId="urn:microsoft.com/office/officeart/2005/8/colors/accent2_2" csCatId="accent2" phldr="1"/>
      <dgm:spPr/>
      <dgm:t>
        <a:bodyPr/>
        <a:lstStyle/>
        <a:p>
          <a:endParaRPr lang="id-ID"/>
        </a:p>
      </dgm:t>
    </dgm:pt>
    <dgm:pt modelId="{EB754A8D-C38A-4956-996C-2DFB06BFA41F}">
      <dgm:prSet phldrT="[Text]" custT="1"/>
      <dgm:spPr/>
      <dgm:t>
        <a:bodyPr/>
        <a:lstStyle/>
        <a:p>
          <a:r>
            <a:rPr lang="id-ID" sz="2000" dirty="0" smtClean="0">
              <a:solidFill>
                <a:schemeClr val="tx1"/>
              </a:solidFill>
            </a:rPr>
            <a:t>Keyboard</a:t>
          </a:r>
          <a:endParaRPr lang="id-ID" sz="2000" dirty="0">
            <a:solidFill>
              <a:schemeClr val="tx1"/>
            </a:solidFill>
          </a:endParaRPr>
        </a:p>
      </dgm:t>
    </dgm:pt>
    <dgm:pt modelId="{3C34CB16-B912-405C-A557-36642B616898}" type="parTrans" cxnId="{7E23EE3E-94E1-42EA-A0A3-568188F05222}">
      <dgm:prSet/>
      <dgm:spPr/>
      <dgm:t>
        <a:bodyPr/>
        <a:lstStyle/>
        <a:p>
          <a:endParaRPr lang="id-ID"/>
        </a:p>
      </dgm:t>
    </dgm:pt>
    <dgm:pt modelId="{0DDF19A1-8B8B-43ED-9675-4F5723C22F2B}" type="sibTrans" cxnId="{7E23EE3E-94E1-42EA-A0A3-568188F05222}">
      <dgm:prSet/>
      <dgm:spPr/>
      <dgm:t>
        <a:bodyPr/>
        <a:lstStyle/>
        <a:p>
          <a:endParaRPr lang="id-ID"/>
        </a:p>
      </dgm:t>
    </dgm:pt>
    <dgm:pt modelId="{5844C2B5-41DC-4CA9-A97E-83C77A0E5780}">
      <dgm:prSet phldrT="[Text]"/>
      <dgm:spPr/>
      <dgm:t>
        <a:bodyPr/>
        <a:lstStyle/>
        <a:p>
          <a:r>
            <a:rPr lang="id-ID" dirty="0" smtClean="0"/>
            <a:t>Keyboard merupakan piranti inputan berupa teks.</a:t>
          </a:r>
          <a:endParaRPr lang="id-ID" dirty="0"/>
        </a:p>
      </dgm:t>
    </dgm:pt>
    <dgm:pt modelId="{4A64FD7D-4D46-43F9-B32B-80585AF770BB}" type="parTrans" cxnId="{A7CD6A28-11CE-4EE9-8B40-191B5A07AEE3}">
      <dgm:prSet/>
      <dgm:spPr/>
      <dgm:t>
        <a:bodyPr/>
        <a:lstStyle/>
        <a:p>
          <a:endParaRPr lang="id-ID"/>
        </a:p>
      </dgm:t>
    </dgm:pt>
    <dgm:pt modelId="{FDF834F7-FE7E-40F0-AB37-CF14F431EA0B}" type="sibTrans" cxnId="{A7CD6A28-11CE-4EE9-8B40-191B5A07AEE3}">
      <dgm:prSet/>
      <dgm:spPr/>
      <dgm:t>
        <a:bodyPr/>
        <a:lstStyle/>
        <a:p>
          <a:endParaRPr lang="id-ID"/>
        </a:p>
      </dgm:t>
    </dgm:pt>
    <dgm:pt modelId="{DB74B79A-585C-424B-8B3D-076A1FE465ED}">
      <dgm:prSet phldrT="[Text]" custT="1"/>
      <dgm:spPr/>
      <dgm:t>
        <a:bodyPr/>
        <a:lstStyle/>
        <a:p>
          <a:r>
            <a:rPr lang="id-ID" sz="2000" dirty="0" smtClean="0">
              <a:solidFill>
                <a:schemeClr val="tx1"/>
              </a:solidFill>
            </a:rPr>
            <a:t>Tombol keyboard dikelompokkan menjadi 4 bagian</a:t>
          </a:r>
          <a:endParaRPr lang="id-ID" sz="2000" dirty="0">
            <a:solidFill>
              <a:schemeClr val="tx1"/>
            </a:solidFill>
          </a:endParaRPr>
        </a:p>
      </dgm:t>
    </dgm:pt>
    <dgm:pt modelId="{7D214F5E-36F8-47CB-BC78-7357110F6496}" type="parTrans" cxnId="{5425447E-02E2-4071-A9BC-F90010C23EB4}">
      <dgm:prSet/>
      <dgm:spPr/>
      <dgm:t>
        <a:bodyPr/>
        <a:lstStyle/>
        <a:p>
          <a:endParaRPr lang="id-ID"/>
        </a:p>
      </dgm:t>
    </dgm:pt>
    <dgm:pt modelId="{533CB138-36BF-42E0-83BC-C4607E2A7C4E}" type="sibTrans" cxnId="{5425447E-02E2-4071-A9BC-F90010C23EB4}">
      <dgm:prSet/>
      <dgm:spPr/>
      <dgm:t>
        <a:bodyPr/>
        <a:lstStyle/>
        <a:p>
          <a:endParaRPr lang="id-ID"/>
        </a:p>
      </dgm:t>
    </dgm:pt>
    <dgm:pt modelId="{53A24D0A-B9F5-4E44-9564-16659887137E}">
      <dgm:prSet phldrT="[Text]"/>
      <dgm:spPr/>
      <dgm:t>
        <a:bodyPr/>
        <a:lstStyle/>
        <a:p>
          <a:r>
            <a:rPr lang="id-ID" dirty="0" smtClean="0"/>
            <a:t>Tombol Fungsi (function key)</a:t>
          </a:r>
          <a:endParaRPr lang="id-ID" dirty="0"/>
        </a:p>
      </dgm:t>
    </dgm:pt>
    <dgm:pt modelId="{9EFF3F54-9C2F-484E-AC0B-A86C4C9EB458}" type="parTrans" cxnId="{CAAC7EC4-18BA-4697-A994-42A4B1207F72}">
      <dgm:prSet/>
      <dgm:spPr/>
      <dgm:t>
        <a:bodyPr/>
        <a:lstStyle/>
        <a:p>
          <a:endParaRPr lang="id-ID"/>
        </a:p>
      </dgm:t>
    </dgm:pt>
    <dgm:pt modelId="{B7902863-8A00-4401-9132-5EDF51BDD0B8}" type="sibTrans" cxnId="{CAAC7EC4-18BA-4697-A994-42A4B1207F72}">
      <dgm:prSet/>
      <dgm:spPr/>
      <dgm:t>
        <a:bodyPr/>
        <a:lstStyle/>
        <a:p>
          <a:endParaRPr lang="id-ID"/>
        </a:p>
      </dgm:t>
    </dgm:pt>
    <dgm:pt modelId="{D927AC89-A875-4515-AA48-143E870B1A21}">
      <dgm:prSet phldrT="[Text]" custT="1"/>
      <dgm:spPr/>
      <dgm:t>
        <a:bodyPr/>
        <a:lstStyle/>
        <a:p>
          <a:r>
            <a:rPr lang="id-ID" sz="2000" dirty="0" smtClean="0">
              <a:solidFill>
                <a:schemeClr val="tx1"/>
              </a:solidFill>
            </a:rPr>
            <a:t>Jenis keyboard</a:t>
          </a:r>
          <a:endParaRPr lang="id-ID" sz="2000" dirty="0">
            <a:solidFill>
              <a:schemeClr val="tx1"/>
            </a:solidFill>
          </a:endParaRPr>
        </a:p>
      </dgm:t>
    </dgm:pt>
    <dgm:pt modelId="{749AE9B5-0FBC-41D2-98B7-1CC1FBBC6057}" type="parTrans" cxnId="{72D1966F-175F-408B-BF9F-86B435D13F34}">
      <dgm:prSet/>
      <dgm:spPr/>
      <dgm:t>
        <a:bodyPr/>
        <a:lstStyle/>
        <a:p>
          <a:endParaRPr lang="id-ID"/>
        </a:p>
      </dgm:t>
    </dgm:pt>
    <dgm:pt modelId="{160F9C38-A20E-4053-8AF8-FE1AA9F5F261}" type="sibTrans" cxnId="{72D1966F-175F-408B-BF9F-86B435D13F34}">
      <dgm:prSet/>
      <dgm:spPr/>
      <dgm:t>
        <a:bodyPr/>
        <a:lstStyle/>
        <a:p>
          <a:endParaRPr lang="id-ID"/>
        </a:p>
      </dgm:t>
    </dgm:pt>
    <dgm:pt modelId="{EFE09B77-2ACF-4B07-BBB1-5677B1773B37}">
      <dgm:prSet phldrT="[Text]"/>
      <dgm:spPr/>
      <dgm:t>
        <a:bodyPr/>
        <a:lstStyle/>
        <a:p>
          <a:r>
            <a:rPr lang="id-ID" dirty="0" smtClean="0"/>
            <a:t>QWERTY</a:t>
          </a:r>
          <a:endParaRPr lang="id-ID" dirty="0"/>
        </a:p>
      </dgm:t>
    </dgm:pt>
    <dgm:pt modelId="{5E55DA46-B5DE-4C1F-AD72-9CD78C43086A}" type="parTrans" cxnId="{81657D15-9A7C-48C8-A63C-4FEA8BB0CD19}">
      <dgm:prSet/>
      <dgm:spPr/>
      <dgm:t>
        <a:bodyPr/>
        <a:lstStyle/>
        <a:p>
          <a:endParaRPr lang="id-ID"/>
        </a:p>
      </dgm:t>
    </dgm:pt>
    <dgm:pt modelId="{59720EA4-E4DB-48D7-85BA-0A3D11CAF183}" type="sibTrans" cxnId="{81657D15-9A7C-48C8-A63C-4FEA8BB0CD19}">
      <dgm:prSet/>
      <dgm:spPr/>
      <dgm:t>
        <a:bodyPr/>
        <a:lstStyle/>
        <a:p>
          <a:endParaRPr lang="id-ID"/>
        </a:p>
      </dgm:t>
    </dgm:pt>
    <dgm:pt modelId="{7BD5F9BF-C250-4640-97D8-5DF2EEBF5FA7}">
      <dgm:prSet/>
      <dgm:spPr/>
      <dgm:t>
        <a:bodyPr/>
        <a:lstStyle/>
        <a:p>
          <a:r>
            <a:rPr lang="id-ID" dirty="0" smtClean="0"/>
            <a:t>Beberapa penelitian menunjukkan bahwa untuk melaksanakan bentuk pilihan (misal, dari suatu menu), keyboar lebih lambat, kurang akurat, dan kurang disukai pengguna dibandingkan piranti masukan lainnya.</a:t>
          </a:r>
          <a:endParaRPr lang="id-ID" dirty="0"/>
        </a:p>
      </dgm:t>
    </dgm:pt>
    <dgm:pt modelId="{8DF7D36A-4204-41C3-87E1-47645FAB3EAB}" type="parTrans" cxnId="{72C2413D-1416-4849-B3BA-2096957FC3CF}">
      <dgm:prSet/>
      <dgm:spPr/>
      <dgm:t>
        <a:bodyPr/>
        <a:lstStyle/>
        <a:p>
          <a:endParaRPr lang="id-ID"/>
        </a:p>
      </dgm:t>
    </dgm:pt>
    <dgm:pt modelId="{F732DAAF-1F91-4437-9E36-7147BC6C69EC}" type="sibTrans" cxnId="{72C2413D-1416-4849-B3BA-2096957FC3CF}">
      <dgm:prSet/>
      <dgm:spPr/>
      <dgm:t>
        <a:bodyPr/>
        <a:lstStyle/>
        <a:p>
          <a:endParaRPr lang="id-ID"/>
        </a:p>
      </dgm:t>
    </dgm:pt>
    <dgm:pt modelId="{6A5910B5-7E95-4777-BEE5-29C669973A73}">
      <dgm:prSet/>
      <dgm:spPr/>
      <dgm:t>
        <a:bodyPr/>
        <a:lstStyle/>
        <a:p>
          <a:r>
            <a:rPr lang="id-ID" smtClean="0"/>
            <a:t>Tombol Alphanumerik (Alphanumeric key)</a:t>
          </a:r>
          <a:endParaRPr lang="id-ID"/>
        </a:p>
      </dgm:t>
    </dgm:pt>
    <dgm:pt modelId="{31C553AD-C019-4C2B-800B-8BB388CF10BD}" type="parTrans" cxnId="{3C1187BB-9749-47D2-9D71-699D434D63D5}">
      <dgm:prSet/>
      <dgm:spPr/>
      <dgm:t>
        <a:bodyPr/>
        <a:lstStyle/>
        <a:p>
          <a:endParaRPr lang="id-ID"/>
        </a:p>
      </dgm:t>
    </dgm:pt>
    <dgm:pt modelId="{7B37C856-BC3C-4001-962E-EAB87CFDDA17}" type="sibTrans" cxnId="{3C1187BB-9749-47D2-9D71-699D434D63D5}">
      <dgm:prSet/>
      <dgm:spPr/>
      <dgm:t>
        <a:bodyPr/>
        <a:lstStyle/>
        <a:p>
          <a:endParaRPr lang="id-ID"/>
        </a:p>
      </dgm:t>
    </dgm:pt>
    <dgm:pt modelId="{25E90395-05A0-4AA4-97A1-0D4DE8AA1828}">
      <dgm:prSet/>
      <dgm:spPr/>
      <dgm:t>
        <a:bodyPr/>
        <a:lstStyle/>
        <a:p>
          <a:r>
            <a:rPr lang="id-ID" smtClean="0"/>
            <a:t>Tombol Kontrol (Control key)</a:t>
          </a:r>
          <a:endParaRPr lang="id-ID"/>
        </a:p>
      </dgm:t>
    </dgm:pt>
    <dgm:pt modelId="{210F5D1E-0DB6-4CB7-B560-AB918D254968}" type="parTrans" cxnId="{F78984DA-81B5-428C-8F27-328A03DC7F05}">
      <dgm:prSet/>
      <dgm:spPr/>
      <dgm:t>
        <a:bodyPr/>
        <a:lstStyle/>
        <a:p>
          <a:endParaRPr lang="id-ID"/>
        </a:p>
      </dgm:t>
    </dgm:pt>
    <dgm:pt modelId="{D0F45B08-F047-4565-A2BB-040E398A44CB}" type="sibTrans" cxnId="{F78984DA-81B5-428C-8F27-328A03DC7F05}">
      <dgm:prSet/>
      <dgm:spPr/>
      <dgm:t>
        <a:bodyPr/>
        <a:lstStyle/>
        <a:p>
          <a:endParaRPr lang="id-ID"/>
        </a:p>
      </dgm:t>
    </dgm:pt>
    <dgm:pt modelId="{82CD33E4-77D1-42C5-8133-614663110D0C}">
      <dgm:prSet/>
      <dgm:spPr/>
      <dgm:t>
        <a:bodyPr/>
        <a:lstStyle/>
        <a:p>
          <a:r>
            <a:rPr lang="id-ID" dirty="0" smtClean="0"/>
            <a:t>Tombol Numerik (Numeric key)</a:t>
          </a:r>
          <a:endParaRPr lang="id-ID" dirty="0"/>
        </a:p>
      </dgm:t>
    </dgm:pt>
    <dgm:pt modelId="{3801E2FF-97B5-403D-942D-4A8F8C1DA228}" type="parTrans" cxnId="{AE563F82-B2C7-487E-BC42-8C7D76CDE3D6}">
      <dgm:prSet/>
      <dgm:spPr/>
      <dgm:t>
        <a:bodyPr/>
        <a:lstStyle/>
        <a:p>
          <a:endParaRPr lang="id-ID"/>
        </a:p>
      </dgm:t>
    </dgm:pt>
    <dgm:pt modelId="{CB66C014-8785-4896-A7B3-0EB4C57D749D}" type="sibTrans" cxnId="{AE563F82-B2C7-487E-BC42-8C7D76CDE3D6}">
      <dgm:prSet/>
      <dgm:spPr/>
      <dgm:t>
        <a:bodyPr/>
        <a:lstStyle/>
        <a:p>
          <a:endParaRPr lang="id-ID"/>
        </a:p>
      </dgm:t>
    </dgm:pt>
    <dgm:pt modelId="{09B40A9B-4D1A-43B3-B75F-01D9EAFE604F}">
      <dgm:prSet phldrT="[Text]"/>
      <dgm:spPr/>
      <dgm:t>
        <a:bodyPr/>
        <a:lstStyle/>
        <a:p>
          <a:r>
            <a:rPr lang="id-ID" dirty="0" smtClean="0"/>
            <a:t>Alphabetik</a:t>
          </a:r>
          <a:endParaRPr lang="id-ID" dirty="0"/>
        </a:p>
      </dgm:t>
    </dgm:pt>
    <dgm:pt modelId="{3418DFC5-3F43-4FBC-B075-C0B9D3CDB778}" type="parTrans" cxnId="{585647E1-F8B2-43AC-8026-E38582877402}">
      <dgm:prSet/>
      <dgm:spPr/>
      <dgm:t>
        <a:bodyPr/>
        <a:lstStyle/>
        <a:p>
          <a:endParaRPr lang="id-ID"/>
        </a:p>
      </dgm:t>
    </dgm:pt>
    <dgm:pt modelId="{09A8C1E4-4656-41DF-9542-98CFEB1E370B}" type="sibTrans" cxnId="{585647E1-F8B2-43AC-8026-E38582877402}">
      <dgm:prSet/>
      <dgm:spPr/>
      <dgm:t>
        <a:bodyPr/>
        <a:lstStyle/>
        <a:p>
          <a:endParaRPr lang="id-ID"/>
        </a:p>
      </dgm:t>
    </dgm:pt>
    <dgm:pt modelId="{D9C7D639-89BC-4D86-9A10-39B3C3CB14FC}">
      <dgm:prSet phldrT="[Text]"/>
      <dgm:spPr/>
      <dgm:t>
        <a:bodyPr/>
        <a:lstStyle/>
        <a:p>
          <a:r>
            <a:rPr lang="id-ID" dirty="0" smtClean="0"/>
            <a:t>Dvorak</a:t>
          </a:r>
          <a:endParaRPr lang="id-ID" dirty="0"/>
        </a:p>
      </dgm:t>
    </dgm:pt>
    <dgm:pt modelId="{2718E737-D3E4-4B1C-A8C5-DFDE08B449B3}" type="parTrans" cxnId="{2CDA3B68-E2EE-4C89-907F-D4FC568718F3}">
      <dgm:prSet/>
      <dgm:spPr/>
      <dgm:t>
        <a:bodyPr/>
        <a:lstStyle/>
        <a:p>
          <a:endParaRPr lang="id-ID"/>
        </a:p>
      </dgm:t>
    </dgm:pt>
    <dgm:pt modelId="{D98735C5-1A73-4549-8125-45209ADA6273}" type="sibTrans" cxnId="{2CDA3B68-E2EE-4C89-907F-D4FC568718F3}">
      <dgm:prSet/>
      <dgm:spPr/>
      <dgm:t>
        <a:bodyPr/>
        <a:lstStyle/>
        <a:p>
          <a:endParaRPr lang="id-ID"/>
        </a:p>
      </dgm:t>
    </dgm:pt>
    <dgm:pt modelId="{D5CB10A3-14F5-4F96-8611-CFF945885FE1}">
      <dgm:prSet phldrT="[Text]"/>
      <dgm:spPr/>
      <dgm:t>
        <a:bodyPr/>
        <a:lstStyle/>
        <a:p>
          <a:r>
            <a:rPr lang="id-ID" dirty="0" smtClean="0"/>
            <a:t>Chord</a:t>
          </a:r>
          <a:endParaRPr lang="id-ID" dirty="0"/>
        </a:p>
      </dgm:t>
    </dgm:pt>
    <dgm:pt modelId="{5DC52522-9BBA-4216-ACF2-746FC51BB4C0}" type="parTrans" cxnId="{23C47378-02FF-4C0E-9ED1-B3B90FFB9010}">
      <dgm:prSet/>
      <dgm:spPr/>
      <dgm:t>
        <a:bodyPr/>
        <a:lstStyle/>
        <a:p>
          <a:endParaRPr lang="id-ID"/>
        </a:p>
      </dgm:t>
    </dgm:pt>
    <dgm:pt modelId="{C2653CDD-EAC3-4F7A-B233-F8C151733E23}" type="sibTrans" cxnId="{23C47378-02FF-4C0E-9ED1-B3B90FFB9010}">
      <dgm:prSet/>
      <dgm:spPr/>
      <dgm:t>
        <a:bodyPr/>
        <a:lstStyle/>
        <a:p>
          <a:endParaRPr lang="id-ID"/>
        </a:p>
      </dgm:t>
    </dgm:pt>
    <dgm:pt modelId="{B164CB44-332F-4530-BA29-376B21DCB073}">
      <dgm:prSet phldrT="[Text]"/>
      <dgm:spPr/>
      <dgm:t>
        <a:bodyPr/>
        <a:lstStyle/>
        <a:p>
          <a:r>
            <a:rPr lang="id-ID" dirty="0" smtClean="0"/>
            <a:t>dan lain-lain</a:t>
          </a:r>
          <a:endParaRPr lang="id-ID" dirty="0"/>
        </a:p>
      </dgm:t>
    </dgm:pt>
    <dgm:pt modelId="{FFDE552A-D42C-4877-AB82-8C9B644524D7}" type="parTrans" cxnId="{714867EA-F713-435D-821E-967E6CCBFCAD}">
      <dgm:prSet/>
      <dgm:spPr/>
      <dgm:t>
        <a:bodyPr/>
        <a:lstStyle/>
        <a:p>
          <a:endParaRPr lang="id-ID"/>
        </a:p>
      </dgm:t>
    </dgm:pt>
    <dgm:pt modelId="{FB77321B-1B99-47D1-BC2F-F40997142657}" type="sibTrans" cxnId="{714867EA-F713-435D-821E-967E6CCBFCAD}">
      <dgm:prSet/>
      <dgm:spPr/>
      <dgm:t>
        <a:bodyPr/>
        <a:lstStyle/>
        <a:p>
          <a:endParaRPr lang="id-ID"/>
        </a:p>
      </dgm:t>
    </dgm:pt>
    <dgm:pt modelId="{2EE3D103-BADE-4F35-B79D-92CB307AA8EA}" type="pres">
      <dgm:prSet presAssocID="{EE1DD4C0-93D9-4191-99E9-DC1769A0A9A4}" presName="Name0" presStyleCnt="0">
        <dgm:presLayoutVars>
          <dgm:dir/>
          <dgm:animLvl val="lvl"/>
          <dgm:resizeHandles val="exact"/>
        </dgm:presLayoutVars>
      </dgm:prSet>
      <dgm:spPr/>
      <dgm:t>
        <a:bodyPr/>
        <a:lstStyle/>
        <a:p>
          <a:endParaRPr lang="id-ID"/>
        </a:p>
      </dgm:t>
    </dgm:pt>
    <dgm:pt modelId="{A02B9E00-EA55-4BAE-9E20-B99B1EFCA615}" type="pres">
      <dgm:prSet presAssocID="{EB754A8D-C38A-4956-996C-2DFB06BFA41F}" presName="composite" presStyleCnt="0"/>
      <dgm:spPr/>
    </dgm:pt>
    <dgm:pt modelId="{3B38BE28-9DDD-4013-B04D-17BF3FB943CC}" type="pres">
      <dgm:prSet presAssocID="{EB754A8D-C38A-4956-996C-2DFB06BFA41F}" presName="parTx" presStyleLbl="alignNode1" presStyleIdx="0" presStyleCnt="3">
        <dgm:presLayoutVars>
          <dgm:chMax val="0"/>
          <dgm:chPref val="0"/>
          <dgm:bulletEnabled val="1"/>
        </dgm:presLayoutVars>
      </dgm:prSet>
      <dgm:spPr/>
      <dgm:t>
        <a:bodyPr/>
        <a:lstStyle/>
        <a:p>
          <a:endParaRPr lang="id-ID"/>
        </a:p>
      </dgm:t>
    </dgm:pt>
    <dgm:pt modelId="{D78875A7-D3D4-4A68-928A-0F9E479C0F28}" type="pres">
      <dgm:prSet presAssocID="{EB754A8D-C38A-4956-996C-2DFB06BFA41F}" presName="desTx" presStyleLbl="alignAccFollowNode1" presStyleIdx="0" presStyleCnt="3">
        <dgm:presLayoutVars>
          <dgm:bulletEnabled val="1"/>
        </dgm:presLayoutVars>
      </dgm:prSet>
      <dgm:spPr/>
      <dgm:t>
        <a:bodyPr/>
        <a:lstStyle/>
        <a:p>
          <a:endParaRPr lang="id-ID"/>
        </a:p>
      </dgm:t>
    </dgm:pt>
    <dgm:pt modelId="{F0D88C2F-D5A5-4F4B-9039-BB71AD46AEDE}" type="pres">
      <dgm:prSet presAssocID="{0DDF19A1-8B8B-43ED-9675-4F5723C22F2B}" presName="space" presStyleCnt="0"/>
      <dgm:spPr/>
    </dgm:pt>
    <dgm:pt modelId="{06352EA3-9298-4F5B-9A2A-1B44503A4B59}" type="pres">
      <dgm:prSet presAssocID="{DB74B79A-585C-424B-8B3D-076A1FE465ED}" presName="composite" presStyleCnt="0"/>
      <dgm:spPr/>
    </dgm:pt>
    <dgm:pt modelId="{C09BE431-4CB5-4451-8BD1-ED105CB8A460}" type="pres">
      <dgm:prSet presAssocID="{DB74B79A-585C-424B-8B3D-076A1FE465ED}" presName="parTx" presStyleLbl="alignNode1" presStyleIdx="1" presStyleCnt="3">
        <dgm:presLayoutVars>
          <dgm:chMax val="0"/>
          <dgm:chPref val="0"/>
          <dgm:bulletEnabled val="1"/>
        </dgm:presLayoutVars>
      </dgm:prSet>
      <dgm:spPr/>
      <dgm:t>
        <a:bodyPr/>
        <a:lstStyle/>
        <a:p>
          <a:endParaRPr lang="id-ID"/>
        </a:p>
      </dgm:t>
    </dgm:pt>
    <dgm:pt modelId="{678DA5CA-2C1C-42A3-8D3A-33D90EA1D8EB}" type="pres">
      <dgm:prSet presAssocID="{DB74B79A-585C-424B-8B3D-076A1FE465ED}" presName="desTx" presStyleLbl="alignAccFollowNode1" presStyleIdx="1" presStyleCnt="3">
        <dgm:presLayoutVars>
          <dgm:bulletEnabled val="1"/>
        </dgm:presLayoutVars>
      </dgm:prSet>
      <dgm:spPr/>
      <dgm:t>
        <a:bodyPr/>
        <a:lstStyle/>
        <a:p>
          <a:endParaRPr lang="id-ID"/>
        </a:p>
      </dgm:t>
    </dgm:pt>
    <dgm:pt modelId="{02E06220-0CB1-426B-A891-66BB8AF71EAA}" type="pres">
      <dgm:prSet presAssocID="{533CB138-36BF-42E0-83BC-C4607E2A7C4E}" presName="space" presStyleCnt="0"/>
      <dgm:spPr/>
    </dgm:pt>
    <dgm:pt modelId="{217E55EB-A7AB-4BAB-8E26-0CA125E7FEE1}" type="pres">
      <dgm:prSet presAssocID="{D927AC89-A875-4515-AA48-143E870B1A21}" presName="composite" presStyleCnt="0"/>
      <dgm:spPr/>
    </dgm:pt>
    <dgm:pt modelId="{0905479E-D477-4B82-BFC7-C26F50B28F69}" type="pres">
      <dgm:prSet presAssocID="{D927AC89-A875-4515-AA48-143E870B1A21}" presName="parTx" presStyleLbl="alignNode1" presStyleIdx="2" presStyleCnt="3">
        <dgm:presLayoutVars>
          <dgm:chMax val="0"/>
          <dgm:chPref val="0"/>
          <dgm:bulletEnabled val="1"/>
        </dgm:presLayoutVars>
      </dgm:prSet>
      <dgm:spPr/>
      <dgm:t>
        <a:bodyPr/>
        <a:lstStyle/>
        <a:p>
          <a:endParaRPr lang="id-ID"/>
        </a:p>
      </dgm:t>
    </dgm:pt>
    <dgm:pt modelId="{37D5E873-714D-409D-8E82-9D27351CBA57}" type="pres">
      <dgm:prSet presAssocID="{D927AC89-A875-4515-AA48-143E870B1A21}" presName="desTx" presStyleLbl="alignAccFollowNode1" presStyleIdx="2" presStyleCnt="3">
        <dgm:presLayoutVars>
          <dgm:bulletEnabled val="1"/>
        </dgm:presLayoutVars>
      </dgm:prSet>
      <dgm:spPr/>
      <dgm:t>
        <a:bodyPr/>
        <a:lstStyle/>
        <a:p>
          <a:endParaRPr lang="id-ID"/>
        </a:p>
      </dgm:t>
    </dgm:pt>
  </dgm:ptLst>
  <dgm:cxnLst>
    <dgm:cxn modelId="{74D6A74B-5F35-4A11-8E6D-BA1632CC5A49}" type="presOf" srcId="{53A24D0A-B9F5-4E44-9564-16659887137E}" destId="{678DA5CA-2C1C-42A3-8D3A-33D90EA1D8EB}" srcOrd="0" destOrd="0" presId="urn:microsoft.com/office/officeart/2005/8/layout/hList1"/>
    <dgm:cxn modelId="{714867EA-F713-435D-821E-967E6CCBFCAD}" srcId="{D927AC89-A875-4515-AA48-143E870B1A21}" destId="{B164CB44-332F-4530-BA29-376B21DCB073}" srcOrd="4" destOrd="0" parTransId="{FFDE552A-D42C-4877-AB82-8C9B644524D7}" sibTransId="{FB77321B-1B99-47D1-BC2F-F40997142657}"/>
    <dgm:cxn modelId="{2403B850-D92E-4955-A011-3093D182A822}" type="presOf" srcId="{D9C7D639-89BC-4D86-9A10-39B3C3CB14FC}" destId="{37D5E873-714D-409D-8E82-9D27351CBA57}" srcOrd="0" destOrd="2" presId="urn:microsoft.com/office/officeart/2005/8/layout/hList1"/>
    <dgm:cxn modelId="{3C1187BB-9749-47D2-9D71-699D434D63D5}" srcId="{DB74B79A-585C-424B-8B3D-076A1FE465ED}" destId="{6A5910B5-7E95-4777-BEE5-29C669973A73}" srcOrd="1" destOrd="0" parTransId="{31C553AD-C019-4C2B-800B-8BB388CF10BD}" sibTransId="{7B37C856-BC3C-4001-962E-EAB87CFDDA17}"/>
    <dgm:cxn modelId="{B2EB6E9B-4D59-4CF8-9052-0C4382EBB20B}" type="presOf" srcId="{DB74B79A-585C-424B-8B3D-076A1FE465ED}" destId="{C09BE431-4CB5-4451-8BD1-ED105CB8A460}" srcOrd="0" destOrd="0" presId="urn:microsoft.com/office/officeart/2005/8/layout/hList1"/>
    <dgm:cxn modelId="{5425447E-02E2-4071-A9BC-F90010C23EB4}" srcId="{EE1DD4C0-93D9-4191-99E9-DC1769A0A9A4}" destId="{DB74B79A-585C-424B-8B3D-076A1FE465ED}" srcOrd="1" destOrd="0" parTransId="{7D214F5E-36F8-47CB-BC78-7357110F6496}" sibTransId="{533CB138-36BF-42E0-83BC-C4607E2A7C4E}"/>
    <dgm:cxn modelId="{8867F9CE-C1A6-46C0-B665-9ED5C777049A}" type="presOf" srcId="{EB754A8D-C38A-4956-996C-2DFB06BFA41F}" destId="{3B38BE28-9DDD-4013-B04D-17BF3FB943CC}" srcOrd="0" destOrd="0" presId="urn:microsoft.com/office/officeart/2005/8/layout/hList1"/>
    <dgm:cxn modelId="{23C47378-02FF-4C0E-9ED1-B3B90FFB9010}" srcId="{D927AC89-A875-4515-AA48-143E870B1A21}" destId="{D5CB10A3-14F5-4F96-8611-CFF945885FE1}" srcOrd="3" destOrd="0" parTransId="{5DC52522-9BBA-4216-ACF2-746FC51BB4C0}" sibTransId="{C2653CDD-EAC3-4F7A-B233-F8C151733E23}"/>
    <dgm:cxn modelId="{114EEF14-FD29-483C-AD5E-81A6EFE56F41}" type="presOf" srcId="{7BD5F9BF-C250-4640-97D8-5DF2EEBF5FA7}" destId="{D78875A7-D3D4-4A68-928A-0F9E479C0F28}" srcOrd="0" destOrd="1" presId="urn:microsoft.com/office/officeart/2005/8/layout/hList1"/>
    <dgm:cxn modelId="{8FF99196-BF1E-4E7F-A451-CD4C76ACE755}" type="presOf" srcId="{5844C2B5-41DC-4CA9-A97E-83C77A0E5780}" destId="{D78875A7-D3D4-4A68-928A-0F9E479C0F28}" srcOrd="0" destOrd="0" presId="urn:microsoft.com/office/officeart/2005/8/layout/hList1"/>
    <dgm:cxn modelId="{CAAC7EC4-18BA-4697-A994-42A4B1207F72}" srcId="{DB74B79A-585C-424B-8B3D-076A1FE465ED}" destId="{53A24D0A-B9F5-4E44-9564-16659887137E}" srcOrd="0" destOrd="0" parTransId="{9EFF3F54-9C2F-484E-AC0B-A86C4C9EB458}" sibTransId="{B7902863-8A00-4401-9132-5EDF51BDD0B8}"/>
    <dgm:cxn modelId="{2CDA3B68-E2EE-4C89-907F-D4FC568718F3}" srcId="{D927AC89-A875-4515-AA48-143E870B1A21}" destId="{D9C7D639-89BC-4D86-9A10-39B3C3CB14FC}" srcOrd="2" destOrd="0" parTransId="{2718E737-D3E4-4B1C-A8C5-DFDE08B449B3}" sibTransId="{D98735C5-1A73-4549-8125-45209ADA6273}"/>
    <dgm:cxn modelId="{72D1966F-175F-408B-BF9F-86B435D13F34}" srcId="{EE1DD4C0-93D9-4191-99E9-DC1769A0A9A4}" destId="{D927AC89-A875-4515-AA48-143E870B1A21}" srcOrd="2" destOrd="0" parTransId="{749AE9B5-0FBC-41D2-98B7-1CC1FBBC6057}" sibTransId="{160F9C38-A20E-4053-8AF8-FE1AA9F5F261}"/>
    <dgm:cxn modelId="{C3A770E3-5EE4-4E49-83DF-3A4EA4E017F3}" type="presOf" srcId="{B164CB44-332F-4530-BA29-376B21DCB073}" destId="{37D5E873-714D-409D-8E82-9D27351CBA57}" srcOrd="0" destOrd="4" presId="urn:microsoft.com/office/officeart/2005/8/layout/hList1"/>
    <dgm:cxn modelId="{7E23EE3E-94E1-42EA-A0A3-568188F05222}" srcId="{EE1DD4C0-93D9-4191-99E9-DC1769A0A9A4}" destId="{EB754A8D-C38A-4956-996C-2DFB06BFA41F}" srcOrd="0" destOrd="0" parTransId="{3C34CB16-B912-405C-A557-36642B616898}" sibTransId="{0DDF19A1-8B8B-43ED-9675-4F5723C22F2B}"/>
    <dgm:cxn modelId="{72C2413D-1416-4849-B3BA-2096957FC3CF}" srcId="{EB754A8D-C38A-4956-996C-2DFB06BFA41F}" destId="{7BD5F9BF-C250-4640-97D8-5DF2EEBF5FA7}" srcOrd="1" destOrd="0" parTransId="{8DF7D36A-4204-41C3-87E1-47645FAB3EAB}" sibTransId="{F732DAAF-1F91-4437-9E36-7147BC6C69EC}"/>
    <dgm:cxn modelId="{F78984DA-81B5-428C-8F27-328A03DC7F05}" srcId="{DB74B79A-585C-424B-8B3D-076A1FE465ED}" destId="{25E90395-05A0-4AA4-97A1-0D4DE8AA1828}" srcOrd="2" destOrd="0" parTransId="{210F5D1E-0DB6-4CB7-B560-AB918D254968}" sibTransId="{D0F45B08-F047-4565-A2BB-040E398A44CB}"/>
    <dgm:cxn modelId="{30D7BB4D-F4C3-47FD-9E59-90935B1B66F4}" type="presOf" srcId="{82CD33E4-77D1-42C5-8133-614663110D0C}" destId="{678DA5CA-2C1C-42A3-8D3A-33D90EA1D8EB}" srcOrd="0" destOrd="3" presId="urn:microsoft.com/office/officeart/2005/8/layout/hList1"/>
    <dgm:cxn modelId="{81657D15-9A7C-48C8-A63C-4FEA8BB0CD19}" srcId="{D927AC89-A875-4515-AA48-143E870B1A21}" destId="{EFE09B77-2ACF-4B07-BBB1-5677B1773B37}" srcOrd="0" destOrd="0" parTransId="{5E55DA46-B5DE-4C1F-AD72-9CD78C43086A}" sibTransId="{59720EA4-E4DB-48D7-85BA-0A3D11CAF183}"/>
    <dgm:cxn modelId="{2FDF7BA6-4D46-40AD-BF6C-B1F94E6DD6D8}" type="presOf" srcId="{25E90395-05A0-4AA4-97A1-0D4DE8AA1828}" destId="{678DA5CA-2C1C-42A3-8D3A-33D90EA1D8EB}" srcOrd="0" destOrd="2" presId="urn:microsoft.com/office/officeart/2005/8/layout/hList1"/>
    <dgm:cxn modelId="{585647E1-F8B2-43AC-8026-E38582877402}" srcId="{D927AC89-A875-4515-AA48-143E870B1A21}" destId="{09B40A9B-4D1A-43B3-B75F-01D9EAFE604F}" srcOrd="1" destOrd="0" parTransId="{3418DFC5-3F43-4FBC-B075-C0B9D3CDB778}" sibTransId="{09A8C1E4-4656-41DF-9542-98CFEB1E370B}"/>
    <dgm:cxn modelId="{CCB3351F-B9A2-4FC6-9028-D4685AD23811}" type="presOf" srcId="{D927AC89-A875-4515-AA48-143E870B1A21}" destId="{0905479E-D477-4B82-BFC7-C26F50B28F69}" srcOrd="0" destOrd="0" presId="urn:microsoft.com/office/officeart/2005/8/layout/hList1"/>
    <dgm:cxn modelId="{AE563F82-B2C7-487E-BC42-8C7D76CDE3D6}" srcId="{DB74B79A-585C-424B-8B3D-076A1FE465ED}" destId="{82CD33E4-77D1-42C5-8133-614663110D0C}" srcOrd="3" destOrd="0" parTransId="{3801E2FF-97B5-403D-942D-4A8F8C1DA228}" sibTransId="{CB66C014-8785-4896-A7B3-0EB4C57D749D}"/>
    <dgm:cxn modelId="{DF783022-0E18-4E97-83AF-DC3188C8EA1E}" type="presOf" srcId="{6A5910B5-7E95-4777-BEE5-29C669973A73}" destId="{678DA5CA-2C1C-42A3-8D3A-33D90EA1D8EB}" srcOrd="0" destOrd="1" presId="urn:microsoft.com/office/officeart/2005/8/layout/hList1"/>
    <dgm:cxn modelId="{7FE1C205-1E12-4AB5-BF73-E53B6A1AF432}" type="presOf" srcId="{EE1DD4C0-93D9-4191-99E9-DC1769A0A9A4}" destId="{2EE3D103-BADE-4F35-B79D-92CB307AA8EA}" srcOrd="0" destOrd="0" presId="urn:microsoft.com/office/officeart/2005/8/layout/hList1"/>
    <dgm:cxn modelId="{A7CD6A28-11CE-4EE9-8B40-191B5A07AEE3}" srcId="{EB754A8D-C38A-4956-996C-2DFB06BFA41F}" destId="{5844C2B5-41DC-4CA9-A97E-83C77A0E5780}" srcOrd="0" destOrd="0" parTransId="{4A64FD7D-4D46-43F9-B32B-80585AF770BB}" sibTransId="{FDF834F7-FE7E-40F0-AB37-CF14F431EA0B}"/>
    <dgm:cxn modelId="{442F5F39-7FCB-42E2-9ABD-D84BBDCABA9F}" type="presOf" srcId="{EFE09B77-2ACF-4B07-BBB1-5677B1773B37}" destId="{37D5E873-714D-409D-8E82-9D27351CBA57}" srcOrd="0" destOrd="0" presId="urn:microsoft.com/office/officeart/2005/8/layout/hList1"/>
    <dgm:cxn modelId="{92B20931-ECFB-4740-B26F-DFC598419518}" type="presOf" srcId="{D5CB10A3-14F5-4F96-8611-CFF945885FE1}" destId="{37D5E873-714D-409D-8E82-9D27351CBA57}" srcOrd="0" destOrd="3" presId="urn:microsoft.com/office/officeart/2005/8/layout/hList1"/>
    <dgm:cxn modelId="{95312199-8D33-409C-9B43-7D224FE17466}" type="presOf" srcId="{09B40A9B-4D1A-43B3-B75F-01D9EAFE604F}" destId="{37D5E873-714D-409D-8E82-9D27351CBA57}" srcOrd="0" destOrd="1" presId="urn:microsoft.com/office/officeart/2005/8/layout/hList1"/>
    <dgm:cxn modelId="{664E4CCC-9E8A-4B7B-8BEF-B40CB415D69D}" type="presParOf" srcId="{2EE3D103-BADE-4F35-B79D-92CB307AA8EA}" destId="{A02B9E00-EA55-4BAE-9E20-B99B1EFCA615}" srcOrd="0" destOrd="0" presId="urn:microsoft.com/office/officeart/2005/8/layout/hList1"/>
    <dgm:cxn modelId="{5BA96859-FF2F-4A0E-9B0F-E047B61D9621}" type="presParOf" srcId="{A02B9E00-EA55-4BAE-9E20-B99B1EFCA615}" destId="{3B38BE28-9DDD-4013-B04D-17BF3FB943CC}" srcOrd="0" destOrd="0" presId="urn:microsoft.com/office/officeart/2005/8/layout/hList1"/>
    <dgm:cxn modelId="{7AB38C0B-6D8B-4CED-B494-F2C1488758FB}" type="presParOf" srcId="{A02B9E00-EA55-4BAE-9E20-B99B1EFCA615}" destId="{D78875A7-D3D4-4A68-928A-0F9E479C0F28}" srcOrd="1" destOrd="0" presId="urn:microsoft.com/office/officeart/2005/8/layout/hList1"/>
    <dgm:cxn modelId="{AA3CE191-0A20-4600-9D80-4B780F0DE1F9}" type="presParOf" srcId="{2EE3D103-BADE-4F35-B79D-92CB307AA8EA}" destId="{F0D88C2F-D5A5-4F4B-9039-BB71AD46AEDE}" srcOrd="1" destOrd="0" presId="urn:microsoft.com/office/officeart/2005/8/layout/hList1"/>
    <dgm:cxn modelId="{B7067645-7A5F-4805-AC21-65BBE56A063A}" type="presParOf" srcId="{2EE3D103-BADE-4F35-B79D-92CB307AA8EA}" destId="{06352EA3-9298-4F5B-9A2A-1B44503A4B59}" srcOrd="2" destOrd="0" presId="urn:microsoft.com/office/officeart/2005/8/layout/hList1"/>
    <dgm:cxn modelId="{5E08E60B-271A-4852-9E9D-D54FA519ADD6}" type="presParOf" srcId="{06352EA3-9298-4F5B-9A2A-1B44503A4B59}" destId="{C09BE431-4CB5-4451-8BD1-ED105CB8A460}" srcOrd="0" destOrd="0" presId="urn:microsoft.com/office/officeart/2005/8/layout/hList1"/>
    <dgm:cxn modelId="{E1FC3DA5-4F84-489B-9A6E-150DDEF86679}" type="presParOf" srcId="{06352EA3-9298-4F5B-9A2A-1B44503A4B59}" destId="{678DA5CA-2C1C-42A3-8D3A-33D90EA1D8EB}" srcOrd="1" destOrd="0" presId="urn:microsoft.com/office/officeart/2005/8/layout/hList1"/>
    <dgm:cxn modelId="{6A895662-A264-490E-9654-A1EA6EB7D8A1}" type="presParOf" srcId="{2EE3D103-BADE-4F35-B79D-92CB307AA8EA}" destId="{02E06220-0CB1-426B-A891-66BB8AF71EAA}" srcOrd="3" destOrd="0" presId="urn:microsoft.com/office/officeart/2005/8/layout/hList1"/>
    <dgm:cxn modelId="{C929D5B6-F897-4E82-9117-51B5F9853FE6}" type="presParOf" srcId="{2EE3D103-BADE-4F35-B79D-92CB307AA8EA}" destId="{217E55EB-A7AB-4BAB-8E26-0CA125E7FEE1}" srcOrd="4" destOrd="0" presId="urn:microsoft.com/office/officeart/2005/8/layout/hList1"/>
    <dgm:cxn modelId="{448804DB-F494-4286-B64E-1542302DEC31}" type="presParOf" srcId="{217E55EB-A7AB-4BAB-8E26-0CA125E7FEE1}" destId="{0905479E-D477-4B82-BFC7-C26F50B28F69}" srcOrd="0" destOrd="0" presId="urn:microsoft.com/office/officeart/2005/8/layout/hList1"/>
    <dgm:cxn modelId="{A7445A0D-4E83-4E7B-B371-526C30BD518D}" type="presParOf" srcId="{217E55EB-A7AB-4BAB-8E26-0CA125E7FEE1}" destId="{37D5E873-714D-409D-8E82-9D27351CBA57}"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C138B81A-8FB8-431D-9D32-31EBBC90E4B5}" type="doc">
      <dgm:prSet loTypeId="urn:microsoft.com/office/officeart/2005/8/layout/hList2" loCatId="list" qsTypeId="urn:microsoft.com/office/officeart/2005/8/quickstyle/simple1" qsCatId="simple" csTypeId="urn:microsoft.com/office/officeart/2005/8/colors/accent1_2" csCatId="accent1" phldr="1"/>
      <dgm:spPr/>
      <dgm:t>
        <a:bodyPr/>
        <a:lstStyle/>
        <a:p>
          <a:endParaRPr lang="id-ID"/>
        </a:p>
      </dgm:t>
    </dgm:pt>
    <dgm:pt modelId="{66C1ED20-EAFC-4A93-A1CD-D2461E982028}">
      <dgm:prSet phldrT="[Text]"/>
      <dgm:spPr/>
      <dgm:t>
        <a:bodyPr/>
        <a:lstStyle/>
        <a:p>
          <a:r>
            <a:rPr lang="id-ID" dirty="0" smtClean="0">
              <a:solidFill>
                <a:srgbClr val="FF0000"/>
              </a:solidFill>
            </a:rPr>
            <a:t>Keyboard QWERTY</a:t>
          </a:r>
          <a:endParaRPr lang="id-ID" dirty="0">
            <a:solidFill>
              <a:srgbClr val="FF0000"/>
            </a:solidFill>
          </a:endParaRPr>
        </a:p>
      </dgm:t>
    </dgm:pt>
    <dgm:pt modelId="{37071DFF-D4A0-4985-A86D-FDEC3B6313EF}" type="parTrans" cxnId="{018D9BC9-C6BA-487C-83A2-D20A25D00648}">
      <dgm:prSet/>
      <dgm:spPr/>
      <dgm:t>
        <a:bodyPr/>
        <a:lstStyle/>
        <a:p>
          <a:endParaRPr lang="id-ID"/>
        </a:p>
      </dgm:t>
    </dgm:pt>
    <dgm:pt modelId="{9A040846-40D7-4271-BA56-5933E3869ED5}" type="sibTrans" cxnId="{018D9BC9-C6BA-487C-83A2-D20A25D00648}">
      <dgm:prSet/>
      <dgm:spPr/>
      <dgm:t>
        <a:bodyPr/>
        <a:lstStyle/>
        <a:p>
          <a:endParaRPr lang="id-ID"/>
        </a:p>
      </dgm:t>
    </dgm:pt>
    <dgm:pt modelId="{5B7B8ED4-3DAC-4082-8646-ED8C4770E081}">
      <dgm:prSet phldrT="[Text]"/>
      <dgm:spPr>
        <a:solidFill>
          <a:schemeClr val="accent5">
            <a:lumMod val="20000"/>
            <a:lumOff val="80000"/>
          </a:schemeClr>
        </a:solidFill>
      </dgm:spPr>
      <dgm:t>
        <a:bodyPr/>
        <a:lstStyle/>
        <a:p>
          <a:r>
            <a:rPr lang="id-ID" dirty="0" smtClean="0">
              <a:solidFill>
                <a:schemeClr val="tx1"/>
              </a:solidFill>
            </a:rPr>
            <a:t>Didesain sedemikian rupa sehingga key yang paling sering ditekan terpisah letaknya sejauh mungkin, sehingga bisa meminimalkan kemacetan pada saat mengetik.</a:t>
          </a:r>
          <a:endParaRPr lang="id-ID" dirty="0">
            <a:solidFill>
              <a:schemeClr val="tx1"/>
            </a:solidFill>
          </a:endParaRPr>
        </a:p>
      </dgm:t>
    </dgm:pt>
    <dgm:pt modelId="{57CDD7A3-480D-4440-AC62-D5752AEF9144}" type="parTrans" cxnId="{32C7E896-2102-4928-B181-487B64BA4F08}">
      <dgm:prSet/>
      <dgm:spPr/>
      <dgm:t>
        <a:bodyPr/>
        <a:lstStyle/>
        <a:p>
          <a:endParaRPr lang="id-ID"/>
        </a:p>
      </dgm:t>
    </dgm:pt>
    <dgm:pt modelId="{DBD080F8-22DD-4514-A1A5-D622DD0ED984}" type="sibTrans" cxnId="{32C7E896-2102-4928-B181-487B64BA4F08}">
      <dgm:prSet/>
      <dgm:spPr/>
      <dgm:t>
        <a:bodyPr/>
        <a:lstStyle/>
        <a:p>
          <a:endParaRPr lang="id-ID"/>
        </a:p>
      </dgm:t>
    </dgm:pt>
    <dgm:pt modelId="{E07E9E4E-BBF9-4113-8A0D-A48AA204617C}">
      <dgm:prSet phldrT="[Text]"/>
      <dgm:spPr>
        <a:solidFill>
          <a:schemeClr val="accent5">
            <a:lumMod val="20000"/>
            <a:lumOff val="80000"/>
          </a:schemeClr>
        </a:solidFill>
      </dgm:spPr>
      <dgm:t>
        <a:bodyPr/>
        <a:lstStyle/>
        <a:p>
          <a:r>
            <a:rPr lang="id-ID" dirty="0" smtClean="0">
              <a:solidFill>
                <a:schemeClr val="tx1"/>
              </a:solidFill>
            </a:rPr>
            <a:t>Kelemahan: 48% gerakan diantara huruf yang berurutan harus dilakukan dengan sebuah tangan, misal kata 'sadar' &amp; 'teras'</a:t>
          </a:r>
          <a:endParaRPr lang="id-ID" dirty="0">
            <a:solidFill>
              <a:schemeClr val="tx1"/>
            </a:solidFill>
          </a:endParaRPr>
        </a:p>
      </dgm:t>
    </dgm:pt>
    <dgm:pt modelId="{E0DC8216-9B02-47F4-BE48-CC45CFB8D87F}" type="parTrans" cxnId="{17EE8158-8158-4652-9ED6-712CAF86C534}">
      <dgm:prSet/>
      <dgm:spPr/>
      <dgm:t>
        <a:bodyPr/>
        <a:lstStyle/>
        <a:p>
          <a:endParaRPr lang="id-ID"/>
        </a:p>
      </dgm:t>
    </dgm:pt>
    <dgm:pt modelId="{B4D81645-9A4B-45DE-B12E-157C02395AC2}" type="sibTrans" cxnId="{17EE8158-8158-4652-9ED6-712CAF86C534}">
      <dgm:prSet/>
      <dgm:spPr/>
      <dgm:t>
        <a:bodyPr/>
        <a:lstStyle/>
        <a:p>
          <a:endParaRPr lang="id-ID"/>
        </a:p>
      </dgm:t>
    </dgm:pt>
    <dgm:pt modelId="{4513E15C-7210-45BE-9E7F-EE7C843CAA53}">
      <dgm:prSet phldrT="[Text]"/>
      <dgm:spPr/>
      <dgm:t>
        <a:bodyPr/>
        <a:lstStyle/>
        <a:p>
          <a:r>
            <a:rPr lang="id-ID" dirty="0" smtClean="0">
              <a:solidFill>
                <a:schemeClr val="accent2">
                  <a:lumMod val="50000"/>
                </a:schemeClr>
              </a:solidFill>
            </a:rPr>
            <a:t>Keyboard Alphabetic</a:t>
          </a:r>
          <a:endParaRPr lang="id-ID" dirty="0">
            <a:solidFill>
              <a:schemeClr val="accent2">
                <a:lumMod val="50000"/>
              </a:schemeClr>
            </a:solidFill>
          </a:endParaRPr>
        </a:p>
      </dgm:t>
    </dgm:pt>
    <dgm:pt modelId="{29563523-DAB0-44E1-8654-AD7020EAB8F9}" type="parTrans" cxnId="{3FB91D41-F2EA-447C-BA80-1E4579133935}">
      <dgm:prSet/>
      <dgm:spPr/>
      <dgm:t>
        <a:bodyPr/>
        <a:lstStyle/>
        <a:p>
          <a:endParaRPr lang="id-ID"/>
        </a:p>
      </dgm:t>
    </dgm:pt>
    <dgm:pt modelId="{C49F6584-4584-4C79-ABC2-C91C545F4304}" type="sibTrans" cxnId="{3FB91D41-F2EA-447C-BA80-1E4579133935}">
      <dgm:prSet/>
      <dgm:spPr/>
      <dgm:t>
        <a:bodyPr/>
        <a:lstStyle/>
        <a:p>
          <a:endParaRPr lang="id-ID"/>
        </a:p>
      </dgm:t>
    </dgm:pt>
    <dgm:pt modelId="{0D3CC5EA-AB5D-4C3A-AAE7-76A2AFAC2FEC}">
      <dgm:prSet phldrT="[Text]"/>
      <dgm:spPr>
        <a:solidFill>
          <a:schemeClr val="accent6">
            <a:lumMod val="40000"/>
            <a:lumOff val="60000"/>
          </a:schemeClr>
        </a:solidFill>
      </dgm:spPr>
      <dgm:t>
        <a:bodyPr/>
        <a:lstStyle/>
        <a:p>
          <a:r>
            <a:rPr lang="id-ID" dirty="0" smtClean="0">
              <a:solidFill>
                <a:schemeClr val="tx1"/>
              </a:solidFill>
            </a:rPr>
            <a:t>digunakan untuk negara-negara yang menggunakan alphabetic berbeda dengan alphabetic yang ada, misal: Arab, China, Rusia.</a:t>
          </a:r>
          <a:endParaRPr lang="id-ID" dirty="0">
            <a:solidFill>
              <a:schemeClr val="tx1"/>
            </a:solidFill>
          </a:endParaRPr>
        </a:p>
      </dgm:t>
    </dgm:pt>
    <dgm:pt modelId="{F0983D16-E6CD-4841-B21D-DE4DAA66E22E}" type="parTrans" cxnId="{33E9C067-4011-44F7-A109-F4DE72E7CCCD}">
      <dgm:prSet/>
      <dgm:spPr/>
      <dgm:t>
        <a:bodyPr/>
        <a:lstStyle/>
        <a:p>
          <a:endParaRPr lang="id-ID"/>
        </a:p>
      </dgm:t>
    </dgm:pt>
    <dgm:pt modelId="{F41DB082-5AA6-4666-A47C-26AB5827C2BE}" type="sibTrans" cxnId="{33E9C067-4011-44F7-A109-F4DE72E7CCCD}">
      <dgm:prSet/>
      <dgm:spPr/>
      <dgm:t>
        <a:bodyPr/>
        <a:lstStyle/>
        <a:p>
          <a:endParaRPr lang="id-ID"/>
        </a:p>
      </dgm:t>
    </dgm:pt>
    <dgm:pt modelId="{88FA486D-2723-4F5D-B82B-DBCA98CE3F63}">
      <dgm:prSet phldrT="[Text]"/>
      <dgm:spPr>
        <a:solidFill>
          <a:schemeClr val="accent2">
            <a:lumMod val="60000"/>
            <a:lumOff val="40000"/>
          </a:schemeClr>
        </a:solidFill>
      </dgm:spPr>
      <dgm:t>
        <a:bodyPr/>
        <a:lstStyle/>
        <a:p>
          <a:r>
            <a:rPr lang="id-ID" dirty="0" smtClean="0">
              <a:solidFill>
                <a:schemeClr val="tx1"/>
              </a:solidFill>
            </a:rPr>
            <a:t>digunakan untuk mencatat ucapan. Untuk menghasilkan suatu kata dengan menekan tombol atau kombinasi tombol. Misal, tombol 'D' kombinasi dari 'T' &amp; '+'. Biasanya digunakan oleh wartawan atau pada proses peradilan.</a:t>
          </a:r>
          <a:endParaRPr lang="id-ID" dirty="0">
            <a:solidFill>
              <a:schemeClr val="tx1"/>
            </a:solidFill>
          </a:endParaRPr>
        </a:p>
      </dgm:t>
    </dgm:pt>
    <dgm:pt modelId="{2810252B-6FA5-467B-A74C-E0AD4962744C}" type="parTrans" cxnId="{45A02393-229F-4857-AED5-548109089D85}">
      <dgm:prSet/>
      <dgm:spPr/>
      <dgm:t>
        <a:bodyPr/>
        <a:lstStyle/>
        <a:p>
          <a:endParaRPr lang="id-ID"/>
        </a:p>
      </dgm:t>
    </dgm:pt>
    <dgm:pt modelId="{D4CF052E-F3FB-4EE3-AAF4-4C6907F3E24F}" type="sibTrans" cxnId="{45A02393-229F-4857-AED5-548109089D85}">
      <dgm:prSet/>
      <dgm:spPr/>
      <dgm:t>
        <a:bodyPr/>
        <a:lstStyle/>
        <a:p>
          <a:endParaRPr lang="id-ID"/>
        </a:p>
      </dgm:t>
    </dgm:pt>
    <dgm:pt modelId="{63D7D6D4-CD37-4079-AF04-A677FCE4D935}">
      <dgm:prSet phldrT="[Text]"/>
      <dgm:spPr/>
      <dgm:t>
        <a:bodyPr/>
        <a:lstStyle/>
        <a:p>
          <a:r>
            <a:rPr lang="id-ID" dirty="0" smtClean="0">
              <a:solidFill>
                <a:schemeClr val="accent5">
                  <a:lumMod val="50000"/>
                </a:schemeClr>
              </a:solidFill>
            </a:rPr>
            <a:t>Kayboard Chord</a:t>
          </a:r>
          <a:endParaRPr lang="id-ID" dirty="0">
            <a:solidFill>
              <a:schemeClr val="accent5">
                <a:lumMod val="50000"/>
              </a:schemeClr>
            </a:solidFill>
          </a:endParaRPr>
        </a:p>
      </dgm:t>
    </dgm:pt>
    <dgm:pt modelId="{B1E84F6F-C3DF-466F-90BA-8BD6801623A0}" type="parTrans" cxnId="{FA34FCD8-C61C-4345-9007-A2F4B7254731}">
      <dgm:prSet/>
      <dgm:spPr/>
      <dgm:t>
        <a:bodyPr/>
        <a:lstStyle/>
        <a:p>
          <a:endParaRPr lang="id-ID"/>
        </a:p>
      </dgm:t>
    </dgm:pt>
    <dgm:pt modelId="{75C43788-77F9-48FD-B98C-3C06DA4096C0}" type="sibTrans" cxnId="{FA34FCD8-C61C-4345-9007-A2F4B7254731}">
      <dgm:prSet/>
      <dgm:spPr/>
      <dgm:t>
        <a:bodyPr/>
        <a:lstStyle/>
        <a:p>
          <a:endParaRPr lang="id-ID"/>
        </a:p>
      </dgm:t>
    </dgm:pt>
    <dgm:pt modelId="{89C25ADD-45EA-47A2-BCD6-151FCCA4088A}">
      <dgm:prSet phldrT="[Text]"/>
      <dgm:spPr>
        <a:solidFill>
          <a:schemeClr val="accent5">
            <a:lumMod val="40000"/>
            <a:lumOff val="60000"/>
          </a:schemeClr>
        </a:solidFill>
      </dgm:spPr>
      <dgm:t>
        <a:bodyPr/>
        <a:lstStyle/>
        <a:p>
          <a:r>
            <a:rPr lang="id-ID" dirty="0" smtClean="0">
              <a:solidFill>
                <a:schemeClr val="tx1"/>
              </a:solidFill>
            </a:rPr>
            <a:t>dirancang sedemikian rupa untuk mengurangi pergerakan jari. Susunan keyboard akan menyebabkan tangan kanan memiliki beban yang lebih banyak dari tangan kiri.</a:t>
          </a:r>
          <a:endParaRPr lang="id-ID" dirty="0">
            <a:solidFill>
              <a:schemeClr val="tx1"/>
            </a:solidFill>
          </a:endParaRPr>
        </a:p>
      </dgm:t>
    </dgm:pt>
    <dgm:pt modelId="{FB1DFDD5-0369-4BF8-A7D4-8838C2D7B4F5}" type="parTrans" cxnId="{986B9B60-3D2A-486B-AEDE-BA410410B8CD}">
      <dgm:prSet/>
      <dgm:spPr/>
      <dgm:t>
        <a:bodyPr/>
        <a:lstStyle/>
        <a:p>
          <a:endParaRPr lang="id-ID"/>
        </a:p>
      </dgm:t>
    </dgm:pt>
    <dgm:pt modelId="{00BCD6EA-9BEE-48B8-BA1E-4D1018DD532F}" type="sibTrans" cxnId="{986B9B60-3D2A-486B-AEDE-BA410410B8CD}">
      <dgm:prSet/>
      <dgm:spPr/>
      <dgm:t>
        <a:bodyPr/>
        <a:lstStyle/>
        <a:p>
          <a:endParaRPr lang="id-ID"/>
        </a:p>
      </dgm:t>
    </dgm:pt>
    <dgm:pt modelId="{278BC061-3E79-4795-89AF-B1A7CB7E5128}">
      <dgm:prSet/>
      <dgm:spPr>
        <a:solidFill>
          <a:schemeClr val="accent5">
            <a:lumMod val="20000"/>
            <a:lumOff val="80000"/>
          </a:schemeClr>
        </a:solidFill>
      </dgm:spPr>
      <dgm:t>
        <a:bodyPr/>
        <a:lstStyle/>
        <a:p>
          <a:r>
            <a:rPr lang="id-ID" dirty="0" smtClean="0">
              <a:solidFill>
                <a:schemeClr val="tx1"/>
              </a:solidFill>
            </a:rPr>
            <a:t>Ketidakefisienan: penggunaan jari kelingking yang lemah untuk huruf 'a' yang sering cukup dipakai.</a:t>
          </a:r>
          <a:endParaRPr lang="id-ID" dirty="0">
            <a:solidFill>
              <a:schemeClr val="tx1"/>
            </a:solidFill>
          </a:endParaRPr>
        </a:p>
      </dgm:t>
    </dgm:pt>
    <dgm:pt modelId="{47BDEEF1-1ADF-41A3-A9E6-2C648301144F}" type="parTrans" cxnId="{7A41BD9F-71F2-4EF4-BA7A-432226AD1DE7}">
      <dgm:prSet/>
      <dgm:spPr/>
      <dgm:t>
        <a:bodyPr/>
        <a:lstStyle/>
        <a:p>
          <a:endParaRPr lang="id-ID"/>
        </a:p>
      </dgm:t>
    </dgm:pt>
    <dgm:pt modelId="{F86CFD13-6022-49A1-B478-426A79F67A83}" type="sibTrans" cxnId="{7A41BD9F-71F2-4EF4-BA7A-432226AD1DE7}">
      <dgm:prSet/>
      <dgm:spPr/>
      <dgm:t>
        <a:bodyPr/>
        <a:lstStyle/>
        <a:p>
          <a:endParaRPr lang="id-ID"/>
        </a:p>
      </dgm:t>
    </dgm:pt>
    <dgm:pt modelId="{ECA4C33C-62AF-495A-9F64-479C0FE2F9DB}">
      <dgm:prSet phldrT="[Text]"/>
      <dgm:spPr/>
      <dgm:t>
        <a:bodyPr/>
        <a:lstStyle/>
        <a:p>
          <a:r>
            <a:rPr lang="id-ID" dirty="0" smtClean="0">
              <a:solidFill>
                <a:schemeClr val="accent5"/>
              </a:solidFill>
            </a:rPr>
            <a:t>Keyboard Dvorak</a:t>
          </a:r>
          <a:endParaRPr lang="id-ID" dirty="0">
            <a:solidFill>
              <a:schemeClr val="accent5"/>
            </a:solidFill>
          </a:endParaRPr>
        </a:p>
      </dgm:t>
    </dgm:pt>
    <dgm:pt modelId="{B06C420A-56B2-4CBC-803C-E49D52A480B4}" type="sibTrans" cxnId="{A686B03A-BF6A-4262-A746-6D321FFB4936}">
      <dgm:prSet/>
      <dgm:spPr/>
      <dgm:t>
        <a:bodyPr/>
        <a:lstStyle/>
        <a:p>
          <a:endParaRPr lang="id-ID"/>
        </a:p>
      </dgm:t>
    </dgm:pt>
    <dgm:pt modelId="{62D799C0-14E2-4510-848E-0A8B03BB1974}" type="parTrans" cxnId="{A686B03A-BF6A-4262-A746-6D321FFB4936}">
      <dgm:prSet/>
      <dgm:spPr/>
      <dgm:t>
        <a:bodyPr/>
        <a:lstStyle/>
        <a:p>
          <a:endParaRPr lang="id-ID"/>
        </a:p>
      </dgm:t>
    </dgm:pt>
    <dgm:pt modelId="{00ACD974-ECF9-4627-B690-BAE1D192A6EF}">
      <dgm:prSet phldrT="[Text]"/>
      <dgm:spPr>
        <a:solidFill>
          <a:schemeClr val="accent5">
            <a:lumMod val="40000"/>
            <a:lumOff val="60000"/>
          </a:schemeClr>
        </a:solidFill>
      </dgm:spPr>
      <dgm:t>
        <a:bodyPr/>
        <a:lstStyle/>
        <a:p>
          <a:r>
            <a:rPr lang="id-ID" dirty="0" smtClean="0">
              <a:solidFill>
                <a:schemeClr val="tx1"/>
              </a:solidFill>
            </a:rPr>
            <a:t>Keunggulan: Meningkatkan kecepatan 10-15%, Mengurangi kelelahan</a:t>
          </a:r>
          <a:endParaRPr lang="id-ID" dirty="0">
            <a:solidFill>
              <a:schemeClr val="tx1"/>
            </a:solidFill>
          </a:endParaRPr>
        </a:p>
      </dgm:t>
    </dgm:pt>
    <dgm:pt modelId="{35FB2765-6EE6-4065-A4C7-219A8FD79011}" type="parTrans" cxnId="{4F125639-74F5-4D54-ACFB-3F3CDBFE67DF}">
      <dgm:prSet/>
      <dgm:spPr/>
      <dgm:t>
        <a:bodyPr/>
        <a:lstStyle/>
        <a:p>
          <a:endParaRPr lang="id-ID"/>
        </a:p>
      </dgm:t>
    </dgm:pt>
    <dgm:pt modelId="{B6A3D6B7-A8FB-48B7-8FB5-39071462E16B}" type="sibTrans" cxnId="{4F125639-74F5-4D54-ACFB-3F3CDBFE67DF}">
      <dgm:prSet/>
      <dgm:spPr/>
      <dgm:t>
        <a:bodyPr/>
        <a:lstStyle/>
        <a:p>
          <a:endParaRPr lang="id-ID"/>
        </a:p>
      </dgm:t>
    </dgm:pt>
    <dgm:pt modelId="{D4BB578F-4DF8-45E3-8DA8-641059A5F9FD}">
      <dgm:prSet phldrT="[Text]"/>
      <dgm:spPr>
        <a:solidFill>
          <a:schemeClr val="accent5">
            <a:lumMod val="40000"/>
            <a:lumOff val="60000"/>
          </a:schemeClr>
        </a:solidFill>
      </dgm:spPr>
      <dgm:t>
        <a:bodyPr/>
        <a:lstStyle/>
        <a:p>
          <a:r>
            <a:rPr lang="id-ID" smtClean="0">
              <a:solidFill>
                <a:schemeClr val="tx1"/>
              </a:solidFill>
            </a:rPr>
            <a:t>Kelemahan: Kurang tersedia di pasaran</a:t>
          </a:r>
          <a:endParaRPr lang="id-ID" dirty="0">
            <a:solidFill>
              <a:schemeClr val="tx1"/>
            </a:solidFill>
          </a:endParaRPr>
        </a:p>
      </dgm:t>
    </dgm:pt>
    <dgm:pt modelId="{B2335EFF-AF25-4127-9240-DE3D2B640C86}" type="parTrans" cxnId="{675682D1-5905-4AEB-B239-521CCCDACAB3}">
      <dgm:prSet/>
      <dgm:spPr/>
      <dgm:t>
        <a:bodyPr/>
        <a:lstStyle/>
        <a:p>
          <a:endParaRPr lang="id-ID"/>
        </a:p>
      </dgm:t>
    </dgm:pt>
    <dgm:pt modelId="{0DE8565A-BEFF-4191-A6E0-BF885AF4A171}" type="sibTrans" cxnId="{675682D1-5905-4AEB-B239-521CCCDACAB3}">
      <dgm:prSet/>
      <dgm:spPr/>
      <dgm:t>
        <a:bodyPr/>
        <a:lstStyle/>
        <a:p>
          <a:endParaRPr lang="id-ID"/>
        </a:p>
      </dgm:t>
    </dgm:pt>
    <dgm:pt modelId="{9201E0AD-126A-479A-9EF1-8106DA02C418}">
      <dgm:prSet/>
      <dgm:spPr>
        <a:solidFill>
          <a:schemeClr val="accent2">
            <a:lumMod val="60000"/>
            <a:lumOff val="40000"/>
          </a:schemeClr>
        </a:solidFill>
      </dgm:spPr>
      <dgm:t>
        <a:bodyPr/>
        <a:lstStyle/>
        <a:p>
          <a:r>
            <a:rPr lang="id-ID" dirty="0" smtClean="0">
              <a:solidFill>
                <a:schemeClr val="tx1"/>
              </a:solidFill>
            </a:rPr>
            <a:t>Kelemahan: Butuh pelatihan khusus</a:t>
          </a:r>
          <a:endParaRPr lang="id-ID" dirty="0">
            <a:solidFill>
              <a:schemeClr val="tx1"/>
            </a:solidFill>
          </a:endParaRPr>
        </a:p>
      </dgm:t>
    </dgm:pt>
    <dgm:pt modelId="{F9DD5095-F3CD-4FE6-A298-28765B6A5C24}" type="parTrans" cxnId="{95397D29-34A8-4B9D-BBD4-7DA26909A7CB}">
      <dgm:prSet/>
      <dgm:spPr/>
      <dgm:t>
        <a:bodyPr/>
        <a:lstStyle/>
        <a:p>
          <a:endParaRPr lang="id-ID"/>
        </a:p>
      </dgm:t>
    </dgm:pt>
    <dgm:pt modelId="{3B8ED520-DDE0-41A8-BB8D-3AB7935C290D}" type="sibTrans" cxnId="{95397D29-34A8-4B9D-BBD4-7DA26909A7CB}">
      <dgm:prSet/>
      <dgm:spPr/>
      <dgm:t>
        <a:bodyPr/>
        <a:lstStyle/>
        <a:p>
          <a:endParaRPr lang="id-ID"/>
        </a:p>
      </dgm:t>
    </dgm:pt>
    <dgm:pt modelId="{A9D5EF29-8E03-4D0D-9374-CA1AB2AB9C55}" type="pres">
      <dgm:prSet presAssocID="{C138B81A-8FB8-431D-9D32-31EBBC90E4B5}" presName="linearFlow" presStyleCnt="0">
        <dgm:presLayoutVars>
          <dgm:dir/>
          <dgm:animLvl val="lvl"/>
          <dgm:resizeHandles/>
        </dgm:presLayoutVars>
      </dgm:prSet>
      <dgm:spPr/>
      <dgm:t>
        <a:bodyPr/>
        <a:lstStyle/>
        <a:p>
          <a:endParaRPr lang="id-ID"/>
        </a:p>
      </dgm:t>
    </dgm:pt>
    <dgm:pt modelId="{17FAA091-08EF-436C-B9A2-4B9B14F066C4}" type="pres">
      <dgm:prSet presAssocID="{66C1ED20-EAFC-4A93-A1CD-D2461E982028}" presName="compositeNode" presStyleCnt="0">
        <dgm:presLayoutVars>
          <dgm:bulletEnabled val="1"/>
        </dgm:presLayoutVars>
      </dgm:prSet>
      <dgm:spPr/>
    </dgm:pt>
    <dgm:pt modelId="{2EC4ADA9-17AE-4537-A462-5CEF16CB6851}" type="pres">
      <dgm:prSet presAssocID="{66C1ED20-EAFC-4A93-A1CD-D2461E982028}" presName="image" presStyleLbl="fgImgPlace1" presStyleIdx="0" presStyleCnt="4"/>
      <dgm:spPr/>
    </dgm:pt>
    <dgm:pt modelId="{81AB7D7F-0815-4566-9B1F-41CCC7D86F89}" type="pres">
      <dgm:prSet presAssocID="{66C1ED20-EAFC-4A93-A1CD-D2461E982028}" presName="childNode" presStyleLbl="node1" presStyleIdx="0" presStyleCnt="4">
        <dgm:presLayoutVars>
          <dgm:bulletEnabled val="1"/>
        </dgm:presLayoutVars>
      </dgm:prSet>
      <dgm:spPr/>
      <dgm:t>
        <a:bodyPr/>
        <a:lstStyle/>
        <a:p>
          <a:endParaRPr lang="id-ID"/>
        </a:p>
      </dgm:t>
    </dgm:pt>
    <dgm:pt modelId="{0BB94114-49B4-4376-A1B6-3B24D06B89D0}" type="pres">
      <dgm:prSet presAssocID="{66C1ED20-EAFC-4A93-A1CD-D2461E982028}" presName="parentNode" presStyleLbl="revTx" presStyleIdx="0" presStyleCnt="4">
        <dgm:presLayoutVars>
          <dgm:chMax val="0"/>
          <dgm:bulletEnabled val="1"/>
        </dgm:presLayoutVars>
      </dgm:prSet>
      <dgm:spPr/>
      <dgm:t>
        <a:bodyPr/>
        <a:lstStyle/>
        <a:p>
          <a:endParaRPr lang="id-ID"/>
        </a:p>
      </dgm:t>
    </dgm:pt>
    <dgm:pt modelId="{EC653C0B-C6BB-4A8F-B2E7-700538E201F6}" type="pres">
      <dgm:prSet presAssocID="{9A040846-40D7-4271-BA56-5933E3869ED5}" presName="sibTrans" presStyleCnt="0"/>
      <dgm:spPr/>
    </dgm:pt>
    <dgm:pt modelId="{1A2AF373-F5AC-4C9B-99DC-9DBB5898F7E5}" type="pres">
      <dgm:prSet presAssocID="{4513E15C-7210-45BE-9E7F-EE7C843CAA53}" presName="compositeNode" presStyleCnt="0">
        <dgm:presLayoutVars>
          <dgm:bulletEnabled val="1"/>
        </dgm:presLayoutVars>
      </dgm:prSet>
      <dgm:spPr/>
    </dgm:pt>
    <dgm:pt modelId="{760FD121-699F-439A-A436-1F117DA79004}" type="pres">
      <dgm:prSet presAssocID="{4513E15C-7210-45BE-9E7F-EE7C843CAA53}" presName="image" presStyleLbl="fgImgPlace1" presStyleIdx="1" presStyleCnt="4"/>
      <dgm:spPr/>
    </dgm:pt>
    <dgm:pt modelId="{AF1CAB8A-71B6-40B2-BF89-20405B0018E4}" type="pres">
      <dgm:prSet presAssocID="{4513E15C-7210-45BE-9E7F-EE7C843CAA53}" presName="childNode" presStyleLbl="node1" presStyleIdx="1" presStyleCnt="4">
        <dgm:presLayoutVars>
          <dgm:bulletEnabled val="1"/>
        </dgm:presLayoutVars>
      </dgm:prSet>
      <dgm:spPr/>
      <dgm:t>
        <a:bodyPr/>
        <a:lstStyle/>
        <a:p>
          <a:endParaRPr lang="id-ID"/>
        </a:p>
      </dgm:t>
    </dgm:pt>
    <dgm:pt modelId="{CA2F80EB-6CBB-49F5-9756-68471DEF1970}" type="pres">
      <dgm:prSet presAssocID="{4513E15C-7210-45BE-9E7F-EE7C843CAA53}" presName="parentNode" presStyleLbl="revTx" presStyleIdx="1" presStyleCnt="4">
        <dgm:presLayoutVars>
          <dgm:chMax val="0"/>
          <dgm:bulletEnabled val="1"/>
        </dgm:presLayoutVars>
      </dgm:prSet>
      <dgm:spPr/>
      <dgm:t>
        <a:bodyPr/>
        <a:lstStyle/>
        <a:p>
          <a:endParaRPr lang="id-ID"/>
        </a:p>
      </dgm:t>
    </dgm:pt>
    <dgm:pt modelId="{F643FB0D-BFE0-4D91-A4A8-151A0D3FA127}" type="pres">
      <dgm:prSet presAssocID="{C49F6584-4584-4C79-ABC2-C91C545F4304}" presName="sibTrans" presStyleCnt="0"/>
      <dgm:spPr/>
    </dgm:pt>
    <dgm:pt modelId="{4D6ED1CF-E8E5-426B-BA44-0006206F6B0E}" type="pres">
      <dgm:prSet presAssocID="{ECA4C33C-62AF-495A-9F64-479C0FE2F9DB}" presName="compositeNode" presStyleCnt="0">
        <dgm:presLayoutVars>
          <dgm:bulletEnabled val="1"/>
        </dgm:presLayoutVars>
      </dgm:prSet>
      <dgm:spPr/>
    </dgm:pt>
    <dgm:pt modelId="{79743799-26B2-4104-A131-9A4514365A60}" type="pres">
      <dgm:prSet presAssocID="{ECA4C33C-62AF-495A-9F64-479C0FE2F9DB}" presName="image" presStyleLbl="fgImgPlace1" presStyleIdx="2" presStyleCnt="4"/>
      <dgm:spPr/>
      <dgm:t>
        <a:bodyPr/>
        <a:lstStyle/>
        <a:p>
          <a:endParaRPr lang="id-ID"/>
        </a:p>
      </dgm:t>
    </dgm:pt>
    <dgm:pt modelId="{B3B6C37A-1736-403B-982A-B2A623CE4963}" type="pres">
      <dgm:prSet presAssocID="{ECA4C33C-62AF-495A-9F64-479C0FE2F9DB}" presName="childNode" presStyleLbl="node1" presStyleIdx="2" presStyleCnt="4">
        <dgm:presLayoutVars>
          <dgm:bulletEnabled val="1"/>
        </dgm:presLayoutVars>
      </dgm:prSet>
      <dgm:spPr/>
      <dgm:t>
        <a:bodyPr/>
        <a:lstStyle/>
        <a:p>
          <a:endParaRPr lang="id-ID"/>
        </a:p>
      </dgm:t>
    </dgm:pt>
    <dgm:pt modelId="{DCC0DFC1-521B-4CF0-8D5A-446A03640462}" type="pres">
      <dgm:prSet presAssocID="{ECA4C33C-62AF-495A-9F64-479C0FE2F9DB}" presName="parentNode" presStyleLbl="revTx" presStyleIdx="2" presStyleCnt="4">
        <dgm:presLayoutVars>
          <dgm:chMax val="0"/>
          <dgm:bulletEnabled val="1"/>
        </dgm:presLayoutVars>
      </dgm:prSet>
      <dgm:spPr/>
      <dgm:t>
        <a:bodyPr/>
        <a:lstStyle/>
        <a:p>
          <a:endParaRPr lang="id-ID"/>
        </a:p>
      </dgm:t>
    </dgm:pt>
    <dgm:pt modelId="{BCDA30A5-F1E1-4A51-9474-AAF5C6641015}" type="pres">
      <dgm:prSet presAssocID="{B06C420A-56B2-4CBC-803C-E49D52A480B4}" presName="sibTrans" presStyleCnt="0"/>
      <dgm:spPr/>
    </dgm:pt>
    <dgm:pt modelId="{B60BED69-E4A3-4F5F-8AF9-E8DF113ECE6A}" type="pres">
      <dgm:prSet presAssocID="{63D7D6D4-CD37-4079-AF04-A677FCE4D935}" presName="compositeNode" presStyleCnt="0">
        <dgm:presLayoutVars>
          <dgm:bulletEnabled val="1"/>
        </dgm:presLayoutVars>
      </dgm:prSet>
      <dgm:spPr/>
    </dgm:pt>
    <dgm:pt modelId="{B74A4DF8-B679-4C8F-B43C-2C086538D555}" type="pres">
      <dgm:prSet presAssocID="{63D7D6D4-CD37-4079-AF04-A677FCE4D935}" presName="image" presStyleLbl="fgImgPlace1" presStyleIdx="3" presStyleCnt="4"/>
      <dgm:spPr/>
    </dgm:pt>
    <dgm:pt modelId="{4D32CBB2-C6CE-40A2-BE78-810A9AF3C0C7}" type="pres">
      <dgm:prSet presAssocID="{63D7D6D4-CD37-4079-AF04-A677FCE4D935}" presName="childNode" presStyleLbl="node1" presStyleIdx="3" presStyleCnt="4">
        <dgm:presLayoutVars>
          <dgm:bulletEnabled val="1"/>
        </dgm:presLayoutVars>
      </dgm:prSet>
      <dgm:spPr/>
      <dgm:t>
        <a:bodyPr/>
        <a:lstStyle/>
        <a:p>
          <a:endParaRPr lang="id-ID"/>
        </a:p>
      </dgm:t>
    </dgm:pt>
    <dgm:pt modelId="{D2D22C10-FA7E-4F69-BC0E-360341D77996}" type="pres">
      <dgm:prSet presAssocID="{63D7D6D4-CD37-4079-AF04-A677FCE4D935}" presName="parentNode" presStyleLbl="revTx" presStyleIdx="3" presStyleCnt="4">
        <dgm:presLayoutVars>
          <dgm:chMax val="0"/>
          <dgm:bulletEnabled val="1"/>
        </dgm:presLayoutVars>
      </dgm:prSet>
      <dgm:spPr/>
      <dgm:t>
        <a:bodyPr/>
        <a:lstStyle/>
        <a:p>
          <a:endParaRPr lang="id-ID"/>
        </a:p>
      </dgm:t>
    </dgm:pt>
  </dgm:ptLst>
  <dgm:cxnLst>
    <dgm:cxn modelId="{FA34FCD8-C61C-4345-9007-A2F4B7254731}" srcId="{C138B81A-8FB8-431D-9D32-31EBBC90E4B5}" destId="{63D7D6D4-CD37-4079-AF04-A677FCE4D935}" srcOrd="3" destOrd="0" parTransId="{B1E84F6F-C3DF-466F-90BA-8BD6801623A0}" sibTransId="{75C43788-77F9-48FD-B98C-3C06DA4096C0}"/>
    <dgm:cxn modelId="{7A41BD9F-71F2-4EF4-BA7A-432226AD1DE7}" srcId="{66C1ED20-EAFC-4A93-A1CD-D2461E982028}" destId="{278BC061-3E79-4795-89AF-B1A7CB7E5128}" srcOrd="2" destOrd="0" parTransId="{47BDEEF1-1ADF-41A3-A9E6-2C648301144F}" sibTransId="{F86CFD13-6022-49A1-B478-426A79F67A83}"/>
    <dgm:cxn modelId="{4F125639-74F5-4D54-ACFB-3F3CDBFE67DF}" srcId="{ECA4C33C-62AF-495A-9F64-479C0FE2F9DB}" destId="{00ACD974-ECF9-4627-B690-BAE1D192A6EF}" srcOrd="1" destOrd="0" parTransId="{35FB2765-6EE6-4065-A4C7-219A8FD79011}" sibTransId="{B6A3D6B7-A8FB-48B7-8FB5-39071462E16B}"/>
    <dgm:cxn modelId="{17EE8158-8158-4652-9ED6-712CAF86C534}" srcId="{66C1ED20-EAFC-4A93-A1CD-D2461E982028}" destId="{E07E9E4E-BBF9-4113-8A0D-A48AA204617C}" srcOrd="1" destOrd="0" parTransId="{E0DC8216-9B02-47F4-BE48-CC45CFB8D87F}" sibTransId="{B4D81645-9A4B-45DE-B12E-157C02395AC2}"/>
    <dgm:cxn modelId="{33E9C067-4011-44F7-A109-F4DE72E7CCCD}" srcId="{4513E15C-7210-45BE-9E7F-EE7C843CAA53}" destId="{0D3CC5EA-AB5D-4C3A-AAE7-76A2AFAC2FEC}" srcOrd="0" destOrd="0" parTransId="{F0983D16-E6CD-4841-B21D-DE4DAA66E22E}" sibTransId="{F41DB082-5AA6-4666-A47C-26AB5827C2BE}"/>
    <dgm:cxn modelId="{F57242F2-E868-4284-B9FE-65AF1A143B23}" type="presOf" srcId="{ECA4C33C-62AF-495A-9F64-479C0FE2F9DB}" destId="{DCC0DFC1-521B-4CF0-8D5A-446A03640462}" srcOrd="0" destOrd="0" presId="urn:microsoft.com/office/officeart/2005/8/layout/hList2"/>
    <dgm:cxn modelId="{45A02393-229F-4857-AED5-548109089D85}" srcId="{63D7D6D4-CD37-4079-AF04-A677FCE4D935}" destId="{88FA486D-2723-4F5D-B82B-DBCA98CE3F63}" srcOrd="0" destOrd="0" parTransId="{2810252B-6FA5-467B-A74C-E0AD4962744C}" sibTransId="{D4CF052E-F3FB-4EE3-AAF4-4C6907F3E24F}"/>
    <dgm:cxn modelId="{95397D29-34A8-4B9D-BBD4-7DA26909A7CB}" srcId="{63D7D6D4-CD37-4079-AF04-A677FCE4D935}" destId="{9201E0AD-126A-479A-9EF1-8106DA02C418}" srcOrd="1" destOrd="0" parTransId="{F9DD5095-F3CD-4FE6-A298-28765B6A5C24}" sibTransId="{3B8ED520-DDE0-41A8-BB8D-3AB7935C290D}"/>
    <dgm:cxn modelId="{12109D44-48DF-4918-BCF5-8E9EEB88A73B}" type="presOf" srcId="{5B7B8ED4-3DAC-4082-8646-ED8C4770E081}" destId="{81AB7D7F-0815-4566-9B1F-41CCC7D86F89}" srcOrd="0" destOrd="0" presId="urn:microsoft.com/office/officeart/2005/8/layout/hList2"/>
    <dgm:cxn modelId="{5DCC9101-C439-4762-8763-2A523B4E0DDE}" type="presOf" srcId="{00ACD974-ECF9-4627-B690-BAE1D192A6EF}" destId="{B3B6C37A-1736-403B-982A-B2A623CE4963}" srcOrd="0" destOrd="1" presId="urn:microsoft.com/office/officeart/2005/8/layout/hList2"/>
    <dgm:cxn modelId="{9E46A407-B7B7-4077-BB98-A1FF765680D6}" type="presOf" srcId="{89C25ADD-45EA-47A2-BCD6-151FCCA4088A}" destId="{B3B6C37A-1736-403B-982A-B2A623CE4963}" srcOrd="0" destOrd="0" presId="urn:microsoft.com/office/officeart/2005/8/layout/hList2"/>
    <dgm:cxn modelId="{675682D1-5905-4AEB-B239-521CCCDACAB3}" srcId="{ECA4C33C-62AF-495A-9F64-479C0FE2F9DB}" destId="{D4BB578F-4DF8-45E3-8DA8-641059A5F9FD}" srcOrd="2" destOrd="0" parTransId="{B2335EFF-AF25-4127-9240-DE3D2B640C86}" sibTransId="{0DE8565A-BEFF-4191-A6E0-BF885AF4A171}"/>
    <dgm:cxn modelId="{018D9BC9-C6BA-487C-83A2-D20A25D00648}" srcId="{C138B81A-8FB8-431D-9D32-31EBBC90E4B5}" destId="{66C1ED20-EAFC-4A93-A1CD-D2461E982028}" srcOrd="0" destOrd="0" parTransId="{37071DFF-D4A0-4985-A86D-FDEC3B6313EF}" sibTransId="{9A040846-40D7-4271-BA56-5933E3869ED5}"/>
    <dgm:cxn modelId="{4FC16601-3A13-47A0-AC2E-CCA31104A3BD}" type="presOf" srcId="{88FA486D-2723-4F5D-B82B-DBCA98CE3F63}" destId="{4D32CBB2-C6CE-40A2-BE78-810A9AF3C0C7}" srcOrd="0" destOrd="0" presId="urn:microsoft.com/office/officeart/2005/8/layout/hList2"/>
    <dgm:cxn modelId="{8B0C72AE-F030-4E85-B086-963674ABDC30}" type="presOf" srcId="{278BC061-3E79-4795-89AF-B1A7CB7E5128}" destId="{81AB7D7F-0815-4566-9B1F-41CCC7D86F89}" srcOrd="0" destOrd="2" presId="urn:microsoft.com/office/officeart/2005/8/layout/hList2"/>
    <dgm:cxn modelId="{57C8DF48-D0B9-443E-8CAF-05F4AA61F2CA}" type="presOf" srcId="{E07E9E4E-BBF9-4113-8A0D-A48AA204617C}" destId="{81AB7D7F-0815-4566-9B1F-41CCC7D86F89}" srcOrd="0" destOrd="1" presId="urn:microsoft.com/office/officeart/2005/8/layout/hList2"/>
    <dgm:cxn modelId="{A686B03A-BF6A-4262-A746-6D321FFB4936}" srcId="{C138B81A-8FB8-431D-9D32-31EBBC90E4B5}" destId="{ECA4C33C-62AF-495A-9F64-479C0FE2F9DB}" srcOrd="2" destOrd="0" parTransId="{62D799C0-14E2-4510-848E-0A8B03BB1974}" sibTransId="{B06C420A-56B2-4CBC-803C-E49D52A480B4}"/>
    <dgm:cxn modelId="{28281AFD-B54D-47EE-A0F9-222AA213AFC5}" type="presOf" srcId="{66C1ED20-EAFC-4A93-A1CD-D2461E982028}" destId="{0BB94114-49B4-4376-A1B6-3B24D06B89D0}" srcOrd="0" destOrd="0" presId="urn:microsoft.com/office/officeart/2005/8/layout/hList2"/>
    <dgm:cxn modelId="{47D8103F-5B7A-4DFE-A650-AF3CFD9C48D1}" type="presOf" srcId="{4513E15C-7210-45BE-9E7F-EE7C843CAA53}" destId="{CA2F80EB-6CBB-49F5-9756-68471DEF1970}" srcOrd="0" destOrd="0" presId="urn:microsoft.com/office/officeart/2005/8/layout/hList2"/>
    <dgm:cxn modelId="{6765F30D-F3DF-4AAD-AE51-2726E94AD4F1}" type="presOf" srcId="{C138B81A-8FB8-431D-9D32-31EBBC90E4B5}" destId="{A9D5EF29-8E03-4D0D-9374-CA1AB2AB9C55}" srcOrd="0" destOrd="0" presId="urn:microsoft.com/office/officeart/2005/8/layout/hList2"/>
    <dgm:cxn modelId="{3FB91D41-F2EA-447C-BA80-1E4579133935}" srcId="{C138B81A-8FB8-431D-9D32-31EBBC90E4B5}" destId="{4513E15C-7210-45BE-9E7F-EE7C843CAA53}" srcOrd="1" destOrd="0" parTransId="{29563523-DAB0-44E1-8654-AD7020EAB8F9}" sibTransId="{C49F6584-4584-4C79-ABC2-C91C545F4304}"/>
    <dgm:cxn modelId="{1D07A80A-41A1-4E87-88BE-C68A7A6E135D}" type="presOf" srcId="{9201E0AD-126A-479A-9EF1-8106DA02C418}" destId="{4D32CBB2-C6CE-40A2-BE78-810A9AF3C0C7}" srcOrd="0" destOrd="1" presId="urn:microsoft.com/office/officeart/2005/8/layout/hList2"/>
    <dgm:cxn modelId="{32C7E896-2102-4928-B181-487B64BA4F08}" srcId="{66C1ED20-EAFC-4A93-A1CD-D2461E982028}" destId="{5B7B8ED4-3DAC-4082-8646-ED8C4770E081}" srcOrd="0" destOrd="0" parTransId="{57CDD7A3-480D-4440-AC62-D5752AEF9144}" sibTransId="{DBD080F8-22DD-4514-A1A5-D622DD0ED984}"/>
    <dgm:cxn modelId="{986B9B60-3D2A-486B-AEDE-BA410410B8CD}" srcId="{ECA4C33C-62AF-495A-9F64-479C0FE2F9DB}" destId="{89C25ADD-45EA-47A2-BCD6-151FCCA4088A}" srcOrd="0" destOrd="0" parTransId="{FB1DFDD5-0369-4BF8-A7D4-8838C2D7B4F5}" sibTransId="{00BCD6EA-9BEE-48B8-BA1E-4D1018DD532F}"/>
    <dgm:cxn modelId="{01C7AFC3-B6D9-4D2F-9844-966A5AE118A2}" type="presOf" srcId="{0D3CC5EA-AB5D-4C3A-AAE7-76A2AFAC2FEC}" destId="{AF1CAB8A-71B6-40B2-BF89-20405B0018E4}" srcOrd="0" destOrd="0" presId="urn:microsoft.com/office/officeart/2005/8/layout/hList2"/>
    <dgm:cxn modelId="{85B8967A-B51D-4D7E-AAF8-30E43FC8A3F9}" type="presOf" srcId="{D4BB578F-4DF8-45E3-8DA8-641059A5F9FD}" destId="{B3B6C37A-1736-403B-982A-B2A623CE4963}" srcOrd="0" destOrd="2" presId="urn:microsoft.com/office/officeart/2005/8/layout/hList2"/>
    <dgm:cxn modelId="{53D9B48E-0922-4410-BB91-EF331A9E1046}" type="presOf" srcId="{63D7D6D4-CD37-4079-AF04-A677FCE4D935}" destId="{D2D22C10-FA7E-4F69-BC0E-360341D77996}" srcOrd="0" destOrd="0" presId="urn:microsoft.com/office/officeart/2005/8/layout/hList2"/>
    <dgm:cxn modelId="{EF040930-FEC6-4598-B7CB-EE7A3A0A1A80}" type="presParOf" srcId="{A9D5EF29-8E03-4D0D-9374-CA1AB2AB9C55}" destId="{17FAA091-08EF-436C-B9A2-4B9B14F066C4}" srcOrd="0" destOrd="0" presId="urn:microsoft.com/office/officeart/2005/8/layout/hList2"/>
    <dgm:cxn modelId="{43155597-5410-43A7-868D-7F3E97C49F1F}" type="presParOf" srcId="{17FAA091-08EF-436C-B9A2-4B9B14F066C4}" destId="{2EC4ADA9-17AE-4537-A462-5CEF16CB6851}" srcOrd="0" destOrd="0" presId="urn:microsoft.com/office/officeart/2005/8/layout/hList2"/>
    <dgm:cxn modelId="{04D44798-7A6C-4244-AFB7-D685F05566EB}" type="presParOf" srcId="{17FAA091-08EF-436C-B9A2-4B9B14F066C4}" destId="{81AB7D7F-0815-4566-9B1F-41CCC7D86F89}" srcOrd="1" destOrd="0" presId="urn:microsoft.com/office/officeart/2005/8/layout/hList2"/>
    <dgm:cxn modelId="{5C53F5F1-58A4-4B99-BE08-8A68A1E885D2}" type="presParOf" srcId="{17FAA091-08EF-436C-B9A2-4B9B14F066C4}" destId="{0BB94114-49B4-4376-A1B6-3B24D06B89D0}" srcOrd="2" destOrd="0" presId="urn:microsoft.com/office/officeart/2005/8/layout/hList2"/>
    <dgm:cxn modelId="{CFEA8770-146A-4A69-AD57-515C0ADBBE2E}" type="presParOf" srcId="{A9D5EF29-8E03-4D0D-9374-CA1AB2AB9C55}" destId="{EC653C0B-C6BB-4A8F-B2E7-700538E201F6}" srcOrd="1" destOrd="0" presId="urn:microsoft.com/office/officeart/2005/8/layout/hList2"/>
    <dgm:cxn modelId="{5CBD00BA-F7A8-4F73-8799-64737ABBF833}" type="presParOf" srcId="{A9D5EF29-8E03-4D0D-9374-CA1AB2AB9C55}" destId="{1A2AF373-F5AC-4C9B-99DC-9DBB5898F7E5}" srcOrd="2" destOrd="0" presId="urn:microsoft.com/office/officeart/2005/8/layout/hList2"/>
    <dgm:cxn modelId="{E8EBAA52-F9CC-4FD8-BBA8-FC293742924A}" type="presParOf" srcId="{1A2AF373-F5AC-4C9B-99DC-9DBB5898F7E5}" destId="{760FD121-699F-439A-A436-1F117DA79004}" srcOrd="0" destOrd="0" presId="urn:microsoft.com/office/officeart/2005/8/layout/hList2"/>
    <dgm:cxn modelId="{9F052F57-8FD5-4C44-88CA-7C1ECA41B8C7}" type="presParOf" srcId="{1A2AF373-F5AC-4C9B-99DC-9DBB5898F7E5}" destId="{AF1CAB8A-71B6-40B2-BF89-20405B0018E4}" srcOrd="1" destOrd="0" presId="urn:microsoft.com/office/officeart/2005/8/layout/hList2"/>
    <dgm:cxn modelId="{C2B7A43E-2090-4AD0-836D-62FDDFEFF131}" type="presParOf" srcId="{1A2AF373-F5AC-4C9B-99DC-9DBB5898F7E5}" destId="{CA2F80EB-6CBB-49F5-9756-68471DEF1970}" srcOrd="2" destOrd="0" presId="urn:microsoft.com/office/officeart/2005/8/layout/hList2"/>
    <dgm:cxn modelId="{44ED14A8-F631-4C94-BD41-31AC7F73819A}" type="presParOf" srcId="{A9D5EF29-8E03-4D0D-9374-CA1AB2AB9C55}" destId="{F643FB0D-BFE0-4D91-A4A8-151A0D3FA127}" srcOrd="3" destOrd="0" presId="urn:microsoft.com/office/officeart/2005/8/layout/hList2"/>
    <dgm:cxn modelId="{7B122A33-E18A-4ED8-B935-E62AB994C8CE}" type="presParOf" srcId="{A9D5EF29-8E03-4D0D-9374-CA1AB2AB9C55}" destId="{4D6ED1CF-E8E5-426B-BA44-0006206F6B0E}" srcOrd="4" destOrd="0" presId="urn:microsoft.com/office/officeart/2005/8/layout/hList2"/>
    <dgm:cxn modelId="{6E8201EC-AE9E-46F1-8556-E81203FF51BB}" type="presParOf" srcId="{4D6ED1CF-E8E5-426B-BA44-0006206F6B0E}" destId="{79743799-26B2-4104-A131-9A4514365A60}" srcOrd="0" destOrd="0" presId="urn:microsoft.com/office/officeart/2005/8/layout/hList2"/>
    <dgm:cxn modelId="{F500428E-B6E7-4D37-9BE6-F1F0EF85DC16}" type="presParOf" srcId="{4D6ED1CF-E8E5-426B-BA44-0006206F6B0E}" destId="{B3B6C37A-1736-403B-982A-B2A623CE4963}" srcOrd="1" destOrd="0" presId="urn:microsoft.com/office/officeart/2005/8/layout/hList2"/>
    <dgm:cxn modelId="{AED17451-471F-44D1-86D4-ECFE460EEE65}" type="presParOf" srcId="{4D6ED1CF-E8E5-426B-BA44-0006206F6B0E}" destId="{DCC0DFC1-521B-4CF0-8D5A-446A03640462}" srcOrd="2" destOrd="0" presId="urn:microsoft.com/office/officeart/2005/8/layout/hList2"/>
    <dgm:cxn modelId="{6719D553-213D-47E1-948B-0C579FB26499}" type="presParOf" srcId="{A9D5EF29-8E03-4D0D-9374-CA1AB2AB9C55}" destId="{BCDA30A5-F1E1-4A51-9474-AAF5C6641015}" srcOrd="5" destOrd="0" presId="urn:microsoft.com/office/officeart/2005/8/layout/hList2"/>
    <dgm:cxn modelId="{042D49EF-43D5-4D23-B0BE-3D9680695980}" type="presParOf" srcId="{A9D5EF29-8E03-4D0D-9374-CA1AB2AB9C55}" destId="{B60BED69-E4A3-4F5F-8AF9-E8DF113ECE6A}" srcOrd="6" destOrd="0" presId="urn:microsoft.com/office/officeart/2005/8/layout/hList2"/>
    <dgm:cxn modelId="{EDE3709A-013A-40C3-93AD-B46FD9E2A5D8}" type="presParOf" srcId="{B60BED69-E4A3-4F5F-8AF9-E8DF113ECE6A}" destId="{B74A4DF8-B679-4C8F-B43C-2C086538D555}" srcOrd="0" destOrd="0" presId="urn:microsoft.com/office/officeart/2005/8/layout/hList2"/>
    <dgm:cxn modelId="{212CEDA1-AE41-49BD-8692-943E2AD83A40}" type="presParOf" srcId="{B60BED69-E4A3-4F5F-8AF9-E8DF113ECE6A}" destId="{4D32CBB2-C6CE-40A2-BE78-810A9AF3C0C7}" srcOrd="1" destOrd="0" presId="urn:microsoft.com/office/officeart/2005/8/layout/hList2"/>
    <dgm:cxn modelId="{BFBF4281-7F1C-4A3E-8239-B8A46754417B}" type="presParOf" srcId="{B60BED69-E4A3-4F5F-8AF9-E8DF113ECE6A}" destId="{D2D22C10-FA7E-4F69-BC0E-360341D77996}" srcOrd="2" destOrd="0" presId="urn:microsoft.com/office/officeart/2005/8/layout/h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FF2E34-9767-4859-BDFA-7C80D7BA1100}">
      <dsp:nvSpPr>
        <dsp:cNvPr id="0" name=""/>
        <dsp:cNvSpPr/>
      </dsp:nvSpPr>
      <dsp:spPr>
        <a:xfrm>
          <a:off x="1579833" y="1453"/>
          <a:ext cx="8192961" cy="1107114"/>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015" tIns="80010" rIns="120015" bIns="80010" numCol="1" spcCol="1270" anchor="ctr" anchorCtr="0">
          <a:noAutofit/>
        </a:bodyPr>
        <a:lstStyle/>
        <a:p>
          <a:pPr lvl="0" algn="ctr" defTabSz="2800350">
            <a:lnSpc>
              <a:spcPct val="90000"/>
            </a:lnSpc>
            <a:spcBef>
              <a:spcPct val="0"/>
            </a:spcBef>
            <a:spcAft>
              <a:spcPct val="35000"/>
            </a:spcAft>
          </a:pPr>
          <a:r>
            <a:rPr lang="id-ID" sz="6300" b="1" kern="1200" dirty="0" smtClean="0">
              <a:solidFill>
                <a:schemeClr val="tx1"/>
              </a:solidFill>
            </a:rPr>
            <a:t>Piranti Interaksi</a:t>
          </a:r>
          <a:endParaRPr lang="id-ID" sz="6300" b="1" kern="1200" dirty="0">
            <a:solidFill>
              <a:schemeClr val="tx1"/>
            </a:solidFill>
          </a:endParaRPr>
        </a:p>
      </dsp:txBody>
      <dsp:txXfrm>
        <a:off x="1612259" y="33879"/>
        <a:ext cx="8128109" cy="1042262"/>
      </dsp:txXfrm>
    </dsp:sp>
    <dsp:sp modelId="{D4B73FB1-B174-428C-A30F-D743B64A18B4}">
      <dsp:nvSpPr>
        <dsp:cNvPr id="0" name=""/>
        <dsp:cNvSpPr/>
      </dsp:nvSpPr>
      <dsp:spPr>
        <a:xfrm>
          <a:off x="1579833" y="1307847"/>
          <a:ext cx="1107114" cy="1107114"/>
        </a:xfrm>
        <a:prstGeom prst="ellipse">
          <a:avLst/>
        </a:prstGeom>
        <a:blipFill rotWithShape="1">
          <a:blip xmlns:r="http://schemas.openxmlformats.org/officeDocument/2006/relationships" r:embed="rId1"/>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CA21FD3-2017-4B85-8ECA-A0D39543ABD0}">
      <dsp:nvSpPr>
        <dsp:cNvPr id="0" name=""/>
        <dsp:cNvSpPr/>
      </dsp:nvSpPr>
      <dsp:spPr>
        <a:xfrm>
          <a:off x="2753374" y="1307847"/>
          <a:ext cx="7019419" cy="1107114"/>
        </a:xfrm>
        <a:prstGeom prst="roundRect">
          <a:avLst>
            <a:gd name="adj" fmla="val 1667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8920" tIns="248920" rIns="248920" bIns="248920" numCol="1" spcCol="1270" anchor="ctr" anchorCtr="0">
          <a:noAutofit/>
        </a:bodyPr>
        <a:lstStyle/>
        <a:p>
          <a:pPr lvl="0" algn="just" defTabSz="1555750">
            <a:lnSpc>
              <a:spcPct val="90000"/>
            </a:lnSpc>
            <a:spcBef>
              <a:spcPct val="0"/>
            </a:spcBef>
            <a:spcAft>
              <a:spcPct val="35000"/>
            </a:spcAft>
          </a:pPr>
          <a:r>
            <a:rPr lang="id-ID" sz="3500" b="1" kern="1200" dirty="0" smtClean="0">
              <a:solidFill>
                <a:schemeClr val="tx1"/>
              </a:solidFill>
            </a:rPr>
            <a:t>Definisi Komputer</a:t>
          </a:r>
          <a:endParaRPr lang="id-ID" sz="3500" b="1" kern="1200" dirty="0">
            <a:solidFill>
              <a:schemeClr val="tx1"/>
            </a:solidFill>
          </a:endParaRPr>
        </a:p>
      </dsp:txBody>
      <dsp:txXfrm>
        <a:off x="2807429" y="1361902"/>
        <a:ext cx="6911309" cy="999004"/>
      </dsp:txXfrm>
    </dsp:sp>
    <dsp:sp modelId="{07288955-5FBD-4CB7-A779-DDDAC01D23B5}">
      <dsp:nvSpPr>
        <dsp:cNvPr id="0" name=""/>
        <dsp:cNvSpPr/>
      </dsp:nvSpPr>
      <dsp:spPr>
        <a:xfrm>
          <a:off x="1579833" y="2547815"/>
          <a:ext cx="1107114" cy="1107114"/>
        </a:xfrm>
        <a:prstGeom prst="ellipse">
          <a:avLst/>
        </a:prstGeom>
        <a:blipFill rotWithShape="1">
          <a:blip xmlns:r="http://schemas.openxmlformats.org/officeDocument/2006/relationships" r:embed="rId2"/>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4FEDF78-5D08-4EB5-AF1F-CDABCC3DC6FA}">
      <dsp:nvSpPr>
        <dsp:cNvPr id="0" name=""/>
        <dsp:cNvSpPr/>
      </dsp:nvSpPr>
      <dsp:spPr>
        <a:xfrm>
          <a:off x="2753374" y="2547815"/>
          <a:ext cx="7019419" cy="1107114"/>
        </a:xfrm>
        <a:prstGeom prst="roundRect">
          <a:avLst>
            <a:gd name="adj" fmla="val 1667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8920" tIns="248920" rIns="248920" bIns="248920" numCol="1" spcCol="1270" anchor="ctr" anchorCtr="0">
          <a:noAutofit/>
        </a:bodyPr>
        <a:lstStyle/>
        <a:p>
          <a:pPr lvl="0" algn="just" defTabSz="1555750">
            <a:lnSpc>
              <a:spcPct val="90000"/>
            </a:lnSpc>
            <a:spcBef>
              <a:spcPct val="0"/>
            </a:spcBef>
            <a:spcAft>
              <a:spcPct val="35000"/>
            </a:spcAft>
          </a:pPr>
          <a:r>
            <a:rPr lang="id-ID" sz="3500" b="1" kern="1200" dirty="0" smtClean="0">
              <a:solidFill>
                <a:schemeClr val="tx1"/>
              </a:solidFill>
            </a:rPr>
            <a:t>Komponen Komputer</a:t>
          </a:r>
          <a:endParaRPr lang="id-ID" sz="3500" b="1" kern="1200" dirty="0">
            <a:solidFill>
              <a:schemeClr val="tx1"/>
            </a:solidFill>
          </a:endParaRPr>
        </a:p>
      </dsp:txBody>
      <dsp:txXfrm>
        <a:off x="2807429" y="2601870"/>
        <a:ext cx="6911309" cy="999004"/>
      </dsp:txXfrm>
    </dsp:sp>
    <dsp:sp modelId="{3293DC7A-4B26-4B4F-A228-CF0B689FE1DC}">
      <dsp:nvSpPr>
        <dsp:cNvPr id="0" name=""/>
        <dsp:cNvSpPr/>
      </dsp:nvSpPr>
      <dsp:spPr>
        <a:xfrm>
          <a:off x="1579833" y="3787783"/>
          <a:ext cx="1107114" cy="1107114"/>
        </a:xfrm>
        <a:prstGeom prst="ellipse">
          <a:avLst/>
        </a:prstGeom>
        <a:blipFill dpi="0" rotWithShape="1">
          <a:blip xmlns:r="http://schemas.openxmlformats.org/officeDocument/2006/relationships" r:embed="rId3"/>
          <a:srcRect/>
          <a:stretch>
            <a:fillRect l="-9716" t="-9516" r="-10089" b="-10730"/>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F28C562-8856-49CF-8C0D-FA6706158004}">
      <dsp:nvSpPr>
        <dsp:cNvPr id="0" name=""/>
        <dsp:cNvSpPr/>
      </dsp:nvSpPr>
      <dsp:spPr>
        <a:xfrm>
          <a:off x="2753374" y="3787783"/>
          <a:ext cx="7019419" cy="1107114"/>
        </a:xfrm>
        <a:prstGeom prst="roundRect">
          <a:avLst>
            <a:gd name="adj" fmla="val 1667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8920" tIns="248920" rIns="248920" bIns="248920" numCol="1" spcCol="1270" anchor="ctr" anchorCtr="0">
          <a:noAutofit/>
        </a:bodyPr>
        <a:lstStyle/>
        <a:p>
          <a:pPr lvl="0" algn="just" defTabSz="1555750">
            <a:lnSpc>
              <a:spcPct val="90000"/>
            </a:lnSpc>
            <a:spcBef>
              <a:spcPct val="0"/>
            </a:spcBef>
            <a:spcAft>
              <a:spcPct val="35000"/>
            </a:spcAft>
          </a:pPr>
          <a:r>
            <a:rPr lang="id-ID" sz="3500" b="1" kern="1200" dirty="0" smtClean="0">
              <a:solidFill>
                <a:schemeClr val="tx1"/>
              </a:solidFill>
            </a:rPr>
            <a:t>Peralatan Input</a:t>
          </a:r>
          <a:endParaRPr lang="id-ID" sz="3500" b="1" kern="1200" dirty="0">
            <a:solidFill>
              <a:schemeClr val="tx1"/>
            </a:solidFill>
          </a:endParaRPr>
        </a:p>
      </dsp:txBody>
      <dsp:txXfrm>
        <a:off x="2807429" y="3841838"/>
        <a:ext cx="6911309" cy="999004"/>
      </dsp:txXfrm>
    </dsp:sp>
    <dsp:sp modelId="{21C7E97A-287C-4A7C-8B67-5F32A7939CF2}">
      <dsp:nvSpPr>
        <dsp:cNvPr id="0" name=""/>
        <dsp:cNvSpPr/>
      </dsp:nvSpPr>
      <dsp:spPr>
        <a:xfrm>
          <a:off x="1579833" y="5027751"/>
          <a:ext cx="1107114" cy="1107114"/>
        </a:xfrm>
        <a:prstGeom prst="ellipse">
          <a:avLst/>
        </a:prstGeom>
        <a:blipFill rotWithShape="1">
          <a:blip xmlns:r="http://schemas.openxmlformats.org/officeDocument/2006/relationships" r:embed="rId4"/>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EC156E4-6F33-4211-B8FF-249ED9E04515}">
      <dsp:nvSpPr>
        <dsp:cNvPr id="0" name=""/>
        <dsp:cNvSpPr/>
      </dsp:nvSpPr>
      <dsp:spPr>
        <a:xfrm>
          <a:off x="2753374" y="5027751"/>
          <a:ext cx="7019419" cy="1107114"/>
        </a:xfrm>
        <a:prstGeom prst="roundRect">
          <a:avLst>
            <a:gd name="adj" fmla="val 1667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8920" tIns="248920" rIns="248920" bIns="248920" numCol="1" spcCol="1270" anchor="ctr" anchorCtr="0">
          <a:noAutofit/>
        </a:bodyPr>
        <a:lstStyle/>
        <a:p>
          <a:pPr lvl="0" algn="just" defTabSz="1555750">
            <a:lnSpc>
              <a:spcPct val="90000"/>
            </a:lnSpc>
            <a:spcBef>
              <a:spcPct val="0"/>
            </a:spcBef>
            <a:spcAft>
              <a:spcPct val="35000"/>
            </a:spcAft>
          </a:pPr>
          <a:r>
            <a:rPr lang="id-ID" sz="3500" b="1" kern="1200" dirty="0" smtClean="0">
              <a:solidFill>
                <a:schemeClr val="tx1"/>
              </a:solidFill>
            </a:rPr>
            <a:t>Peralatan Output</a:t>
          </a:r>
          <a:endParaRPr lang="id-ID" sz="3500" b="1" kern="1200" dirty="0">
            <a:solidFill>
              <a:schemeClr val="tx1"/>
            </a:solidFill>
          </a:endParaRPr>
        </a:p>
      </dsp:txBody>
      <dsp:txXfrm>
        <a:off x="2807429" y="5081806"/>
        <a:ext cx="6911309" cy="999004"/>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FA0AB13-FBCC-4F62-BE0D-0C8C63D20AD2}">
      <dsp:nvSpPr>
        <dsp:cNvPr id="0" name=""/>
        <dsp:cNvSpPr/>
      </dsp:nvSpPr>
      <dsp:spPr>
        <a:xfrm>
          <a:off x="0" y="437400"/>
          <a:ext cx="10850716" cy="2469600"/>
        </a:xfrm>
        <a:prstGeom prst="rect">
          <a:avLst/>
        </a:prstGeom>
        <a:no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42136" tIns="333248" rIns="842136" bIns="113792" numCol="1" spcCol="1270" anchor="t" anchorCtr="0">
          <a:noAutofit/>
        </a:bodyPr>
        <a:lstStyle/>
        <a:p>
          <a:pPr marL="171450" lvl="1" indent="-171450" algn="l" defTabSz="711200">
            <a:lnSpc>
              <a:spcPct val="90000"/>
            </a:lnSpc>
            <a:spcBef>
              <a:spcPct val="0"/>
            </a:spcBef>
            <a:spcAft>
              <a:spcPct val="15000"/>
            </a:spcAft>
            <a:buChar char="••"/>
          </a:pPr>
          <a:r>
            <a:rPr lang="id-ID" sz="1600" kern="1200" dirty="0" smtClean="0">
              <a:solidFill>
                <a:schemeClr val="tx1"/>
              </a:solidFill>
            </a:rPr>
            <a:t>Sebuah mouse menggabungkan 2 operasi penting berbasis </a:t>
          </a:r>
          <a:r>
            <a:rPr lang="id-ID" sz="1600" kern="1200" dirty="0" smtClean="0">
              <a:solidFill>
                <a:schemeClr val="tx1"/>
              </a:solidFill>
            </a:rPr>
            <a:t>layar:</a:t>
          </a:r>
          <a:endParaRPr lang="id-ID" sz="1600" kern="1200" dirty="0">
            <a:solidFill>
              <a:schemeClr val="tx1"/>
            </a:solidFill>
          </a:endParaRPr>
        </a:p>
        <a:p>
          <a:pPr marL="342900" lvl="2" indent="-171450" algn="l" defTabSz="711200">
            <a:lnSpc>
              <a:spcPct val="90000"/>
            </a:lnSpc>
            <a:spcBef>
              <a:spcPct val="0"/>
            </a:spcBef>
            <a:spcAft>
              <a:spcPct val="15000"/>
            </a:spcAft>
            <a:buChar char="••"/>
          </a:pPr>
          <a:r>
            <a:rPr lang="id-ID" sz="1600" kern="1200" dirty="0" smtClean="0">
              <a:solidFill>
                <a:schemeClr val="tx1"/>
              </a:solidFill>
            </a:rPr>
            <a:t>menggerakan kursor</a:t>
          </a:r>
          <a:endParaRPr lang="id-ID" sz="1600" kern="1200" dirty="0">
            <a:solidFill>
              <a:schemeClr val="tx1"/>
            </a:solidFill>
          </a:endParaRPr>
        </a:p>
        <a:p>
          <a:pPr marL="342900" lvl="2" indent="-171450" algn="l" defTabSz="711200">
            <a:lnSpc>
              <a:spcPct val="90000"/>
            </a:lnSpc>
            <a:spcBef>
              <a:spcPct val="0"/>
            </a:spcBef>
            <a:spcAft>
              <a:spcPct val="15000"/>
            </a:spcAft>
            <a:buChar char="••"/>
          </a:pPr>
          <a:r>
            <a:rPr lang="id-ID" sz="1600" kern="1200" smtClean="0">
              <a:solidFill>
                <a:schemeClr val="tx1"/>
              </a:solidFill>
            </a:rPr>
            <a:t>memilih </a:t>
          </a:r>
          <a:r>
            <a:rPr lang="id-ID" sz="1600" kern="1200" dirty="0" smtClean="0">
              <a:solidFill>
                <a:schemeClr val="tx1"/>
              </a:solidFill>
            </a:rPr>
            <a:t>objek pada layar dalam suatu piranti</a:t>
          </a:r>
          <a:endParaRPr lang="id-ID" sz="1600" kern="1200" dirty="0">
            <a:solidFill>
              <a:schemeClr val="tx1"/>
            </a:solidFill>
          </a:endParaRPr>
        </a:p>
        <a:p>
          <a:pPr marL="171450" lvl="1" indent="-171450" algn="l" defTabSz="711200">
            <a:lnSpc>
              <a:spcPct val="90000"/>
            </a:lnSpc>
            <a:spcBef>
              <a:spcPct val="0"/>
            </a:spcBef>
            <a:spcAft>
              <a:spcPct val="15000"/>
            </a:spcAft>
            <a:buChar char="••"/>
          </a:pPr>
          <a:r>
            <a:rPr lang="id-ID" sz="1600" kern="1200" dirty="0" smtClean="0">
              <a:solidFill>
                <a:schemeClr val="tx1"/>
              </a:solidFill>
            </a:rPr>
            <a:t>Gerakan mouse pada permukaan datar menentukan gerakan kursor pada layar, mouse umumnya mempunyai 1 sampai 3 tombol pada bagian atas untuk pilihan objek</a:t>
          </a:r>
          <a:endParaRPr lang="id-ID" sz="1600" kern="1200" dirty="0">
            <a:solidFill>
              <a:schemeClr val="tx1"/>
            </a:solidFill>
          </a:endParaRPr>
        </a:p>
        <a:p>
          <a:pPr marL="171450" lvl="1" indent="-171450" algn="l" defTabSz="711200">
            <a:lnSpc>
              <a:spcPct val="90000"/>
            </a:lnSpc>
            <a:spcBef>
              <a:spcPct val="0"/>
            </a:spcBef>
            <a:spcAft>
              <a:spcPct val="15000"/>
            </a:spcAft>
            <a:buChar char="••"/>
          </a:pPr>
          <a:r>
            <a:rPr lang="id-ID" sz="1600" kern="1200" dirty="0" smtClean="0">
              <a:solidFill>
                <a:schemeClr val="tx1"/>
              </a:solidFill>
            </a:rPr>
            <a:t>Teknologi Dasar Mouse</a:t>
          </a:r>
          <a:endParaRPr lang="id-ID" sz="1600" kern="1200" dirty="0">
            <a:solidFill>
              <a:schemeClr val="tx1"/>
            </a:solidFill>
          </a:endParaRPr>
        </a:p>
        <a:p>
          <a:pPr marL="342900" lvl="2" indent="-171450" algn="l" defTabSz="711200">
            <a:lnSpc>
              <a:spcPct val="90000"/>
            </a:lnSpc>
            <a:spcBef>
              <a:spcPct val="0"/>
            </a:spcBef>
            <a:spcAft>
              <a:spcPct val="15000"/>
            </a:spcAft>
            <a:buChar char="••"/>
          </a:pPr>
          <a:r>
            <a:rPr lang="en-US" altLang="id-ID" sz="1600" kern="1200" smtClean="0"/>
            <a:t>Mekanis</a:t>
          </a:r>
          <a:endParaRPr lang="id-ID" sz="1600" kern="1200" dirty="0">
            <a:solidFill>
              <a:schemeClr val="tx1"/>
            </a:solidFill>
          </a:endParaRPr>
        </a:p>
        <a:p>
          <a:pPr marL="342900" lvl="2" indent="-171450" algn="l" defTabSz="711200">
            <a:lnSpc>
              <a:spcPct val="90000"/>
            </a:lnSpc>
            <a:spcBef>
              <a:spcPct val="0"/>
            </a:spcBef>
            <a:spcAft>
              <a:spcPct val="15000"/>
            </a:spcAft>
            <a:buChar char="••"/>
          </a:pPr>
          <a:r>
            <a:rPr lang="en-US" altLang="id-ID" sz="1600" kern="1200" smtClean="0"/>
            <a:t>Optis</a:t>
          </a:r>
          <a:endParaRPr lang="en-US" altLang="id-ID" sz="1600" kern="1200" dirty="0" smtClean="0"/>
        </a:p>
      </dsp:txBody>
      <dsp:txXfrm>
        <a:off x="0" y="437400"/>
        <a:ext cx="10850716" cy="2469600"/>
      </dsp:txXfrm>
    </dsp:sp>
    <dsp:sp modelId="{0555D931-FDAB-4FA3-856D-2D77838599A9}">
      <dsp:nvSpPr>
        <dsp:cNvPr id="0" name=""/>
        <dsp:cNvSpPr/>
      </dsp:nvSpPr>
      <dsp:spPr>
        <a:xfrm>
          <a:off x="542535" y="201240"/>
          <a:ext cx="7595501" cy="472320"/>
        </a:xfrm>
        <a:prstGeom prst="roundRect">
          <a:avLst/>
        </a:prstGeom>
        <a:solidFill>
          <a:schemeClr val="accent1">
            <a:lumMod val="40000"/>
            <a:lumOff val="6000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7092" tIns="0" rIns="287092" bIns="0" numCol="1" spcCol="1270" anchor="ctr" anchorCtr="0">
          <a:noAutofit/>
        </a:bodyPr>
        <a:lstStyle/>
        <a:p>
          <a:pPr lvl="0" algn="l" defTabSz="711200">
            <a:lnSpc>
              <a:spcPct val="90000"/>
            </a:lnSpc>
            <a:spcBef>
              <a:spcPct val="0"/>
            </a:spcBef>
            <a:spcAft>
              <a:spcPct val="35000"/>
            </a:spcAft>
          </a:pPr>
          <a:r>
            <a:rPr lang="id-ID" sz="1600" kern="1200" dirty="0" smtClean="0">
              <a:solidFill>
                <a:schemeClr val="tx1"/>
              </a:solidFill>
            </a:rPr>
            <a:t>Mouse</a:t>
          </a:r>
          <a:endParaRPr lang="id-ID" sz="1600" kern="1200" dirty="0">
            <a:solidFill>
              <a:schemeClr val="tx1"/>
            </a:solidFill>
          </a:endParaRPr>
        </a:p>
      </dsp:txBody>
      <dsp:txXfrm>
        <a:off x="565592" y="224297"/>
        <a:ext cx="7549387" cy="426206"/>
      </dsp:txXfrm>
    </dsp:sp>
    <dsp:sp modelId="{63655449-98D6-4A74-96EF-A720CD57C8C5}">
      <dsp:nvSpPr>
        <dsp:cNvPr id="0" name=""/>
        <dsp:cNvSpPr/>
      </dsp:nvSpPr>
      <dsp:spPr>
        <a:xfrm>
          <a:off x="0" y="3229560"/>
          <a:ext cx="10850716" cy="3427200"/>
        </a:xfrm>
        <a:prstGeom prst="rect">
          <a:avLst/>
        </a:prstGeom>
        <a:no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42136" tIns="333248" rIns="842136" bIns="113792" numCol="1" spcCol="1270" anchor="t" anchorCtr="0">
          <a:noAutofit/>
        </a:bodyPr>
        <a:lstStyle/>
        <a:p>
          <a:pPr marL="171450" lvl="1" indent="-171450" algn="l" defTabSz="711200">
            <a:lnSpc>
              <a:spcPct val="90000"/>
            </a:lnSpc>
            <a:spcBef>
              <a:spcPct val="0"/>
            </a:spcBef>
            <a:spcAft>
              <a:spcPct val="15000"/>
            </a:spcAft>
            <a:buChar char="••"/>
          </a:pPr>
          <a:r>
            <a:rPr lang="id-ID" sz="1600" kern="1200" dirty="0" smtClean="0">
              <a:solidFill>
                <a:schemeClr val="tx1"/>
              </a:solidFill>
            </a:rPr>
            <a:t>Gerakan kursor pada joystick dikendalikan pada tuas yang ditanamkan pada sebuah alas</a:t>
          </a:r>
          <a:endParaRPr lang="id-ID" sz="1600" kern="1200" dirty="0">
            <a:solidFill>
              <a:schemeClr val="tx1"/>
            </a:solidFill>
          </a:endParaRPr>
        </a:p>
        <a:p>
          <a:pPr marL="171450" lvl="1" indent="-171450" algn="l" defTabSz="711200">
            <a:lnSpc>
              <a:spcPct val="90000"/>
            </a:lnSpc>
            <a:spcBef>
              <a:spcPct val="0"/>
            </a:spcBef>
            <a:spcAft>
              <a:spcPct val="15000"/>
            </a:spcAft>
            <a:buChar char="••"/>
          </a:pPr>
          <a:r>
            <a:rPr lang="id-ID" sz="1600" kern="1200" dirty="0" smtClean="0">
              <a:solidFill>
                <a:schemeClr val="tx1"/>
              </a:solidFill>
            </a:rPr>
            <a:t>Teknologi Dasar Joystcik: </a:t>
          </a:r>
          <a:endParaRPr lang="id-ID" sz="1600" kern="1200" dirty="0">
            <a:solidFill>
              <a:schemeClr val="tx1"/>
            </a:solidFill>
          </a:endParaRPr>
        </a:p>
        <a:p>
          <a:pPr marL="342900" lvl="2" indent="-171450" algn="l" defTabSz="711200">
            <a:lnSpc>
              <a:spcPct val="90000"/>
            </a:lnSpc>
            <a:spcBef>
              <a:spcPct val="0"/>
            </a:spcBef>
            <a:spcAft>
              <a:spcPct val="15000"/>
            </a:spcAft>
            <a:buChar char="••"/>
          </a:pPr>
          <a:r>
            <a:rPr lang="en-US" altLang="id-ID" sz="1600" i="1" kern="1200" smtClean="0"/>
            <a:t>Pergeseran</a:t>
          </a:r>
          <a:r>
            <a:rPr lang="en-US" altLang="id-ID" sz="1600" kern="1200" smtClean="0"/>
            <a:t> – gerakan kursor pada layar sepadan dengan gerakan tuas joystick</a:t>
          </a:r>
          <a:endParaRPr lang="id-ID" sz="1600" kern="1200" dirty="0">
            <a:solidFill>
              <a:schemeClr val="tx1"/>
            </a:solidFill>
          </a:endParaRPr>
        </a:p>
        <a:p>
          <a:pPr marL="342900" lvl="2" indent="-171450" algn="l" defTabSz="711200">
            <a:lnSpc>
              <a:spcPct val="90000"/>
            </a:lnSpc>
            <a:spcBef>
              <a:spcPct val="0"/>
            </a:spcBef>
            <a:spcAft>
              <a:spcPct val="15000"/>
            </a:spcAft>
            <a:buChar char="••"/>
          </a:pPr>
          <a:r>
            <a:rPr lang="en-US" altLang="id-ID" sz="1600" i="1" kern="1200" smtClean="0"/>
            <a:t>Daya operasi</a:t>
          </a:r>
          <a:r>
            <a:rPr lang="en-US" altLang="id-ID" sz="1600" kern="1200" smtClean="0"/>
            <a:t> – tuasnya kaku, namun ketegangan yang menimbulkan tekanan terhadap tuas dikonversikan pada gerakan kursor yang tepat pada layar</a:t>
          </a:r>
          <a:endParaRPr lang="en-US" altLang="id-ID" sz="1600" kern="1200" dirty="0" smtClean="0"/>
        </a:p>
        <a:p>
          <a:pPr marL="342900" lvl="2" indent="-171450" algn="l" defTabSz="711200">
            <a:lnSpc>
              <a:spcPct val="90000"/>
            </a:lnSpc>
            <a:spcBef>
              <a:spcPct val="0"/>
            </a:spcBef>
            <a:spcAft>
              <a:spcPct val="15000"/>
            </a:spcAft>
            <a:buChar char="••"/>
          </a:pPr>
          <a:r>
            <a:rPr lang="en-US" altLang="id-ID" sz="1600" i="1" kern="1200" dirty="0" err="1" smtClean="0"/>
            <a:t>Saklar</a:t>
          </a:r>
          <a:r>
            <a:rPr lang="en-US" altLang="id-ID" sz="1600" i="1" kern="1200" dirty="0" smtClean="0"/>
            <a:t> digital</a:t>
          </a:r>
          <a:r>
            <a:rPr lang="en-US" altLang="id-ID" sz="1600" kern="1200" dirty="0" smtClean="0"/>
            <a:t> – </a:t>
          </a:r>
          <a:r>
            <a:rPr lang="en-US" altLang="id-ID" sz="1600" kern="1200" dirty="0" err="1" smtClean="0"/>
            <a:t>gerakan</a:t>
          </a:r>
          <a:r>
            <a:rPr lang="en-US" altLang="id-ID" sz="1600" kern="1200" dirty="0" smtClean="0"/>
            <a:t> yang </a:t>
          </a:r>
          <a:r>
            <a:rPr lang="en-US" altLang="id-ID" sz="1600" kern="1200" dirty="0" err="1" smtClean="0"/>
            <a:t>tidak</a:t>
          </a:r>
          <a:r>
            <a:rPr lang="en-US" altLang="id-ID" sz="1600" kern="1200" dirty="0" smtClean="0"/>
            <a:t> </a:t>
          </a:r>
          <a:r>
            <a:rPr lang="en-US" altLang="id-ID" sz="1600" kern="1200" dirty="0" err="1" smtClean="0"/>
            <a:t>sepadan</a:t>
          </a:r>
          <a:r>
            <a:rPr lang="en-US" altLang="id-ID" sz="1600" kern="1200" dirty="0" smtClean="0"/>
            <a:t> </a:t>
          </a:r>
          <a:r>
            <a:rPr lang="en-US" altLang="id-ID" sz="1600" kern="1200" dirty="0" err="1" smtClean="0"/>
            <a:t>dari</a:t>
          </a:r>
          <a:r>
            <a:rPr lang="en-US" altLang="id-ID" sz="1600" kern="1200" dirty="0" smtClean="0"/>
            <a:t> </a:t>
          </a:r>
          <a:r>
            <a:rPr lang="en-US" altLang="id-ID" sz="1600" kern="1200" dirty="0" err="1" smtClean="0"/>
            <a:t>tuas</a:t>
          </a:r>
          <a:r>
            <a:rPr lang="en-US" altLang="id-ID" sz="1600" kern="1200" dirty="0" smtClean="0"/>
            <a:t> </a:t>
          </a:r>
          <a:r>
            <a:rPr lang="en-US" altLang="id-ID" sz="1600" kern="1200" dirty="0" err="1" smtClean="0"/>
            <a:t>dalam</a:t>
          </a:r>
          <a:r>
            <a:rPr lang="en-US" altLang="id-ID" sz="1600" kern="1200" dirty="0" smtClean="0"/>
            <a:t> 8 </a:t>
          </a:r>
          <a:r>
            <a:rPr lang="en-US" altLang="id-ID" sz="1600" kern="1200" dirty="0" err="1" smtClean="0"/>
            <a:t>arah</a:t>
          </a:r>
          <a:r>
            <a:rPr lang="en-US" altLang="id-ID" sz="1600" kern="1200" dirty="0" smtClean="0"/>
            <a:t> </a:t>
          </a:r>
          <a:r>
            <a:rPr lang="en-US" altLang="id-ID" sz="1600" kern="1200" dirty="0" err="1" smtClean="0"/>
            <a:t>dideteksi</a:t>
          </a:r>
          <a:r>
            <a:rPr lang="en-US" altLang="id-ID" sz="1600" kern="1200" dirty="0" smtClean="0"/>
            <a:t> </a:t>
          </a:r>
          <a:r>
            <a:rPr lang="en-US" altLang="id-ID" sz="1600" kern="1200" dirty="0" err="1" smtClean="0"/>
            <a:t>oleh</a:t>
          </a:r>
          <a:r>
            <a:rPr lang="en-US" altLang="id-ID" sz="1600" kern="1200" dirty="0" smtClean="0"/>
            <a:t> </a:t>
          </a:r>
          <a:r>
            <a:rPr lang="en-US" altLang="id-ID" sz="1600" kern="1200" dirty="0" err="1" smtClean="0"/>
            <a:t>saklar</a:t>
          </a:r>
          <a:r>
            <a:rPr lang="en-US" altLang="id-ID" sz="1600" kern="1200" dirty="0" smtClean="0"/>
            <a:t> digital di </a:t>
          </a:r>
          <a:r>
            <a:rPr lang="en-US" altLang="id-ID" sz="1600" kern="1200" dirty="0" err="1" smtClean="0"/>
            <a:t>dalam</a:t>
          </a:r>
          <a:r>
            <a:rPr lang="en-US" altLang="id-ID" sz="1600" kern="1200" dirty="0" smtClean="0"/>
            <a:t> joystick</a:t>
          </a:r>
          <a:endParaRPr lang="en-US" altLang="id-ID" sz="1600" kern="1200" dirty="0" smtClean="0"/>
        </a:p>
        <a:p>
          <a:pPr marL="171450" lvl="1" indent="-171450" algn="l" defTabSz="711200">
            <a:lnSpc>
              <a:spcPct val="90000"/>
            </a:lnSpc>
            <a:spcBef>
              <a:spcPct val="0"/>
            </a:spcBef>
            <a:spcAft>
              <a:spcPct val="15000"/>
            </a:spcAft>
            <a:buChar char="••"/>
          </a:pPr>
          <a:r>
            <a:rPr lang="id-ID" sz="1600" kern="1200" dirty="0" smtClean="0">
              <a:solidFill>
                <a:schemeClr val="tx1"/>
              </a:solidFill>
            </a:rPr>
            <a:t>Sifat joystick:</a:t>
          </a:r>
          <a:endParaRPr lang="id-ID" sz="1600" kern="1200" dirty="0">
            <a:solidFill>
              <a:schemeClr val="tx1"/>
            </a:solidFill>
          </a:endParaRPr>
        </a:p>
        <a:p>
          <a:pPr marL="342900" lvl="2" indent="-171450" algn="l" defTabSz="711200">
            <a:lnSpc>
              <a:spcPct val="90000"/>
            </a:lnSpc>
            <a:spcBef>
              <a:spcPct val="0"/>
            </a:spcBef>
            <a:spcAft>
              <a:spcPct val="15000"/>
            </a:spcAft>
            <a:buChar char="••"/>
          </a:pPr>
          <a:r>
            <a:rPr lang="id-ID" sz="1600" kern="1200" dirty="0" smtClean="0">
              <a:solidFill>
                <a:schemeClr val="tx1"/>
              </a:solidFill>
            </a:rPr>
            <a:t>Membutuhkan tempat yang sedikit,</a:t>
          </a:r>
          <a:endParaRPr lang="id-ID" sz="1600" kern="1200" dirty="0">
            <a:solidFill>
              <a:schemeClr val="tx1"/>
            </a:solidFill>
          </a:endParaRPr>
        </a:p>
        <a:p>
          <a:pPr marL="342900" lvl="2" indent="-171450" algn="l" defTabSz="711200">
            <a:lnSpc>
              <a:spcPct val="90000"/>
            </a:lnSpc>
            <a:spcBef>
              <a:spcPct val="0"/>
            </a:spcBef>
            <a:spcAft>
              <a:spcPct val="15000"/>
            </a:spcAft>
            <a:buChar char="••"/>
          </a:pPr>
          <a:r>
            <a:rPr lang="id-ID" sz="1600" kern="1200" dirty="0" smtClean="0">
              <a:solidFill>
                <a:schemeClr val="tx1"/>
              </a:solidFill>
            </a:rPr>
            <a:t>Tidak mengganggu layar,</a:t>
          </a:r>
          <a:endParaRPr lang="id-ID" sz="1600" kern="1200" dirty="0">
            <a:solidFill>
              <a:schemeClr val="tx1"/>
            </a:solidFill>
          </a:endParaRPr>
        </a:p>
        <a:p>
          <a:pPr marL="342900" lvl="2" indent="-171450" algn="l" defTabSz="711200">
            <a:lnSpc>
              <a:spcPct val="90000"/>
            </a:lnSpc>
            <a:spcBef>
              <a:spcPct val="0"/>
            </a:spcBef>
            <a:spcAft>
              <a:spcPct val="15000"/>
            </a:spcAft>
            <a:buChar char="••"/>
          </a:pPr>
          <a:r>
            <a:rPr lang="id-ID" sz="1600" kern="1200" dirty="0" smtClean="0">
              <a:solidFill>
                <a:schemeClr val="tx1"/>
              </a:solidFill>
            </a:rPr>
            <a:t>Harganya murah, sehingga banyak digunakan dalam permainan komputer (game) seperti: permainan pesawat, mobil balap, PES, dan lain-lain.</a:t>
          </a:r>
          <a:endParaRPr lang="id-ID" sz="1600" kern="1200" dirty="0">
            <a:solidFill>
              <a:schemeClr val="tx1"/>
            </a:solidFill>
          </a:endParaRPr>
        </a:p>
      </dsp:txBody>
      <dsp:txXfrm>
        <a:off x="0" y="3229560"/>
        <a:ext cx="10850716" cy="3427200"/>
      </dsp:txXfrm>
    </dsp:sp>
    <dsp:sp modelId="{1C5931AF-5F2E-4715-AD83-A1842343C460}">
      <dsp:nvSpPr>
        <dsp:cNvPr id="0" name=""/>
        <dsp:cNvSpPr/>
      </dsp:nvSpPr>
      <dsp:spPr>
        <a:xfrm>
          <a:off x="542535" y="2993400"/>
          <a:ext cx="7595501" cy="472320"/>
        </a:xfrm>
        <a:prstGeom prst="roundRect">
          <a:avLst/>
        </a:prstGeom>
        <a:solidFill>
          <a:schemeClr val="accent3">
            <a:lumMod val="60000"/>
            <a:lumOff val="4000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7092" tIns="0" rIns="287092" bIns="0" numCol="1" spcCol="1270" anchor="ctr" anchorCtr="0">
          <a:noAutofit/>
        </a:bodyPr>
        <a:lstStyle/>
        <a:p>
          <a:pPr lvl="0" algn="l" defTabSz="711200">
            <a:lnSpc>
              <a:spcPct val="90000"/>
            </a:lnSpc>
            <a:spcBef>
              <a:spcPct val="0"/>
            </a:spcBef>
            <a:spcAft>
              <a:spcPct val="35000"/>
            </a:spcAft>
          </a:pPr>
          <a:r>
            <a:rPr lang="id-ID" sz="1600" kern="1200" dirty="0" smtClean="0">
              <a:solidFill>
                <a:schemeClr val="tx1"/>
              </a:solidFill>
            </a:rPr>
            <a:t>Joystick</a:t>
          </a:r>
          <a:endParaRPr lang="id-ID" sz="1600" kern="1200" dirty="0">
            <a:solidFill>
              <a:schemeClr val="tx1"/>
            </a:solidFill>
          </a:endParaRPr>
        </a:p>
      </dsp:txBody>
      <dsp:txXfrm>
        <a:off x="565592" y="3016457"/>
        <a:ext cx="7549387" cy="426206"/>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B7AB81-EBE0-42B4-8FFF-43C09E3BDBE1}">
      <dsp:nvSpPr>
        <dsp:cNvPr id="0" name=""/>
        <dsp:cNvSpPr/>
      </dsp:nvSpPr>
      <dsp:spPr>
        <a:xfrm>
          <a:off x="0" y="540142"/>
          <a:ext cx="10850716" cy="3175200"/>
        </a:xfrm>
        <a:prstGeom prst="rect">
          <a:avLst/>
        </a:prstGeom>
        <a:no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42136" tIns="437388" rIns="842136" bIns="149352" numCol="1" spcCol="1270" anchor="t" anchorCtr="0">
          <a:noAutofit/>
        </a:bodyPr>
        <a:lstStyle/>
        <a:p>
          <a:pPr marL="228600" lvl="1" indent="-228600" algn="l" defTabSz="933450">
            <a:lnSpc>
              <a:spcPct val="90000"/>
            </a:lnSpc>
            <a:spcBef>
              <a:spcPct val="0"/>
            </a:spcBef>
            <a:spcAft>
              <a:spcPct val="15000"/>
            </a:spcAft>
            <a:buChar char="••"/>
          </a:pPr>
          <a:r>
            <a:rPr lang="id-ID" sz="2100" kern="1200" dirty="0" smtClean="0">
              <a:solidFill>
                <a:schemeClr val="tx1"/>
              </a:solidFill>
            </a:rPr>
            <a:t>Dapat digambarkan sebagai gabungan fungsi dari joystick dan mouse. Terdiri atas dasar yang tetap, yang menyangga sebuah bola. User hanya menggerakkan bola untuk memindahkan kursor.</a:t>
          </a:r>
          <a:endParaRPr lang="id-ID" sz="2100" kern="1200" dirty="0">
            <a:solidFill>
              <a:schemeClr val="tx1"/>
            </a:solidFill>
          </a:endParaRPr>
        </a:p>
        <a:p>
          <a:pPr marL="228600" lvl="1" indent="-228600" algn="l" defTabSz="933450">
            <a:lnSpc>
              <a:spcPct val="90000"/>
            </a:lnSpc>
            <a:spcBef>
              <a:spcPct val="0"/>
            </a:spcBef>
            <a:spcAft>
              <a:spcPct val="15000"/>
            </a:spcAft>
            <a:buChar char="••"/>
          </a:pPr>
          <a:r>
            <a:rPr lang="id-ID" sz="2100" kern="1200" dirty="0" smtClean="0">
              <a:solidFill>
                <a:schemeClr val="tx1"/>
              </a:solidFill>
            </a:rPr>
            <a:t>Sifat trackball:</a:t>
          </a:r>
          <a:endParaRPr lang="id-ID" sz="2100" kern="1200" dirty="0">
            <a:solidFill>
              <a:schemeClr val="tx1"/>
            </a:solidFill>
          </a:endParaRPr>
        </a:p>
        <a:p>
          <a:pPr marL="228600" lvl="1" indent="-228600" algn="l" defTabSz="933450">
            <a:lnSpc>
              <a:spcPct val="90000"/>
            </a:lnSpc>
            <a:spcBef>
              <a:spcPct val="0"/>
            </a:spcBef>
            <a:spcAft>
              <a:spcPct val="15000"/>
            </a:spcAft>
            <a:buChar char="••"/>
          </a:pPr>
          <a:r>
            <a:rPr lang="id-ID" sz="2100" kern="1200" dirty="0" smtClean="0">
              <a:solidFill>
                <a:schemeClr val="tx1"/>
              </a:solidFill>
            </a:rPr>
            <a:t>Mudah dipelajari</a:t>
          </a:r>
          <a:endParaRPr lang="id-ID" sz="2100" kern="1200" dirty="0">
            <a:solidFill>
              <a:schemeClr val="tx1"/>
            </a:solidFill>
          </a:endParaRPr>
        </a:p>
        <a:p>
          <a:pPr marL="228600" lvl="1" indent="-228600" algn="l" defTabSz="933450">
            <a:lnSpc>
              <a:spcPct val="90000"/>
            </a:lnSpc>
            <a:spcBef>
              <a:spcPct val="0"/>
            </a:spcBef>
            <a:spcAft>
              <a:spcPct val="15000"/>
            </a:spcAft>
            <a:buChar char="••"/>
          </a:pPr>
          <a:r>
            <a:rPr lang="id-ID" sz="2100" kern="1200" dirty="0" smtClean="0">
              <a:solidFill>
                <a:schemeClr val="tx1"/>
              </a:solidFill>
            </a:rPr>
            <a:t>Membutuhkan sedikit ruangan (seperti joystick)</a:t>
          </a:r>
          <a:endParaRPr lang="id-ID" sz="2100" kern="1200" dirty="0">
            <a:solidFill>
              <a:schemeClr val="tx1"/>
            </a:solidFill>
          </a:endParaRPr>
        </a:p>
        <a:p>
          <a:pPr marL="228600" lvl="1" indent="-228600" algn="l" defTabSz="933450">
            <a:lnSpc>
              <a:spcPct val="90000"/>
            </a:lnSpc>
            <a:spcBef>
              <a:spcPct val="0"/>
            </a:spcBef>
            <a:spcAft>
              <a:spcPct val="15000"/>
            </a:spcAft>
            <a:buChar char="••"/>
          </a:pPr>
          <a:r>
            <a:rPr lang="id-ID" sz="2100" kern="1200" dirty="0" smtClean="0">
              <a:solidFill>
                <a:schemeClr val="tx1"/>
              </a:solidFill>
            </a:rPr>
            <a:t>Beberapa peneliti menjelaskan bahwa trackball merupakan salah satu pirnati penuding yang efisien (dalam hal ketepatan dan kecepatan).</a:t>
          </a:r>
          <a:endParaRPr lang="id-ID" sz="2100" kern="1200" dirty="0">
            <a:solidFill>
              <a:schemeClr val="tx1"/>
            </a:solidFill>
          </a:endParaRPr>
        </a:p>
      </dsp:txBody>
      <dsp:txXfrm>
        <a:off x="0" y="540142"/>
        <a:ext cx="10850716" cy="3175200"/>
      </dsp:txXfrm>
    </dsp:sp>
    <dsp:sp modelId="{2831F564-3B7C-4EC1-B920-2FED7CABB2DD}">
      <dsp:nvSpPr>
        <dsp:cNvPr id="0" name=""/>
        <dsp:cNvSpPr/>
      </dsp:nvSpPr>
      <dsp:spPr>
        <a:xfrm>
          <a:off x="542535" y="230182"/>
          <a:ext cx="7595501" cy="619920"/>
        </a:xfrm>
        <a:prstGeom prst="roundRect">
          <a:avLst/>
        </a:prstGeom>
        <a:solidFill>
          <a:schemeClr val="accent5">
            <a:lumMod val="60000"/>
            <a:lumOff val="4000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7092" tIns="0" rIns="287092" bIns="0" numCol="1" spcCol="1270" anchor="ctr" anchorCtr="0">
          <a:noAutofit/>
        </a:bodyPr>
        <a:lstStyle/>
        <a:p>
          <a:pPr lvl="0" algn="l" defTabSz="933450">
            <a:lnSpc>
              <a:spcPct val="90000"/>
            </a:lnSpc>
            <a:spcBef>
              <a:spcPct val="0"/>
            </a:spcBef>
            <a:spcAft>
              <a:spcPct val="35000"/>
            </a:spcAft>
          </a:pPr>
          <a:r>
            <a:rPr lang="id-ID" sz="2100" kern="1200" dirty="0" smtClean="0">
              <a:solidFill>
                <a:schemeClr val="tx1"/>
              </a:solidFill>
            </a:rPr>
            <a:t>Trackball</a:t>
          </a:r>
          <a:endParaRPr lang="id-ID" sz="2100" kern="1200" dirty="0">
            <a:solidFill>
              <a:schemeClr val="tx1"/>
            </a:solidFill>
          </a:endParaRPr>
        </a:p>
      </dsp:txBody>
      <dsp:txXfrm>
        <a:off x="572797" y="260444"/>
        <a:ext cx="7534977" cy="559396"/>
      </dsp:txXfrm>
    </dsp:sp>
    <dsp:sp modelId="{06E50941-B7BE-414B-B5CC-D8A598C69478}">
      <dsp:nvSpPr>
        <dsp:cNvPr id="0" name=""/>
        <dsp:cNvSpPr/>
      </dsp:nvSpPr>
      <dsp:spPr>
        <a:xfrm>
          <a:off x="0" y="4138703"/>
          <a:ext cx="10850716" cy="2447550"/>
        </a:xfrm>
        <a:prstGeom prst="rect">
          <a:avLst/>
        </a:prstGeom>
        <a:no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42136" tIns="437388" rIns="842136" bIns="149352" numCol="1" spcCol="1270" anchor="t" anchorCtr="0">
          <a:noAutofit/>
        </a:bodyPr>
        <a:lstStyle/>
        <a:p>
          <a:pPr marL="228600" lvl="1" indent="-228600" algn="l" defTabSz="933450">
            <a:lnSpc>
              <a:spcPct val="90000"/>
            </a:lnSpc>
            <a:spcBef>
              <a:spcPct val="0"/>
            </a:spcBef>
            <a:spcAft>
              <a:spcPct val="15000"/>
            </a:spcAft>
            <a:buChar char="••"/>
          </a:pPr>
          <a:r>
            <a:rPr lang="id-ID" sz="2100" kern="1200" dirty="0" smtClean="0">
              <a:solidFill>
                <a:schemeClr val="tx1"/>
              </a:solidFill>
            </a:rPr>
            <a:t>Dikenal dengan G-Stick, accupoint merupakan miniatur dari joystick yang diletakkan diantara kunci G dan H pada keyboard. Biasanya dipakai bersama dengan 2 buah tombol dan fungsinya sama dengan mouse.</a:t>
          </a:r>
          <a:endParaRPr lang="id-ID" sz="2100" kern="1200" dirty="0">
            <a:solidFill>
              <a:schemeClr val="tx1"/>
            </a:solidFill>
          </a:endParaRPr>
        </a:p>
        <a:p>
          <a:pPr marL="228600" lvl="1" indent="-228600" algn="l" defTabSz="933450">
            <a:lnSpc>
              <a:spcPct val="90000"/>
            </a:lnSpc>
            <a:spcBef>
              <a:spcPct val="0"/>
            </a:spcBef>
            <a:spcAft>
              <a:spcPct val="15000"/>
            </a:spcAft>
            <a:buChar char="••"/>
          </a:pPr>
          <a:r>
            <a:rPr lang="id-ID" sz="2100" kern="1200" dirty="0" smtClean="0">
              <a:solidFill>
                <a:schemeClr val="tx1"/>
              </a:solidFill>
            </a:rPr>
            <a:t>Karena accupoint ditempelkan pada keyboard, maka tidak memerlukan tambah ruang untuk operasinya. </a:t>
          </a:r>
          <a:endParaRPr lang="id-ID" sz="2100" kern="1200" dirty="0">
            <a:solidFill>
              <a:schemeClr val="tx1"/>
            </a:solidFill>
          </a:endParaRPr>
        </a:p>
        <a:p>
          <a:pPr marL="228600" lvl="1" indent="-228600" algn="l" defTabSz="933450">
            <a:lnSpc>
              <a:spcPct val="90000"/>
            </a:lnSpc>
            <a:spcBef>
              <a:spcPct val="0"/>
            </a:spcBef>
            <a:spcAft>
              <a:spcPct val="15000"/>
            </a:spcAft>
            <a:buChar char="••"/>
          </a:pPr>
          <a:r>
            <a:rPr lang="id-ID" sz="2100" kern="1200" dirty="0" smtClean="0">
              <a:solidFill>
                <a:schemeClr val="tx1"/>
              </a:solidFill>
            </a:rPr>
            <a:t>Accupoint dioperasikan cukup dengan 1 jari saja dan tidak memerlukan ruang.</a:t>
          </a:r>
          <a:endParaRPr lang="id-ID" sz="2100" kern="1200" dirty="0">
            <a:solidFill>
              <a:schemeClr val="tx1"/>
            </a:solidFill>
          </a:endParaRPr>
        </a:p>
      </dsp:txBody>
      <dsp:txXfrm>
        <a:off x="0" y="4138703"/>
        <a:ext cx="10850716" cy="2447550"/>
      </dsp:txXfrm>
    </dsp:sp>
    <dsp:sp modelId="{7A915C95-F46E-4EC4-9B31-A16D567FA360}">
      <dsp:nvSpPr>
        <dsp:cNvPr id="0" name=""/>
        <dsp:cNvSpPr/>
      </dsp:nvSpPr>
      <dsp:spPr>
        <a:xfrm>
          <a:off x="542535" y="3828743"/>
          <a:ext cx="7595501" cy="619920"/>
        </a:xfrm>
        <a:prstGeom prst="roundRect">
          <a:avLst/>
        </a:prstGeom>
        <a:solidFill>
          <a:schemeClr val="accent6">
            <a:lumMod val="60000"/>
            <a:lumOff val="4000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7092" tIns="0" rIns="287092" bIns="0" numCol="1" spcCol="1270" anchor="ctr" anchorCtr="0">
          <a:noAutofit/>
        </a:bodyPr>
        <a:lstStyle/>
        <a:p>
          <a:pPr lvl="0" algn="l" defTabSz="933450">
            <a:lnSpc>
              <a:spcPct val="90000"/>
            </a:lnSpc>
            <a:spcBef>
              <a:spcPct val="0"/>
            </a:spcBef>
            <a:spcAft>
              <a:spcPct val="35000"/>
            </a:spcAft>
          </a:pPr>
          <a:r>
            <a:rPr lang="id-ID" sz="2100" kern="1200" smtClean="0">
              <a:solidFill>
                <a:schemeClr val="tx1"/>
              </a:solidFill>
            </a:rPr>
            <a:t>Trackpoint</a:t>
          </a:r>
          <a:endParaRPr lang="id-ID" sz="2100" kern="1200" dirty="0">
            <a:solidFill>
              <a:schemeClr val="tx1"/>
            </a:solidFill>
          </a:endParaRPr>
        </a:p>
      </dsp:txBody>
      <dsp:txXfrm>
        <a:off x="572797" y="3859005"/>
        <a:ext cx="7534977" cy="559396"/>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B7AB81-EBE0-42B4-8FFF-43C09E3BDBE1}">
      <dsp:nvSpPr>
        <dsp:cNvPr id="0" name=""/>
        <dsp:cNvSpPr/>
      </dsp:nvSpPr>
      <dsp:spPr>
        <a:xfrm>
          <a:off x="0" y="416618"/>
          <a:ext cx="10850716" cy="2167200"/>
        </a:xfrm>
        <a:prstGeom prst="rect">
          <a:avLst/>
        </a:prstGeom>
        <a:no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42136" tIns="333248" rIns="842136" bIns="113792" numCol="1" spcCol="1270" anchor="t" anchorCtr="0">
          <a:noAutofit/>
        </a:bodyPr>
        <a:lstStyle/>
        <a:p>
          <a:pPr marL="171450" lvl="1" indent="-171450" algn="l" defTabSz="711200">
            <a:lnSpc>
              <a:spcPct val="90000"/>
            </a:lnSpc>
            <a:spcBef>
              <a:spcPct val="0"/>
            </a:spcBef>
            <a:spcAft>
              <a:spcPct val="15000"/>
            </a:spcAft>
            <a:buChar char="••"/>
          </a:pPr>
          <a:r>
            <a:rPr lang="id-ID" sz="1600" kern="1200" dirty="0" smtClean="0">
              <a:solidFill>
                <a:schemeClr val="tx1"/>
              </a:solidFill>
            </a:rPr>
            <a:t>Pena yang membangkitkan informasi ketika ditudingkan pada layar. Ketika light pen ditudingkan pada tampilan CRT, sebuah lensa memfokuskan pada setiap cahaya yang dipancarkan dari layar menuju sebuah detektor cahaya atau photocell</a:t>
          </a:r>
          <a:endParaRPr lang="id-ID" sz="1600" kern="1200" dirty="0">
            <a:solidFill>
              <a:schemeClr val="tx1"/>
            </a:solidFill>
          </a:endParaRPr>
        </a:p>
        <a:p>
          <a:pPr marL="171450" lvl="1" indent="-171450" algn="l" defTabSz="711200">
            <a:lnSpc>
              <a:spcPct val="90000"/>
            </a:lnSpc>
            <a:spcBef>
              <a:spcPct val="0"/>
            </a:spcBef>
            <a:spcAft>
              <a:spcPct val="15000"/>
            </a:spcAft>
            <a:buChar char="••"/>
          </a:pPr>
          <a:r>
            <a:rPr lang="id-ID" sz="1600" kern="1200" dirty="0" smtClean="0">
              <a:solidFill>
                <a:schemeClr val="tx1"/>
              </a:solidFill>
            </a:rPr>
            <a:t>Permasalahan pada light pen:</a:t>
          </a:r>
          <a:endParaRPr lang="id-ID" sz="1600" kern="1200" dirty="0">
            <a:solidFill>
              <a:schemeClr val="tx1"/>
            </a:solidFill>
          </a:endParaRPr>
        </a:p>
        <a:p>
          <a:pPr marL="342900" lvl="2" indent="-171450" algn="l" defTabSz="711200">
            <a:lnSpc>
              <a:spcPct val="90000"/>
            </a:lnSpc>
            <a:spcBef>
              <a:spcPct val="0"/>
            </a:spcBef>
            <a:spcAft>
              <a:spcPct val="15000"/>
            </a:spcAft>
            <a:buChar char="••"/>
          </a:pPr>
          <a:r>
            <a:rPr lang="id-ID" sz="1600" kern="1200" dirty="0" smtClean="0">
              <a:solidFill>
                <a:schemeClr val="tx1"/>
              </a:solidFill>
            </a:rPr>
            <a:t>Pena dapat mengganggu layar</a:t>
          </a:r>
          <a:endParaRPr lang="id-ID" sz="1600" kern="1200" dirty="0">
            <a:solidFill>
              <a:schemeClr val="tx1"/>
            </a:solidFill>
          </a:endParaRPr>
        </a:p>
        <a:p>
          <a:pPr marL="342900" lvl="2" indent="-171450" algn="l" defTabSz="711200">
            <a:lnSpc>
              <a:spcPct val="90000"/>
            </a:lnSpc>
            <a:spcBef>
              <a:spcPct val="0"/>
            </a:spcBef>
            <a:spcAft>
              <a:spcPct val="15000"/>
            </a:spcAft>
            <a:buChar char="••"/>
          </a:pPr>
          <a:r>
            <a:rPr lang="id-ID" sz="1600" kern="1200" dirty="0" smtClean="0">
              <a:solidFill>
                <a:schemeClr val="tx1"/>
              </a:solidFill>
            </a:rPr>
            <a:t>Gampang rusak dan Patah</a:t>
          </a:r>
          <a:endParaRPr lang="id-ID" sz="1600" kern="1200" dirty="0">
            <a:solidFill>
              <a:schemeClr val="tx1"/>
            </a:solidFill>
          </a:endParaRPr>
        </a:p>
        <a:p>
          <a:pPr marL="342900" lvl="2" indent="-171450" algn="l" defTabSz="711200">
            <a:lnSpc>
              <a:spcPct val="90000"/>
            </a:lnSpc>
            <a:spcBef>
              <a:spcPct val="0"/>
            </a:spcBef>
            <a:spcAft>
              <a:spcPct val="15000"/>
            </a:spcAft>
            <a:buChar char="••"/>
          </a:pPr>
          <a:r>
            <a:rPr lang="id-ID" sz="1600" kern="1200" dirty="0" smtClean="0">
              <a:solidFill>
                <a:schemeClr val="tx1"/>
              </a:solidFill>
            </a:rPr>
            <a:t>Melelahkan tangan</a:t>
          </a:r>
          <a:endParaRPr lang="id-ID" sz="1600" kern="1200" dirty="0">
            <a:solidFill>
              <a:schemeClr val="tx1"/>
            </a:solidFill>
          </a:endParaRPr>
        </a:p>
      </dsp:txBody>
      <dsp:txXfrm>
        <a:off x="0" y="416618"/>
        <a:ext cx="10850716" cy="2167200"/>
      </dsp:txXfrm>
    </dsp:sp>
    <dsp:sp modelId="{2831F564-3B7C-4EC1-B920-2FED7CABB2DD}">
      <dsp:nvSpPr>
        <dsp:cNvPr id="0" name=""/>
        <dsp:cNvSpPr/>
      </dsp:nvSpPr>
      <dsp:spPr>
        <a:xfrm>
          <a:off x="542535" y="180458"/>
          <a:ext cx="7595501" cy="472320"/>
        </a:xfrm>
        <a:prstGeom prst="roundRect">
          <a:avLst/>
        </a:prstGeom>
        <a:solidFill>
          <a:srgbClr val="7087FC"/>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7092" tIns="0" rIns="287092" bIns="0" numCol="1" spcCol="1270" anchor="ctr" anchorCtr="0">
          <a:noAutofit/>
        </a:bodyPr>
        <a:lstStyle/>
        <a:p>
          <a:pPr lvl="0" algn="l" defTabSz="711200">
            <a:lnSpc>
              <a:spcPct val="90000"/>
            </a:lnSpc>
            <a:spcBef>
              <a:spcPct val="0"/>
            </a:spcBef>
            <a:spcAft>
              <a:spcPct val="35000"/>
            </a:spcAft>
          </a:pPr>
          <a:r>
            <a:rPr lang="id-ID" sz="1600" kern="1200" dirty="0" smtClean="0">
              <a:solidFill>
                <a:schemeClr val="tx1"/>
              </a:solidFill>
            </a:rPr>
            <a:t>Light Pen</a:t>
          </a:r>
          <a:endParaRPr lang="id-ID" sz="1600" kern="1200" dirty="0">
            <a:solidFill>
              <a:schemeClr val="tx1"/>
            </a:solidFill>
          </a:endParaRPr>
        </a:p>
      </dsp:txBody>
      <dsp:txXfrm>
        <a:off x="565592" y="203515"/>
        <a:ext cx="7549387" cy="426206"/>
      </dsp:txXfrm>
    </dsp:sp>
    <dsp:sp modelId="{A5229096-4424-45D0-9AFC-58CC87DDF447}">
      <dsp:nvSpPr>
        <dsp:cNvPr id="0" name=""/>
        <dsp:cNvSpPr/>
      </dsp:nvSpPr>
      <dsp:spPr>
        <a:xfrm>
          <a:off x="0" y="2906378"/>
          <a:ext cx="10850716" cy="3729600"/>
        </a:xfrm>
        <a:prstGeom prst="rect">
          <a:avLst/>
        </a:prstGeom>
        <a:no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42136" tIns="333248" rIns="842136" bIns="113792" numCol="1" spcCol="1270" anchor="t" anchorCtr="0">
          <a:noAutofit/>
        </a:bodyPr>
        <a:lstStyle/>
        <a:p>
          <a:pPr marL="171450" lvl="1" indent="-171450" algn="l" defTabSz="711200">
            <a:lnSpc>
              <a:spcPct val="90000"/>
            </a:lnSpc>
            <a:spcBef>
              <a:spcPct val="0"/>
            </a:spcBef>
            <a:spcAft>
              <a:spcPct val="15000"/>
            </a:spcAft>
            <a:buChar char="••"/>
          </a:pPr>
          <a:r>
            <a:rPr lang="id-ID" sz="1600" kern="1200" dirty="0" smtClean="0">
              <a:solidFill>
                <a:schemeClr val="tx1"/>
              </a:solidFill>
            </a:rPr>
            <a:t>Dapat digolongkan dalam panel sensitif sentuhan </a:t>
          </a:r>
          <a:endParaRPr lang="id-ID" sz="1600" kern="1200" dirty="0">
            <a:solidFill>
              <a:schemeClr val="tx1"/>
            </a:solidFill>
          </a:endParaRPr>
        </a:p>
        <a:p>
          <a:pPr marL="171450" lvl="1" indent="-171450" algn="l" defTabSz="711200">
            <a:lnSpc>
              <a:spcPct val="90000"/>
            </a:lnSpc>
            <a:spcBef>
              <a:spcPct val="0"/>
            </a:spcBef>
            <a:spcAft>
              <a:spcPct val="15000"/>
            </a:spcAft>
            <a:buChar char="••"/>
          </a:pPr>
          <a:r>
            <a:rPr lang="id-ID" sz="1600" kern="1200" dirty="0" smtClean="0">
              <a:solidFill>
                <a:schemeClr val="tx1"/>
              </a:solidFill>
            </a:rPr>
            <a:t>Cara kerjanya adalah dengan mengintrupsi matriks berkas cahaya atau dengan mendeteksi adanya perubahan kapasitansi atau bahkan pantulan ultrasonik </a:t>
          </a:r>
          <a:endParaRPr lang="id-ID" sz="1600" kern="1200" dirty="0">
            <a:solidFill>
              <a:schemeClr val="tx1"/>
            </a:solidFill>
          </a:endParaRPr>
        </a:p>
        <a:p>
          <a:pPr marL="171450" lvl="1" indent="-171450" algn="l" defTabSz="711200">
            <a:lnSpc>
              <a:spcPct val="90000"/>
            </a:lnSpc>
            <a:spcBef>
              <a:spcPct val="0"/>
            </a:spcBef>
            <a:spcAft>
              <a:spcPct val="15000"/>
            </a:spcAft>
            <a:buChar char="••"/>
          </a:pPr>
          <a:r>
            <a:rPr lang="id-ID" sz="1600" kern="1200" dirty="0" smtClean="0">
              <a:solidFill>
                <a:schemeClr val="tx1"/>
              </a:solidFill>
            </a:rPr>
            <a:t>Keuntungan touch screen: </a:t>
          </a:r>
          <a:endParaRPr lang="id-ID" sz="1600" kern="1200" dirty="0">
            <a:solidFill>
              <a:schemeClr val="tx1"/>
            </a:solidFill>
          </a:endParaRPr>
        </a:p>
        <a:p>
          <a:pPr marL="342900" lvl="2" indent="-171450" algn="l" defTabSz="711200">
            <a:lnSpc>
              <a:spcPct val="90000"/>
            </a:lnSpc>
            <a:spcBef>
              <a:spcPct val="0"/>
            </a:spcBef>
            <a:spcAft>
              <a:spcPct val="15000"/>
            </a:spcAft>
            <a:buChar char="••"/>
          </a:pPr>
          <a:r>
            <a:rPr lang="id-ID" sz="1600" kern="1200" dirty="0" smtClean="0">
              <a:solidFill>
                <a:schemeClr val="tx1"/>
              </a:solidFill>
            </a:rPr>
            <a:t>Cepat &amp; tidak membutuhkan pointer khusus </a:t>
          </a:r>
          <a:endParaRPr lang="id-ID" sz="1600" kern="1200" dirty="0">
            <a:solidFill>
              <a:schemeClr val="tx1"/>
            </a:solidFill>
          </a:endParaRPr>
        </a:p>
        <a:p>
          <a:pPr marL="342900" lvl="2" indent="-171450" algn="l" defTabSz="711200">
            <a:lnSpc>
              <a:spcPct val="90000"/>
            </a:lnSpc>
            <a:spcBef>
              <a:spcPct val="0"/>
            </a:spcBef>
            <a:spcAft>
              <a:spcPct val="15000"/>
            </a:spcAft>
            <a:buChar char="••"/>
          </a:pPr>
          <a:r>
            <a:rPr lang="id-ID" sz="1600" kern="1200" dirty="0" smtClean="0">
              <a:solidFill>
                <a:schemeClr val="tx1"/>
              </a:solidFill>
            </a:rPr>
            <a:t>Baik untuk pemilihan menu </a:t>
          </a:r>
          <a:endParaRPr lang="id-ID" sz="1600" kern="1200" dirty="0">
            <a:solidFill>
              <a:schemeClr val="tx1"/>
            </a:solidFill>
          </a:endParaRPr>
        </a:p>
        <a:p>
          <a:pPr marL="342900" lvl="2" indent="-171450" algn="l" defTabSz="711200">
            <a:lnSpc>
              <a:spcPct val="90000"/>
            </a:lnSpc>
            <a:spcBef>
              <a:spcPct val="0"/>
            </a:spcBef>
            <a:spcAft>
              <a:spcPct val="15000"/>
            </a:spcAft>
            <a:buChar char="••"/>
          </a:pPr>
          <a:r>
            <a:rPr lang="id-ID" sz="1600" kern="1200" dirty="0" smtClean="0">
              <a:solidFill>
                <a:schemeClr val="tx1"/>
              </a:solidFill>
            </a:rPr>
            <a:t>Membutuhkan sedikit atau tanpa tambahan ruang kerja </a:t>
          </a:r>
          <a:endParaRPr lang="id-ID" sz="1600" kern="1200" dirty="0">
            <a:solidFill>
              <a:schemeClr val="tx1"/>
            </a:solidFill>
          </a:endParaRPr>
        </a:p>
        <a:p>
          <a:pPr marL="171450" lvl="1" indent="-171450" algn="l" defTabSz="711200">
            <a:lnSpc>
              <a:spcPct val="90000"/>
            </a:lnSpc>
            <a:spcBef>
              <a:spcPct val="0"/>
            </a:spcBef>
            <a:spcAft>
              <a:spcPct val="15000"/>
            </a:spcAft>
            <a:buChar char="••"/>
          </a:pPr>
          <a:r>
            <a:rPr lang="id-ID" sz="1600" kern="1200" dirty="0" smtClean="0">
              <a:solidFill>
                <a:schemeClr val="tx1"/>
              </a:solidFill>
            </a:rPr>
            <a:t>Kerugian : </a:t>
          </a:r>
          <a:endParaRPr lang="id-ID" sz="1600" kern="1200" dirty="0">
            <a:solidFill>
              <a:schemeClr val="tx1"/>
            </a:solidFill>
          </a:endParaRPr>
        </a:p>
        <a:p>
          <a:pPr marL="342900" lvl="2" indent="-171450" algn="l" defTabSz="711200">
            <a:lnSpc>
              <a:spcPct val="90000"/>
            </a:lnSpc>
            <a:spcBef>
              <a:spcPct val="0"/>
            </a:spcBef>
            <a:spcAft>
              <a:spcPct val="15000"/>
            </a:spcAft>
            <a:buChar char="••"/>
          </a:pPr>
          <a:r>
            <a:rPr lang="id-ID" sz="1600" kern="1200" dirty="0" smtClean="0">
              <a:solidFill>
                <a:schemeClr val="tx1"/>
              </a:solidFill>
            </a:rPr>
            <a:t>Jari-jari dapat mengotori layar </a:t>
          </a:r>
          <a:endParaRPr lang="id-ID" sz="1600" kern="1200" dirty="0">
            <a:solidFill>
              <a:schemeClr val="tx1"/>
            </a:solidFill>
          </a:endParaRPr>
        </a:p>
        <a:p>
          <a:pPr marL="342900" lvl="2" indent="-171450" algn="l" defTabSz="711200">
            <a:lnSpc>
              <a:spcPct val="90000"/>
            </a:lnSpc>
            <a:spcBef>
              <a:spcPct val="0"/>
            </a:spcBef>
            <a:spcAft>
              <a:spcPct val="15000"/>
            </a:spcAft>
            <a:buChar char="••"/>
          </a:pPr>
          <a:r>
            <a:rPr lang="id-ID" sz="1600" kern="1200" dirty="0" smtClean="0">
              <a:solidFill>
                <a:schemeClr val="tx1"/>
              </a:solidFill>
            </a:rPr>
            <a:t>Dapat menyebabkan kelelahan lengan </a:t>
          </a:r>
          <a:endParaRPr lang="id-ID" sz="1600" kern="1200" dirty="0">
            <a:solidFill>
              <a:schemeClr val="tx1"/>
            </a:solidFill>
          </a:endParaRPr>
        </a:p>
        <a:p>
          <a:pPr marL="342900" lvl="2" indent="-171450" algn="l" defTabSz="711200">
            <a:lnSpc>
              <a:spcPct val="90000"/>
            </a:lnSpc>
            <a:spcBef>
              <a:spcPct val="0"/>
            </a:spcBef>
            <a:spcAft>
              <a:spcPct val="15000"/>
            </a:spcAft>
            <a:buChar char="••"/>
          </a:pPr>
          <a:r>
            <a:rPr lang="id-ID" sz="1600" kern="1200" dirty="0" smtClean="0">
              <a:solidFill>
                <a:schemeClr val="tx1"/>
              </a:solidFill>
            </a:rPr>
            <a:t>Cocok ditempatkan dalam lingkungan yang tidak ramah, misal: mesin pabrik, kabin pesawat, dan lain-lain</a:t>
          </a:r>
          <a:endParaRPr lang="id-ID" sz="1600" kern="1200" dirty="0">
            <a:solidFill>
              <a:schemeClr val="tx1"/>
            </a:solidFill>
          </a:endParaRPr>
        </a:p>
        <a:p>
          <a:pPr marL="342900" lvl="2" indent="-171450" algn="l" defTabSz="711200">
            <a:lnSpc>
              <a:spcPct val="90000"/>
            </a:lnSpc>
            <a:spcBef>
              <a:spcPct val="0"/>
            </a:spcBef>
            <a:spcAft>
              <a:spcPct val="15000"/>
            </a:spcAft>
            <a:buChar char="••"/>
          </a:pPr>
          <a:r>
            <a:rPr lang="id-ID" sz="1600" kern="1200" dirty="0" smtClean="0">
              <a:solidFill>
                <a:schemeClr val="tx1"/>
              </a:solidFill>
            </a:rPr>
            <a:t>Jari tangan bukan alat penuding yang presisi, terutama untuk untuk menuding bagian­bagian daerah yang kecil</a:t>
          </a:r>
          <a:endParaRPr lang="id-ID" sz="1600" kern="1200" dirty="0">
            <a:solidFill>
              <a:schemeClr val="tx1"/>
            </a:solidFill>
          </a:endParaRPr>
        </a:p>
      </dsp:txBody>
      <dsp:txXfrm>
        <a:off x="0" y="2906378"/>
        <a:ext cx="10850716" cy="3729600"/>
      </dsp:txXfrm>
    </dsp:sp>
    <dsp:sp modelId="{67A65839-DCA4-4D7F-BD01-DABC32F9BE8B}">
      <dsp:nvSpPr>
        <dsp:cNvPr id="0" name=""/>
        <dsp:cNvSpPr/>
      </dsp:nvSpPr>
      <dsp:spPr>
        <a:xfrm>
          <a:off x="542535" y="2670218"/>
          <a:ext cx="7595501" cy="472320"/>
        </a:xfrm>
        <a:prstGeom prst="roundRect">
          <a:avLst/>
        </a:prstGeom>
        <a:solidFill>
          <a:srgbClr val="D60093"/>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7092" tIns="0" rIns="287092" bIns="0" numCol="1" spcCol="1270" anchor="ctr" anchorCtr="0">
          <a:noAutofit/>
        </a:bodyPr>
        <a:lstStyle/>
        <a:p>
          <a:pPr lvl="0" algn="l" defTabSz="711200">
            <a:lnSpc>
              <a:spcPct val="90000"/>
            </a:lnSpc>
            <a:spcBef>
              <a:spcPct val="0"/>
            </a:spcBef>
            <a:spcAft>
              <a:spcPct val="35000"/>
            </a:spcAft>
          </a:pPr>
          <a:r>
            <a:rPr lang="id-ID" sz="1600" kern="1200" dirty="0" smtClean="0">
              <a:solidFill>
                <a:schemeClr val="tx1"/>
              </a:solidFill>
            </a:rPr>
            <a:t>Touch Screen</a:t>
          </a:r>
          <a:endParaRPr lang="id-ID" sz="1600" kern="1200" dirty="0">
            <a:solidFill>
              <a:schemeClr val="tx1"/>
            </a:solidFill>
          </a:endParaRPr>
        </a:p>
      </dsp:txBody>
      <dsp:txXfrm>
        <a:off x="565592" y="2693275"/>
        <a:ext cx="7549387" cy="426206"/>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5EA729-2DC5-42F0-9B53-1FD9AB2AECD3}">
      <dsp:nvSpPr>
        <dsp:cNvPr id="0" name=""/>
        <dsp:cNvSpPr/>
      </dsp:nvSpPr>
      <dsp:spPr>
        <a:xfrm>
          <a:off x="0" y="0"/>
          <a:ext cx="10254969" cy="1754841"/>
        </a:xfrm>
        <a:prstGeom prst="rect">
          <a:avLst/>
        </a:prstGeom>
        <a:solidFill>
          <a:schemeClr val="accent1">
            <a:shade val="8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247650" tIns="247650" rIns="247650" bIns="247650" numCol="1" spcCol="1270" anchor="ctr" anchorCtr="0">
          <a:noAutofit/>
        </a:bodyPr>
        <a:lstStyle/>
        <a:p>
          <a:pPr lvl="0" algn="ctr" defTabSz="2889250">
            <a:lnSpc>
              <a:spcPct val="90000"/>
            </a:lnSpc>
            <a:spcBef>
              <a:spcPct val="0"/>
            </a:spcBef>
            <a:spcAft>
              <a:spcPct val="35000"/>
            </a:spcAft>
          </a:pPr>
          <a:r>
            <a:rPr lang="id-ID" sz="6500" kern="1200" dirty="0" smtClean="0"/>
            <a:t>Biometrik</a:t>
          </a:r>
          <a:endParaRPr lang="id-ID" sz="6500" kern="1200" dirty="0"/>
        </a:p>
      </dsp:txBody>
      <dsp:txXfrm>
        <a:off x="0" y="0"/>
        <a:ext cx="10254969" cy="1754841"/>
      </dsp:txXfrm>
    </dsp:sp>
    <dsp:sp modelId="{A5CDE6FD-8AC7-4905-9819-0F5A39736648}">
      <dsp:nvSpPr>
        <dsp:cNvPr id="0" name=""/>
        <dsp:cNvSpPr/>
      </dsp:nvSpPr>
      <dsp:spPr>
        <a:xfrm>
          <a:off x="0" y="1754841"/>
          <a:ext cx="5127484" cy="3685166"/>
        </a:xfrm>
        <a:prstGeom prst="rect">
          <a:avLst/>
        </a:prstGeom>
        <a:solidFill>
          <a:schemeClr val="lt1">
            <a:hueOff val="0"/>
            <a:satOff val="0"/>
            <a:lumOff val="0"/>
            <a:alphaOff val="0"/>
          </a:schemeClr>
        </a:solidFill>
        <a:ln w="15875"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t" anchorCtr="0">
          <a:noAutofit/>
        </a:bodyPr>
        <a:lstStyle/>
        <a:p>
          <a:pPr lvl="0" algn="l" defTabSz="1422400">
            <a:lnSpc>
              <a:spcPct val="90000"/>
            </a:lnSpc>
            <a:spcBef>
              <a:spcPct val="0"/>
            </a:spcBef>
            <a:spcAft>
              <a:spcPct val="35000"/>
            </a:spcAft>
          </a:pPr>
          <a:r>
            <a:rPr lang="id-ID" sz="3200" kern="1200" dirty="0" smtClean="0"/>
            <a:t>Pengenalan/identifikasi dengan menggunakan faktor fisik manusia sebagai masukan data</a:t>
          </a:r>
        </a:p>
      </dsp:txBody>
      <dsp:txXfrm>
        <a:off x="0" y="1754841"/>
        <a:ext cx="5127484" cy="3685166"/>
      </dsp:txXfrm>
    </dsp:sp>
    <dsp:sp modelId="{D579F623-FE9C-4664-A4D8-1644FB73A467}">
      <dsp:nvSpPr>
        <dsp:cNvPr id="0" name=""/>
        <dsp:cNvSpPr/>
      </dsp:nvSpPr>
      <dsp:spPr>
        <a:xfrm>
          <a:off x="5127484" y="1754841"/>
          <a:ext cx="5127484" cy="3685166"/>
        </a:xfrm>
        <a:prstGeom prst="rect">
          <a:avLst/>
        </a:prstGeom>
        <a:solidFill>
          <a:schemeClr val="lt1">
            <a:hueOff val="0"/>
            <a:satOff val="0"/>
            <a:lumOff val="0"/>
            <a:alphaOff val="0"/>
          </a:schemeClr>
        </a:solidFill>
        <a:ln w="15875"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t" anchorCtr="0">
          <a:noAutofit/>
        </a:bodyPr>
        <a:lstStyle/>
        <a:p>
          <a:pPr lvl="0" algn="l" defTabSz="1422400">
            <a:lnSpc>
              <a:spcPct val="90000"/>
            </a:lnSpc>
            <a:spcBef>
              <a:spcPct val="0"/>
            </a:spcBef>
            <a:spcAft>
              <a:spcPct val="35000"/>
            </a:spcAft>
          </a:pPr>
          <a:r>
            <a:rPr lang="id-ID" sz="3200" kern="1200" dirty="0" smtClean="0"/>
            <a:t>Jenis Biometrik</a:t>
          </a:r>
          <a:endParaRPr lang="id-ID" sz="3200" kern="1200" dirty="0"/>
        </a:p>
        <a:p>
          <a:pPr marL="228600" lvl="1" indent="-228600" algn="l" defTabSz="1111250">
            <a:lnSpc>
              <a:spcPct val="90000"/>
            </a:lnSpc>
            <a:spcBef>
              <a:spcPct val="0"/>
            </a:spcBef>
            <a:spcAft>
              <a:spcPct val="15000"/>
            </a:spcAft>
            <a:buChar char="••"/>
          </a:pPr>
          <a:r>
            <a:rPr lang="en-US" altLang="id-ID" sz="2500" kern="1200" dirty="0" err="1" smtClean="0"/>
            <a:t>Suara</a:t>
          </a:r>
          <a:endParaRPr lang="id-ID" sz="2500" kern="1200" dirty="0"/>
        </a:p>
        <a:p>
          <a:pPr marL="228600" lvl="1" indent="-228600" algn="l" defTabSz="1111250">
            <a:lnSpc>
              <a:spcPct val="90000"/>
            </a:lnSpc>
            <a:spcBef>
              <a:spcPct val="0"/>
            </a:spcBef>
            <a:spcAft>
              <a:spcPct val="15000"/>
            </a:spcAft>
            <a:buChar char="••"/>
          </a:pPr>
          <a:r>
            <a:rPr lang="en-US" altLang="id-ID" sz="2500" kern="1200" smtClean="0"/>
            <a:t>Tanda tangan</a:t>
          </a:r>
          <a:endParaRPr lang="en-US" altLang="id-ID" sz="2500" kern="1200" dirty="0" smtClean="0"/>
        </a:p>
        <a:p>
          <a:pPr marL="228600" lvl="1" indent="-228600" algn="l" defTabSz="1111250">
            <a:lnSpc>
              <a:spcPct val="90000"/>
            </a:lnSpc>
            <a:spcBef>
              <a:spcPct val="0"/>
            </a:spcBef>
            <a:spcAft>
              <a:spcPct val="15000"/>
            </a:spcAft>
            <a:buChar char="••"/>
          </a:pPr>
          <a:r>
            <a:rPr lang="en-US" altLang="id-ID" sz="2500" kern="1200" smtClean="0"/>
            <a:t>Sidik jari</a:t>
          </a:r>
          <a:endParaRPr lang="en-US" altLang="id-ID" sz="2500" kern="1200" dirty="0" smtClean="0"/>
        </a:p>
        <a:p>
          <a:pPr marL="228600" lvl="1" indent="-228600" algn="l" defTabSz="1111250">
            <a:lnSpc>
              <a:spcPct val="90000"/>
            </a:lnSpc>
            <a:spcBef>
              <a:spcPct val="0"/>
            </a:spcBef>
            <a:spcAft>
              <a:spcPct val="15000"/>
            </a:spcAft>
            <a:buChar char="••"/>
          </a:pPr>
          <a:r>
            <a:rPr lang="en-US" altLang="id-ID" sz="2500" kern="1200" smtClean="0"/>
            <a:t>Geometri tangan</a:t>
          </a:r>
          <a:endParaRPr lang="en-US" altLang="id-ID" sz="2500" kern="1200" dirty="0" smtClean="0"/>
        </a:p>
        <a:p>
          <a:pPr marL="228600" lvl="1" indent="-228600" algn="l" defTabSz="1111250">
            <a:lnSpc>
              <a:spcPct val="90000"/>
            </a:lnSpc>
            <a:spcBef>
              <a:spcPct val="0"/>
            </a:spcBef>
            <a:spcAft>
              <a:spcPct val="15000"/>
            </a:spcAft>
            <a:buChar char="••"/>
          </a:pPr>
          <a:r>
            <a:rPr lang="en-US" altLang="id-ID" sz="2500" kern="1200" smtClean="0"/>
            <a:t>Biometrik mata</a:t>
          </a:r>
          <a:endParaRPr lang="en-US" altLang="id-ID" sz="2500" kern="1200" dirty="0" smtClean="0"/>
        </a:p>
        <a:p>
          <a:pPr marL="228600" lvl="1" indent="-228600" algn="l" defTabSz="1111250">
            <a:lnSpc>
              <a:spcPct val="90000"/>
            </a:lnSpc>
            <a:spcBef>
              <a:spcPct val="0"/>
            </a:spcBef>
            <a:spcAft>
              <a:spcPct val="15000"/>
            </a:spcAft>
            <a:buChar char="••"/>
          </a:pPr>
          <a:r>
            <a:rPr lang="en-US" altLang="id-ID" sz="2500" kern="1200" smtClean="0"/>
            <a:t>Biometri DNA (deoxyribonucleic acid)</a:t>
          </a:r>
          <a:endParaRPr lang="id-ID" sz="2500" kern="1200" dirty="0"/>
        </a:p>
      </dsp:txBody>
      <dsp:txXfrm>
        <a:off x="5127484" y="1754841"/>
        <a:ext cx="5127484" cy="3685166"/>
      </dsp:txXfrm>
    </dsp:sp>
    <dsp:sp modelId="{A689AF5C-BA17-4221-9E03-0DC13360B6D2}">
      <dsp:nvSpPr>
        <dsp:cNvPr id="0" name=""/>
        <dsp:cNvSpPr/>
      </dsp:nvSpPr>
      <dsp:spPr>
        <a:xfrm>
          <a:off x="0" y="5440008"/>
          <a:ext cx="10254969" cy="409462"/>
        </a:xfrm>
        <a:prstGeom prst="rect">
          <a:avLst/>
        </a:prstGeom>
        <a:solidFill>
          <a:schemeClr val="accent1">
            <a:shade val="8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CA68A5-C5F9-4C68-B4D0-09D73289342B}">
      <dsp:nvSpPr>
        <dsp:cNvPr id="0" name=""/>
        <dsp:cNvSpPr/>
      </dsp:nvSpPr>
      <dsp:spPr>
        <a:xfrm>
          <a:off x="1287" y="588155"/>
          <a:ext cx="5021802" cy="675244"/>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48260" rIns="72390" bIns="48260" numCol="1" spcCol="1270" anchor="ctr" anchorCtr="0">
          <a:noAutofit/>
        </a:bodyPr>
        <a:lstStyle/>
        <a:p>
          <a:pPr lvl="0" algn="ctr" defTabSz="1689100">
            <a:lnSpc>
              <a:spcPct val="90000"/>
            </a:lnSpc>
            <a:spcBef>
              <a:spcPct val="0"/>
            </a:spcBef>
            <a:spcAft>
              <a:spcPct val="35000"/>
            </a:spcAft>
          </a:pPr>
          <a:r>
            <a:rPr lang="id-ID" sz="3800" kern="1200" dirty="0" smtClean="0"/>
            <a:t>Jenis Pekerjaan</a:t>
          </a:r>
          <a:endParaRPr lang="id-ID" sz="3800" kern="1200" dirty="0"/>
        </a:p>
      </dsp:txBody>
      <dsp:txXfrm>
        <a:off x="21064" y="607932"/>
        <a:ext cx="4982248" cy="635690"/>
      </dsp:txXfrm>
    </dsp:sp>
    <dsp:sp modelId="{9D632A89-CFBC-4940-992B-0A81352BE37C}">
      <dsp:nvSpPr>
        <dsp:cNvPr id="0" name=""/>
        <dsp:cNvSpPr/>
      </dsp:nvSpPr>
      <dsp:spPr>
        <a:xfrm>
          <a:off x="1287" y="1384943"/>
          <a:ext cx="675244" cy="675244"/>
        </a:xfrm>
        <a:prstGeom prst="roundRect">
          <a:avLst>
            <a:gd name="adj" fmla="val 16670"/>
          </a:avLst>
        </a:prstGeom>
        <a:solidFill>
          <a:schemeClr val="accent2">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8A2C6E4-2143-45DC-A630-25D86F27177F}">
      <dsp:nvSpPr>
        <dsp:cNvPr id="0" name=""/>
        <dsp:cNvSpPr/>
      </dsp:nvSpPr>
      <dsp:spPr>
        <a:xfrm>
          <a:off x="717046" y="1384943"/>
          <a:ext cx="4306043" cy="675244"/>
        </a:xfrm>
        <a:prstGeom prst="roundRect">
          <a:avLst>
            <a:gd name="adj" fmla="val 16670"/>
          </a:avLst>
        </a:prstGeom>
        <a:solidFill>
          <a:schemeClr val="accent2">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135128" rIns="135128" bIns="135128" numCol="1" spcCol="1270" anchor="ctr" anchorCtr="0">
          <a:noAutofit/>
        </a:bodyPr>
        <a:lstStyle/>
        <a:p>
          <a:pPr lvl="0" algn="ctr" defTabSz="844550">
            <a:lnSpc>
              <a:spcPct val="90000"/>
            </a:lnSpc>
            <a:spcBef>
              <a:spcPct val="0"/>
            </a:spcBef>
            <a:spcAft>
              <a:spcPct val="35000"/>
            </a:spcAft>
          </a:pPr>
          <a:r>
            <a:rPr lang="id-ID" sz="1900" kern="1200" dirty="0" smtClean="0"/>
            <a:t>Masukan Numerik</a:t>
          </a:r>
          <a:endParaRPr lang="id-ID" sz="1900" kern="1200" dirty="0"/>
        </a:p>
      </dsp:txBody>
      <dsp:txXfrm>
        <a:off x="750015" y="1417912"/>
        <a:ext cx="4240105" cy="609306"/>
      </dsp:txXfrm>
    </dsp:sp>
    <dsp:sp modelId="{541F07B9-4DE4-47C9-885F-D7D129445969}">
      <dsp:nvSpPr>
        <dsp:cNvPr id="0" name=""/>
        <dsp:cNvSpPr/>
      </dsp:nvSpPr>
      <dsp:spPr>
        <a:xfrm>
          <a:off x="1287" y="2141216"/>
          <a:ext cx="675244" cy="675244"/>
        </a:xfrm>
        <a:prstGeom prst="roundRect">
          <a:avLst>
            <a:gd name="adj" fmla="val 16670"/>
          </a:avLst>
        </a:prstGeom>
        <a:solidFill>
          <a:schemeClr val="accent3">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8ABC866-F3E8-4763-90F4-4FF0F44CCC76}">
      <dsp:nvSpPr>
        <dsp:cNvPr id="0" name=""/>
        <dsp:cNvSpPr/>
      </dsp:nvSpPr>
      <dsp:spPr>
        <a:xfrm>
          <a:off x="717046" y="2141216"/>
          <a:ext cx="4306043" cy="675244"/>
        </a:xfrm>
        <a:prstGeom prst="roundRect">
          <a:avLst>
            <a:gd name="adj" fmla="val 16670"/>
          </a:avLst>
        </a:prstGeom>
        <a:solidFill>
          <a:schemeClr val="accent3">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135128" rIns="135128" bIns="135128" numCol="1" spcCol="1270" anchor="ctr" anchorCtr="0">
          <a:noAutofit/>
        </a:bodyPr>
        <a:lstStyle/>
        <a:p>
          <a:pPr lvl="0" algn="ctr" defTabSz="844550">
            <a:lnSpc>
              <a:spcPct val="90000"/>
            </a:lnSpc>
            <a:spcBef>
              <a:spcPct val="0"/>
            </a:spcBef>
            <a:spcAft>
              <a:spcPct val="35000"/>
            </a:spcAft>
          </a:pPr>
          <a:r>
            <a:rPr lang="id-ID" sz="1900" kern="1200" dirty="0" smtClean="0"/>
            <a:t>Masukan Teks</a:t>
          </a:r>
          <a:endParaRPr lang="id-ID" sz="1900" kern="1200" dirty="0"/>
        </a:p>
      </dsp:txBody>
      <dsp:txXfrm>
        <a:off x="750015" y="2174185"/>
        <a:ext cx="4240105" cy="609306"/>
      </dsp:txXfrm>
    </dsp:sp>
    <dsp:sp modelId="{4D327A6C-BB93-4926-A003-BBE6F3A37BEA}">
      <dsp:nvSpPr>
        <dsp:cNvPr id="0" name=""/>
        <dsp:cNvSpPr/>
      </dsp:nvSpPr>
      <dsp:spPr>
        <a:xfrm>
          <a:off x="1287" y="2897490"/>
          <a:ext cx="675244" cy="675244"/>
        </a:xfrm>
        <a:prstGeom prst="roundRect">
          <a:avLst>
            <a:gd name="adj" fmla="val 16670"/>
          </a:avLst>
        </a:prstGeom>
        <a:solidFill>
          <a:schemeClr val="accent4">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B346F1E-8875-4401-81C7-0383C82C3248}">
      <dsp:nvSpPr>
        <dsp:cNvPr id="0" name=""/>
        <dsp:cNvSpPr/>
      </dsp:nvSpPr>
      <dsp:spPr>
        <a:xfrm>
          <a:off x="717046" y="2897490"/>
          <a:ext cx="4306043" cy="675244"/>
        </a:xfrm>
        <a:prstGeom prst="roundRect">
          <a:avLst>
            <a:gd name="adj" fmla="val 16670"/>
          </a:avLst>
        </a:prstGeom>
        <a:solidFill>
          <a:schemeClr val="accent4">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135128" rIns="135128" bIns="135128" numCol="1" spcCol="1270" anchor="ctr" anchorCtr="0">
          <a:noAutofit/>
        </a:bodyPr>
        <a:lstStyle/>
        <a:p>
          <a:pPr lvl="0" algn="ctr" defTabSz="844550">
            <a:lnSpc>
              <a:spcPct val="90000"/>
            </a:lnSpc>
            <a:spcBef>
              <a:spcPct val="0"/>
            </a:spcBef>
            <a:spcAft>
              <a:spcPct val="35000"/>
            </a:spcAft>
          </a:pPr>
          <a:r>
            <a:rPr lang="id-ID" sz="1900" kern="1200" dirty="0" smtClean="0"/>
            <a:t>Seleksi Objek</a:t>
          </a:r>
          <a:endParaRPr lang="id-ID" sz="1900" kern="1200" dirty="0"/>
        </a:p>
      </dsp:txBody>
      <dsp:txXfrm>
        <a:off x="750015" y="2930459"/>
        <a:ext cx="4240105" cy="609306"/>
      </dsp:txXfrm>
    </dsp:sp>
    <dsp:sp modelId="{6E80F883-BF0C-4076-BF92-C364963DC5B5}">
      <dsp:nvSpPr>
        <dsp:cNvPr id="0" name=""/>
        <dsp:cNvSpPr/>
      </dsp:nvSpPr>
      <dsp:spPr>
        <a:xfrm>
          <a:off x="1287" y="3653764"/>
          <a:ext cx="675244" cy="675244"/>
        </a:xfrm>
        <a:prstGeom prst="roundRect">
          <a:avLst>
            <a:gd name="adj" fmla="val 16670"/>
          </a:avLst>
        </a:prstGeom>
        <a:solidFill>
          <a:schemeClr val="accent5">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4AF5706-DA62-4B06-B34B-A122C7A275C8}">
      <dsp:nvSpPr>
        <dsp:cNvPr id="0" name=""/>
        <dsp:cNvSpPr/>
      </dsp:nvSpPr>
      <dsp:spPr>
        <a:xfrm>
          <a:off x="717046" y="3653764"/>
          <a:ext cx="4306043" cy="675244"/>
        </a:xfrm>
        <a:prstGeom prst="roundRect">
          <a:avLst>
            <a:gd name="adj" fmla="val 16670"/>
          </a:avLst>
        </a:prstGeom>
        <a:solidFill>
          <a:schemeClr val="accent5">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135128" rIns="135128" bIns="135128" numCol="1" spcCol="1270" anchor="ctr" anchorCtr="0">
          <a:noAutofit/>
        </a:bodyPr>
        <a:lstStyle/>
        <a:p>
          <a:pPr lvl="0" algn="ctr" defTabSz="844550">
            <a:lnSpc>
              <a:spcPct val="90000"/>
            </a:lnSpc>
            <a:spcBef>
              <a:spcPct val="0"/>
            </a:spcBef>
            <a:spcAft>
              <a:spcPct val="35000"/>
            </a:spcAft>
          </a:pPr>
          <a:r>
            <a:rPr lang="id-ID" sz="1900" kern="1200" dirty="0" smtClean="0"/>
            <a:t>Manipulasi Objek</a:t>
          </a:r>
          <a:endParaRPr lang="id-ID" sz="1900" kern="1200" dirty="0"/>
        </a:p>
      </dsp:txBody>
      <dsp:txXfrm>
        <a:off x="750015" y="3686733"/>
        <a:ext cx="4240105" cy="609306"/>
      </dsp:txXfrm>
    </dsp:sp>
    <dsp:sp modelId="{8AA9B72A-4FCD-46DB-B5DF-51B4AF6F5133}">
      <dsp:nvSpPr>
        <dsp:cNvPr id="0" name=""/>
        <dsp:cNvSpPr/>
      </dsp:nvSpPr>
      <dsp:spPr>
        <a:xfrm>
          <a:off x="1287" y="4410037"/>
          <a:ext cx="675244" cy="675244"/>
        </a:xfrm>
        <a:prstGeom prst="roundRect">
          <a:avLst>
            <a:gd name="adj" fmla="val 16670"/>
          </a:avLst>
        </a:prstGeom>
        <a:solidFill>
          <a:schemeClr val="accent6">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F072E03-A7C2-4193-B7AF-F0FFB027E94A}">
      <dsp:nvSpPr>
        <dsp:cNvPr id="0" name=""/>
        <dsp:cNvSpPr/>
      </dsp:nvSpPr>
      <dsp:spPr>
        <a:xfrm>
          <a:off x="717046" y="4410037"/>
          <a:ext cx="4306043" cy="675244"/>
        </a:xfrm>
        <a:prstGeom prst="roundRect">
          <a:avLst>
            <a:gd name="adj" fmla="val 16670"/>
          </a:avLst>
        </a:prstGeom>
        <a:solidFill>
          <a:schemeClr val="accent6">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135128" rIns="135128" bIns="135128" numCol="1" spcCol="1270" anchor="ctr" anchorCtr="0">
          <a:noAutofit/>
        </a:bodyPr>
        <a:lstStyle/>
        <a:p>
          <a:pPr lvl="0" algn="ctr" defTabSz="844550">
            <a:lnSpc>
              <a:spcPct val="90000"/>
            </a:lnSpc>
            <a:spcBef>
              <a:spcPct val="0"/>
            </a:spcBef>
            <a:spcAft>
              <a:spcPct val="35000"/>
            </a:spcAft>
          </a:pPr>
          <a:r>
            <a:rPr lang="id-ID" sz="1900" kern="1200" dirty="0" smtClean="0"/>
            <a:t>Trancking (Aur)</a:t>
          </a:r>
          <a:endParaRPr lang="id-ID" sz="1900" kern="1200" dirty="0"/>
        </a:p>
      </dsp:txBody>
      <dsp:txXfrm>
        <a:off x="750015" y="4443006"/>
        <a:ext cx="4240105" cy="609306"/>
      </dsp:txXfrm>
    </dsp:sp>
    <dsp:sp modelId="{268C3404-AD3E-45BA-B167-DEF4F67F659F}">
      <dsp:nvSpPr>
        <dsp:cNvPr id="0" name=""/>
        <dsp:cNvSpPr/>
      </dsp:nvSpPr>
      <dsp:spPr>
        <a:xfrm>
          <a:off x="5525270" y="588155"/>
          <a:ext cx="5021802" cy="675244"/>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48260" rIns="72390" bIns="48260" numCol="1" spcCol="1270" anchor="ctr" anchorCtr="0">
          <a:noAutofit/>
        </a:bodyPr>
        <a:lstStyle/>
        <a:p>
          <a:pPr lvl="0" algn="ctr" defTabSz="1689100">
            <a:lnSpc>
              <a:spcPct val="90000"/>
            </a:lnSpc>
            <a:spcBef>
              <a:spcPct val="0"/>
            </a:spcBef>
            <a:spcAft>
              <a:spcPct val="35000"/>
            </a:spcAft>
          </a:pPr>
          <a:r>
            <a:rPr lang="id-ID" sz="3800" kern="1200" smtClean="0"/>
            <a:t>Piranti yang cocok</a:t>
          </a:r>
          <a:endParaRPr lang="id-ID" sz="3800" kern="1200" dirty="0"/>
        </a:p>
      </dsp:txBody>
      <dsp:txXfrm>
        <a:off x="5545047" y="607932"/>
        <a:ext cx="4982248" cy="635690"/>
      </dsp:txXfrm>
    </dsp:sp>
    <dsp:sp modelId="{EB7E8513-5923-4CCD-9832-D0D9213136D7}">
      <dsp:nvSpPr>
        <dsp:cNvPr id="0" name=""/>
        <dsp:cNvSpPr/>
      </dsp:nvSpPr>
      <dsp:spPr>
        <a:xfrm>
          <a:off x="5525270" y="1384943"/>
          <a:ext cx="675244" cy="675244"/>
        </a:xfrm>
        <a:prstGeom prst="roundRect">
          <a:avLst>
            <a:gd name="adj" fmla="val 16670"/>
          </a:avLst>
        </a:prstGeom>
        <a:solidFill>
          <a:schemeClr val="accent2">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F93DEC3-3654-4BB2-8331-8CDD106F3971}">
      <dsp:nvSpPr>
        <dsp:cNvPr id="0" name=""/>
        <dsp:cNvSpPr/>
      </dsp:nvSpPr>
      <dsp:spPr>
        <a:xfrm>
          <a:off x="6241029" y="1384943"/>
          <a:ext cx="4306043" cy="675244"/>
        </a:xfrm>
        <a:prstGeom prst="roundRect">
          <a:avLst>
            <a:gd name="adj" fmla="val 16670"/>
          </a:avLst>
        </a:prstGeom>
        <a:solidFill>
          <a:schemeClr val="accent2">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135128" rIns="135128" bIns="135128" numCol="1" spcCol="1270" anchor="ctr" anchorCtr="0">
          <a:noAutofit/>
        </a:bodyPr>
        <a:lstStyle/>
        <a:p>
          <a:pPr lvl="0" algn="ctr" defTabSz="844550">
            <a:lnSpc>
              <a:spcPct val="90000"/>
            </a:lnSpc>
            <a:spcBef>
              <a:spcPct val="0"/>
            </a:spcBef>
            <a:spcAft>
              <a:spcPct val="35000"/>
            </a:spcAft>
          </a:pPr>
          <a:r>
            <a:rPr lang="id-ID" sz="1900" kern="1200" dirty="0" smtClean="0"/>
            <a:t>Tombol Numerik</a:t>
          </a:r>
          <a:endParaRPr lang="id-ID" sz="1900" kern="1200" dirty="0"/>
        </a:p>
      </dsp:txBody>
      <dsp:txXfrm>
        <a:off x="6273998" y="1417912"/>
        <a:ext cx="4240105" cy="609306"/>
      </dsp:txXfrm>
    </dsp:sp>
    <dsp:sp modelId="{AA1E8913-0CA7-489A-B3E4-02B450FBA6D8}">
      <dsp:nvSpPr>
        <dsp:cNvPr id="0" name=""/>
        <dsp:cNvSpPr/>
      </dsp:nvSpPr>
      <dsp:spPr>
        <a:xfrm>
          <a:off x="5525270" y="2141216"/>
          <a:ext cx="675244" cy="675244"/>
        </a:xfrm>
        <a:prstGeom prst="roundRect">
          <a:avLst>
            <a:gd name="adj" fmla="val 16670"/>
          </a:avLst>
        </a:prstGeom>
        <a:solidFill>
          <a:schemeClr val="accent3">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DDB3BC3-3497-4952-BAD0-DB501EE45AD6}">
      <dsp:nvSpPr>
        <dsp:cNvPr id="0" name=""/>
        <dsp:cNvSpPr/>
      </dsp:nvSpPr>
      <dsp:spPr>
        <a:xfrm>
          <a:off x="6241029" y="2141216"/>
          <a:ext cx="4306043" cy="675244"/>
        </a:xfrm>
        <a:prstGeom prst="roundRect">
          <a:avLst>
            <a:gd name="adj" fmla="val 16670"/>
          </a:avLst>
        </a:prstGeom>
        <a:solidFill>
          <a:schemeClr val="accent3">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135128" rIns="135128" bIns="135128" numCol="1" spcCol="1270" anchor="ctr" anchorCtr="0">
          <a:noAutofit/>
        </a:bodyPr>
        <a:lstStyle/>
        <a:p>
          <a:pPr lvl="0" algn="ctr" defTabSz="844550">
            <a:lnSpc>
              <a:spcPct val="90000"/>
            </a:lnSpc>
            <a:spcBef>
              <a:spcPct val="0"/>
            </a:spcBef>
            <a:spcAft>
              <a:spcPct val="35000"/>
            </a:spcAft>
          </a:pPr>
          <a:r>
            <a:rPr lang="id-ID" sz="1900" kern="1200" dirty="0" smtClean="0"/>
            <a:t>Alphanumerik keyboard (QWERTY)</a:t>
          </a:r>
          <a:endParaRPr lang="id-ID" sz="1900" kern="1200" dirty="0"/>
        </a:p>
      </dsp:txBody>
      <dsp:txXfrm>
        <a:off x="6273998" y="2174185"/>
        <a:ext cx="4240105" cy="609306"/>
      </dsp:txXfrm>
    </dsp:sp>
    <dsp:sp modelId="{A145E30A-59CA-49E8-A45C-E2498F1D7040}">
      <dsp:nvSpPr>
        <dsp:cNvPr id="0" name=""/>
        <dsp:cNvSpPr/>
      </dsp:nvSpPr>
      <dsp:spPr>
        <a:xfrm>
          <a:off x="5525270" y="2897490"/>
          <a:ext cx="675244" cy="675244"/>
        </a:xfrm>
        <a:prstGeom prst="roundRect">
          <a:avLst>
            <a:gd name="adj" fmla="val 16670"/>
          </a:avLst>
        </a:prstGeom>
        <a:solidFill>
          <a:schemeClr val="accent4">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9BBAB41-F756-4750-8977-8498487009CE}">
      <dsp:nvSpPr>
        <dsp:cNvPr id="0" name=""/>
        <dsp:cNvSpPr/>
      </dsp:nvSpPr>
      <dsp:spPr>
        <a:xfrm>
          <a:off x="6241029" y="2897490"/>
          <a:ext cx="4306043" cy="675244"/>
        </a:xfrm>
        <a:prstGeom prst="roundRect">
          <a:avLst>
            <a:gd name="adj" fmla="val 16670"/>
          </a:avLst>
        </a:prstGeom>
        <a:solidFill>
          <a:schemeClr val="accent4">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135128" rIns="135128" bIns="135128" numCol="1" spcCol="1270" anchor="ctr" anchorCtr="0">
          <a:noAutofit/>
        </a:bodyPr>
        <a:lstStyle/>
        <a:p>
          <a:pPr lvl="0" algn="ctr" defTabSz="844550">
            <a:lnSpc>
              <a:spcPct val="90000"/>
            </a:lnSpc>
            <a:spcBef>
              <a:spcPct val="0"/>
            </a:spcBef>
            <a:spcAft>
              <a:spcPct val="35000"/>
            </a:spcAft>
          </a:pPr>
          <a:r>
            <a:rPr lang="en-US" sz="1900" kern="1200" dirty="0" smtClean="0"/>
            <a:t>Mouse, Joystick, Trackball, Light Pen</a:t>
          </a:r>
          <a:endParaRPr lang="id-ID" sz="1900" kern="1200" dirty="0"/>
        </a:p>
      </dsp:txBody>
      <dsp:txXfrm>
        <a:off x="6273998" y="2930459"/>
        <a:ext cx="4240105" cy="609306"/>
      </dsp:txXfrm>
    </dsp:sp>
    <dsp:sp modelId="{CD5EEB23-2E8C-40A9-B27F-DA4BACCFBE69}">
      <dsp:nvSpPr>
        <dsp:cNvPr id="0" name=""/>
        <dsp:cNvSpPr/>
      </dsp:nvSpPr>
      <dsp:spPr>
        <a:xfrm>
          <a:off x="5525270" y="3653764"/>
          <a:ext cx="675244" cy="675244"/>
        </a:xfrm>
        <a:prstGeom prst="roundRect">
          <a:avLst>
            <a:gd name="adj" fmla="val 16670"/>
          </a:avLst>
        </a:prstGeom>
        <a:solidFill>
          <a:schemeClr val="accent5">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4EC3856-5058-43AD-983E-4A03F1DCCE3A}">
      <dsp:nvSpPr>
        <dsp:cNvPr id="0" name=""/>
        <dsp:cNvSpPr/>
      </dsp:nvSpPr>
      <dsp:spPr>
        <a:xfrm>
          <a:off x="6241029" y="3653764"/>
          <a:ext cx="4306043" cy="675244"/>
        </a:xfrm>
        <a:prstGeom prst="roundRect">
          <a:avLst>
            <a:gd name="adj" fmla="val 16670"/>
          </a:avLst>
        </a:prstGeom>
        <a:solidFill>
          <a:schemeClr val="accent5">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135128" rIns="135128" bIns="135128" numCol="1" spcCol="1270" anchor="ctr" anchorCtr="0">
          <a:noAutofit/>
        </a:bodyPr>
        <a:lstStyle/>
        <a:p>
          <a:pPr lvl="0" algn="ctr" defTabSz="844550">
            <a:lnSpc>
              <a:spcPct val="90000"/>
            </a:lnSpc>
            <a:spcBef>
              <a:spcPct val="0"/>
            </a:spcBef>
            <a:spcAft>
              <a:spcPct val="35000"/>
            </a:spcAft>
          </a:pPr>
          <a:r>
            <a:rPr lang="en-US" sz="1900" kern="1200" dirty="0" smtClean="0"/>
            <a:t>Mouse, Joystick, Trackballm Light Pen</a:t>
          </a:r>
          <a:endParaRPr lang="id-ID" sz="1900" kern="1200" dirty="0"/>
        </a:p>
      </dsp:txBody>
      <dsp:txXfrm>
        <a:off x="6273998" y="3686733"/>
        <a:ext cx="4240105" cy="609306"/>
      </dsp:txXfrm>
    </dsp:sp>
    <dsp:sp modelId="{641CC469-56B7-4858-87A2-743DD8B4C039}">
      <dsp:nvSpPr>
        <dsp:cNvPr id="0" name=""/>
        <dsp:cNvSpPr/>
      </dsp:nvSpPr>
      <dsp:spPr>
        <a:xfrm>
          <a:off x="5525270" y="4410037"/>
          <a:ext cx="675244" cy="675244"/>
        </a:xfrm>
        <a:prstGeom prst="roundRect">
          <a:avLst>
            <a:gd name="adj" fmla="val 16670"/>
          </a:avLst>
        </a:prstGeom>
        <a:solidFill>
          <a:schemeClr val="accent6">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066651F-B604-41C3-A1F5-9179605F7DB0}">
      <dsp:nvSpPr>
        <dsp:cNvPr id="0" name=""/>
        <dsp:cNvSpPr/>
      </dsp:nvSpPr>
      <dsp:spPr>
        <a:xfrm>
          <a:off x="6241029" y="4410037"/>
          <a:ext cx="4306043" cy="675244"/>
        </a:xfrm>
        <a:prstGeom prst="roundRect">
          <a:avLst>
            <a:gd name="adj" fmla="val 16670"/>
          </a:avLst>
        </a:prstGeom>
        <a:solidFill>
          <a:schemeClr val="accent6">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135128" rIns="135128" bIns="135128" numCol="1" spcCol="1270" anchor="ctr" anchorCtr="0">
          <a:noAutofit/>
        </a:bodyPr>
        <a:lstStyle/>
        <a:p>
          <a:pPr lvl="0" algn="ctr" defTabSz="844550">
            <a:lnSpc>
              <a:spcPct val="90000"/>
            </a:lnSpc>
            <a:spcBef>
              <a:spcPct val="0"/>
            </a:spcBef>
            <a:spcAft>
              <a:spcPct val="35000"/>
            </a:spcAft>
          </a:pPr>
          <a:r>
            <a:rPr lang="id-ID" sz="1900" kern="1200" dirty="0" smtClean="0"/>
            <a:t>Mouse, Light Pen</a:t>
          </a:r>
          <a:endParaRPr lang="id-ID" sz="1900" kern="1200" dirty="0"/>
        </a:p>
      </dsp:txBody>
      <dsp:txXfrm>
        <a:off x="6273998" y="4443006"/>
        <a:ext cx="4240105" cy="609306"/>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0F2AAE-1E83-41F0-B123-366EC65A0112}">
      <dsp:nvSpPr>
        <dsp:cNvPr id="0" name=""/>
        <dsp:cNvSpPr/>
      </dsp:nvSpPr>
      <dsp:spPr>
        <a:xfrm>
          <a:off x="0" y="0"/>
          <a:ext cx="10548360" cy="2013758"/>
        </a:xfrm>
        <a:prstGeom prst="rect">
          <a:avLst/>
        </a:prstGeom>
        <a:solidFill>
          <a:schemeClr val="accent2">
            <a:shade val="8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82880" tIns="182880" rIns="182880" bIns="182880" numCol="1" spcCol="1270" anchor="ctr" anchorCtr="0">
          <a:noAutofit/>
        </a:bodyPr>
        <a:lstStyle/>
        <a:p>
          <a:pPr lvl="0" algn="ctr" defTabSz="2133600">
            <a:lnSpc>
              <a:spcPct val="90000"/>
            </a:lnSpc>
            <a:spcBef>
              <a:spcPct val="0"/>
            </a:spcBef>
            <a:spcAft>
              <a:spcPct val="35000"/>
            </a:spcAft>
          </a:pPr>
          <a:r>
            <a:rPr lang="fi-FI" sz="4800" b="1" kern="1200" smtClean="0"/>
            <a:t>Pemilihan Piranti (Cocok dengan User)</a:t>
          </a:r>
          <a:endParaRPr lang="id-ID" sz="4800" kern="1200" dirty="0"/>
        </a:p>
      </dsp:txBody>
      <dsp:txXfrm>
        <a:off x="0" y="0"/>
        <a:ext cx="10548360" cy="2013758"/>
      </dsp:txXfrm>
    </dsp:sp>
    <dsp:sp modelId="{8EC156D8-C9C7-4F13-9DC6-11CFD1950A10}">
      <dsp:nvSpPr>
        <dsp:cNvPr id="0" name=""/>
        <dsp:cNvSpPr/>
      </dsp:nvSpPr>
      <dsp:spPr>
        <a:xfrm>
          <a:off x="0" y="2013758"/>
          <a:ext cx="5274180" cy="4228892"/>
        </a:xfrm>
        <a:prstGeom prst="rect">
          <a:avLst/>
        </a:prstGeom>
        <a:solidFill>
          <a:schemeClr val="accent2">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t" anchorCtr="0">
          <a:noAutofit/>
        </a:bodyPr>
        <a:lstStyle/>
        <a:p>
          <a:pPr lvl="0" algn="l" defTabSz="1244600">
            <a:lnSpc>
              <a:spcPct val="90000"/>
            </a:lnSpc>
            <a:spcBef>
              <a:spcPct val="0"/>
            </a:spcBef>
            <a:spcAft>
              <a:spcPct val="35000"/>
            </a:spcAft>
          </a:pPr>
          <a:r>
            <a:rPr lang="id-ID" sz="2800" kern="1200" smtClean="0"/>
            <a:t>Aspek penting dari piranti masukan adalah hubungan antara gerakana fisik dari piranti dengan kegiatan yang khas pada antarmuka</a:t>
          </a:r>
          <a:endParaRPr lang="id-ID" sz="2800" kern="1200" dirty="0"/>
        </a:p>
        <a:p>
          <a:pPr marL="228600" lvl="1" indent="-228600" algn="l" defTabSz="977900">
            <a:lnSpc>
              <a:spcPct val="90000"/>
            </a:lnSpc>
            <a:spcBef>
              <a:spcPct val="0"/>
            </a:spcBef>
            <a:spcAft>
              <a:spcPct val="15000"/>
            </a:spcAft>
            <a:buChar char="••"/>
          </a:pPr>
          <a:r>
            <a:rPr lang="id-ID" sz="2200" kern="1200" smtClean="0"/>
            <a:t>Langsung vs tidak langsung (apakah gerakan fisik dari piranti secara langsung berkaitan dengan aksi pada layar?)</a:t>
          </a:r>
          <a:endParaRPr lang="id-ID" sz="2200" kern="1200" dirty="0"/>
        </a:p>
        <a:p>
          <a:pPr marL="228600" lvl="1" indent="-228600" algn="l" defTabSz="977900">
            <a:lnSpc>
              <a:spcPct val="90000"/>
            </a:lnSpc>
            <a:spcBef>
              <a:spcPct val="0"/>
            </a:spcBef>
            <a:spcAft>
              <a:spcPct val="15000"/>
            </a:spcAft>
            <a:buChar char="••"/>
          </a:pPr>
          <a:r>
            <a:rPr lang="id-ID" sz="2200" kern="1200" dirty="0" smtClean="0"/>
            <a:t>Absolut  vs relatif (Apakah lokasi piranti secara langsung mengendalikan lokasi dari aksi pada layar?)</a:t>
          </a:r>
          <a:endParaRPr lang="id-ID" sz="2200" kern="1200" dirty="0"/>
        </a:p>
      </dsp:txBody>
      <dsp:txXfrm>
        <a:off x="0" y="2013758"/>
        <a:ext cx="5274180" cy="4228892"/>
      </dsp:txXfrm>
    </dsp:sp>
    <dsp:sp modelId="{17A48A9C-4EAE-4C51-93C2-E2748906AAC9}">
      <dsp:nvSpPr>
        <dsp:cNvPr id="0" name=""/>
        <dsp:cNvSpPr/>
      </dsp:nvSpPr>
      <dsp:spPr>
        <a:xfrm>
          <a:off x="5274180" y="2013758"/>
          <a:ext cx="5274180" cy="4228892"/>
        </a:xfrm>
        <a:prstGeom prst="rect">
          <a:avLst/>
        </a:prstGeom>
        <a:solidFill>
          <a:schemeClr val="accent2">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t" anchorCtr="0">
          <a:noAutofit/>
        </a:bodyPr>
        <a:lstStyle/>
        <a:p>
          <a:pPr lvl="0" algn="l" defTabSz="1244600">
            <a:lnSpc>
              <a:spcPct val="90000"/>
            </a:lnSpc>
            <a:spcBef>
              <a:spcPct val="0"/>
            </a:spcBef>
            <a:spcAft>
              <a:spcPct val="35000"/>
            </a:spcAft>
          </a:pPr>
          <a:r>
            <a:rPr lang="id-ID" sz="2800" kern="1200" smtClean="0"/>
            <a:t>Panduan memilih Piranti</a:t>
          </a:r>
          <a:endParaRPr lang="id-ID" sz="2800" kern="1200" dirty="0"/>
        </a:p>
        <a:p>
          <a:pPr marL="228600" lvl="1" indent="-228600" algn="l" defTabSz="977900">
            <a:lnSpc>
              <a:spcPct val="90000"/>
            </a:lnSpc>
            <a:spcBef>
              <a:spcPct val="0"/>
            </a:spcBef>
            <a:spcAft>
              <a:spcPct val="15000"/>
            </a:spcAft>
            <a:buChar char="••"/>
          </a:pPr>
          <a:r>
            <a:rPr lang="id-ID" sz="2200" kern="1200" smtClean="0"/>
            <a:t>Pertimbangkan karakteristik dari user sekarang dan masa datang</a:t>
          </a:r>
          <a:endParaRPr lang="id-ID" sz="2200" kern="1200" dirty="0"/>
        </a:p>
        <a:p>
          <a:pPr marL="228600" lvl="1" indent="-228600" algn="l" defTabSz="977900">
            <a:lnSpc>
              <a:spcPct val="90000"/>
            </a:lnSpc>
            <a:spcBef>
              <a:spcPct val="0"/>
            </a:spcBef>
            <a:spcAft>
              <a:spcPct val="15000"/>
            </a:spcAft>
            <a:buChar char="••"/>
          </a:pPr>
          <a:r>
            <a:rPr lang="id-ID" sz="2200" kern="1200" smtClean="0"/>
            <a:t>Cocokkan karakteristik piranti masukan terhadap persyaratan yang diminta</a:t>
          </a:r>
          <a:endParaRPr lang="id-ID" sz="2200" kern="1200" dirty="0"/>
        </a:p>
        <a:p>
          <a:pPr marL="228600" lvl="1" indent="-228600" algn="l" defTabSz="977900">
            <a:lnSpc>
              <a:spcPct val="90000"/>
            </a:lnSpc>
            <a:spcBef>
              <a:spcPct val="0"/>
            </a:spcBef>
            <a:spcAft>
              <a:spcPct val="15000"/>
            </a:spcAft>
            <a:buChar char="••"/>
          </a:pPr>
          <a:r>
            <a:rPr lang="sv-SE" sz="2200" kern="1200" smtClean="0"/>
            <a:t>Pertimbangan penelitian sebelumnya dan unjuk kerja user</a:t>
          </a:r>
          <a:endParaRPr lang="id-ID" sz="2200" kern="1200" dirty="0"/>
        </a:p>
        <a:p>
          <a:pPr marL="228600" lvl="1" indent="-228600" algn="l" defTabSz="977900">
            <a:lnSpc>
              <a:spcPct val="90000"/>
            </a:lnSpc>
            <a:spcBef>
              <a:spcPct val="0"/>
            </a:spcBef>
            <a:spcAft>
              <a:spcPct val="15000"/>
            </a:spcAft>
            <a:buChar char="••"/>
          </a:pPr>
          <a:r>
            <a:rPr lang="id-ID" sz="2200" kern="1200" smtClean="0"/>
            <a:t>Ujilah piranti masukan di dalam lingkungan kerja</a:t>
          </a:r>
          <a:endParaRPr lang="id-ID" sz="2200" kern="1200" dirty="0"/>
        </a:p>
        <a:p>
          <a:pPr marL="228600" lvl="1" indent="-228600" algn="l" defTabSz="977900">
            <a:lnSpc>
              <a:spcPct val="90000"/>
            </a:lnSpc>
            <a:spcBef>
              <a:spcPct val="0"/>
            </a:spcBef>
            <a:spcAft>
              <a:spcPct val="15000"/>
            </a:spcAft>
            <a:buChar char="••"/>
          </a:pPr>
          <a:r>
            <a:rPr lang="id-ID" sz="2200" kern="1200" smtClean="0"/>
            <a:t>Optimalkan sifat-sifat piranti yang mudah dimodifikasi</a:t>
          </a:r>
          <a:endParaRPr lang="id-ID" sz="2200" kern="1200" dirty="0"/>
        </a:p>
      </dsp:txBody>
      <dsp:txXfrm>
        <a:off x="5274180" y="2013758"/>
        <a:ext cx="5274180" cy="4228892"/>
      </dsp:txXfrm>
    </dsp:sp>
    <dsp:sp modelId="{D2636A95-6A4D-425B-9A94-CA91C9654D29}">
      <dsp:nvSpPr>
        <dsp:cNvPr id="0" name=""/>
        <dsp:cNvSpPr/>
      </dsp:nvSpPr>
      <dsp:spPr>
        <a:xfrm>
          <a:off x="0" y="6242650"/>
          <a:ext cx="10548360" cy="469876"/>
        </a:xfrm>
        <a:prstGeom prst="rect">
          <a:avLst/>
        </a:prstGeom>
        <a:solidFill>
          <a:schemeClr val="accent2">
            <a:shade val="8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328BB4-F057-4BD2-8243-8842B2D42CF3}">
      <dsp:nvSpPr>
        <dsp:cNvPr id="0" name=""/>
        <dsp:cNvSpPr/>
      </dsp:nvSpPr>
      <dsp:spPr>
        <a:xfrm>
          <a:off x="0" y="47175"/>
          <a:ext cx="10018712" cy="863460"/>
        </a:xfrm>
        <a:prstGeom prst="roundRect">
          <a:avLst/>
        </a:prstGeom>
        <a:solidFill>
          <a:schemeClr val="accent3">
            <a:alpha val="90000"/>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lvl="0" algn="l" defTabSz="1600200">
            <a:lnSpc>
              <a:spcPct val="90000"/>
            </a:lnSpc>
            <a:spcBef>
              <a:spcPct val="0"/>
            </a:spcBef>
            <a:spcAft>
              <a:spcPct val="35000"/>
            </a:spcAft>
          </a:pPr>
          <a:r>
            <a:rPr lang="id-ID" sz="3600" kern="1200" dirty="0" smtClean="0"/>
            <a:t>Piranti pengenalan kata (Word Recognition)</a:t>
          </a:r>
          <a:endParaRPr lang="id-ID" sz="3600" kern="1200" dirty="0"/>
        </a:p>
      </dsp:txBody>
      <dsp:txXfrm>
        <a:off x="42151" y="89326"/>
        <a:ext cx="9934410" cy="779158"/>
      </dsp:txXfrm>
    </dsp:sp>
    <dsp:sp modelId="{8E249AE7-DBBA-4B2B-AD0E-EE63CE8AC669}">
      <dsp:nvSpPr>
        <dsp:cNvPr id="0" name=""/>
        <dsp:cNvSpPr/>
      </dsp:nvSpPr>
      <dsp:spPr>
        <a:xfrm>
          <a:off x="0" y="910636"/>
          <a:ext cx="10018712" cy="16767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18094" tIns="45720" rIns="256032" bIns="45720" numCol="1" spcCol="1270" anchor="t" anchorCtr="0">
          <a:noAutofit/>
        </a:bodyPr>
        <a:lstStyle/>
        <a:p>
          <a:pPr marL="285750" lvl="1" indent="-285750" algn="l" defTabSz="1244600">
            <a:lnSpc>
              <a:spcPct val="90000"/>
            </a:lnSpc>
            <a:spcBef>
              <a:spcPct val="0"/>
            </a:spcBef>
            <a:spcAft>
              <a:spcPct val="20000"/>
            </a:spcAft>
            <a:buChar char="••"/>
          </a:pPr>
          <a:r>
            <a:rPr lang="id-ID" sz="2800" kern="1200" dirty="0" smtClean="0"/>
            <a:t>mampu merespon ucapan-ucapan secara individu atau perintah-perintah yang menggunakan teknik yang dikenal sebagai speaker verification. Pertama kali sistem akan membangkitkan suatu template untuk mengenali suara user</a:t>
          </a:r>
          <a:endParaRPr lang="id-ID" sz="2800" kern="1200" dirty="0"/>
        </a:p>
      </dsp:txBody>
      <dsp:txXfrm>
        <a:off x="0" y="910636"/>
        <a:ext cx="10018712" cy="1676700"/>
      </dsp:txXfrm>
    </dsp:sp>
    <dsp:sp modelId="{11462174-E262-4C7F-B3E1-E173AA71DB26}">
      <dsp:nvSpPr>
        <dsp:cNvPr id="0" name=""/>
        <dsp:cNvSpPr/>
      </dsp:nvSpPr>
      <dsp:spPr>
        <a:xfrm>
          <a:off x="0" y="2587336"/>
          <a:ext cx="10018712" cy="863460"/>
        </a:xfrm>
        <a:prstGeom prst="roundRect">
          <a:avLst/>
        </a:prstGeom>
        <a:solidFill>
          <a:schemeClr val="accent3">
            <a:alpha val="90000"/>
            <a:hueOff val="0"/>
            <a:satOff val="0"/>
            <a:lumOff val="0"/>
            <a:alphaOff val="-4000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lvl="0" algn="l" defTabSz="1600200">
            <a:lnSpc>
              <a:spcPct val="90000"/>
            </a:lnSpc>
            <a:spcBef>
              <a:spcPct val="0"/>
            </a:spcBef>
            <a:spcAft>
              <a:spcPct val="35000"/>
            </a:spcAft>
          </a:pPr>
          <a:r>
            <a:rPr lang="id-ID" sz="3600" kern="1200" dirty="0" smtClean="0"/>
            <a:t>Piranti pengenalan kalimat (Speech Recognition)</a:t>
          </a:r>
          <a:endParaRPr lang="id-ID" sz="3600" kern="1200" dirty="0"/>
        </a:p>
      </dsp:txBody>
      <dsp:txXfrm>
        <a:off x="42151" y="2629487"/>
        <a:ext cx="9934410" cy="779158"/>
      </dsp:txXfrm>
    </dsp:sp>
    <dsp:sp modelId="{DCF584F4-592A-4AAC-A84D-1211C009BC4E}">
      <dsp:nvSpPr>
        <dsp:cNvPr id="0" name=""/>
        <dsp:cNvSpPr/>
      </dsp:nvSpPr>
      <dsp:spPr>
        <a:xfrm>
          <a:off x="0" y="3450796"/>
          <a:ext cx="10018712" cy="16767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18094" tIns="45720" rIns="256032" bIns="45720" numCol="1" spcCol="1270" anchor="t" anchorCtr="0">
          <a:noAutofit/>
        </a:bodyPr>
        <a:lstStyle/>
        <a:p>
          <a:pPr marL="285750" lvl="1" indent="-285750" algn="l" defTabSz="1244600">
            <a:lnSpc>
              <a:spcPct val="90000"/>
            </a:lnSpc>
            <a:spcBef>
              <a:spcPct val="0"/>
            </a:spcBef>
            <a:spcAft>
              <a:spcPct val="20000"/>
            </a:spcAft>
            <a:buChar char="••"/>
          </a:pPr>
          <a:r>
            <a:rPr lang="id-ID" sz="2800" kern="1200" dirty="0" smtClean="0"/>
            <a:t>mampu mengenali hubungan antar kata terucap didalam kalimat atau frase. Teknik-teknik statistik dipakai dalam hal pola perekaman suara akan dicocokan dengan kata-kata terucap</a:t>
          </a:r>
          <a:endParaRPr lang="id-ID" sz="2800" kern="1200" dirty="0"/>
        </a:p>
      </dsp:txBody>
      <dsp:txXfrm>
        <a:off x="0" y="3450796"/>
        <a:ext cx="10018712" cy="1676700"/>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BAAACA-9600-403F-9790-F4F51FE3C2A6}">
      <dsp:nvSpPr>
        <dsp:cNvPr id="0" name=""/>
        <dsp:cNvSpPr/>
      </dsp:nvSpPr>
      <dsp:spPr>
        <a:xfrm>
          <a:off x="0" y="0"/>
          <a:ext cx="10707687" cy="1677092"/>
        </a:xfrm>
        <a:prstGeom prst="rect">
          <a:avLst/>
        </a:prstGeom>
        <a:solidFill>
          <a:schemeClr val="accent1">
            <a:shade val="9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247650" tIns="247650" rIns="247650" bIns="247650" numCol="1" spcCol="1270" anchor="ctr" anchorCtr="0">
          <a:noAutofit/>
        </a:bodyPr>
        <a:lstStyle/>
        <a:p>
          <a:pPr lvl="0" algn="l" defTabSz="2889250">
            <a:lnSpc>
              <a:spcPct val="90000"/>
            </a:lnSpc>
            <a:spcBef>
              <a:spcPct val="0"/>
            </a:spcBef>
            <a:spcAft>
              <a:spcPct val="35000"/>
            </a:spcAft>
          </a:pPr>
          <a:r>
            <a:rPr lang="id-ID" sz="6500" kern="1200" dirty="0" smtClean="0">
              <a:solidFill>
                <a:sysClr val="windowText" lastClr="000000"/>
              </a:solidFill>
            </a:rPr>
            <a:t>Monitor</a:t>
          </a:r>
          <a:endParaRPr lang="id-ID" sz="6500" kern="1200" dirty="0">
            <a:solidFill>
              <a:sysClr val="windowText" lastClr="000000"/>
            </a:solidFill>
          </a:endParaRPr>
        </a:p>
      </dsp:txBody>
      <dsp:txXfrm>
        <a:off x="0" y="0"/>
        <a:ext cx="10707687" cy="1677092"/>
      </dsp:txXfrm>
    </dsp:sp>
    <dsp:sp modelId="{345913D8-AA73-4C35-B099-EA78660EC921}">
      <dsp:nvSpPr>
        <dsp:cNvPr id="0" name=""/>
        <dsp:cNvSpPr/>
      </dsp:nvSpPr>
      <dsp:spPr>
        <a:xfrm>
          <a:off x="5228" y="1677092"/>
          <a:ext cx="3565743" cy="3521894"/>
        </a:xfrm>
        <a:prstGeom prst="rect">
          <a:avLst/>
        </a:prstGeom>
        <a:solidFill>
          <a:schemeClr val="accent1">
            <a:shade val="80000"/>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t" anchorCtr="0">
          <a:noAutofit/>
        </a:bodyPr>
        <a:lstStyle/>
        <a:p>
          <a:pPr lvl="0" algn="l" defTabSz="844550">
            <a:lnSpc>
              <a:spcPct val="90000"/>
            </a:lnSpc>
            <a:spcBef>
              <a:spcPct val="0"/>
            </a:spcBef>
            <a:spcAft>
              <a:spcPct val="35000"/>
            </a:spcAft>
          </a:pPr>
          <a:r>
            <a:rPr lang="id-ID" sz="1900" kern="1200" dirty="0" smtClean="0">
              <a:solidFill>
                <a:sysClr val="windowText" lastClr="000000"/>
              </a:solidFill>
            </a:rPr>
            <a:t>Monitor (layar tampilan) merupakan sumber utama informasi dan harus diakui memliki keterbatasan dibandingkan kertas. Monitor memiliki 3 komponen utama: </a:t>
          </a:r>
          <a:endParaRPr lang="id-ID" sz="1900" kern="1200" dirty="0" smtClean="0">
            <a:solidFill>
              <a:sysClr val="windowText" lastClr="000000"/>
            </a:solidFill>
          </a:endParaRPr>
        </a:p>
        <a:p>
          <a:pPr lvl="0" algn="l" defTabSz="844550">
            <a:lnSpc>
              <a:spcPct val="90000"/>
            </a:lnSpc>
            <a:spcBef>
              <a:spcPct val="0"/>
            </a:spcBef>
            <a:spcAft>
              <a:spcPct val="35000"/>
            </a:spcAft>
          </a:pPr>
          <a:r>
            <a:rPr lang="id-ID" sz="1900" kern="1200" dirty="0" smtClean="0">
              <a:solidFill>
                <a:sysClr val="windowText" lastClr="000000"/>
              </a:solidFill>
            </a:rPr>
            <a:t>o Pengingat </a:t>
          </a:r>
          <a:r>
            <a:rPr lang="id-ID" sz="1900" kern="1200" dirty="0" smtClean="0">
              <a:solidFill>
                <a:sysClr val="windowText" lastClr="000000"/>
              </a:solidFill>
            </a:rPr>
            <a:t>digital (</a:t>
          </a:r>
          <a:r>
            <a:rPr lang="id-ID" sz="1900" i="1" kern="1200" dirty="0" smtClean="0">
              <a:solidFill>
                <a:sysClr val="windowText" lastClr="000000"/>
              </a:solidFill>
            </a:rPr>
            <a:t>frame buffer</a:t>
          </a:r>
          <a:r>
            <a:rPr lang="id-ID" sz="1900" kern="1200" dirty="0" smtClean="0">
              <a:solidFill>
                <a:sysClr val="windowText" lastClr="000000"/>
              </a:solidFill>
            </a:rPr>
            <a:t>), </a:t>
          </a:r>
          <a:endParaRPr lang="id-ID" sz="1900" kern="1200" dirty="0" smtClean="0">
            <a:solidFill>
              <a:sysClr val="windowText" lastClr="000000"/>
            </a:solidFill>
          </a:endParaRPr>
        </a:p>
        <a:p>
          <a:pPr lvl="0" algn="l" defTabSz="844550">
            <a:lnSpc>
              <a:spcPct val="90000"/>
            </a:lnSpc>
            <a:spcBef>
              <a:spcPct val="0"/>
            </a:spcBef>
            <a:spcAft>
              <a:spcPct val="35000"/>
            </a:spcAft>
          </a:pPr>
          <a:r>
            <a:rPr lang="id-ID" sz="1900" kern="1200" dirty="0" smtClean="0">
              <a:solidFill>
                <a:sysClr val="windowText" lastClr="000000"/>
              </a:solidFill>
            </a:rPr>
            <a:t>o Layar tampilan, dan </a:t>
          </a:r>
        </a:p>
        <a:p>
          <a:pPr lvl="0" algn="l" defTabSz="844550">
            <a:lnSpc>
              <a:spcPct val="90000"/>
            </a:lnSpc>
            <a:spcBef>
              <a:spcPct val="0"/>
            </a:spcBef>
            <a:spcAft>
              <a:spcPct val="35000"/>
            </a:spcAft>
          </a:pPr>
          <a:r>
            <a:rPr lang="id-ID" sz="1900" kern="1200" dirty="0" smtClean="0">
              <a:solidFill>
                <a:sysClr val="windowText" lastClr="000000"/>
              </a:solidFill>
            </a:rPr>
            <a:t>o Pengendali </a:t>
          </a:r>
          <a:r>
            <a:rPr lang="id-ID" sz="1900" kern="1200" dirty="0" smtClean="0">
              <a:solidFill>
                <a:sysClr val="windowText" lastClr="000000"/>
              </a:solidFill>
            </a:rPr>
            <a:t>tampilan (</a:t>
          </a:r>
          <a:r>
            <a:rPr lang="id-ID" sz="1900" i="1" kern="1200" dirty="0" smtClean="0">
              <a:solidFill>
                <a:sysClr val="windowText" lastClr="000000"/>
              </a:solidFill>
            </a:rPr>
            <a:t>display controller</a:t>
          </a:r>
          <a:r>
            <a:rPr lang="id-ID" sz="1900" kern="1200" dirty="0" smtClean="0">
              <a:solidFill>
                <a:sysClr val="windowText" lastClr="000000"/>
              </a:solidFill>
            </a:rPr>
            <a:t>)</a:t>
          </a:r>
          <a:endParaRPr lang="id-ID" sz="1900" kern="1200" dirty="0">
            <a:solidFill>
              <a:sysClr val="windowText" lastClr="000000"/>
            </a:solidFill>
          </a:endParaRPr>
        </a:p>
      </dsp:txBody>
      <dsp:txXfrm>
        <a:off x="5228" y="1677092"/>
        <a:ext cx="3565743" cy="3521894"/>
      </dsp:txXfrm>
    </dsp:sp>
    <dsp:sp modelId="{F7196493-58E0-4E0A-AA57-72A60BB425DB}">
      <dsp:nvSpPr>
        <dsp:cNvPr id="0" name=""/>
        <dsp:cNvSpPr/>
      </dsp:nvSpPr>
      <dsp:spPr>
        <a:xfrm>
          <a:off x="3570971" y="1677092"/>
          <a:ext cx="3565743" cy="3521894"/>
        </a:xfrm>
        <a:prstGeom prst="rect">
          <a:avLst/>
        </a:prstGeom>
        <a:solidFill>
          <a:schemeClr val="accent1">
            <a:shade val="80000"/>
            <a:hueOff val="-214237"/>
            <a:satOff val="2691"/>
            <a:lumOff val="16349"/>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t" anchorCtr="0">
          <a:noAutofit/>
        </a:bodyPr>
        <a:lstStyle/>
        <a:p>
          <a:pPr lvl="0" algn="l" defTabSz="1244600">
            <a:lnSpc>
              <a:spcPct val="90000"/>
            </a:lnSpc>
            <a:spcBef>
              <a:spcPct val="0"/>
            </a:spcBef>
            <a:spcAft>
              <a:spcPct val="35000"/>
            </a:spcAft>
          </a:pPr>
          <a:r>
            <a:rPr lang="pt-BR" sz="2800" kern="1200" smtClean="0">
              <a:solidFill>
                <a:sysClr val="windowText" lastClr="000000"/>
              </a:solidFill>
            </a:rPr>
            <a:t>Ada 2 macam cara menampilan gambar:</a:t>
          </a:r>
          <a:endParaRPr lang="id-ID" sz="2800" kern="1200" dirty="0">
            <a:solidFill>
              <a:sysClr val="windowText" lastClr="000000"/>
            </a:solidFill>
          </a:endParaRPr>
        </a:p>
        <a:p>
          <a:pPr marL="228600" lvl="1" indent="-228600" algn="l" defTabSz="889000">
            <a:lnSpc>
              <a:spcPct val="90000"/>
            </a:lnSpc>
            <a:spcBef>
              <a:spcPct val="0"/>
            </a:spcBef>
            <a:spcAft>
              <a:spcPct val="15000"/>
            </a:spcAft>
            <a:buChar char="••"/>
          </a:pPr>
          <a:r>
            <a:rPr lang="id-ID" sz="2000" kern="1200" smtClean="0">
              <a:solidFill>
                <a:sysClr val="windowText" lastClr="000000"/>
              </a:solidFill>
            </a:rPr>
            <a:t>Vector display, pengingat digital berisi daftar tampilan dan program tampilan</a:t>
          </a:r>
          <a:endParaRPr lang="id-ID" sz="2000" kern="1200" dirty="0">
            <a:solidFill>
              <a:sysClr val="windowText" lastClr="000000"/>
            </a:solidFill>
          </a:endParaRPr>
        </a:p>
        <a:p>
          <a:pPr marL="228600" lvl="1" indent="-228600" algn="l" defTabSz="889000">
            <a:lnSpc>
              <a:spcPct val="90000"/>
            </a:lnSpc>
            <a:spcBef>
              <a:spcPct val="0"/>
            </a:spcBef>
            <a:spcAft>
              <a:spcPct val="15000"/>
            </a:spcAft>
            <a:buChar char="••"/>
          </a:pPr>
          <a:r>
            <a:rPr lang="id-ID" sz="2000" kern="1200" smtClean="0">
              <a:solidFill>
                <a:sysClr val="windowText" lastClr="000000"/>
              </a:solidFill>
            </a:rPr>
            <a:t>Raster display, garus, karakter, dan bentuk-bentuk lain digambar berdasarkan komponen terkecilnya yaitu titik (pixel)</a:t>
          </a:r>
          <a:endParaRPr lang="id-ID" sz="2000" kern="1200" dirty="0">
            <a:solidFill>
              <a:sysClr val="windowText" lastClr="000000"/>
            </a:solidFill>
          </a:endParaRPr>
        </a:p>
      </dsp:txBody>
      <dsp:txXfrm>
        <a:off x="3570971" y="1677092"/>
        <a:ext cx="3565743" cy="3521894"/>
      </dsp:txXfrm>
    </dsp:sp>
    <dsp:sp modelId="{60E5053C-41F1-493E-A9B6-144B2D6C0A8A}">
      <dsp:nvSpPr>
        <dsp:cNvPr id="0" name=""/>
        <dsp:cNvSpPr/>
      </dsp:nvSpPr>
      <dsp:spPr>
        <a:xfrm>
          <a:off x="7136715" y="1677092"/>
          <a:ext cx="3565743" cy="3521894"/>
        </a:xfrm>
        <a:prstGeom prst="rect">
          <a:avLst/>
        </a:prstGeom>
        <a:solidFill>
          <a:schemeClr val="accent1">
            <a:shade val="80000"/>
            <a:hueOff val="-428474"/>
            <a:satOff val="5382"/>
            <a:lumOff val="32697"/>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t" anchorCtr="0">
          <a:noAutofit/>
        </a:bodyPr>
        <a:lstStyle/>
        <a:p>
          <a:pPr lvl="0" algn="l" defTabSz="844550">
            <a:lnSpc>
              <a:spcPct val="90000"/>
            </a:lnSpc>
            <a:spcBef>
              <a:spcPct val="0"/>
            </a:spcBef>
            <a:spcAft>
              <a:spcPct val="35000"/>
            </a:spcAft>
          </a:pPr>
          <a:r>
            <a:rPr lang="id-ID" sz="1900" kern="1200" smtClean="0">
              <a:solidFill>
                <a:sysClr val="windowText" lastClr="000000"/>
              </a:solidFill>
            </a:rPr>
            <a:t>Karakteristik monitor biasanya:</a:t>
          </a:r>
          <a:endParaRPr lang="id-ID" sz="1900" kern="1200" dirty="0">
            <a:solidFill>
              <a:sysClr val="windowText" lastClr="000000"/>
            </a:solidFill>
          </a:endParaRPr>
        </a:p>
        <a:p>
          <a:pPr marL="114300" lvl="1" indent="-114300" algn="l" defTabSz="666750">
            <a:lnSpc>
              <a:spcPct val="90000"/>
            </a:lnSpc>
            <a:spcBef>
              <a:spcPct val="0"/>
            </a:spcBef>
            <a:spcAft>
              <a:spcPct val="15000"/>
            </a:spcAft>
            <a:buChar char="••"/>
          </a:pPr>
          <a:r>
            <a:rPr lang="id-ID" sz="1500" kern="1200" dirty="0" smtClean="0">
              <a:solidFill>
                <a:sysClr val="windowText" lastClr="000000"/>
              </a:solidFill>
            </a:rPr>
            <a:t>Tidak Stabil</a:t>
          </a:r>
          <a:endParaRPr lang="id-ID" sz="1500" kern="1200" dirty="0">
            <a:solidFill>
              <a:sysClr val="windowText" lastClr="000000"/>
            </a:solidFill>
          </a:endParaRPr>
        </a:p>
        <a:p>
          <a:pPr marL="114300" lvl="1" indent="-114300" algn="l" defTabSz="666750">
            <a:lnSpc>
              <a:spcPct val="90000"/>
            </a:lnSpc>
            <a:spcBef>
              <a:spcPct val="0"/>
            </a:spcBef>
            <a:spcAft>
              <a:spcPct val="15000"/>
            </a:spcAft>
            <a:buChar char="••"/>
          </a:pPr>
          <a:r>
            <a:rPr lang="id-ID" sz="1500" kern="1200" smtClean="0">
              <a:solidFill>
                <a:sysClr val="windowText" lastClr="000000"/>
              </a:solidFill>
            </a:rPr>
            <a:t>Timbul kedip saat gambar di refresh</a:t>
          </a:r>
          <a:endParaRPr lang="id-ID" sz="1500" kern="1200" dirty="0">
            <a:solidFill>
              <a:sysClr val="windowText" lastClr="000000"/>
            </a:solidFill>
          </a:endParaRPr>
        </a:p>
        <a:p>
          <a:pPr marL="114300" lvl="1" indent="-114300" algn="l" defTabSz="666750">
            <a:lnSpc>
              <a:spcPct val="90000"/>
            </a:lnSpc>
            <a:spcBef>
              <a:spcPct val="0"/>
            </a:spcBef>
            <a:spcAft>
              <a:spcPct val="15000"/>
            </a:spcAft>
            <a:buChar char="••"/>
          </a:pPr>
          <a:r>
            <a:rPr lang="id-ID" sz="1500" kern="1200" smtClean="0">
              <a:solidFill>
                <a:sysClr val="windowText" lastClr="000000"/>
              </a:solidFill>
            </a:rPr>
            <a:t>Upayakan gambar yang secara relatif memiliki kontras rendah - warna hijau dan hujau tua paling sulit dioptimalkan</a:t>
          </a:r>
          <a:endParaRPr lang="id-ID" sz="1500" kern="1200" dirty="0">
            <a:solidFill>
              <a:sysClr val="windowText" lastClr="000000"/>
            </a:solidFill>
          </a:endParaRPr>
        </a:p>
        <a:p>
          <a:pPr marL="114300" lvl="1" indent="-114300" algn="l" defTabSz="666750">
            <a:lnSpc>
              <a:spcPct val="90000"/>
            </a:lnSpc>
            <a:spcBef>
              <a:spcPct val="0"/>
            </a:spcBef>
            <a:spcAft>
              <a:spcPct val="15000"/>
            </a:spcAft>
            <a:buChar char="••"/>
          </a:pPr>
          <a:r>
            <a:rPr lang="id-ID" sz="1500" kern="1200" smtClean="0">
              <a:solidFill>
                <a:sysClr val="windowText" lastClr="000000"/>
              </a:solidFill>
            </a:rPr>
            <a:t>Faktor lingkungan sangat berpengaruh (misal, refleksi, posisi user, cahaya ruangan, dan lain-lain)</a:t>
          </a:r>
          <a:endParaRPr lang="id-ID" sz="1500" kern="1200" dirty="0">
            <a:solidFill>
              <a:sysClr val="windowText" lastClr="000000"/>
            </a:solidFill>
          </a:endParaRPr>
        </a:p>
        <a:p>
          <a:pPr marL="114300" lvl="1" indent="-114300" algn="l" defTabSz="666750">
            <a:lnSpc>
              <a:spcPct val="90000"/>
            </a:lnSpc>
            <a:spcBef>
              <a:spcPct val="0"/>
            </a:spcBef>
            <a:spcAft>
              <a:spcPct val="15000"/>
            </a:spcAft>
            <a:buChar char="••"/>
          </a:pPr>
          <a:r>
            <a:rPr lang="id-ID" sz="1500" kern="1200" smtClean="0">
              <a:solidFill>
                <a:sysClr val="windowText" lastClr="000000"/>
              </a:solidFill>
            </a:rPr>
            <a:t>Rentan terhadap naik-turunnya tegangan listrik</a:t>
          </a:r>
          <a:endParaRPr lang="id-ID" sz="1500" kern="1200" dirty="0">
            <a:solidFill>
              <a:sysClr val="windowText" lastClr="000000"/>
            </a:solidFill>
          </a:endParaRPr>
        </a:p>
        <a:p>
          <a:pPr marL="114300" lvl="1" indent="-114300" algn="l" defTabSz="666750">
            <a:lnSpc>
              <a:spcPct val="90000"/>
            </a:lnSpc>
            <a:spcBef>
              <a:spcPct val="0"/>
            </a:spcBef>
            <a:spcAft>
              <a:spcPct val="15000"/>
            </a:spcAft>
            <a:buChar char="••"/>
          </a:pPr>
          <a:r>
            <a:rPr lang="id-ID" sz="1500" kern="1200" smtClean="0">
              <a:solidFill>
                <a:sysClr val="windowText" lastClr="000000"/>
              </a:solidFill>
            </a:rPr>
            <a:t>Membuat mata cepat lelah</a:t>
          </a:r>
          <a:endParaRPr lang="id-ID" sz="1500" kern="1200" dirty="0">
            <a:solidFill>
              <a:sysClr val="windowText" lastClr="000000"/>
            </a:solidFill>
          </a:endParaRPr>
        </a:p>
        <a:p>
          <a:pPr marL="114300" lvl="1" indent="-114300" algn="l" defTabSz="666750">
            <a:lnSpc>
              <a:spcPct val="90000"/>
            </a:lnSpc>
            <a:spcBef>
              <a:spcPct val="0"/>
            </a:spcBef>
            <a:spcAft>
              <a:spcPct val="15000"/>
            </a:spcAft>
            <a:buChar char="••"/>
          </a:pPr>
          <a:r>
            <a:rPr lang="id-ID" sz="1500" kern="1200" smtClean="0">
              <a:solidFill>
                <a:sysClr val="windowText" lastClr="000000"/>
              </a:solidFill>
            </a:rPr>
            <a:t>Layar CRT dapat menimbulkan radiasi gelombang elektromagnetik</a:t>
          </a:r>
          <a:endParaRPr lang="id-ID" sz="1500" kern="1200" dirty="0">
            <a:solidFill>
              <a:sysClr val="windowText" lastClr="000000"/>
            </a:solidFill>
          </a:endParaRPr>
        </a:p>
      </dsp:txBody>
      <dsp:txXfrm>
        <a:off x="7136715" y="1677092"/>
        <a:ext cx="3565743" cy="3521894"/>
      </dsp:txXfrm>
    </dsp:sp>
    <dsp:sp modelId="{0CFCFC49-84C6-4FAA-A798-064449A7D7F4}">
      <dsp:nvSpPr>
        <dsp:cNvPr id="0" name=""/>
        <dsp:cNvSpPr/>
      </dsp:nvSpPr>
      <dsp:spPr>
        <a:xfrm>
          <a:off x="0" y="5198987"/>
          <a:ext cx="10707687" cy="391321"/>
        </a:xfrm>
        <a:prstGeom prst="rect">
          <a:avLst/>
        </a:prstGeom>
        <a:solidFill>
          <a:schemeClr val="accent1">
            <a:shade val="9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01BCD6-32E7-4B97-AB83-83EDEE3E2759}">
      <dsp:nvSpPr>
        <dsp:cNvPr id="0" name=""/>
        <dsp:cNvSpPr/>
      </dsp:nvSpPr>
      <dsp:spPr>
        <a:xfrm>
          <a:off x="393715" y="269"/>
          <a:ext cx="7495453" cy="6814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b" anchorCtr="0">
          <a:noAutofit/>
        </a:bodyPr>
        <a:lstStyle/>
        <a:p>
          <a:pPr lvl="0" algn="l" defTabSz="1422400">
            <a:lnSpc>
              <a:spcPct val="90000"/>
            </a:lnSpc>
            <a:spcBef>
              <a:spcPct val="0"/>
            </a:spcBef>
            <a:spcAft>
              <a:spcPct val="35000"/>
            </a:spcAft>
          </a:pPr>
          <a:r>
            <a:rPr lang="id-ID" sz="3200" kern="1200" dirty="0" smtClean="0"/>
            <a:t>Ideal</a:t>
          </a:r>
          <a:endParaRPr lang="id-ID" sz="3200" kern="1200" dirty="0"/>
        </a:p>
      </dsp:txBody>
      <dsp:txXfrm>
        <a:off x="393715" y="269"/>
        <a:ext cx="7495453" cy="681404"/>
      </dsp:txXfrm>
    </dsp:sp>
    <dsp:sp modelId="{A60AE478-F65C-497B-8C89-1D324C23C16F}">
      <dsp:nvSpPr>
        <dsp:cNvPr id="0" name=""/>
        <dsp:cNvSpPr/>
      </dsp:nvSpPr>
      <dsp:spPr>
        <a:xfrm>
          <a:off x="393715" y="681674"/>
          <a:ext cx="1753936" cy="1388047"/>
        </a:xfrm>
        <a:prstGeom prst="chevron">
          <a:avLst>
            <a:gd name="adj" fmla="val 70610"/>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49653D4-34B8-4C31-90F3-F7F662FFD474}">
      <dsp:nvSpPr>
        <dsp:cNvPr id="0" name=""/>
        <dsp:cNvSpPr/>
      </dsp:nvSpPr>
      <dsp:spPr>
        <a:xfrm>
          <a:off x="1447243" y="681674"/>
          <a:ext cx="1753936" cy="1388047"/>
        </a:xfrm>
        <a:prstGeom prst="chevron">
          <a:avLst>
            <a:gd name="adj" fmla="val 70610"/>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FD4A414-9D9B-4C52-8BCF-22C212A692FA}">
      <dsp:nvSpPr>
        <dsp:cNvPr id="0" name=""/>
        <dsp:cNvSpPr/>
      </dsp:nvSpPr>
      <dsp:spPr>
        <a:xfrm>
          <a:off x="2501603" y="681674"/>
          <a:ext cx="1753936" cy="1388047"/>
        </a:xfrm>
        <a:prstGeom prst="chevron">
          <a:avLst>
            <a:gd name="adj" fmla="val 70610"/>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C990F3A-1863-4386-A73C-07A3D2222B15}">
      <dsp:nvSpPr>
        <dsp:cNvPr id="0" name=""/>
        <dsp:cNvSpPr/>
      </dsp:nvSpPr>
      <dsp:spPr>
        <a:xfrm>
          <a:off x="3555131" y="681674"/>
          <a:ext cx="1753936" cy="1388047"/>
        </a:xfrm>
        <a:prstGeom prst="chevron">
          <a:avLst>
            <a:gd name="adj" fmla="val 70610"/>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734B015-C0D1-438F-9781-3823025254E2}">
      <dsp:nvSpPr>
        <dsp:cNvPr id="0" name=""/>
        <dsp:cNvSpPr/>
      </dsp:nvSpPr>
      <dsp:spPr>
        <a:xfrm>
          <a:off x="4609491" y="681674"/>
          <a:ext cx="1753936" cy="1388047"/>
        </a:xfrm>
        <a:prstGeom prst="chevron">
          <a:avLst>
            <a:gd name="adj" fmla="val 70610"/>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F0B1A4F-E634-4C9A-B486-1F7A642D2795}">
      <dsp:nvSpPr>
        <dsp:cNvPr id="0" name=""/>
        <dsp:cNvSpPr/>
      </dsp:nvSpPr>
      <dsp:spPr>
        <a:xfrm>
          <a:off x="5663019" y="681674"/>
          <a:ext cx="1753936" cy="1388047"/>
        </a:xfrm>
        <a:prstGeom prst="chevron">
          <a:avLst>
            <a:gd name="adj" fmla="val 70610"/>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9097A29-4959-4683-BE7E-1B7B27BE30B6}">
      <dsp:nvSpPr>
        <dsp:cNvPr id="0" name=""/>
        <dsp:cNvSpPr/>
      </dsp:nvSpPr>
      <dsp:spPr>
        <a:xfrm>
          <a:off x="6717380" y="681674"/>
          <a:ext cx="1753936" cy="1388047"/>
        </a:xfrm>
        <a:prstGeom prst="chevron">
          <a:avLst>
            <a:gd name="adj" fmla="val 70610"/>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19D96BE-0FC9-44F3-9B4D-33B66B5B368F}">
      <dsp:nvSpPr>
        <dsp:cNvPr id="0" name=""/>
        <dsp:cNvSpPr/>
      </dsp:nvSpPr>
      <dsp:spPr>
        <a:xfrm>
          <a:off x="393715" y="820478"/>
          <a:ext cx="7592894" cy="1110437"/>
        </a:xfrm>
        <a:prstGeom prst="rect">
          <a:avLst/>
        </a:prstGeom>
        <a:solidFill>
          <a:schemeClr val="l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l" defTabSz="1066800">
            <a:lnSpc>
              <a:spcPct val="90000"/>
            </a:lnSpc>
            <a:spcBef>
              <a:spcPct val="0"/>
            </a:spcBef>
            <a:spcAft>
              <a:spcPct val="35000"/>
            </a:spcAft>
          </a:pPr>
          <a:r>
            <a:rPr lang="en-US" sz="2400" kern="1200" dirty="0" err="1" smtClean="0"/>
            <a:t>Jumlah</a:t>
          </a:r>
          <a:r>
            <a:rPr lang="en-US" sz="2400" kern="1200" dirty="0" smtClean="0"/>
            <a:t> </a:t>
          </a:r>
          <a:r>
            <a:rPr lang="en-US" sz="2400" kern="1200" dirty="0" err="1" smtClean="0"/>
            <a:t>warna</a:t>
          </a:r>
          <a:r>
            <a:rPr lang="en-US" sz="2400" kern="1200" dirty="0" smtClean="0"/>
            <a:t> yang ideal </a:t>
          </a:r>
          <a:r>
            <a:rPr lang="en-US" sz="2400" kern="1200" dirty="0" err="1" smtClean="0"/>
            <a:t>maksimum</a:t>
          </a:r>
          <a:r>
            <a:rPr lang="en-US" sz="2400" kern="1200" dirty="0" smtClean="0"/>
            <a:t> 5-10</a:t>
          </a:r>
          <a:endParaRPr lang="id-ID" sz="2400" kern="1200" dirty="0"/>
        </a:p>
      </dsp:txBody>
      <dsp:txXfrm>
        <a:off x="393715" y="820478"/>
        <a:ext cx="7592894" cy="1110437"/>
      </dsp:txXfrm>
    </dsp:sp>
    <dsp:sp modelId="{1956EFDB-73A6-436D-98EE-C719172E018A}">
      <dsp:nvSpPr>
        <dsp:cNvPr id="0" name=""/>
        <dsp:cNvSpPr/>
      </dsp:nvSpPr>
      <dsp:spPr>
        <a:xfrm>
          <a:off x="393715" y="2148986"/>
          <a:ext cx="7495453" cy="6814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b" anchorCtr="0">
          <a:noAutofit/>
        </a:bodyPr>
        <a:lstStyle/>
        <a:p>
          <a:pPr lvl="0" algn="l" defTabSz="1422400">
            <a:lnSpc>
              <a:spcPct val="90000"/>
            </a:lnSpc>
            <a:spcBef>
              <a:spcPct val="0"/>
            </a:spcBef>
            <a:spcAft>
              <a:spcPct val="35000"/>
            </a:spcAft>
          </a:pPr>
          <a:r>
            <a:rPr lang="id-ID" sz="3200" kern="1200" dirty="0" smtClean="0"/>
            <a:t>Sensitifitas Mata</a:t>
          </a:r>
          <a:endParaRPr lang="id-ID" sz="3200" kern="1200" dirty="0"/>
        </a:p>
      </dsp:txBody>
      <dsp:txXfrm>
        <a:off x="393715" y="2148986"/>
        <a:ext cx="7495453" cy="681404"/>
      </dsp:txXfrm>
    </dsp:sp>
    <dsp:sp modelId="{F1C03162-7701-45A4-B12C-5978E64AFC0A}">
      <dsp:nvSpPr>
        <dsp:cNvPr id="0" name=""/>
        <dsp:cNvSpPr/>
      </dsp:nvSpPr>
      <dsp:spPr>
        <a:xfrm>
          <a:off x="393715" y="2830391"/>
          <a:ext cx="1753936" cy="1388047"/>
        </a:xfrm>
        <a:prstGeom prst="chevron">
          <a:avLst>
            <a:gd name="adj" fmla="val 70610"/>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417B7DC-F9EC-4EA5-B8D1-C920F0A30B42}">
      <dsp:nvSpPr>
        <dsp:cNvPr id="0" name=""/>
        <dsp:cNvSpPr/>
      </dsp:nvSpPr>
      <dsp:spPr>
        <a:xfrm>
          <a:off x="1447243" y="2830391"/>
          <a:ext cx="1753936" cy="1388047"/>
        </a:xfrm>
        <a:prstGeom prst="chevron">
          <a:avLst>
            <a:gd name="adj" fmla="val 70610"/>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61804A6-7ECF-4ED6-8CB3-417E2C11DFFC}">
      <dsp:nvSpPr>
        <dsp:cNvPr id="0" name=""/>
        <dsp:cNvSpPr/>
      </dsp:nvSpPr>
      <dsp:spPr>
        <a:xfrm>
          <a:off x="2501603" y="2830391"/>
          <a:ext cx="1753936" cy="1388047"/>
        </a:xfrm>
        <a:prstGeom prst="chevron">
          <a:avLst>
            <a:gd name="adj" fmla="val 70610"/>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7CB8558-AEAF-4193-8578-2270A94A8A8C}">
      <dsp:nvSpPr>
        <dsp:cNvPr id="0" name=""/>
        <dsp:cNvSpPr/>
      </dsp:nvSpPr>
      <dsp:spPr>
        <a:xfrm>
          <a:off x="3555131" y="2830391"/>
          <a:ext cx="1753936" cy="1388047"/>
        </a:xfrm>
        <a:prstGeom prst="chevron">
          <a:avLst>
            <a:gd name="adj" fmla="val 70610"/>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12198F3-3C66-4E79-99A7-0ED0DD1211CA}">
      <dsp:nvSpPr>
        <dsp:cNvPr id="0" name=""/>
        <dsp:cNvSpPr/>
      </dsp:nvSpPr>
      <dsp:spPr>
        <a:xfrm>
          <a:off x="4609491" y="2830391"/>
          <a:ext cx="1753936" cy="1388047"/>
        </a:xfrm>
        <a:prstGeom prst="chevron">
          <a:avLst>
            <a:gd name="adj" fmla="val 70610"/>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FAFFCDB-91F4-48A5-AFD2-7A6648307B0D}">
      <dsp:nvSpPr>
        <dsp:cNvPr id="0" name=""/>
        <dsp:cNvSpPr/>
      </dsp:nvSpPr>
      <dsp:spPr>
        <a:xfrm>
          <a:off x="5663019" y="2830391"/>
          <a:ext cx="1753936" cy="1388047"/>
        </a:xfrm>
        <a:prstGeom prst="chevron">
          <a:avLst>
            <a:gd name="adj" fmla="val 70610"/>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7EEF51E-CE53-4B36-9093-A88440098608}">
      <dsp:nvSpPr>
        <dsp:cNvPr id="0" name=""/>
        <dsp:cNvSpPr/>
      </dsp:nvSpPr>
      <dsp:spPr>
        <a:xfrm>
          <a:off x="6717380" y="2830391"/>
          <a:ext cx="1753936" cy="1388047"/>
        </a:xfrm>
        <a:prstGeom prst="chevron">
          <a:avLst>
            <a:gd name="adj" fmla="val 70610"/>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CF7158C-4460-4B7E-BA01-9E17F096988E}">
      <dsp:nvSpPr>
        <dsp:cNvPr id="0" name=""/>
        <dsp:cNvSpPr/>
      </dsp:nvSpPr>
      <dsp:spPr>
        <a:xfrm>
          <a:off x="393715" y="2969196"/>
          <a:ext cx="7592894" cy="1110437"/>
        </a:xfrm>
        <a:prstGeom prst="rect">
          <a:avLst/>
        </a:prstGeom>
        <a:solidFill>
          <a:schemeClr val="l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l" defTabSz="800100">
            <a:lnSpc>
              <a:spcPct val="90000"/>
            </a:lnSpc>
            <a:spcBef>
              <a:spcPct val="0"/>
            </a:spcBef>
            <a:spcAft>
              <a:spcPct val="35000"/>
            </a:spcAft>
          </a:pPr>
          <a:r>
            <a:rPr lang="id-ID" sz="1800" kern="1200" dirty="0" smtClean="0"/>
            <a:t>Retina mata manusia tidak sensitif terhadap warna merah dan hijau, oleh sebab itu informasi yang dimasukkan untuk mencari perhatian tidak menggunakan warna tersebut (walaupun ada stereotip bahwa merah berarti bahaya atau salah).</a:t>
          </a:r>
          <a:endParaRPr lang="id-ID" sz="1800" kern="1200" dirty="0"/>
        </a:p>
      </dsp:txBody>
      <dsp:txXfrm>
        <a:off x="393715" y="2969196"/>
        <a:ext cx="7592894" cy="1110437"/>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87F380-591E-4214-B3F1-8EB2CB6B0458}">
      <dsp:nvSpPr>
        <dsp:cNvPr id="0" name=""/>
        <dsp:cNvSpPr/>
      </dsp:nvSpPr>
      <dsp:spPr>
        <a:xfrm>
          <a:off x="697151" y="2687"/>
          <a:ext cx="6847750" cy="6225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b" anchorCtr="0">
          <a:noAutofit/>
        </a:bodyPr>
        <a:lstStyle/>
        <a:p>
          <a:pPr lvl="0" algn="l" defTabSz="1244600">
            <a:lnSpc>
              <a:spcPct val="90000"/>
            </a:lnSpc>
            <a:spcBef>
              <a:spcPct val="0"/>
            </a:spcBef>
            <a:spcAft>
              <a:spcPct val="35000"/>
            </a:spcAft>
          </a:pPr>
          <a:r>
            <a:rPr lang="id-ID" sz="2800" kern="1200" dirty="0" smtClean="0"/>
            <a:t>Warna Biru</a:t>
          </a:r>
          <a:endParaRPr lang="id-ID" sz="2800" kern="1200" dirty="0"/>
        </a:p>
      </dsp:txBody>
      <dsp:txXfrm>
        <a:off x="697151" y="2687"/>
        <a:ext cx="6847750" cy="622522"/>
      </dsp:txXfrm>
    </dsp:sp>
    <dsp:sp modelId="{74818110-5907-4FF9-B57E-CA4D28D3021E}">
      <dsp:nvSpPr>
        <dsp:cNvPr id="0" name=""/>
        <dsp:cNvSpPr/>
      </dsp:nvSpPr>
      <dsp:spPr>
        <a:xfrm>
          <a:off x="697151" y="625210"/>
          <a:ext cx="1602373" cy="1268102"/>
        </a:xfrm>
        <a:prstGeom prst="chevron">
          <a:avLst>
            <a:gd name="adj" fmla="val 70610"/>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1DB423F-A98B-443A-A394-6E83D5ADF510}">
      <dsp:nvSpPr>
        <dsp:cNvPr id="0" name=""/>
        <dsp:cNvSpPr/>
      </dsp:nvSpPr>
      <dsp:spPr>
        <a:xfrm>
          <a:off x="1659640" y="625210"/>
          <a:ext cx="1602373" cy="1268102"/>
        </a:xfrm>
        <a:prstGeom prst="chevron">
          <a:avLst>
            <a:gd name="adj" fmla="val 70610"/>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C8508C0-1C80-44A0-908F-DA4BA1298AC4}">
      <dsp:nvSpPr>
        <dsp:cNvPr id="0" name=""/>
        <dsp:cNvSpPr/>
      </dsp:nvSpPr>
      <dsp:spPr>
        <a:xfrm>
          <a:off x="2622890" y="625210"/>
          <a:ext cx="1602373" cy="1268102"/>
        </a:xfrm>
        <a:prstGeom prst="chevron">
          <a:avLst>
            <a:gd name="adj" fmla="val 70610"/>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960174A-FE8C-451C-8278-9F15397EFFE4}">
      <dsp:nvSpPr>
        <dsp:cNvPr id="0" name=""/>
        <dsp:cNvSpPr/>
      </dsp:nvSpPr>
      <dsp:spPr>
        <a:xfrm>
          <a:off x="3585380" y="625210"/>
          <a:ext cx="1602373" cy="1268102"/>
        </a:xfrm>
        <a:prstGeom prst="chevron">
          <a:avLst>
            <a:gd name="adj" fmla="val 70610"/>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7BAEE6A-173F-4F2E-957D-E6B0170C8DA9}">
      <dsp:nvSpPr>
        <dsp:cNvPr id="0" name=""/>
        <dsp:cNvSpPr/>
      </dsp:nvSpPr>
      <dsp:spPr>
        <a:xfrm>
          <a:off x="4548630" y="625210"/>
          <a:ext cx="1602373" cy="1268102"/>
        </a:xfrm>
        <a:prstGeom prst="chevron">
          <a:avLst>
            <a:gd name="adj" fmla="val 70610"/>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36A79CA-C698-4C09-9FCC-318CB34AF2B3}">
      <dsp:nvSpPr>
        <dsp:cNvPr id="0" name=""/>
        <dsp:cNvSpPr/>
      </dsp:nvSpPr>
      <dsp:spPr>
        <a:xfrm>
          <a:off x="5511119" y="625210"/>
          <a:ext cx="1602373" cy="1268102"/>
        </a:xfrm>
        <a:prstGeom prst="chevron">
          <a:avLst>
            <a:gd name="adj" fmla="val 70610"/>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D29825E-7EDF-4F9E-ABAE-3DC10265CD6A}">
      <dsp:nvSpPr>
        <dsp:cNvPr id="0" name=""/>
        <dsp:cNvSpPr/>
      </dsp:nvSpPr>
      <dsp:spPr>
        <a:xfrm>
          <a:off x="6474370" y="625210"/>
          <a:ext cx="1602373" cy="1268102"/>
        </a:xfrm>
        <a:prstGeom prst="chevron">
          <a:avLst>
            <a:gd name="adj" fmla="val 70610"/>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DC48926-795C-4868-8776-DE43FFCD9EBE}">
      <dsp:nvSpPr>
        <dsp:cNvPr id="0" name=""/>
        <dsp:cNvSpPr/>
      </dsp:nvSpPr>
      <dsp:spPr>
        <a:xfrm>
          <a:off x="697151" y="752020"/>
          <a:ext cx="6936771" cy="1014481"/>
        </a:xfrm>
        <a:prstGeom prst="rect">
          <a:avLst/>
        </a:prstGeom>
        <a:solidFill>
          <a:schemeClr val="l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l" defTabSz="933450">
            <a:lnSpc>
              <a:spcPct val="90000"/>
            </a:lnSpc>
            <a:spcBef>
              <a:spcPct val="0"/>
            </a:spcBef>
            <a:spcAft>
              <a:spcPct val="35000"/>
            </a:spcAft>
          </a:pPr>
          <a:r>
            <a:rPr lang="id-ID" sz="2100" kern="1200" dirty="0" smtClean="0"/>
            <a:t>Biru sebaiknya tidak dipakai untuk teks yang menyatakan pusat perhatian. Biru sangat cocok untuk warna latar belakang</a:t>
          </a:r>
          <a:endParaRPr lang="id-ID" sz="2100" kern="1200" dirty="0"/>
        </a:p>
      </dsp:txBody>
      <dsp:txXfrm>
        <a:off x="697151" y="752020"/>
        <a:ext cx="6936771" cy="1014481"/>
      </dsp:txXfrm>
    </dsp:sp>
    <dsp:sp modelId="{77D66BE7-B619-4698-932F-2EA92ED3DE64}">
      <dsp:nvSpPr>
        <dsp:cNvPr id="0" name=""/>
        <dsp:cNvSpPr/>
      </dsp:nvSpPr>
      <dsp:spPr>
        <a:xfrm>
          <a:off x="697151" y="1995315"/>
          <a:ext cx="6847750" cy="6225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b" anchorCtr="0">
          <a:noAutofit/>
        </a:bodyPr>
        <a:lstStyle/>
        <a:p>
          <a:pPr lvl="0" algn="l" defTabSz="1244600">
            <a:lnSpc>
              <a:spcPct val="90000"/>
            </a:lnSpc>
            <a:spcBef>
              <a:spcPct val="0"/>
            </a:spcBef>
            <a:spcAft>
              <a:spcPct val="35000"/>
            </a:spcAft>
          </a:pPr>
          <a:r>
            <a:rPr lang="id-ID" sz="2800" kern="1200" dirty="0" smtClean="0"/>
            <a:t>Pasangan Warna</a:t>
          </a:r>
          <a:endParaRPr lang="id-ID" sz="2800" kern="1200" dirty="0"/>
        </a:p>
      </dsp:txBody>
      <dsp:txXfrm>
        <a:off x="697151" y="1995315"/>
        <a:ext cx="6847750" cy="622522"/>
      </dsp:txXfrm>
    </dsp:sp>
    <dsp:sp modelId="{20BDD174-396E-49C0-8CEB-635B06D3B692}">
      <dsp:nvSpPr>
        <dsp:cNvPr id="0" name=""/>
        <dsp:cNvSpPr/>
      </dsp:nvSpPr>
      <dsp:spPr>
        <a:xfrm>
          <a:off x="697151" y="2617837"/>
          <a:ext cx="1602373" cy="1268102"/>
        </a:xfrm>
        <a:prstGeom prst="chevron">
          <a:avLst>
            <a:gd name="adj" fmla="val 70610"/>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B003976-E628-4AF8-96D1-483DF18E6F65}">
      <dsp:nvSpPr>
        <dsp:cNvPr id="0" name=""/>
        <dsp:cNvSpPr/>
      </dsp:nvSpPr>
      <dsp:spPr>
        <a:xfrm>
          <a:off x="1659640" y="2617837"/>
          <a:ext cx="1602373" cy="1268102"/>
        </a:xfrm>
        <a:prstGeom prst="chevron">
          <a:avLst>
            <a:gd name="adj" fmla="val 70610"/>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1627D9A-91E1-486F-A8E6-9A3B5E462F47}">
      <dsp:nvSpPr>
        <dsp:cNvPr id="0" name=""/>
        <dsp:cNvSpPr/>
      </dsp:nvSpPr>
      <dsp:spPr>
        <a:xfrm>
          <a:off x="2622890" y="2617837"/>
          <a:ext cx="1602373" cy="1268102"/>
        </a:xfrm>
        <a:prstGeom prst="chevron">
          <a:avLst>
            <a:gd name="adj" fmla="val 70610"/>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EE5A63A-4F04-4170-A223-481D9EEC1C20}">
      <dsp:nvSpPr>
        <dsp:cNvPr id="0" name=""/>
        <dsp:cNvSpPr/>
      </dsp:nvSpPr>
      <dsp:spPr>
        <a:xfrm>
          <a:off x="3585380" y="2617837"/>
          <a:ext cx="1602373" cy="1268102"/>
        </a:xfrm>
        <a:prstGeom prst="chevron">
          <a:avLst>
            <a:gd name="adj" fmla="val 70610"/>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5DB0433-17DD-4D48-B3F4-B08EFECCB3E8}">
      <dsp:nvSpPr>
        <dsp:cNvPr id="0" name=""/>
        <dsp:cNvSpPr/>
      </dsp:nvSpPr>
      <dsp:spPr>
        <a:xfrm>
          <a:off x="4548630" y="2617837"/>
          <a:ext cx="1602373" cy="1268102"/>
        </a:xfrm>
        <a:prstGeom prst="chevron">
          <a:avLst>
            <a:gd name="adj" fmla="val 70610"/>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DAA681D-776F-4CE0-B2F0-C0495CC6EE59}">
      <dsp:nvSpPr>
        <dsp:cNvPr id="0" name=""/>
        <dsp:cNvSpPr/>
      </dsp:nvSpPr>
      <dsp:spPr>
        <a:xfrm>
          <a:off x="5511119" y="2617837"/>
          <a:ext cx="1602373" cy="1268102"/>
        </a:xfrm>
        <a:prstGeom prst="chevron">
          <a:avLst>
            <a:gd name="adj" fmla="val 70610"/>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DD3E373-33CD-4ED0-B275-A83DA1AE049C}">
      <dsp:nvSpPr>
        <dsp:cNvPr id="0" name=""/>
        <dsp:cNvSpPr/>
      </dsp:nvSpPr>
      <dsp:spPr>
        <a:xfrm>
          <a:off x="6474370" y="2617837"/>
          <a:ext cx="1602373" cy="1268102"/>
        </a:xfrm>
        <a:prstGeom prst="chevron">
          <a:avLst>
            <a:gd name="adj" fmla="val 70610"/>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08A3689-26DC-40D4-B870-920F50D2240F}">
      <dsp:nvSpPr>
        <dsp:cNvPr id="0" name=""/>
        <dsp:cNvSpPr/>
      </dsp:nvSpPr>
      <dsp:spPr>
        <a:xfrm>
          <a:off x="697151" y="2744648"/>
          <a:ext cx="6936771" cy="1014481"/>
        </a:xfrm>
        <a:prstGeom prst="rect">
          <a:avLst/>
        </a:prstGeom>
        <a:solidFill>
          <a:schemeClr val="l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l" defTabSz="933450">
            <a:lnSpc>
              <a:spcPct val="90000"/>
            </a:lnSpc>
            <a:spcBef>
              <a:spcPct val="0"/>
            </a:spcBef>
            <a:spcAft>
              <a:spcPct val="35000"/>
            </a:spcAft>
          </a:pPr>
          <a:r>
            <a:rPr lang="id-ID" sz="2100" kern="1200" dirty="0" smtClean="0"/>
            <a:t>Pasangan warna yang saling berkomplemen adalah merah/hijau dan kuning/biru</a:t>
          </a:r>
          <a:endParaRPr lang="id-ID" sz="2100" kern="1200" dirty="0"/>
        </a:p>
      </dsp:txBody>
      <dsp:txXfrm>
        <a:off x="697151" y="2744648"/>
        <a:ext cx="6936771" cy="1014481"/>
      </dsp:txXfrm>
    </dsp:sp>
    <dsp:sp modelId="{12C64FB3-A41A-4A8C-A8BB-29082A9BF9B2}">
      <dsp:nvSpPr>
        <dsp:cNvPr id="0" name=""/>
        <dsp:cNvSpPr/>
      </dsp:nvSpPr>
      <dsp:spPr>
        <a:xfrm>
          <a:off x="697151" y="3987942"/>
          <a:ext cx="6847750" cy="6225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b" anchorCtr="0">
          <a:noAutofit/>
        </a:bodyPr>
        <a:lstStyle/>
        <a:p>
          <a:pPr lvl="0" algn="l" defTabSz="1244600">
            <a:lnSpc>
              <a:spcPct val="90000"/>
            </a:lnSpc>
            <a:spcBef>
              <a:spcPct val="0"/>
            </a:spcBef>
            <a:spcAft>
              <a:spcPct val="35000"/>
            </a:spcAft>
          </a:pPr>
          <a:r>
            <a:rPr lang="id-ID" sz="2800" kern="1200" dirty="0" smtClean="0"/>
            <a:t>Luminasi Warna</a:t>
          </a:r>
          <a:endParaRPr lang="id-ID" sz="2800" kern="1200" dirty="0"/>
        </a:p>
      </dsp:txBody>
      <dsp:txXfrm>
        <a:off x="697151" y="3987942"/>
        <a:ext cx="6847750" cy="622522"/>
      </dsp:txXfrm>
    </dsp:sp>
    <dsp:sp modelId="{08E86C99-A025-4F26-8097-9D07AE249238}">
      <dsp:nvSpPr>
        <dsp:cNvPr id="0" name=""/>
        <dsp:cNvSpPr/>
      </dsp:nvSpPr>
      <dsp:spPr>
        <a:xfrm>
          <a:off x="697151" y="4610465"/>
          <a:ext cx="1602373" cy="1268102"/>
        </a:xfrm>
        <a:prstGeom prst="chevron">
          <a:avLst>
            <a:gd name="adj" fmla="val 70610"/>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82FF188-3414-480B-99A3-D7DE7985AD44}">
      <dsp:nvSpPr>
        <dsp:cNvPr id="0" name=""/>
        <dsp:cNvSpPr/>
      </dsp:nvSpPr>
      <dsp:spPr>
        <a:xfrm>
          <a:off x="1659640" y="4610465"/>
          <a:ext cx="1602373" cy="1268102"/>
        </a:xfrm>
        <a:prstGeom prst="chevron">
          <a:avLst>
            <a:gd name="adj" fmla="val 70610"/>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2A21117-0F8E-401B-B602-B7189647980D}">
      <dsp:nvSpPr>
        <dsp:cNvPr id="0" name=""/>
        <dsp:cNvSpPr/>
      </dsp:nvSpPr>
      <dsp:spPr>
        <a:xfrm>
          <a:off x="2622890" y="4610465"/>
          <a:ext cx="1602373" cy="1268102"/>
        </a:xfrm>
        <a:prstGeom prst="chevron">
          <a:avLst>
            <a:gd name="adj" fmla="val 70610"/>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802F218-3511-4735-B858-FA34DF22B068}">
      <dsp:nvSpPr>
        <dsp:cNvPr id="0" name=""/>
        <dsp:cNvSpPr/>
      </dsp:nvSpPr>
      <dsp:spPr>
        <a:xfrm>
          <a:off x="3585380" y="4610465"/>
          <a:ext cx="1602373" cy="1268102"/>
        </a:xfrm>
        <a:prstGeom prst="chevron">
          <a:avLst>
            <a:gd name="adj" fmla="val 70610"/>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E8A7559-BB58-4DE6-A31D-91D014CA393B}">
      <dsp:nvSpPr>
        <dsp:cNvPr id="0" name=""/>
        <dsp:cNvSpPr/>
      </dsp:nvSpPr>
      <dsp:spPr>
        <a:xfrm>
          <a:off x="4548630" y="4610465"/>
          <a:ext cx="1602373" cy="1268102"/>
        </a:xfrm>
        <a:prstGeom prst="chevron">
          <a:avLst>
            <a:gd name="adj" fmla="val 70610"/>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ADCDBF4-5ED0-44C9-A27F-0C24B7EEC5FA}">
      <dsp:nvSpPr>
        <dsp:cNvPr id="0" name=""/>
        <dsp:cNvSpPr/>
      </dsp:nvSpPr>
      <dsp:spPr>
        <a:xfrm>
          <a:off x="5511119" y="4610465"/>
          <a:ext cx="1602373" cy="1268102"/>
        </a:xfrm>
        <a:prstGeom prst="chevron">
          <a:avLst>
            <a:gd name="adj" fmla="val 70610"/>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004C31A-A164-40C6-8B0D-05A0FDDA900A}">
      <dsp:nvSpPr>
        <dsp:cNvPr id="0" name=""/>
        <dsp:cNvSpPr/>
      </dsp:nvSpPr>
      <dsp:spPr>
        <a:xfrm>
          <a:off x="6474370" y="4610465"/>
          <a:ext cx="1602373" cy="1268102"/>
        </a:xfrm>
        <a:prstGeom prst="chevron">
          <a:avLst>
            <a:gd name="adj" fmla="val 70610"/>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559CAE1-F522-482E-A76F-FA53DE725032}">
      <dsp:nvSpPr>
        <dsp:cNvPr id="0" name=""/>
        <dsp:cNvSpPr/>
      </dsp:nvSpPr>
      <dsp:spPr>
        <a:xfrm>
          <a:off x="697151" y="4737275"/>
          <a:ext cx="6936771" cy="1014481"/>
        </a:xfrm>
        <a:prstGeom prst="rect">
          <a:avLst/>
        </a:prstGeom>
        <a:solidFill>
          <a:schemeClr val="l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l" defTabSz="933450">
            <a:lnSpc>
              <a:spcPct val="90000"/>
            </a:lnSpc>
            <a:spcBef>
              <a:spcPct val="0"/>
            </a:spcBef>
            <a:spcAft>
              <a:spcPct val="35000"/>
            </a:spcAft>
          </a:pPr>
          <a:r>
            <a:rPr lang="id-ID" sz="2100" kern="1200" dirty="0" smtClean="0"/>
            <a:t>Hindari warna dengan tingkat luminasinya rendah untuk orang tua</a:t>
          </a:r>
          <a:endParaRPr lang="id-ID" sz="2100" kern="1200" dirty="0"/>
        </a:p>
      </dsp:txBody>
      <dsp:txXfrm>
        <a:off x="697151" y="4737275"/>
        <a:ext cx="6936771" cy="101448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2902AF-7B53-40D9-B2B2-F32DA3F2E78E}">
      <dsp:nvSpPr>
        <dsp:cNvPr id="0" name=""/>
        <dsp:cNvSpPr/>
      </dsp:nvSpPr>
      <dsp:spPr>
        <a:xfrm>
          <a:off x="4891" y="122978"/>
          <a:ext cx="2502232" cy="8043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688" tIns="60960" rIns="170688" bIns="60960" numCol="1" spcCol="1270" anchor="ctr" anchorCtr="0">
          <a:noAutofit/>
        </a:bodyPr>
        <a:lstStyle/>
        <a:p>
          <a:pPr lvl="0" algn="r" defTabSz="1066800">
            <a:lnSpc>
              <a:spcPct val="90000"/>
            </a:lnSpc>
            <a:spcBef>
              <a:spcPct val="0"/>
            </a:spcBef>
            <a:spcAft>
              <a:spcPct val="35000"/>
            </a:spcAft>
          </a:pPr>
          <a:r>
            <a:rPr lang="id-ID" sz="2400" kern="1200" dirty="0" smtClean="0"/>
            <a:t>Berasal dari Bahasa Latin</a:t>
          </a:r>
          <a:endParaRPr lang="id-ID" sz="2400" kern="1200" dirty="0"/>
        </a:p>
      </dsp:txBody>
      <dsp:txXfrm>
        <a:off x="4891" y="122978"/>
        <a:ext cx="2502232" cy="804375"/>
      </dsp:txXfrm>
    </dsp:sp>
    <dsp:sp modelId="{6B9FC1CD-2B30-486E-B773-2D8EBC2CD3CB}">
      <dsp:nvSpPr>
        <dsp:cNvPr id="0" name=""/>
        <dsp:cNvSpPr/>
      </dsp:nvSpPr>
      <dsp:spPr>
        <a:xfrm>
          <a:off x="2507123" y="122978"/>
          <a:ext cx="500446" cy="804375"/>
        </a:xfrm>
        <a:prstGeom prst="leftBrace">
          <a:avLst>
            <a:gd name="adj1" fmla="val 35000"/>
            <a:gd name="adj2" fmla="val 50000"/>
          </a:avLst>
        </a:pr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4FDFCEF-46E5-4737-84E6-D21086E12342}">
      <dsp:nvSpPr>
        <dsp:cNvPr id="0" name=""/>
        <dsp:cNvSpPr/>
      </dsp:nvSpPr>
      <dsp:spPr>
        <a:xfrm>
          <a:off x="3207748" y="122978"/>
          <a:ext cx="6806071" cy="804375"/>
        </a:xfrm>
        <a:prstGeom prst="rect">
          <a:avLst/>
        </a:prstGeom>
        <a:solidFill>
          <a:schemeClr val="accent2">
            <a:lumMod val="40000"/>
            <a:lumOff val="6000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228600" lvl="1" indent="-228600" algn="l" defTabSz="1111250">
            <a:lnSpc>
              <a:spcPct val="90000"/>
            </a:lnSpc>
            <a:spcBef>
              <a:spcPct val="0"/>
            </a:spcBef>
            <a:spcAft>
              <a:spcPct val="15000"/>
            </a:spcAft>
            <a:buChar char="••"/>
          </a:pPr>
          <a:r>
            <a:rPr lang="id-ID" sz="2500" kern="1200" dirty="0" smtClean="0">
              <a:solidFill>
                <a:schemeClr val="tx1"/>
              </a:solidFill>
            </a:rPr>
            <a:t>Computare yang berarti menghitung</a:t>
          </a:r>
          <a:endParaRPr lang="id-ID" sz="2500" kern="1200" dirty="0">
            <a:solidFill>
              <a:schemeClr val="tx1"/>
            </a:solidFill>
          </a:endParaRPr>
        </a:p>
      </dsp:txBody>
      <dsp:txXfrm>
        <a:off x="3207748" y="122978"/>
        <a:ext cx="6806071" cy="804375"/>
      </dsp:txXfrm>
    </dsp:sp>
    <dsp:sp modelId="{8520496E-CFA1-4FE2-A8CF-8304D3CB41FF}">
      <dsp:nvSpPr>
        <dsp:cNvPr id="0" name=""/>
        <dsp:cNvSpPr/>
      </dsp:nvSpPr>
      <dsp:spPr>
        <a:xfrm>
          <a:off x="4891" y="1591631"/>
          <a:ext cx="2502232" cy="8353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0" tIns="63500" rIns="177800" bIns="63500" numCol="1" spcCol="1270" anchor="ctr" anchorCtr="0">
          <a:noAutofit/>
        </a:bodyPr>
        <a:lstStyle/>
        <a:p>
          <a:pPr lvl="0" algn="r" defTabSz="1111250">
            <a:lnSpc>
              <a:spcPct val="90000"/>
            </a:lnSpc>
            <a:spcBef>
              <a:spcPct val="0"/>
            </a:spcBef>
            <a:spcAft>
              <a:spcPct val="35000"/>
            </a:spcAft>
          </a:pPr>
          <a:r>
            <a:rPr lang="id-ID" sz="2500" kern="1200" dirty="0" smtClean="0"/>
            <a:t>Menurut Hamacher</a:t>
          </a:r>
          <a:endParaRPr lang="id-ID" sz="2500" kern="1200" dirty="0"/>
        </a:p>
      </dsp:txBody>
      <dsp:txXfrm>
        <a:off x="4891" y="1591631"/>
        <a:ext cx="2502232" cy="835312"/>
      </dsp:txXfrm>
    </dsp:sp>
    <dsp:sp modelId="{7BE66E53-3A3C-4918-9799-BC66AD4FC40E}">
      <dsp:nvSpPr>
        <dsp:cNvPr id="0" name=""/>
        <dsp:cNvSpPr/>
      </dsp:nvSpPr>
      <dsp:spPr>
        <a:xfrm>
          <a:off x="2507123" y="1017353"/>
          <a:ext cx="500446" cy="1983867"/>
        </a:xfrm>
        <a:prstGeom prst="leftBrace">
          <a:avLst>
            <a:gd name="adj1" fmla="val 35000"/>
            <a:gd name="adj2" fmla="val 50000"/>
          </a:avLst>
        </a:pr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961463C-2D32-4569-92E5-677C28DE339F}">
      <dsp:nvSpPr>
        <dsp:cNvPr id="0" name=""/>
        <dsp:cNvSpPr/>
      </dsp:nvSpPr>
      <dsp:spPr>
        <a:xfrm>
          <a:off x="3212640" y="1041557"/>
          <a:ext cx="6806071" cy="1983867"/>
        </a:xfrm>
        <a:prstGeom prst="rect">
          <a:avLst/>
        </a:prstGeom>
        <a:solidFill>
          <a:schemeClr val="accent4">
            <a:lumMod val="40000"/>
            <a:lumOff val="6000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228600" lvl="1" indent="-228600" algn="l" defTabSz="1111250">
            <a:lnSpc>
              <a:spcPct val="90000"/>
            </a:lnSpc>
            <a:spcBef>
              <a:spcPct val="0"/>
            </a:spcBef>
            <a:spcAft>
              <a:spcPct val="15000"/>
            </a:spcAft>
            <a:buChar char="••"/>
          </a:pPr>
          <a:r>
            <a:rPr lang="id-ID" sz="2500" kern="1200" dirty="0" smtClean="0">
              <a:solidFill>
                <a:schemeClr val="tx1"/>
              </a:solidFill>
            </a:rPr>
            <a:t>Komputer adalah mesin penghitung elektronik yang cepat dan dapat menerima informasi input digital, kemudian memprosesnya sesuai dengan program yang tersimpan di memorinya, dan menghasilkan output berupa informasi.</a:t>
          </a:r>
          <a:endParaRPr lang="id-ID" sz="2500" kern="1200" dirty="0">
            <a:solidFill>
              <a:schemeClr val="tx1"/>
            </a:solidFill>
          </a:endParaRPr>
        </a:p>
      </dsp:txBody>
      <dsp:txXfrm>
        <a:off x="3212640" y="1041557"/>
        <a:ext cx="6806071" cy="1983867"/>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A21E5E-095A-40A9-9668-1D3F3FF975A2}">
      <dsp:nvSpPr>
        <dsp:cNvPr id="0" name=""/>
        <dsp:cNvSpPr/>
      </dsp:nvSpPr>
      <dsp:spPr>
        <a:xfrm>
          <a:off x="3847" y="3295"/>
          <a:ext cx="10415973" cy="2016150"/>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lvl="0" algn="ctr" defTabSz="2889250">
            <a:lnSpc>
              <a:spcPct val="90000"/>
            </a:lnSpc>
            <a:spcBef>
              <a:spcPct val="0"/>
            </a:spcBef>
            <a:spcAft>
              <a:spcPct val="35000"/>
            </a:spcAft>
          </a:pPr>
          <a:r>
            <a:rPr lang="id-ID" sz="6500" kern="1200" dirty="0" smtClean="0">
              <a:solidFill>
                <a:schemeClr val="tx1"/>
              </a:solidFill>
            </a:rPr>
            <a:t>PRINTER</a:t>
          </a:r>
          <a:endParaRPr lang="id-ID" sz="6500" kern="1200" dirty="0">
            <a:solidFill>
              <a:schemeClr val="tx1"/>
            </a:solidFill>
          </a:endParaRPr>
        </a:p>
      </dsp:txBody>
      <dsp:txXfrm>
        <a:off x="62898" y="62346"/>
        <a:ext cx="10297871" cy="1898048"/>
      </dsp:txXfrm>
    </dsp:sp>
    <dsp:sp modelId="{3F12638C-E79C-4D4B-8C11-DF76E7358108}">
      <dsp:nvSpPr>
        <dsp:cNvPr id="0" name=""/>
        <dsp:cNvSpPr/>
      </dsp:nvSpPr>
      <dsp:spPr>
        <a:xfrm>
          <a:off x="3847" y="2202715"/>
          <a:ext cx="7707020" cy="2016150"/>
        </a:xfrm>
        <a:prstGeom prst="roundRect">
          <a:avLst>
            <a:gd name="adj" fmla="val 10000"/>
          </a:avLst>
        </a:prstGeom>
        <a:solidFill>
          <a:schemeClr val="accent3">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id-ID" sz="2400" kern="1200" dirty="0" smtClean="0">
              <a:solidFill>
                <a:schemeClr val="tx1"/>
              </a:solidFill>
            </a:rPr>
            <a:t>Semakin tinggi resolusonya maka semakin bagus cetakan yang dihasilkan, dan sebaliknya, semakin rendah resolusinya maka hasil cetakan akan buruk</a:t>
          </a:r>
          <a:endParaRPr lang="id-ID" sz="2400" kern="1200" dirty="0">
            <a:solidFill>
              <a:schemeClr val="tx1"/>
            </a:solidFill>
          </a:endParaRPr>
        </a:p>
      </dsp:txBody>
      <dsp:txXfrm>
        <a:off x="62898" y="2261766"/>
        <a:ext cx="7588918" cy="1898048"/>
      </dsp:txXfrm>
    </dsp:sp>
    <dsp:sp modelId="{7BD445A5-E45D-4F75-B573-F1DF3931D3E5}">
      <dsp:nvSpPr>
        <dsp:cNvPr id="0" name=""/>
        <dsp:cNvSpPr/>
      </dsp:nvSpPr>
      <dsp:spPr>
        <a:xfrm>
          <a:off x="3847" y="4402135"/>
          <a:ext cx="2499033" cy="2016150"/>
        </a:xfrm>
        <a:prstGeom prst="roundRect">
          <a:avLst>
            <a:gd name="adj" fmla="val 10000"/>
          </a:avLst>
        </a:prstGeom>
        <a:solidFill>
          <a:schemeClr val="accent4">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fr-FR" sz="2400" kern="1200" dirty="0" smtClean="0">
              <a:solidFill>
                <a:schemeClr val="tx1"/>
              </a:solidFill>
            </a:rPr>
            <a:t>Dot </a:t>
          </a:r>
          <a:r>
            <a:rPr lang="id-ID" sz="2400" kern="1200" dirty="0" smtClean="0">
              <a:solidFill>
                <a:schemeClr val="tx1"/>
              </a:solidFill>
            </a:rPr>
            <a:t>M</a:t>
          </a:r>
          <a:r>
            <a:rPr lang="fr-FR" sz="2400" kern="1200" dirty="0" err="1" smtClean="0">
              <a:solidFill>
                <a:schemeClr val="tx1"/>
              </a:solidFill>
            </a:rPr>
            <a:t>atrix</a:t>
          </a:r>
          <a:r>
            <a:rPr lang="fr-FR" sz="2400" kern="1200" dirty="0" smtClean="0">
              <a:solidFill>
                <a:schemeClr val="tx1"/>
              </a:solidFill>
            </a:rPr>
            <a:t> </a:t>
          </a:r>
          <a:r>
            <a:rPr lang="id-ID" sz="2400" kern="1200" dirty="0" smtClean="0">
              <a:solidFill>
                <a:schemeClr val="tx1"/>
              </a:solidFill>
            </a:rPr>
            <a:t>P</a:t>
          </a:r>
          <a:r>
            <a:rPr lang="fr-FR" sz="2400" kern="1200" dirty="0" err="1" smtClean="0">
              <a:solidFill>
                <a:schemeClr val="tx1"/>
              </a:solidFill>
            </a:rPr>
            <a:t>rinter</a:t>
          </a:r>
          <a:r>
            <a:rPr lang="fr-FR" sz="2400" kern="1200" dirty="0" smtClean="0">
              <a:solidFill>
                <a:schemeClr val="tx1"/>
              </a:solidFill>
            </a:rPr>
            <a:t> (80-120 dpi)</a:t>
          </a:r>
          <a:endParaRPr lang="id-ID" sz="2400" kern="1200" dirty="0">
            <a:solidFill>
              <a:schemeClr val="tx1"/>
            </a:solidFill>
          </a:endParaRPr>
        </a:p>
      </dsp:txBody>
      <dsp:txXfrm>
        <a:off x="62898" y="4461186"/>
        <a:ext cx="2380931" cy="1898048"/>
      </dsp:txXfrm>
    </dsp:sp>
    <dsp:sp modelId="{8DFDFC65-0C02-49D5-BE7F-32F05CE907A3}">
      <dsp:nvSpPr>
        <dsp:cNvPr id="0" name=""/>
        <dsp:cNvSpPr/>
      </dsp:nvSpPr>
      <dsp:spPr>
        <a:xfrm>
          <a:off x="2607841" y="4402135"/>
          <a:ext cx="2499033" cy="2016150"/>
        </a:xfrm>
        <a:prstGeom prst="roundRect">
          <a:avLst>
            <a:gd name="adj" fmla="val 10000"/>
          </a:avLst>
        </a:prstGeom>
        <a:solidFill>
          <a:schemeClr val="accent4">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id-ID" sz="2400" kern="1200" dirty="0" smtClean="0">
              <a:solidFill>
                <a:schemeClr val="tx1"/>
              </a:solidFill>
            </a:rPr>
            <a:t>Inkjet Printer (600 dpi)</a:t>
          </a:r>
          <a:endParaRPr lang="id-ID" sz="2400" kern="1200" dirty="0">
            <a:solidFill>
              <a:schemeClr val="tx1"/>
            </a:solidFill>
          </a:endParaRPr>
        </a:p>
      </dsp:txBody>
      <dsp:txXfrm>
        <a:off x="2666892" y="4461186"/>
        <a:ext cx="2380931" cy="1898048"/>
      </dsp:txXfrm>
    </dsp:sp>
    <dsp:sp modelId="{42A81090-35F4-45E9-B07B-551D75521411}">
      <dsp:nvSpPr>
        <dsp:cNvPr id="0" name=""/>
        <dsp:cNvSpPr/>
      </dsp:nvSpPr>
      <dsp:spPr>
        <a:xfrm>
          <a:off x="5211834" y="4402135"/>
          <a:ext cx="2499033" cy="2016150"/>
        </a:xfrm>
        <a:prstGeom prst="roundRect">
          <a:avLst>
            <a:gd name="adj" fmla="val 10000"/>
          </a:avLst>
        </a:prstGeom>
        <a:solidFill>
          <a:schemeClr val="accent4">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id-ID" sz="2400" kern="1200" dirty="0" smtClean="0">
              <a:solidFill>
                <a:schemeClr val="tx1"/>
              </a:solidFill>
            </a:rPr>
            <a:t>Laser Printer (1200 dpi)</a:t>
          </a:r>
          <a:endParaRPr lang="id-ID" sz="2400" kern="1200" dirty="0">
            <a:solidFill>
              <a:schemeClr val="tx1"/>
            </a:solidFill>
          </a:endParaRPr>
        </a:p>
      </dsp:txBody>
      <dsp:txXfrm>
        <a:off x="5270885" y="4461186"/>
        <a:ext cx="2380931" cy="1898048"/>
      </dsp:txXfrm>
    </dsp:sp>
    <dsp:sp modelId="{E2CCD771-E0EF-4BFB-911E-F2624869EAB1}">
      <dsp:nvSpPr>
        <dsp:cNvPr id="0" name=""/>
        <dsp:cNvSpPr/>
      </dsp:nvSpPr>
      <dsp:spPr>
        <a:xfrm>
          <a:off x="7920787" y="2202715"/>
          <a:ext cx="2499033" cy="2016150"/>
        </a:xfrm>
        <a:prstGeom prst="roundRect">
          <a:avLst>
            <a:gd name="adj" fmla="val 10000"/>
          </a:avLst>
        </a:prstGeom>
        <a:solidFill>
          <a:schemeClr val="accent3">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id-ID" sz="2400" kern="1200" dirty="0" smtClean="0">
              <a:solidFill>
                <a:schemeClr val="tx1"/>
              </a:solidFill>
            </a:rPr>
            <a:t>Mencetak tulisan, gambar, dan tampilan lain ke media kertas</a:t>
          </a:r>
          <a:endParaRPr lang="id-ID" sz="2400" kern="1200" dirty="0">
            <a:solidFill>
              <a:schemeClr val="tx1"/>
            </a:solidFill>
          </a:endParaRPr>
        </a:p>
      </dsp:txBody>
      <dsp:txXfrm>
        <a:off x="7979838" y="2261766"/>
        <a:ext cx="2380931" cy="1898048"/>
      </dsp:txXfrm>
    </dsp:sp>
    <dsp:sp modelId="{E4E92A1A-5E6D-4454-B92A-57ACA52DD347}">
      <dsp:nvSpPr>
        <dsp:cNvPr id="0" name=""/>
        <dsp:cNvSpPr/>
      </dsp:nvSpPr>
      <dsp:spPr>
        <a:xfrm>
          <a:off x="7920787" y="4402135"/>
          <a:ext cx="2499033" cy="2016150"/>
        </a:xfrm>
        <a:prstGeom prst="roundRect">
          <a:avLst>
            <a:gd name="adj" fmla="val 10000"/>
          </a:avLst>
        </a:prstGeom>
        <a:solidFill>
          <a:schemeClr val="accent4">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id-ID" sz="2400" kern="1200" dirty="0" smtClean="0">
              <a:solidFill>
                <a:schemeClr val="tx1"/>
              </a:solidFill>
            </a:rPr>
            <a:t>Resolusi printer disebut dpi (dot per inchi), jumlah titik dalam area inchi</a:t>
          </a:r>
          <a:endParaRPr lang="id-ID" sz="2400" kern="1200" dirty="0">
            <a:solidFill>
              <a:schemeClr val="tx1"/>
            </a:solidFill>
          </a:endParaRPr>
        </a:p>
      </dsp:txBody>
      <dsp:txXfrm>
        <a:off x="7979838" y="4461186"/>
        <a:ext cx="2380931" cy="189804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956002-A678-48D2-AEA0-3A9854E5D2F6}">
      <dsp:nvSpPr>
        <dsp:cNvPr id="0" name=""/>
        <dsp:cNvSpPr/>
      </dsp:nvSpPr>
      <dsp:spPr>
        <a:xfrm>
          <a:off x="3531435" y="935"/>
          <a:ext cx="6011227" cy="742533"/>
        </a:xfrm>
        <a:prstGeom prst="rightArrow">
          <a:avLst>
            <a:gd name="adj1" fmla="val 75000"/>
            <a:gd name="adj2" fmla="val 50000"/>
          </a:avLst>
        </a:prstGeom>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70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id-ID" sz="2000" kern="1200" dirty="0" smtClean="0"/>
            <a:t>Untuk memasukkan data ke komputer</a:t>
          </a:r>
          <a:endParaRPr lang="id-ID" sz="2000" kern="1200" dirty="0"/>
        </a:p>
      </dsp:txBody>
      <dsp:txXfrm>
        <a:off x="3531435" y="93752"/>
        <a:ext cx="5732777" cy="556899"/>
      </dsp:txXfrm>
    </dsp:sp>
    <dsp:sp modelId="{B1A47925-72C4-4112-85A7-EBAA1BA8F451}">
      <dsp:nvSpPr>
        <dsp:cNvPr id="0" name=""/>
        <dsp:cNvSpPr/>
      </dsp:nvSpPr>
      <dsp:spPr>
        <a:xfrm>
          <a:off x="476049" y="935"/>
          <a:ext cx="3055386" cy="742533"/>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lvl="0" algn="ctr" defTabSz="1244600">
            <a:lnSpc>
              <a:spcPct val="90000"/>
            </a:lnSpc>
            <a:spcBef>
              <a:spcPct val="0"/>
            </a:spcBef>
            <a:spcAft>
              <a:spcPct val="35000"/>
            </a:spcAft>
          </a:pPr>
          <a:r>
            <a:rPr lang="id-ID" sz="2800" kern="1200" dirty="0" smtClean="0"/>
            <a:t>Input Device</a:t>
          </a:r>
          <a:endParaRPr lang="id-ID" sz="2800" kern="1200" dirty="0"/>
        </a:p>
      </dsp:txBody>
      <dsp:txXfrm>
        <a:off x="512296" y="37182"/>
        <a:ext cx="2982892" cy="670039"/>
      </dsp:txXfrm>
    </dsp:sp>
    <dsp:sp modelId="{41B66287-C090-4B72-8AC6-818CC07CB031}">
      <dsp:nvSpPr>
        <dsp:cNvPr id="0" name=""/>
        <dsp:cNvSpPr/>
      </dsp:nvSpPr>
      <dsp:spPr>
        <a:xfrm>
          <a:off x="3531435" y="817722"/>
          <a:ext cx="6011227" cy="742533"/>
        </a:xfrm>
        <a:prstGeom prst="rightArrow">
          <a:avLst>
            <a:gd name="adj1" fmla="val 75000"/>
            <a:gd name="adj2" fmla="val 50000"/>
          </a:avLst>
        </a:prstGeom>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160" tIns="10160" rIns="10160" bIns="10160" numCol="1" spcCol="1270" anchor="ctr" anchorCtr="0">
          <a:noAutofit/>
        </a:bodyPr>
        <a:lstStyle/>
        <a:p>
          <a:pPr marL="171450" lvl="1" indent="-171450" algn="l" defTabSz="711200">
            <a:lnSpc>
              <a:spcPct val="90000"/>
            </a:lnSpc>
            <a:spcBef>
              <a:spcPct val="0"/>
            </a:spcBef>
            <a:spcAft>
              <a:spcPct val="15000"/>
            </a:spcAft>
            <a:buChar char="••"/>
          </a:pPr>
          <a:r>
            <a:rPr lang="id-ID" sz="1600" kern="1200" dirty="0" smtClean="0"/>
            <a:t>U</a:t>
          </a:r>
          <a:r>
            <a:rPr lang="fi-FI" sz="1600" kern="1200" dirty="0" smtClean="0"/>
            <a:t>ntuk mengelola semua kegiatan komputer</a:t>
          </a:r>
          <a:r>
            <a:rPr lang="id-ID" sz="1600" kern="1200" dirty="0" smtClean="0"/>
            <a:t>:</a:t>
          </a:r>
          <a:endParaRPr lang="id-ID" sz="1600" kern="1200" dirty="0"/>
        </a:p>
        <a:p>
          <a:pPr marL="114300" lvl="2" indent="-57150" algn="l" defTabSz="488950">
            <a:lnSpc>
              <a:spcPct val="90000"/>
            </a:lnSpc>
            <a:spcBef>
              <a:spcPct val="0"/>
            </a:spcBef>
            <a:spcAft>
              <a:spcPct val="15000"/>
            </a:spcAft>
            <a:buChar char="••"/>
          </a:pPr>
          <a:r>
            <a:rPr lang="id-ID" sz="1100" kern="1200" dirty="0" smtClean="0"/>
            <a:t>CU (Control Unit), mengontrol semua perangkat yang terpasang</a:t>
          </a:r>
          <a:endParaRPr lang="id-ID" sz="1100" kern="1200" dirty="0"/>
        </a:p>
        <a:p>
          <a:pPr marL="114300" lvl="2" indent="-57150" algn="l" defTabSz="488950">
            <a:lnSpc>
              <a:spcPct val="90000"/>
            </a:lnSpc>
            <a:spcBef>
              <a:spcPct val="0"/>
            </a:spcBef>
            <a:spcAft>
              <a:spcPct val="15000"/>
            </a:spcAft>
            <a:buChar char="••"/>
          </a:pPr>
          <a:r>
            <a:rPr lang="id-ID" sz="1100" kern="1200" dirty="0" smtClean="0"/>
            <a:t>ALU (Arithmatic Logical Unit), mengolah data aritmatika dan logika</a:t>
          </a:r>
          <a:endParaRPr lang="id-ID" sz="1100" kern="1200" dirty="0"/>
        </a:p>
      </dsp:txBody>
      <dsp:txXfrm>
        <a:off x="3531435" y="910539"/>
        <a:ext cx="5732777" cy="556899"/>
      </dsp:txXfrm>
    </dsp:sp>
    <dsp:sp modelId="{D5947AEF-60D7-4CD3-9B8C-75271C308D5D}">
      <dsp:nvSpPr>
        <dsp:cNvPr id="0" name=""/>
        <dsp:cNvSpPr/>
      </dsp:nvSpPr>
      <dsp:spPr>
        <a:xfrm>
          <a:off x="476049" y="817722"/>
          <a:ext cx="3055386" cy="742533"/>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lvl="0" algn="ctr" defTabSz="1244600">
            <a:lnSpc>
              <a:spcPct val="90000"/>
            </a:lnSpc>
            <a:spcBef>
              <a:spcPct val="0"/>
            </a:spcBef>
            <a:spcAft>
              <a:spcPct val="35000"/>
            </a:spcAft>
          </a:pPr>
          <a:r>
            <a:rPr lang="id-ID" sz="2800" kern="1200" dirty="0" smtClean="0"/>
            <a:t>Processor (CPU)</a:t>
          </a:r>
          <a:endParaRPr lang="id-ID" sz="2800" kern="1200" dirty="0"/>
        </a:p>
      </dsp:txBody>
      <dsp:txXfrm>
        <a:off x="512296" y="853969"/>
        <a:ext cx="2982892" cy="670039"/>
      </dsp:txXfrm>
    </dsp:sp>
    <dsp:sp modelId="{BFB1FFE6-A8CC-4EE1-96CB-781E137C2764}">
      <dsp:nvSpPr>
        <dsp:cNvPr id="0" name=""/>
        <dsp:cNvSpPr/>
      </dsp:nvSpPr>
      <dsp:spPr>
        <a:xfrm>
          <a:off x="3531435" y="1634509"/>
          <a:ext cx="6011227" cy="742533"/>
        </a:xfrm>
        <a:prstGeom prst="rightArrow">
          <a:avLst>
            <a:gd name="adj1" fmla="val 75000"/>
            <a:gd name="adj2" fmla="val 50000"/>
          </a:avLst>
        </a:prstGeom>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890" tIns="8890" rIns="8890" bIns="8890" numCol="1" spcCol="1270" anchor="t" anchorCtr="0">
          <a:noAutofit/>
        </a:bodyPr>
        <a:lstStyle/>
        <a:p>
          <a:pPr marL="114300" lvl="1" indent="-114300" algn="l" defTabSz="622300">
            <a:lnSpc>
              <a:spcPct val="90000"/>
            </a:lnSpc>
            <a:spcBef>
              <a:spcPct val="0"/>
            </a:spcBef>
            <a:spcAft>
              <a:spcPct val="15000"/>
            </a:spcAft>
            <a:buChar char="••"/>
          </a:pPr>
          <a:r>
            <a:rPr lang="id-ID" sz="1400" kern="1200" dirty="0" smtClean="0"/>
            <a:t>sebagai media penyimpanan data</a:t>
          </a:r>
          <a:endParaRPr lang="id-ID" sz="1400" kern="1200" dirty="0"/>
        </a:p>
        <a:p>
          <a:pPr marL="114300" lvl="2" indent="-57150" algn="just" defTabSz="488950">
            <a:lnSpc>
              <a:spcPct val="90000"/>
            </a:lnSpc>
            <a:spcBef>
              <a:spcPct val="0"/>
            </a:spcBef>
            <a:spcAft>
              <a:spcPct val="15000"/>
            </a:spcAft>
            <a:buChar char="••"/>
          </a:pPr>
          <a:r>
            <a:rPr lang="id-ID" sz="1100" kern="1200" dirty="0" smtClean="0"/>
            <a:t>ROM (Read Only Memory), hanya dapat dibaca dan diisi oleh pabrik pembuat komputer</a:t>
          </a:r>
          <a:endParaRPr lang="id-ID" sz="1100" kern="1200" dirty="0"/>
        </a:p>
        <a:p>
          <a:pPr marL="114300" lvl="2" indent="-57150" algn="just" defTabSz="488950">
            <a:lnSpc>
              <a:spcPct val="90000"/>
            </a:lnSpc>
            <a:spcBef>
              <a:spcPct val="0"/>
            </a:spcBef>
            <a:spcAft>
              <a:spcPct val="15000"/>
            </a:spcAft>
            <a:buChar char="••"/>
          </a:pPr>
          <a:r>
            <a:rPr lang="id-ID" sz="1100" kern="1200" dirty="0" smtClean="0"/>
            <a:t>RAM (Random Access Memory), untuk menyimpan data sementara waktu</a:t>
          </a:r>
          <a:endParaRPr lang="id-ID" sz="1100" kern="1200" dirty="0"/>
        </a:p>
      </dsp:txBody>
      <dsp:txXfrm>
        <a:off x="3531435" y="1727326"/>
        <a:ext cx="5732777" cy="556899"/>
      </dsp:txXfrm>
    </dsp:sp>
    <dsp:sp modelId="{C6A84A16-C1F4-4024-9E26-3341774DCA2C}">
      <dsp:nvSpPr>
        <dsp:cNvPr id="0" name=""/>
        <dsp:cNvSpPr/>
      </dsp:nvSpPr>
      <dsp:spPr>
        <a:xfrm>
          <a:off x="476049" y="1634509"/>
          <a:ext cx="3055386" cy="742533"/>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lvl="0" algn="ctr" defTabSz="1244600">
            <a:lnSpc>
              <a:spcPct val="90000"/>
            </a:lnSpc>
            <a:spcBef>
              <a:spcPct val="0"/>
            </a:spcBef>
            <a:spcAft>
              <a:spcPct val="35000"/>
            </a:spcAft>
          </a:pPr>
          <a:r>
            <a:rPr lang="id-ID" sz="2800" kern="1200" dirty="0" smtClean="0"/>
            <a:t>Memori</a:t>
          </a:r>
          <a:endParaRPr lang="id-ID" sz="2800" kern="1200" dirty="0"/>
        </a:p>
      </dsp:txBody>
      <dsp:txXfrm>
        <a:off x="512296" y="1670756"/>
        <a:ext cx="2982892" cy="670039"/>
      </dsp:txXfrm>
    </dsp:sp>
    <dsp:sp modelId="{0F5DDD6D-3C04-4360-BAF4-09C5ABD84A98}">
      <dsp:nvSpPr>
        <dsp:cNvPr id="0" name=""/>
        <dsp:cNvSpPr/>
      </dsp:nvSpPr>
      <dsp:spPr>
        <a:xfrm>
          <a:off x="3531435" y="2451296"/>
          <a:ext cx="6011227" cy="742533"/>
        </a:xfrm>
        <a:prstGeom prst="rightArrow">
          <a:avLst>
            <a:gd name="adj1" fmla="val 75000"/>
            <a:gd name="adj2" fmla="val 50000"/>
          </a:avLst>
        </a:prstGeom>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700" tIns="12700" rIns="12700" bIns="12700" numCol="1" spcCol="1270" anchor="ctr" anchorCtr="0">
          <a:noAutofit/>
        </a:bodyPr>
        <a:lstStyle/>
        <a:p>
          <a:pPr marL="228600" lvl="1" indent="-228600" algn="just" defTabSz="889000">
            <a:lnSpc>
              <a:spcPct val="90000"/>
            </a:lnSpc>
            <a:spcBef>
              <a:spcPct val="0"/>
            </a:spcBef>
            <a:spcAft>
              <a:spcPct val="15000"/>
            </a:spcAft>
            <a:buChar char="••"/>
          </a:pPr>
          <a:r>
            <a:rPr lang="id-ID" sz="2000" kern="1200" dirty="0" smtClean="0"/>
            <a:t>Untuk menghasilkan keluaran</a:t>
          </a:r>
          <a:endParaRPr lang="id-ID" sz="2000" kern="1200" dirty="0"/>
        </a:p>
      </dsp:txBody>
      <dsp:txXfrm>
        <a:off x="3531435" y="2544113"/>
        <a:ext cx="5732777" cy="556899"/>
      </dsp:txXfrm>
    </dsp:sp>
    <dsp:sp modelId="{DD53BB8C-A078-4297-A703-C1841CCC2F4C}">
      <dsp:nvSpPr>
        <dsp:cNvPr id="0" name=""/>
        <dsp:cNvSpPr/>
      </dsp:nvSpPr>
      <dsp:spPr>
        <a:xfrm>
          <a:off x="476049" y="2451296"/>
          <a:ext cx="3055386" cy="742533"/>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lvl="0" algn="ctr" defTabSz="1244600">
            <a:lnSpc>
              <a:spcPct val="90000"/>
            </a:lnSpc>
            <a:spcBef>
              <a:spcPct val="0"/>
            </a:spcBef>
            <a:spcAft>
              <a:spcPct val="35000"/>
            </a:spcAft>
          </a:pPr>
          <a:r>
            <a:rPr lang="id-ID" sz="2800" kern="1200" dirty="0" smtClean="0"/>
            <a:t>Peralatan Output</a:t>
          </a:r>
          <a:endParaRPr lang="id-ID" sz="2800" kern="1200" dirty="0"/>
        </a:p>
      </dsp:txBody>
      <dsp:txXfrm>
        <a:off x="512296" y="2487543"/>
        <a:ext cx="2982892" cy="67003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306DD2-254B-4EC1-B7C0-AE42A84190F4}">
      <dsp:nvSpPr>
        <dsp:cNvPr id="0" name=""/>
        <dsp:cNvSpPr/>
      </dsp:nvSpPr>
      <dsp:spPr>
        <a:xfrm>
          <a:off x="490327" y="545548"/>
          <a:ext cx="4373555" cy="1366736"/>
        </a:xfrm>
        <a:prstGeom prst="rect">
          <a:avLst/>
        </a:prstGeom>
        <a:solidFill>
          <a:schemeClr val="lt1">
            <a:alpha val="4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25736" tIns="83820" rIns="83820" bIns="83820" numCol="1" spcCol="1270" anchor="t" anchorCtr="0">
          <a:noAutofit/>
        </a:bodyPr>
        <a:lstStyle/>
        <a:p>
          <a:pPr lvl="0" algn="l" defTabSz="977900">
            <a:lnSpc>
              <a:spcPct val="90000"/>
            </a:lnSpc>
            <a:spcBef>
              <a:spcPct val="0"/>
            </a:spcBef>
            <a:spcAft>
              <a:spcPct val="35000"/>
            </a:spcAft>
          </a:pPr>
          <a:r>
            <a:rPr lang="id-ID" sz="2200" b="1" kern="1200" dirty="0" smtClean="0"/>
            <a:t>HARWARE</a:t>
          </a:r>
          <a:endParaRPr lang="id-ID" sz="2200" b="1" kern="1200" dirty="0"/>
        </a:p>
        <a:p>
          <a:pPr marL="171450" lvl="1" indent="-171450" algn="l" defTabSz="755650">
            <a:lnSpc>
              <a:spcPct val="90000"/>
            </a:lnSpc>
            <a:spcBef>
              <a:spcPct val="0"/>
            </a:spcBef>
            <a:spcAft>
              <a:spcPct val="15000"/>
            </a:spcAft>
            <a:buChar char="••"/>
          </a:pPr>
          <a:r>
            <a:rPr lang="id-ID" sz="1700" kern="1200" dirty="0" smtClean="0"/>
            <a:t>Peralatan fisik yang dapat dilihat dan dirasakan</a:t>
          </a:r>
          <a:endParaRPr lang="id-ID" sz="1700" kern="1200" dirty="0"/>
        </a:p>
      </dsp:txBody>
      <dsp:txXfrm>
        <a:off x="490327" y="545548"/>
        <a:ext cx="4373555" cy="1366736"/>
      </dsp:txXfrm>
    </dsp:sp>
    <dsp:sp modelId="{FC273274-3B6F-4129-AFE1-0776EC8CB887}">
      <dsp:nvSpPr>
        <dsp:cNvPr id="0" name=""/>
        <dsp:cNvSpPr/>
      </dsp:nvSpPr>
      <dsp:spPr>
        <a:xfrm>
          <a:off x="308096" y="348130"/>
          <a:ext cx="956715" cy="1435072"/>
        </a:xfrm>
        <a:prstGeom prst="rect">
          <a:avLst/>
        </a:prstGeom>
        <a:blipFill dpi="0" rotWithShape="1">
          <a:blip xmlns:r="http://schemas.openxmlformats.org/officeDocument/2006/relationships" r:embed="rId1"/>
          <a:srcRect/>
          <a:stretch>
            <a:fillRect t="29816" b="29816"/>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D40E45F-C48A-4331-9516-8446712852AB}">
      <dsp:nvSpPr>
        <dsp:cNvPr id="0" name=""/>
        <dsp:cNvSpPr/>
      </dsp:nvSpPr>
      <dsp:spPr>
        <a:xfrm>
          <a:off x="490327" y="2266117"/>
          <a:ext cx="4373555" cy="1366736"/>
        </a:xfrm>
        <a:prstGeom prst="rect">
          <a:avLst/>
        </a:prstGeom>
        <a:solidFill>
          <a:schemeClr val="lt1">
            <a:alpha val="4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25736" tIns="83820" rIns="83820" bIns="83820" numCol="1" spcCol="1270" anchor="t" anchorCtr="0">
          <a:noAutofit/>
        </a:bodyPr>
        <a:lstStyle/>
        <a:p>
          <a:pPr lvl="0" algn="l" defTabSz="977900">
            <a:lnSpc>
              <a:spcPct val="90000"/>
            </a:lnSpc>
            <a:spcBef>
              <a:spcPct val="0"/>
            </a:spcBef>
            <a:spcAft>
              <a:spcPct val="35000"/>
            </a:spcAft>
          </a:pPr>
          <a:r>
            <a:rPr lang="id-ID" sz="2200" b="1" kern="1200" dirty="0" smtClean="0"/>
            <a:t>SOFTWARE</a:t>
          </a:r>
          <a:endParaRPr lang="id-ID" sz="2200" b="1" kern="1200" dirty="0"/>
        </a:p>
        <a:p>
          <a:pPr marL="171450" lvl="1" indent="-171450" algn="l" defTabSz="755650">
            <a:lnSpc>
              <a:spcPct val="90000"/>
            </a:lnSpc>
            <a:spcBef>
              <a:spcPct val="0"/>
            </a:spcBef>
            <a:spcAft>
              <a:spcPct val="15000"/>
            </a:spcAft>
            <a:buChar char="••"/>
          </a:pPr>
          <a:r>
            <a:rPr lang="sv-SE" sz="1700" kern="1200" smtClean="0"/>
            <a:t>Program komputer yang berguna untuk melaksanakan suatu pekerjaan</a:t>
          </a:r>
          <a:endParaRPr lang="id-ID" sz="1700" kern="1200" dirty="0"/>
        </a:p>
      </dsp:txBody>
      <dsp:txXfrm>
        <a:off x="490327" y="2266117"/>
        <a:ext cx="4373555" cy="1366736"/>
      </dsp:txXfrm>
    </dsp:sp>
    <dsp:sp modelId="{58D4D215-8910-4F13-8046-33218B896EE7}">
      <dsp:nvSpPr>
        <dsp:cNvPr id="0" name=""/>
        <dsp:cNvSpPr/>
      </dsp:nvSpPr>
      <dsp:spPr>
        <a:xfrm>
          <a:off x="308096" y="2068699"/>
          <a:ext cx="956715" cy="1435072"/>
        </a:xfrm>
        <a:prstGeom prst="rect">
          <a:avLst/>
        </a:prstGeom>
        <a:blipFill dpi="0" rotWithShape="1">
          <a:blip xmlns:r="http://schemas.openxmlformats.org/officeDocument/2006/relationships" r:embed="rId2"/>
          <a:srcRect/>
          <a:stretch>
            <a:fillRect t="31096" b="31096"/>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0ACE6CB-2B96-4ED7-9362-55D97222E911}">
      <dsp:nvSpPr>
        <dsp:cNvPr id="0" name=""/>
        <dsp:cNvSpPr/>
      </dsp:nvSpPr>
      <dsp:spPr>
        <a:xfrm>
          <a:off x="490327" y="3986686"/>
          <a:ext cx="4373555" cy="1366736"/>
        </a:xfrm>
        <a:prstGeom prst="rect">
          <a:avLst/>
        </a:prstGeom>
        <a:solidFill>
          <a:schemeClr val="lt1">
            <a:alpha val="4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25736" tIns="83820" rIns="83820" bIns="83820" numCol="1" spcCol="1270" anchor="t" anchorCtr="0">
          <a:noAutofit/>
        </a:bodyPr>
        <a:lstStyle/>
        <a:p>
          <a:pPr lvl="0" algn="l" defTabSz="977900">
            <a:lnSpc>
              <a:spcPct val="90000"/>
            </a:lnSpc>
            <a:spcBef>
              <a:spcPct val="0"/>
            </a:spcBef>
            <a:spcAft>
              <a:spcPct val="35000"/>
            </a:spcAft>
          </a:pPr>
          <a:r>
            <a:rPr lang="id-ID" sz="2200" b="1" kern="1200" dirty="0" smtClean="0"/>
            <a:t>BRAINWARE</a:t>
          </a:r>
          <a:endParaRPr lang="id-ID" sz="2200" b="1" kern="1200" dirty="0"/>
        </a:p>
        <a:p>
          <a:pPr marL="171450" lvl="1" indent="-171450" algn="l" defTabSz="755650">
            <a:lnSpc>
              <a:spcPct val="90000"/>
            </a:lnSpc>
            <a:spcBef>
              <a:spcPct val="0"/>
            </a:spcBef>
            <a:spcAft>
              <a:spcPct val="15000"/>
            </a:spcAft>
            <a:buChar char="••"/>
          </a:pPr>
          <a:r>
            <a:rPr lang="id-ID" sz="1700" kern="1200" dirty="0" smtClean="0"/>
            <a:t>Pengguna yang terlibat langsung menggunakan komputer</a:t>
          </a:r>
          <a:endParaRPr lang="id-ID" sz="1700" kern="1200" dirty="0"/>
        </a:p>
      </dsp:txBody>
      <dsp:txXfrm>
        <a:off x="490327" y="3986686"/>
        <a:ext cx="4373555" cy="1366736"/>
      </dsp:txXfrm>
    </dsp:sp>
    <dsp:sp modelId="{47A9B070-8430-476D-8796-4CF60E2BD37E}">
      <dsp:nvSpPr>
        <dsp:cNvPr id="0" name=""/>
        <dsp:cNvSpPr/>
      </dsp:nvSpPr>
      <dsp:spPr>
        <a:xfrm>
          <a:off x="308096" y="3789268"/>
          <a:ext cx="956715" cy="1435072"/>
        </a:xfrm>
        <a:prstGeom prst="rect">
          <a:avLst/>
        </a:prstGeom>
        <a:blipFill dpi="0" rotWithShape="1">
          <a:blip xmlns:r="http://schemas.openxmlformats.org/officeDocument/2006/relationships" r:embed="rId3"/>
          <a:srcRect/>
          <a:stretch>
            <a:fillRect t="16667" b="16667"/>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3FFED5-73BA-4CD6-BE15-2AE73CA31C3B}">
      <dsp:nvSpPr>
        <dsp:cNvPr id="0" name=""/>
        <dsp:cNvSpPr/>
      </dsp:nvSpPr>
      <dsp:spPr>
        <a:xfrm>
          <a:off x="0" y="0"/>
          <a:ext cx="5319058" cy="0"/>
        </a:xfrm>
        <a:prstGeom prst="line">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1C8388A-059D-440F-8719-EF7D3A4335AD}">
      <dsp:nvSpPr>
        <dsp:cNvPr id="0" name=""/>
        <dsp:cNvSpPr/>
      </dsp:nvSpPr>
      <dsp:spPr>
        <a:xfrm>
          <a:off x="0" y="0"/>
          <a:ext cx="1063811" cy="25683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l" defTabSz="889000">
            <a:lnSpc>
              <a:spcPct val="90000"/>
            </a:lnSpc>
            <a:spcBef>
              <a:spcPct val="0"/>
            </a:spcBef>
            <a:spcAft>
              <a:spcPct val="35000"/>
            </a:spcAft>
          </a:pPr>
          <a:r>
            <a:rPr lang="id-ID" sz="2000" b="1" kern="1200" dirty="0" smtClean="0"/>
            <a:t>Piranti Input </a:t>
          </a:r>
        </a:p>
        <a:p>
          <a:pPr lvl="0" algn="l" defTabSz="889000">
            <a:lnSpc>
              <a:spcPct val="90000"/>
            </a:lnSpc>
            <a:spcBef>
              <a:spcPct val="0"/>
            </a:spcBef>
            <a:spcAft>
              <a:spcPct val="35000"/>
            </a:spcAft>
          </a:pPr>
          <a:r>
            <a:rPr lang="id-ID" sz="1200" b="0" kern="1200" dirty="0" smtClean="0"/>
            <a:t>(Piranti masukan ke komputer)</a:t>
          </a:r>
          <a:endParaRPr lang="id-ID" sz="1600" b="0" kern="1200" dirty="0"/>
        </a:p>
      </dsp:txBody>
      <dsp:txXfrm>
        <a:off x="0" y="0"/>
        <a:ext cx="1063811" cy="2568387"/>
      </dsp:txXfrm>
    </dsp:sp>
    <dsp:sp modelId="{68A9BA5D-1E4B-4ED6-9DC3-B72936C11CF6}">
      <dsp:nvSpPr>
        <dsp:cNvPr id="0" name=""/>
        <dsp:cNvSpPr/>
      </dsp:nvSpPr>
      <dsp:spPr>
        <a:xfrm>
          <a:off x="1143597" y="17337"/>
          <a:ext cx="4175460" cy="3467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lvl="0" algn="l" defTabSz="711200">
            <a:lnSpc>
              <a:spcPct val="90000"/>
            </a:lnSpc>
            <a:spcBef>
              <a:spcPct val="0"/>
            </a:spcBef>
            <a:spcAft>
              <a:spcPct val="35000"/>
            </a:spcAft>
          </a:pPr>
          <a:r>
            <a:rPr lang="id-ID" sz="1600" b="0" kern="1200" dirty="0" smtClean="0"/>
            <a:t>Keyboard                                         Biometriks</a:t>
          </a:r>
          <a:endParaRPr lang="id-ID" sz="1600" b="0" kern="1200" dirty="0"/>
        </a:p>
      </dsp:txBody>
      <dsp:txXfrm>
        <a:off x="1143597" y="17337"/>
        <a:ext cx="4175460" cy="346757"/>
      </dsp:txXfrm>
    </dsp:sp>
    <dsp:sp modelId="{3710E795-C573-425C-B85E-544B5F374A1F}">
      <dsp:nvSpPr>
        <dsp:cNvPr id="0" name=""/>
        <dsp:cNvSpPr/>
      </dsp:nvSpPr>
      <dsp:spPr>
        <a:xfrm>
          <a:off x="1063811" y="364095"/>
          <a:ext cx="4255246" cy="0"/>
        </a:xfrm>
        <a:prstGeom prst="line">
          <a:avLst/>
        </a:prstGeom>
        <a:solidFill>
          <a:schemeClr val="accent1">
            <a:hueOff val="0"/>
            <a:satOff val="0"/>
            <a:lumOff val="0"/>
            <a:alphaOff val="0"/>
          </a:schemeClr>
        </a:solidFill>
        <a:ln w="15875" cap="rnd"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6330033-812C-49EF-A37F-573A1AEB831E}">
      <dsp:nvSpPr>
        <dsp:cNvPr id="0" name=""/>
        <dsp:cNvSpPr/>
      </dsp:nvSpPr>
      <dsp:spPr>
        <a:xfrm>
          <a:off x="1143597" y="381433"/>
          <a:ext cx="4175460" cy="3467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lvl="0" algn="l" defTabSz="711200">
            <a:lnSpc>
              <a:spcPct val="90000"/>
            </a:lnSpc>
            <a:spcBef>
              <a:spcPct val="0"/>
            </a:spcBef>
            <a:spcAft>
              <a:spcPct val="35000"/>
            </a:spcAft>
          </a:pPr>
          <a:r>
            <a:rPr lang="id-ID" sz="1600" b="0" kern="1200" dirty="0" smtClean="0"/>
            <a:t>Mouse                                                Lain-lain</a:t>
          </a:r>
          <a:endParaRPr lang="id-ID" sz="1600" b="0" kern="1200" dirty="0"/>
        </a:p>
      </dsp:txBody>
      <dsp:txXfrm>
        <a:off x="1143597" y="381433"/>
        <a:ext cx="4175460" cy="346757"/>
      </dsp:txXfrm>
    </dsp:sp>
    <dsp:sp modelId="{1A9567CB-3BCA-4688-A262-B29B80205D1B}">
      <dsp:nvSpPr>
        <dsp:cNvPr id="0" name=""/>
        <dsp:cNvSpPr/>
      </dsp:nvSpPr>
      <dsp:spPr>
        <a:xfrm>
          <a:off x="1063811" y="728190"/>
          <a:ext cx="4255246" cy="0"/>
        </a:xfrm>
        <a:prstGeom prst="line">
          <a:avLst/>
        </a:prstGeom>
        <a:solidFill>
          <a:schemeClr val="accent1">
            <a:hueOff val="0"/>
            <a:satOff val="0"/>
            <a:lumOff val="0"/>
            <a:alphaOff val="0"/>
          </a:schemeClr>
        </a:solidFill>
        <a:ln w="15875" cap="rnd"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B2C355C-F3D4-4894-9A57-44D6424B9F49}">
      <dsp:nvSpPr>
        <dsp:cNvPr id="0" name=""/>
        <dsp:cNvSpPr/>
      </dsp:nvSpPr>
      <dsp:spPr>
        <a:xfrm>
          <a:off x="1143597" y="745528"/>
          <a:ext cx="4175460" cy="3467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lvl="0" algn="l" defTabSz="711200">
            <a:lnSpc>
              <a:spcPct val="90000"/>
            </a:lnSpc>
            <a:spcBef>
              <a:spcPct val="0"/>
            </a:spcBef>
            <a:spcAft>
              <a:spcPct val="35000"/>
            </a:spcAft>
          </a:pPr>
          <a:r>
            <a:rPr lang="id-ID" sz="1600" b="0" kern="1200" dirty="0" smtClean="0"/>
            <a:t>Joystick</a:t>
          </a:r>
          <a:endParaRPr lang="id-ID" sz="1600" b="0" kern="1200" dirty="0"/>
        </a:p>
      </dsp:txBody>
      <dsp:txXfrm>
        <a:off x="1143597" y="745528"/>
        <a:ext cx="4175460" cy="346757"/>
      </dsp:txXfrm>
    </dsp:sp>
    <dsp:sp modelId="{3E03D41E-3806-4F68-A3D8-6E97D3996A69}">
      <dsp:nvSpPr>
        <dsp:cNvPr id="0" name=""/>
        <dsp:cNvSpPr/>
      </dsp:nvSpPr>
      <dsp:spPr>
        <a:xfrm>
          <a:off x="1063811" y="1092286"/>
          <a:ext cx="4255246" cy="0"/>
        </a:xfrm>
        <a:prstGeom prst="line">
          <a:avLst/>
        </a:prstGeom>
        <a:solidFill>
          <a:schemeClr val="accent1">
            <a:hueOff val="0"/>
            <a:satOff val="0"/>
            <a:lumOff val="0"/>
            <a:alphaOff val="0"/>
          </a:schemeClr>
        </a:solidFill>
        <a:ln w="15875" cap="rnd"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58F0FC4-75D6-4627-B233-93E68ED80B20}">
      <dsp:nvSpPr>
        <dsp:cNvPr id="0" name=""/>
        <dsp:cNvSpPr/>
      </dsp:nvSpPr>
      <dsp:spPr>
        <a:xfrm>
          <a:off x="1143597" y="1109623"/>
          <a:ext cx="4175460" cy="3467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lvl="0" algn="l" defTabSz="711200">
            <a:lnSpc>
              <a:spcPct val="90000"/>
            </a:lnSpc>
            <a:spcBef>
              <a:spcPct val="0"/>
            </a:spcBef>
            <a:spcAft>
              <a:spcPct val="35000"/>
            </a:spcAft>
          </a:pPr>
          <a:r>
            <a:rPr lang="id-ID" sz="1600" b="0" kern="1200" dirty="0" smtClean="0"/>
            <a:t>Trackball</a:t>
          </a:r>
          <a:endParaRPr lang="id-ID" sz="1600" b="0" kern="1200" dirty="0"/>
        </a:p>
      </dsp:txBody>
      <dsp:txXfrm>
        <a:off x="1143597" y="1109623"/>
        <a:ext cx="4175460" cy="346757"/>
      </dsp:txXfrm>
    </dsp:sp>
    <dsp:sp modelId="{9649CE98-ECFD-4B33-A26C-276F0B54D6BC}">
      <dsp:nvSpPr>
        <dsp:cNvPr id="0" name=""/>
        <dsp:cNvSpPr/>
      </dsp:nvSpPr>
      <dsp:spPr>
        <a:xfrm>
          <a:off x="1063811" y="1456381"/>
          <a:ext cx="4255246" cy="0"/>
        </a:xfrm>
        <a:prstGeom prst="line">
          <a:avLst/>
        </a:prstGeom>
        <a:solidFill>
          <a:schemeClr val="accent1">
            <a:hueOff val="0"/>
            <a:satOff val="0"/>
            <a:lumOff val="0"/>
            <a:alphaOff val="0"/>
          </a:schemeClr>
        </a:solidFill>
        <a:ln w="15875" cap="rnd"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6556F4C-3F18-4A1A-8DD9-585757BBD3FD}">
      <dsp:nvSpPr>
        <dsp:cNvPr id="0" name=""/>
        <dsp:cNvSpPr/>
      </dsp:nvSpPr>
      <dsp:spPr>
        <a:xfrm>
          <a:off x="1143597" y="1473719"/>
          <a:ext cx="4175460" cy="3467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lvl="0" algn="l" defTabSz="711200">
            <a:lnSpc>
              <a:spcPct val="90000"/>
            </a:lnSpc>
            <a:spcBef>
              <a:spcPct val="0"/>
            </a:spcBef>
            <a:spcAft>
              <a:spcPct val="35000"/>
            </a:spcAft>
          </a:pPr>
          <a:r>
            <a:rPr lang="id-ID" sz="1600" b="0" kern="1200" dirty="0" smtClean="0"/>
            <a:t>Trackpoint</a:t>
          </a:r>
          <a:endParaRPr lang="id-ID" sz="1600" b="0" kern="1200" dirty="0"/>
        </a:p>
      </dsp:txBody>
      <dsp:txXfrm>
        <a:off x="1143597" y="1473719"/>
        <a:ext cx="4175460" cy="346757"/>
      </dsp:txXfrm>
    </dsp:sp>
    <dsp:sp modelId="{1254CB11-190E-4FE6-9270-E1D36006605B}">
      <dsp:nvSpPr>
        <dsp:cNvPr id="0" name=""/>
        <dsp:cNvSpPr/>
      </dsp:nvSpPr>
      <dsp:spPr>
        <a:xfrm>
          <a:off x="1063811" y="1820476"/>
          <a:ext cx="4255246" cy="0"/>
        </a:xfrm>
        <a:prstGeom prst="line">
          <a:avLst/>
        </a:prstGeom>
        <a:solidFill>
          <a:schemeClr val="accent1">
            <a:hueOff val="0"/>
            <a:satOff val="0"/>
            <a:lumOff val="0"/>
            <a:alphaOff val="0"/>
          </a:schemeClr>
        </a:solidFill>
        <a:ln w="15875" cap="rnd"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569FA57-B37C-45F6-A0D4-0CCB5CCB3071}">
      <dsp:nvSpPr>
        <dsp:cNvPr id="0" name=""/>
        <dsp:cNvSpPr/>
      </dsp:nvSpPr>
      <dsp:spPr>
        <a:xfrm>
          <a:off x="1143597" y="1837814"/>
          <a:ext cx="4175460" cy="3467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lvl="0" algn="l" defTabSz="711200">
            <a:lnSpc>
              <a:spcPct val="90000"/>
            </a:lnSpc>
            <a:spcBef>
              <a:spcPct val="0"/>
            </a:spcBef>
            <a:spcAft>
              <a:spcPct val="35000"/>
            </a:spcAft>
          </a:pPr>
          <a:r>
            <a:rPr lang="id-ID" sz="1600" b="0" kern="1200" dirty="0" smtClean="0"/>
            <a:t>Light Pen</a:t>
          </a:r>
          <a:endParaRPr lang="id-ID" sz="1600" b="0" kern="1200" dirty="0"/>
        </a:p>
      </dsp:txBody>
      <dsp:txXfrm>
        <a:off x="1143597" y="1837814"/>
        <a:ext cx="4175460" cy="346757"/>
      </dsp:txXfrm>
    </dsp:sp>
    <dsp:sp modelId="{223D91FA-9844-4BBB-9095-ECD8F0DFC613}">
      <dsp:nvSpPr>
        <dsp:cNvPr id="0" name=""/>
        <dsp:cNvSpPr/>
      </dsp:nvSpPr>
      <dsp:spPr>
        <a:xfrm>
          <a:off x="1063811" y="2184572"/>
          <a:ext cx="4255246" cy="0"/>
        </a:xfrm>
        <a:prstGeom prst="line">
          <a:avLst/>
        </a:prstGeom>
        <a:solidFill>
          <a:schemeClr val="accent1">
            <a:hueOff val="0"/>
            <a:satOff val="0"/>
            <a:lumOff val="0"/>
            <a:alphaOff val="0"/>
          </a:schemeClr>
        </a:solidFill>
        <a:ln w="15875" cap="rnd"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FE8F48A-7408-4BA9-B90F-A7702B982FEF}">
      <dsp:nvSpPr>
        <dsp:cNvPr id="0" name=""/>
        <dsp:cNvSpPr/>
      </dsp:nvSpPr>
      <dsp:spPr>
        <a:xfrm>
          <a:off x="1143597" y="2201909"/>
          <a:ext cx="4175460" cy="3467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lvl="0" algn="l" defTabSz="711200">
            <a:lnSpc>
              <a:spcPct val="90000"/>
            </a:lnSpc>
            <a:spcBef>
              <a:spcPct val="0"/>
            </a:spcBef>
            <a:spcAft>
              <a:spcPct val="35000"/>
            </a:spcAft>
          </a:pPr>
          <a:r>
            <a:rPr lang="id-ID" sz="1600" b="0" kern="1200" dirty="0" smtClean="0"/>
            <a:t>Touch Screen</a:t>
          </a:r>
          <a:endParaRPr lang="id-ID" sz="1600" b="0" kern="1200" dirty="0"/>
        </a:p>
      </dsp:txBody>
      <dsp:txXfrm>
        <a:off x="1143597" y="2201909"/>
        <a:ext cx="4175460" cy="346757"/>
      </dsp:txXfrm>
    </dsp:sp>
    <dsp:sp modelId="{1357EECC-901B-4B9E-8F06-4FC9269E109D}">
      <dsp:nvSpPr>
        <dsp:cNvPr id="0" name=""/>
        <dsp:cNvSpPr/>
      </dsp:nvSpPr>
      <dsp:spPr>
        <a:xfrm>
          <a:off x="1063811" y="2548667"/>
          <a:ext cx="4255246" cy="0"/>
        </a:xfrm>
        <a:prstGeom prst="line">
          <a:avLst/>
        </a:prstGeom>
        <a:solidFill>
          <a:schemeClr val="accent1">
            <a:hueOff val="0"/>
            <a:satOff val="0"/>
            <a:lumOff val="0"/>
            <a:alphaOff val="0"/>
          </a:schemeClr>
        </a:solidFill>
        <a:ln w="15875" cap="rnd"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761D708-0A03-48FD-878B-0AEA347D391A}">
      <dsp:nvSpPr>
        <dsp:cNvPr id="0" name=""/>
        <dsp:cNvSpPr/>
      </dsp:nvSpPr>
      <dsp:spPr>
        <a:xfrm>
          <a:off x="0" y="0"/>
          <a:ext cx="5345950" cy="1262789"/>
        </a:xfrm>
        <a:prstGeom prst="rect">
          <a:avLst/>
        </a:prstGeom>
        <a:noFill/>
        <a:ln w="15875"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8420" tIns="58420" rIns="58420" bIns="58420" numCol="1" spcCol="1270" anchor="ctr" anchorCtr="0">
          <a:noAutofit/>
        </a:bodyPr>
        <a:lstStyle/>
        <a:p>
          <a:pPr lvl="0" algn="l" defTabSz="1022350">
            <a:lnSpc>
              <a:spcPct val="90000"/>
            </a:lnSpc>
            <a:spcBef>
              <a:spcPct val="0"/>
            </a:spcBef>
            <a:spcAft>
              <a:spcPct val="35000"/>
            </a:spcAft>
          </a:pPr>
          <a:r>
            <a:rPr lang="id-ID" sz="2300" kern="1200" dirty="0" smtClean="0"/>
            <a:t>Suatu piranti yang memungkinkan komunikasi antara manusia dan komputer melalui beberapa saluran komunikasi fisik</a:t>
          </a:r>
          <a:endParaRPr lang="id-ID" sz="2300" kern="1200" dirty="0"/>
        </a:p>
      </dsp:txBody>
      <dsp:txXfrm>
        <a:off x="0" y="0"/>
        <a:ext cx="5345950" cy="1262789"/>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EFA879-3D36-43ED-8923-CB74B6B85122}">
      <dsp:nvSpPr>
        <dsp:cNvPr id="0" name=""/>
        <dsp:cNvSpPr/>
      </dsp:nvSpPr>
      <dsp:spPr>
        <a:xfrm>
          <a:off x="0" y="470"/>
          <a:ext cx="5319058" cy="0"/>
        </a:xfrm>
        <a:prstGeom prst="line">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6AB707C-5C53-4A60-A220-3A08B7E77F14}">
      <dsp:nvSpPr>
        <dsp:cNvPr id="0" name=""/>
        <dsp:cNvSpPr/>
      </dsp:nvSpPr>
      <dsp:spPr>
        <a:xfrm>
          <a:off x="0" y="470"/>
          <a:ext cx="1063811" cy="9627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l" defTabSz="889000">
            <a:lnSpc>
              <a:spcPct val="90000"/>
            </a:lnSpc>
            <a:spcBef>
              <a:spcPct val="0"/>
            </a:spcBef>
            <a:spcAft>
              <a:spcPct val="35000"/>
            </a:spcAft>
          </a:pPr>
          <a:r>
            <a:rPr lang="id-ID" sz="2000" b="1" kern="1200" dirty="0" smtClean="0"/>
            <a:t>Piranti Output</a:t>
          </a:r>
        </a:p>
        <a:p>
          <a:pPr lvl="0" algn="l" defTabSz="889000">
            <a:lnSpc>
              <a:spcPct val="90000"/>
            </a:lnSpc>
            <a:spcBef>
              <a:spcPct val="0"/>
            </a:spcBef>
            <a:spcAft>
              <a:spcPct val="35000"/>
            </a:spcAft>
          </a:pPr>
          <a:r>
            <a:rPr lang="id-ID" sz="1200" b="0" kern="1200" dirty="0" smtClean="0"/>
            <a:t>(Piranti keluaran dari komputer)</a:t>
          </a:r>
          <a:endParaRPr lang="id-ID" sz="2000" b="0" kern="1200" dirty="0"/>
        </a:p>
      </dsp:txBody>
      <dsp:txXfrm>
        <a:off x="0" y="470"/>
        <a:ext cx="1063811" cy="962764"/>
      </dsp:txXfrm>
    </dsp:sp>
    <dsp:sp modelId="{5CD62F35-03B4-43E5-9830-3EC229650659}">
      <dsp:nvSpPr>
        <dsp:cNvPr id="0" name=""/>
        <dsp:cNvSpPr/>
      </dsp:nvSpPr>
      <dsp:spPr>
        <a:xfrm>
          <a:off x="1143597" y="15513"/>
          <a:ext cx="4175460" cy="3008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lvl="0" algn="l" defTabSz="800100">
            <a:lnSpc>
              <a:spcPct val="90000"/>
            </a:lnSpc>
            <a:spcBef>
              <a:spcPct val="0"/>
            </a:spcBef>
            <a:spcAft>
              <a:spcPct val="35000"/>
            </a:spcAft>
          </a:pPr>
          <a:r>
            <a:rPr lang="id-ID" sz="1800" kern="1200" dirty="0" smtClean="0"/>
            <a:t>Monitor</a:t>
          </a:r>
        </a:p>
      </dsp:txBody>
      <dsp:txXfrm>
        <a:off x="1143597" y="15513"/>
        <a:ext cx="4175460" cy="300864"/>
      </dsp:txXfrm>
    </dsp:sp>
    <dsp:sp modelId="{B9CC83A6-6771-4702-9CE2-793291985C1A}">
      <dsp:nvSpPr>
        <dsp:cNvPr id="0" name=""/>
        <dsp:cNvSpPr/>
      </dsp:nvSpPr>
      <dsp:spPr>
        <a:xfrm>
          <a:off x="1063811" y="316377"/>
          <a:ext cx="4255246" cy="0"/>
        </a:xfrm>
        <a:prstGeom prst="line">
          <a:avLst/>
        </a:prstGeom>
        <a:solidFill>
          <a:schemeClr val="accent1">
            <a:hueOff val="0"/>
            <a:satOff val="0"/>
            <a:lumOff val="0"/>
            <a:alphaOff val="0"/>
          </a:schemeClr>
        </a:solidFill>
        <a:ln w="15875" cap="rnd"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D9A476E-8252-4C02-97B2-9F86535C0C7D}">
      <dsp:nvSpPr>
        <dsp:cNvPr id="0" name=""/>
        <dsp:cNvSpPr/>
      </dsp:nvSpPr>
      <dsp:spPr>
        <a:xfrm>
          <a:off x="1143597" y="331420"/>
          <a:ext cx="4175460" cy="3008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lvl="0" algn="l" defTabSz="800100">
            <a:lnSpc>
              <a:spcPct val="90000"/>
            </a:lnSpc>
            <a:spcBef>
              <a:spcPct val="0"/>
            </a:spcBef>
            <a:spcAft>
              <a:spcPct val="35000"/>
            </a:spcAft>
          </a:pPr>
          <a:r>
            <a:rPr lang="id-ID" sz="1800" kern="1200" dirty="0" smtClean="0"/>
            <a:t>Printer</a:t>
          </a:r>
        </a:p>
      </dsp:txBody>
      <dsp:txXfrm>
        <a:off x="1143597" y="331420"/>
        <a:ext cx="4175460" cy="300864"/>
      </dsp:txXfrm>
    </dsp:sp>
    <dsp:sp modelId="{91AEE6AE-4350-4C76-8C44-689308B4516C}">
      <dsp:nvSpPr>
        <dsp:cNvPr id="0" name=""/>
        <dsp:cNvSpPr/>
      </dsp:nvSpPr>
      <dsp:spPr>
        <a:xfrm>
          <a:off x="1063811" y="632285"/>
          <a:ext cx="4255246" cy="0"/>
        </a:xfrm>
        <a:prstGeom prst="line">
          <a:avLst/>
        </a:prstGeom>
        <a:solidFill>
          <a:schemeClr val="accent1">
            <a:hueOff val="0"/>
            <a:satOff val="0"/>
            <a:lumOff val="0"/>
            <a:alphaOff val="0"/>
          </a:schemeClr>
        </a:solidFill>
        <a:ln w="15875" cap="rnd"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E9880A0-0A70-49E6-A15C-81A804B0B761}">
      <dsp:nvSpPr>
        <dsp:cNvPr id="0" name=""/>
        <dsp:cNvSpPr/>
      </dsp:nvSpPr>
      <dsp:spPr>
        <a:xfrm>
          <a:off x="1143597" y="647328"/>
          <a:ext cx="4175460" cy="3008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lvl="0" algn="l" defTabSz="800100">
            <a:lnSpc>
              <a:spcPct val="90000"/>
            </a:lnSpc>
            <a:spcBef>
              <a:spcPct val="0"/>
            </a:spcBef>
            <a:spcAft>
              <a:spcPct val="35000"/>
            </a:spcAft>
          </a:pPr>
          <a:r>
            <a:rPr lang="id-ID" sz="1800" kern="1200" dirty="0" smtClean="0"/>
            <a:t>Speaker</a:t>
          </a:r>
          <a:endParaRPr lang="id-ID" sz="1800" kern="1200" dirty="0" smtClean="0"/>
        </a:p>
      </dsp:txBody>
      <dsp:txXfrm>
        <a:off x="1143597" y="647328"/>
        <a:ext cx="4175460" cy="300864"/>
      </dsp:txXfrm>
    </dsp:sp>
    <dsp:sp modelId="{727C6620-30DA-4954-8ED2-2A1485BD7761}">
      <dsp:nvSpPr>
        <dsp:cNvPr id="0" name=""/>
        <dsp:cNvSpPr/>
      </dsp:nvSpPr>
      <dsp:spPr>
        <a:xfrm>
          <a:off x="1063811" y="948192"/>
          <a:ext cx="4255246" cy="0"/>
        </a:xfrm>
        <a:prstGeom prst="line">
          <a:avLst/>
        </a:prstGeom>
        <a:solidFill>
          <a:schemeClr val="accent1">
            <a:hueOff val="0"/>
            <a:satOff val="0"/>
            <a:lumOff val="0"/>
            <a:alphaOff val="0"/>
          </a:schemeClr>
        </a:solidFill>
        <a:ln w="15875" cap="rnd"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B38BE28-9DDD-4013-B04D-17BF3FB943CC}">
      <dsp:nvSpPr>
        <dsp:cNvPr id="0" name=""/>
        <dsp:cNvSpPr/>
      </dsp:nvSpPr>
      <dsp:spPr>
        <a:xfrm>
          <a:off x="3248" y="47734"/>
          <a:ext cx="3167296" cy="1007824"/>
        </a:xfrm>
        <a:prstGeom prst="rect">
          <a:avLst/>
        </a:prstGeom>
        <a:solidFill>
          <a:schemeClr val="accent2">
            <a:hueOff val="0"/>
            <a:satOff val="0"/>
            <a:lumOff val="0"/>
            <a:alphaOff val="0"/>
          </a:schemeClr>
        </a:solidFill>
        <a:ln w="15875"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lvl="0" algn="ctr" defTabSz="889000">
            <a:lnSpc>
              <a:spcPct val="90000"/>
            </a:lnSpc>
            <a:spcBef>
              <a:spcPct val="0"/>
            </a:spcBef>
            <a:spcAft>
              <a:spcPct val="35000"/>
            </a:spcAft>
          </a:pPr>
          <a:r>
            <a:rPr lang="id-ID" sz="2000" kern="1200" dirty="0" smtClean="0">
              <a:solidFill>
                <a:schemeClr val="tx1"/>
              </a:solidFill>
            </a:rPr>
            <a:t>Keyboard</a:t>
          </a:r>
          <a:endParaRPr lang="id-ID" sz="2000" kern="1200" dirty="0">
            <a:solidFill>
              <a:schemeClr val="tx1"/>
            </a:solidFill>
          </a:endParaRPr>
        </a:p>
      </dsp:txBody>
      <dsp:txXfrm>
        <a:off x="3248" y="47734"/>
        <a:ext cx="3167296" cy="1007824"/>
      </dsp:txXfrm>
    </dsp:sp>
    <dsp:sp modelId="{D78875A7-D3D4-4A68-928A-0F9E479C0F28}">
      <dsp:nvSpPr>
        <dsp:cNvPr id="0" name=""/>
        <dsp:cNvSpPr/>
      </dsp:nvSpPr>
      <dsp:spPr>
        <a:xfrm>
          <a:off x="3248" y="1055559"/>
          <a:ext cx="3167296" cy="3952799"/>
        </a:xfrm>
        <a:prstGeom prst="rect">
          <a:avLst/>
        </a:prstGeom>
        <a:solidFill>
          <a:schemeClr val="accent2">
            <a:alpha val="90000"/>
            <a:tint val="40000"/>
            <a:hueOff val="0"/>
            <a:satOff val="0"/>
            <a:lumOff val="0"/>
            <a:alphaOff val="0"/>
          </a:schemeClr>
        </a:solidFill>
        <a:ln w="15875" cap="rnd"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id-ID" sz="2000" kern="1200" dirty="0" smtClean="0"/>
            <a:t>Keyboard merupakan piranti inputan berupa teks.</a:t>
          </a:r>
          <a:endParaRPr lang="id-ID" sz="2000" kern="1200" dirty="0"/>
        </a:p>
        <a:p>
          <a:pPr marL="228600" lvl="1" indent="-228600" algn="l" defTabSz="889000">
            <a:lnSpc>
              <a:spcPct val="90000"/>
            </a:lnSpc>
            <a:spcBef>
              <a:spcPct val="0"/>
            </a:spcBef>
            <a:spcAft>
              <a:spcPct val="15000"/>
            </a:spcAft>
            <a:buChar char="••"/>
          </a:pPr>
          <a:r>
            <a:rPr lang="id-ID" sz="2000" kern="1200" dirty="0" smtClean="0"/>
            <a:t>Beberapa penelitian menunjukkan bahwa untuk melaksanakan bentuk pilihan (misal, dari suatu menu), keyboar lebih lambat, kurang akurat, dan kurang disukai pengguna dibandingkan piranti masukan lainnya.</a:t>
          </a:r>
          <a:endParaRPr lang="id-ID" sz="2000" kern="1200" dirty="0"/>
        </a:p>
      </dsp:txBody>
      <dsp:txXfrm>
        <a:off x="3248" y="1055559"/>
        <a:ext cx="3167296" cy="3952799"/>
      </dsp:txXfrm>
    </dsp:sp>
    <dsp:sp modelId="{C09BE431-4CB5-4451-8BD1-ED105CB8A460}">
      <dsp:nvSpPr>
        <dsp:cNvPr id="0" name=""/>
        <dsp:cNvSpPr/>
      </dsp:nvSpPr>
      <dsp:spPr>
        <a:xfrm>
          <a:off x="3613966" y="47734"/>
          <a:ext cx="3167296" cy="1007824"/>
        </a:xfrm>
        <a:prstGeom prst="rect">
          <a:avLst/>
        </a:prstGeom>
        <a:solidFill>
          <a:schemeClr val="accent2">
            <a:hueOff val="0"/>
            <a:satOff val="0"/>
            <a:lumOff val="0"/>
            <a:alphaOff val="0"/>
          </a:schemeClr>
        </a:solidFill>
        <a:ln w="15875"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lvl="0" algn="ctr" defTabSz="889000">
            <a:lnSpc>
              <a:spcPct val="90000"/>
            </a:lnSpc>
            <a:spcBef>
              <a:spcPct val="0"/>
            </a:spcBef>
            <a:spcAft>
              <a:spcPct val="35000"/>
            </a:spcAft>
          </a:pPr>
          <a:r>
            <a:rPr lang="id-ID" sz="2000" kern="1200" dirty="0" smtClean="0">
              <a:solidFill>
                <a:schemeClr val="tx1"/>
              </a:solidFill>
            </a:rPr>
            <a:t>Tombol keyboard dikelompokkan menjadi 4 bagian</a:t>
          </a:r>
          <a:endParaRPr lang="id-ID" sz="2000" kern="1200" dirty="0">
            <a:solidFill>
              <a:schemeClr val="tx1"/>
            </a:solidFill>
          </a:endParaRPr>
        </a:p>
      </dsp:txBody>
      <dsp:txXfrm>
        <a:off x="3613966" y="47734"/>
        <a:ext cx="3167296" cy="1007824"/>
      </dsp:txXfrm>
    </dsp:sp>
    <dsp:sp modelId="{678DA5CA-2C1C-42A3-8D3A-33D90EA1D8EB}">
      <dsp:nvSpPr>
        <dsp:cNvPr id="0" name=""/>
        <dsp:cNvSpPr/>
      </dsp:nvSpPr>
      <dsp:spPr>
        <a:xfrm>
          <a:off x="3613966" y="1055559"/>
          <a:ext cx="3167296" cy="3952799"/>
        </a:xfrm>
        <a:prstGeom prst="rect">
          <a:avLst/>
        </a:prstGeom>
        <a:solidFill>
          <a:schemeClr val="accent2">
            <a:alpha val="90000"/>
            <a:tint val="40000"/>
            <a:hueOff val="0"/>
            <a:satOff val="0"/>
            <a:lumOff val="0"/>
            <a:alphaOff val="0"/>
          </a:schemeClr>
        </a:solidFill>
        <a:ln w="15875" cap="rnd"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id-ID" sz="2000" kern="1200" dirty="0" smtClean="0"/>
            <a:t>Tombol Fungsi (function key)</a:t>
          </a:r>
          <a:endParaRPr lang="id-ID" sz="2000" kern="1200" dirty="0"/>
        </a:p>
        <a:p>
          <a:pPr marL="228600" lvl="1" indent="-228600" algn="l" defTabSz="889000">
            <a:lnSpc>
              <a:spcPct val="90000"/>
            </a:lnSpc>
            <a:spcBef>
              <a:spcPct val="0"/>
            </a:spcBef>
            <a:spcAft>
              <a:spcPct val="15000"/>
            </a:spcAft>
            <a:buChar char="••"/>
          </a:pPr>
          <a:r>
            <a:rPr lang="id-ID" sz="2000" kern="1200" smtClean="0"/>
            <a:t>Tombol Alphanumerik (Alphanumeric key)</a:t>
          </a:r>
          <a:endParaRPr lang="id-ID" sz="2000" kern="1200"/>
        </a:p>
        <a:p>
          <a:pPr marL="228600" lvl="1" indent="-228600" algn="l" defTabSz="889000">
            <a:lnSpc>
              <a:spcPct val="90000"/>
            </a:lnSpc>
            <a:spcBef>
              <a:spcPct val="0"/>
            </a:spcBef>
            <a:spcAft>
              <a:spcPct val="15000"/>
            </a:spcAft>
            <a:buChar char="••"/>
          </a:pPr>
          <a:r>
            <a:rPr lang="id-ID" sz="2000" kern="1200" smtClean="0"/>
            <a:t>Tombol Kontrol (Control key)</a:t>
          </a:r>
          <a:endParaRPr lang="id-ID" sz="2000" kern="1200"/>
        </a:p>
        <a:p>
          <a:pPr marL="228600" lvl="1" indent="-228600" algn="l" defTabSz="889000">
            <a:lnSpc>
              <a:spcPct val="90000"/>
            </a:lnSpc>
            <a:spcBef>
              <a:spcPct val="0"/>
            </a:spcBef>
            <a:spcAft>
              <a:spcPct val="15000"/>
            </a:spcAft>
            <a:buChar char="••"/>
          </a:pPr>
          <a:r>
            <a:rPr lang="id-ID" sz="2000" kern="1200" dirty="0" smtClean="0"/>
            <a:t>Tombol Numerik (Numeric key)</a:t>
          </a:r>
          <a:endParaRPr lang="id-ID" sz="2000" kern="1200" dirty="0"/>
        </a:p>
      </dsp:txBody>
      <dsp:txXfrm>
        <a:off x="3613966" y="1055559"/>
        <a:ext cx="3167296" cy="3952799"/>
      </dsp:txXfrm>
    </dsp:sp>
    <dsp:sp modelId="{0905479E-D477-4B82-BFC7-C26F50B28F69}">
      <dsp:nvSpPr>
        <dsp:cNvPr id="0" name=""/>
        <dsp:cNvSpPr/>
      </dsp:nvSpPr>
      <dsp:spPr>
        <a:xfrm>
          <a:off x="7224684" y="47734"/>
          <a:ext cx="3167296" cy="1007824"/>
        </a:xfrm>
        <a:prstGeom prst="rect">
          <a:avLst/>
        </a:prstGeom>
        <a:solidFill>
          <a:schemeClr val="accent2">
            <a:hueOff val="0"/>
            <a:satOff val="0"/>
            <a:lumOff val="0"/>
            <a:alphaOff val="0"/>
          </a:schemeClr>
        </a:solidFill>
        <a:ln w="15875"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lvl="0" algn="ctr" defTabSz="889000">
            <a:lnSpc>
              <a:spcPct val="90000"/>
            </a:lnSpc>
            <a:spcBef>
              <a:spcPct val="0"/>
            </a:spcBef>
            <a:spcAft>
              <a:spcPct val="35000"/>
            </a:spcAft>
          </a:pPr>
          <a:r>
            <a:rPr lang="id-ID" sz="2000" kern="1200" dirty="0" smtClean="0">
              <a:solidFill>
                <a:schemeClr val="tx1"/>
              </a:solidFill>
            </a:rPr>
            <a:t>Jenis keyboard</a:t>
          </a:r>
          <a:endParaRPr lang="id-ID" sz="2000" kern="1200" dirty="0">
            <a:solidFill>
              <a:schemeClr val="tx1"/>
            </a:solidFill>
          </a:endParaRPr>
        </a:p>
      </dsp:txBody>
      <dsp:txXfrm>
        <a:off x="7224684" y="47734"/>
        <a:ext cx="3167296" cy="1007824"/>
      </dsp:txXfrm>
    </dsp:sp>
    <dsp:sp modelId="{37D5E873-714D-409D-8E82-9D27351CBA57}">
      <dsp:nvSpPr>
        <dsp:cNvPr id="0" name=""/>
        <dsp:cNvSpPr/>
      </dsp:nvSpPr>
      <dsp:spPr>
        <a:xfrm>
          <a:off x="7224684" y="1055559"/>
          <a:ext cx="3167296" cy="3952799"/>
        </a:xfrm>
        <a:prstGeom prst="rect">
          <a:avLst/>
        </a:prstGeom>
        <a:solidFill>
          <a:schemeClr val="accent2">
            <a:alpha val="90000"/>
            <a:tint val="40000"/>
            <a:hueOff val="0"/>
            <a:satOff val="0"/>
            <a:lumOff val="0"/>
            <a:alphaOff val="0"/>
          </a:schemeClr>
        </a:solidFill>
        <a:ln w="15875" cap="rnd"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id-ID" sz="2000" kern="1200" dirty="0" smtClean="0"/>
            <a:t>QWERTY</a:t>
          </a:r>
          <a:endParaRPr lang="id-ID" sz="2000" kern="1200" dirty="0"/>
        </a:p>
        <a:p>
          <a:pPr marL="228600" lvl="1" indent="-228600" algn="l" defTabSz="889000">
            <a:lnSpc>
              <a:spcPct val="90000"/>
            </a:lnSpc>
            <a:spcBef>
              <a:spcPct val="0"/>
            </a:spcBef>
            <a:spcAft>
              <a:spcPct val="15000"/>
            </a:spcAft>
            <a:buChar char="••"/>
          </a:pPr>
          <a:r>
            <a:rPr lang="id-ID" sz="2000" kern="1200" dirty="0" smtClean="0"/>
            <a:t>Alphabetik</a:t>
          </a:r>
          <a:endParaRPr lang="id-ID" sz="2000" kern="1200" dirty="0"/>
        </a:p>
        <a:p>
          <a:pPr marL="228600" lvl="1" indent="-228600" algn="l" defTabSz="889000">
            <a:lnSpc>
              <a:spcPct val="90000"/>
            </a:lnSpc>
            <a:spcBef>
              <a:spcPct val="0"/>
            </a:spcBef>
            <a:spcAft>
              <a:spcPct val="15000"/>
            </a:spcAft>
            <a:buChar char="••"/>
          </a:pPr>
          <a:r>
            <a:rPr lang="id-ID" sz="2000" kern="1200" dirty="0" smtClean="0"/>
            <a:t>Dvorak</a:t>
          </a:r>
          <a:endParaRPr lang="id-ID" sz="2000" kern="1200" dirty="0"/>
        </a:p>
        <a:p>
          <a:pPr marL="228600" lvl="1" indent="-228600" algn="l" defTabSz="889000">
            <a:lnSpc>
              <a:spcPct val="90000"/>
            </a:lnSpc>
            <a:spcBef>
              <a:spcPct val="0"/>
            </a:spcBef>
            <a:spcAft>
              <a:spcPct val="15000"/>
            </a:spcAft>
            <a:buChar char="••"/>
          </a:pPr>
          <a:r>
            <a:rPr lang="id-ID" sz="2000" kern="1200" dirty="0" smtClean="0"/>
            <a:t>Chord</a:t>
          </a:r>
          <a:endParaRPr lang="id-ID" sz="2000" kern="1200" dirty="0"/>
        </a:p>
        <a:p>
          <a:pPr marL="228600" lvl="1" indent="-228600" algn="l" defTabSz="889000">
            <a:lnSpc>
              <a:spcPct val="90000"/>
            </a:lnSpc>
            <a:spcBef>
              <a:spcPct val="0"/>
            </a:spcBef>
            <a:spcAft>
              <a:spcPct val="15000"/>
            </a:spcAft>
            <a:buChar char="••"/>
          </a:pPr>
          <a:r>
            <a:rPr lang="id-ID" sz="2000" kern="1200" dirty="0" smtClean="0"/>
            <a:t>dan lain-lain</a:t>
          </a:r>
          <a:endParaRPr lang="id-ID" sz="2000" kern="1200" dirty="0"/>
        </a:p>
      </dsp:txBody>
      <dsp:txXfrm>
        <a:off x="7224684" y="1055559"/>
        <a:ext cx="3167296" cy="3952799"/>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B94114-49B4-4376-A1B6-3B24D06B89D0}">
      <dsp:nvSpPr>
        <dsp:cNvPr id="0" name=""/>
        <dsp:cNvSpPr/>
      </dsp:nvSpPr>
      <dsp:spPr>
        <a:xfrm rot="16200000">
          <a:off x="-1885105" y="2844764"/>
          <a:ext cx="4331835" cy="4246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374534" bIns="0" numCol="1" spcCol="1270" anchor="t" anchorCtr="0">
          <a:noAutofit/>
        </a:bodyPr>
        <a:lstStyle/>
        <a:p>
          <a:pPr lvl="0" algn="r" defTabSz="1333500">
            <a:lnSpc>
              <a:spcPct val="90000"/>
            </a:lnSpc>
            <a:spcBef>
              <a:spcPct val="0"/>
            </a:spcBef>
            <a:spcAft>
              <a:spcPct val="35000"/>
            </a:spcAft>
          </a:pPr>
          <a:r>
            <a:rPr lang="id-ID" sz="3000" kern="1200" dirty="0" smtClean="0">
              <a:solidFill>
                <a:srgbClr val="FF0000"/>
              </a:solidFill>
            </a:rPr>
            <a:t>Keyboard QWERTY</a:t>
          </a:r>
          <a:endParaRPr lang="id-ID" sz="3000" kern="1200" dirty="0">
            <a:solidFill>
              <a:srgbClr val="FF0000"/>
            </a:solidFill>
          </a:endParaRPr>
        </a:p>
      </dsp:txBody>
      <dsp:txXfrm>
        <a:off x="-1885105" y="2844764"/>
        <a:ext cx="4331835" cy="424668"/>
      </dsp:txXfrm>
    </dsp:sp>
    <dsp:sp modelId="{81AB7D7F-0815-4566-9B1F-41CCC7D86F89}">
      <dsp:nvSpPr>
        <dsp:cNvPr id="0" name=""/>
        <dsp:cNvSpPr/>
      </dsp:nvSpPr>
      <dsp:spPr>
        <a:xfrm>
          <a:off x="493146" y="891180"/>
          <a:ext cx="2115297" cy="4331835"/>
        </a:xfrm>
        <a:prstGeom prst="rect">
          <a:avLst/>
        </a:prstGeom>
        <a:solidFill>
          <a:schemeClr val="accent5">
            <a:lumMod val="20000"/>
            <a:lumOff val="8000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374534" rIns="120904" bIns="120904" numCol="1" spcCol="1270" anchor="t" anchorCtr="0">
          <a:noAutofit/>
        </a:bodyPr>
        <a:lstStyle/>
        <a:p>
          <a:pPr marL="114300" lvl="1" indent="-114300" algn="l" defTabSz="577850">
            <a:lnSpc>
              <a:spcPct val="90000"/>
            </a:lnSpc>
            <a:spcBef>
              <a:spcPct val="0"/>
            </a:spcBef>
            <a:spcAft>
              <a:spcPct val="15000"/>
            </a:spcAft>
            <a:buChar char="••"/>
          </a:pPr>
          <a:r>
            <a:rPr lang="id-ID" sz="1300" kern="1200" dirty="0" smtClean="0">
              <a:solidFill>
                <a:schemeClr val="tx1"/>
              </a:solidFill>
            </a:rPr>
            <a:t>Didesain sedemikian rupa sehingga key yang paling sering ditekan terpisah letaknya sejauh mungkin, sehingga bisa meminimalkan kemacetan pada saat mengetik.</a:t>
          </a:r>
          <a:endParaRPr lang="id-ID" sz="1300" kern="1200" dirty="0">
            <a:solidFill>
              <a:schemeClr val="tx1"/>
            </a:solidFill>
          </a:endParaRPr>
        </a:p>
        <a:p>
          <a:pPr marL="114300" lvl="1" indent="-114300" algn="l" defTabSz="577850">
            <a:lnSpc>
              <a:spcPct val="90000"/>
            </a:lnSpc>
            <a:spcBef>
              <a:spcPct val="0"/>
            </a:spcBef>
            <a:spcAft>
              <a:spcPct val="15000"/>
            </a:spcAft>
            <a:buChar char="••"/>
          </a:pPr>
          <a:r>
            <a:rPr lang="id-ID" sz="1300" kern="1200" dirty="0" smtClean="0">
              <a:solidFill>
                <a:schemeClr val="tx1"/>
              </a:solidFill>
            </a:rPr>
            <a:t>Kelemahan: 48% gerakan diantara huruf yang berurutan harus dilakukan dengan sebuah tangan, misal kata 'sadar' &amp; 'teras'</a:t>
          </a:r>
          <a:endParaRPr lang="id-ID" sz="1300" kern="1200" dirty="0">
            <a:solidFill>
              <a:schemeClr val="tx1"/>
            </a:solidFill>
          </a:endParaRPr>
        </a:p>
        <a:p>
          <a:pPr marL="114300" lvl="1" indent="-114300" algn="l" defTabSz="577850">
            <a:lnSpc>
              <a:spcPct val="90000"/>
            </a:lnSpc>
            <a:spcBef>
              <a:spcPct val="0"/>
            </a:spcBef>
            <a:spcAft>
              <a:spcPct val="15000"/>
            </a:spcAft>
            <a:buChar char="••"/>
          </a:pPr>
          <a:r>
            <a:rPr lang="id-ID" sz="1300" kern="1200" dirty="0" smtClean="0">
              <a:solidFill>
                <a:schemeClr val="tx1"/>
              </a:solidFill>
            </a:rPr>
            <a:t>Ketidakefisienan: penggunaan jari kelingking yang lemah untuk huruf 'a' yang sering cukup dipakai.</a:t>
          </a:r>
          <a:endParaRPr lang="id-ID" sz="1300" kern="1200" dirty="0">
            <a:solidFill>
              <a:schemeClr val="tx1"/>
            </a:solidFill>
          </a:endParaRPr>
        </a:p>
      </dsp:txBody>
      <dsp:txXfrm>
        <a:off x="493146" y="891180"/>
        <a:ext cx="2115297" cy="4331835"/>
      </dsp:txXfrm>
    </dsp:sp>
    <dsp:sp modelId="{2EC4ADA9-17AE-4537-A462-5CEF16CB6851}">
      <dsp:nvSpPr>
        <dsp:cNvPr id="0" name=""/>
        <dsp:cNvSpPr/>
      </dsp:nvSpPr>
      <dsp:spPr>
        <a:xfrm>
          <a:off x="68478" y="330618"/>
          <a:ext cx="849336" cy="849336"/>
        </a:xfrm>
        <a:prstGeom prst="rect">
          <a:avLst/>
        </a:prstGeom>
        <a:solidFill>
          <a:schemeClr val="accent1">
            <a:tint val="50000"/>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A2F80EB-6CBB-49F5-9756-68471DEF1970}">
      <dsp:nvSpPr>
        <dsp:cNvPr id="0" name=""/>
        <dsp:cNvSpPr/>
      </dsp:nvSpPr>
      <dsp:spPr>
        <a:xfrm rot="16200000">
          <a:off x="1210387" y="2844764"/>
          <a:ext cx="4331835" cy="4246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374534" bIns="0" numCol="1" spcCol="1270" anchor="t" anchorCtr="0">
          <a:noAutofit/>
        </a:bodyPr>
        <a:lstStyle/>
        <a:p>
          <a:pPr lvl="0" algn="r" defTabSz="1333500">
            <a:lnSpc>
              <a:spcPct val="90000"/>
            </a:lnSpc>
            <a:spcBef>
              <a:spcPct val="0"/>
            </a:spcBef>
            <a:spcAft>
              <a:spcPct val="35000"/>
            </a:spcAft>
          </a:pPr>
          <a:r>
            <a:rPr lang="id-ID" sz="3000" kern="1200" dirty="0" smtClean="0">
              <a:solidFill>
                <a:schemeClr val="accent2">
                  <a:lumMod val="50000"/>
                </a:schemeClr>
              </a:solidFill>
            </a:rPr>
            <a:t>Keyboard Alphabetic</a:t>
          </a:r>
          <a:endParaRPr lang="id-ID" sz="3000" kern="1200" dirty="0">
            <a:solidFill>
              <a:schemeClr val="accent2">
                <a:lumMod val="50000"/>
              </a:schemeClr>
            </a:solidFill>
          </a:endParaRPr>
        </a:p>
      </dsp:txBody>
      <dsp:txXfrm>
        <a:off x="1210387" y="2844764"/>
        <a:ext cx="4331835" cy="424668"/>
      </dsp:txXfrm>
    </dsp:sp>
    <dsp:sp modelId="{AF1CAB8A-71B6-40B2-BF89-20405B0018E4}">
      <dsp:nvSpPr>
        <dsp:cNvPr id="0" name=""/>
        <dsp:cNvSpPr/>
      </dsp:nvSpPr>
      <dsp:spPr>
        <a:xfrm>
          <a:off x="3588638" y="891180"/>
          <a:ext cx="2115297" cy="4331835"/>
        </a:xfrm>
        <a:prstGeom prst="rect">
          <a:avLst/>
        </a:prstGeom>
        <a:solidFill>
          <a:schemeClr val="accent6">
            <a:lumMod val="40000"/>
            <a:lumOff val="6000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374534" rIns="120904" bIns="120904" numCol="1" spcCol="1270" anchor="t" anchorCtr="0">
          <a:noAutofit/>
        </a:bodyPr>
        <a:lstStyle/>
        <a:p>
          <a:pPr marL="114300" lvl="1" indent="-114300" algn="l" defTabSz="577850">
            <a:lnSpc>
              <a:spcPct val="90000"/>
            </a:lnSpc>
            <a:spcBef>
              <a:spcPct val="0"/>
            </a:spcBef>
            <a:spcAft>
              <a:spcPct val="15000"/>
            </a:spcAft>
            <a:buChar char="••"/>
          </a:pPr>
          <a:r>
            <a:rPr lang="id-ID" sz="1300" kern="1200" dirty="0" smtClean="0">
              <a:solidFill>
                <a:schemeClr val="tx1"/>
              </a:solidFill>
            </a:rPr>
            <a:t>digunakan untuk negara-negara yang menggunakan alphabetic berbeda dengan alphabetic yang ada, misal: Arab, China, Rusia.</a:t>
          </a:r>
          <a:endParaRPr lang="id-ID" sz="1300" kern="1200" dirty="0">
            <a:solidFill>
              <a:schemeClr val="tx1"/>
            </a:solidFill>
          </a:endParaRPr>
        </a:p>
      </dsp:txBody>
      <dsp:txXfrm>
        <a:off x="3588638" y="891180"/>
        <a:ext cx="2115297" cy="4331835"/>
      </dsp:txXfrm>
    </dsp:sp>
    <dsp:sp modelId="{760FD121-699F-439A-A436-1F117DA79004}">
      <dsp:nvSpPr>
        <dsp:cNvPr id="0" name=""/>
        <dsp:cNvSpPr/>
      </dsp:nvSpPr>
      <dsp:spPr>
        <a:xfrm>
          <a:off x="3163970" y="330618"/>
          <a:ext cx="849336" cy="849336"/>
        </a:xfrm>
        <a:prstGeom prst="rect">
          <a:avLst/>
        </a:prstGeom>
        <a:solidFill>
          <a:schemeClr val="accent1">
            <a:tint val="50000"/>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CC0DFC1-521B-4CF0-8D5A-446A03640462}">
      <dsp:nvSpPr>
        <dsp:cNvPr id="0" name=""/>
        <dsp:cNvSpPr/>
      </dsp:nvSpPr>
      <dsp:spPr>
        <a:xfrm rot="16200000">
          <a:off x="4305879" y="2844764"/>
          <a:ext cx="4331835" cy="4246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374534" bIns="0" numCol="1" spcCol="1270" anchor="t" anchorCtr="0">
          <a:noAutofit/>
        </a:bodyPr>
        <a:lstStyle/>
        <a:p>
          <a:pPr lvl="0" algn="r" defTabSz="1333500">
            <a:lnSpc>
              <a:spcPct val="90000"/>
            </a:lnSpc>
            <a:spcBef>
              <a:spcPct val="0"/>
            </a:spcBef>
            <a:spcAft>
              <a:spcPct val="35000"/>
            </a:spcAft>
          </a:pPr>
          <a:r>
            <a:rPr lang="id-ID" sz="3000" kern="1200" dirty="0" smtClean="0">
              <a:solidFill>
                <a:schemeClr val="accent5"/>
              </a:solidFill>
            </a:rPr>
            <a:t>Keyboard Dvorak</a:t>
          </a:r>
          <a:endParaRPr lang="id-ID" sz="3000" kern="1200" dirty="0">
            <a:solidFill>
              <a:schemeClr val="accent5"/>
            </a:solidFill>
          </a:endParaRPr>
        </a:p>
      </dsp:txBody>
      <dsp:txXfrm>
        <a:off x="4305879" y="2844764"/>
        <a:ext cx="4331835" cy="424668"/>
      </dsp:txXfrm>
    </dsp:sp>
    <dsp:sp modelId="{B3B6C37A-1736-403B-982A-B2A623CE4963}">
      <dsp:nvSpPr>
        <dsp:cNvPr id="0" name=""/>
        <dsp:cNvSpPr/>
      </dsp:nvSpPr>
      <dsp:spPr>
        <a:xfrm>
          <a:off x="6684131" y="891180"/>
          <a:ext cx="2115297" cy="4331835"/>
        </a:xfrm>
        <a:prstGeom prst="rect">
          <a:avLst/>
        </a:prstGeom>
        <a:solidFill>
          <a:schemeClr val="accent5">
            <a:lumMod val="40000"/>
            <a:lumOff val="6000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374534" rIns="120904" bIns="120904" numCol="1" spcCol="1270" anchor="t" anchorCtr="0">
          <a:noAutofit/>
        </a:bodyPr>
        <a:lstStyle/>
        <a:p>
          <a:pPr marL="114300" lvl="1" indent="-114300" algn="l" defTabSz="577850">
            <a:lnSpc>
              <a:spcPct val="90000"/>
            </a:lnSpc>
            <a:spcBef>
              <a:spcPct val="0"/>
            </a:spcBef>
            <a:spcAft>
              <a:spcPct val="15000"/>
            </a:spcAft>
            <a:buChar char="••"/>
          </a:pPr>
          <a:r>
            <a:rPr lang="id-ID" sz="1300" kern="1200" dirty="0" smtClean="0">
              <a:solidFill>
                <a:schemeClr val="tx1"/>
              </a:solidFill>
            </a:rPr>
            <a:t>dirancang sedemikian rupa untuk mengurangi pergerakan jari. Susunan keyboard akan menyebabkan tangan kanan memiliki beban yang lebih banyak dari tangan kiri.</a:t>
          </a:r>
          <a:endParaRPr lang="id-ID" sz="1300" kern="1200" dirty="0">
            <a:solidFill>
              <a:schemeClr val="tx1"/>
            </a:solidFill>
          </a:endParaRPr>
        </a:p>
        <a:p>
          <a:pPr marL="114300" lvl="1" indent="-114300" algn="l" defTabSz="577850">
            <a:lnSpc>
              <a:spcPct val="90000"/>
            </a:lnSpc>
            <a:spcBef>
              <a:spcPct val="0"/>
            </a:spcBef>
            <a:spcAft>
              <a:spcPct val="15000"/>
            </a:spcAft>
            <a:buChar char="••"/>
          </a:pPr>
          <a:r>
            <a:rPr lang="id-ID" sz="1300" kern="1200" dirty="0" smtClean="0">
              <a:solidFill>
                <a:schemeClr val="tx1"/>
              </a:solidFill>
            </a:rPr>
            <a:t>Keunggulan: Meningkatkan kecepatan 10-15%, Mengurangi kelelahan</a:t>
          </a:r>
          <a:endParaRPr lang="id-ID" sz="1300" kern="1200" dirty="0">
            <a:solidFill>
              <a:schemeClr val="tx1"/>
            </a:solidFill>
          </a:endParaRPr>
        </a:p>
        <a:p>
          <a:pPr marL="114300" lvl="1" indent="-114300" algn="l" defTabSz="577850">
            <a:lnSpc>
              <a:spcPct val="90000"/>
            </a:lnSpc>
            <a:spcBef>
              <a:spcPct val="0"/>
            </a:spcBef>
            <a:spcAft>
              <a:spcPct val="15000"/>
            </a:spcAft>
            <a:buChar char="••"/>
          </a:pPr>
          <a:r>
            <a:rPr lang="id-ID" sz="1300" kern="1200" smtClean="0">
              <a:solidFill>
                <a:schemeClr val="tx1"/>
              </a:solidFill>
            </a:rPr>
            <a:t>Kelemahan: Kurang tersedia di pasaran</a:t>
          </a:r>
          <a:endParaRPr lang="id-ID" sz="1300" kern="1200" dirty="0">
            <a:solidFill>
              <a:schemeClr val="tx1"/>
            </a:solidFill>
          </a:endParaRPr>
        </a:p>
      </dsp:txBody>
      <dsp:txXfrm>
        <a:off x="6684131" y="891180"/>
        <a:ext cx="2115297" cy="4331835"/>
      </dsp:txXfrm>
    </dsp:sp>
    <dsp:sp modelId="{79743799-26B2-4104-A131-9A4514365A60}">
      <dsp:nvSpPr>
        <dsp:cNvPr id="0" name=""/>
        <dsp:cNvSpPr/>
      </dsp:nvSpPr>
      <dsp:spPr>
        <a:xfrm>
          <a:off x="6259462" y="330618"/>
          <a:ext cx="849336" cy="849336"/>
        </a:xfrm>
        <a:prstGeom prst="rect">
          <a:avLst/>
        </a:prstGeom>
        <a:solidFill>
          <a:schemeClr val="accent1">
            <a:tint val="50000"/>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2D22C10-FA7E-4F69-BC0E-360341D77996}">
      <dsp:nvSpPr>
        <dsp:cNvPr id="0" name=""/>
        <dsp:cNvSpPr/>
      </dsp:nvSpPr>
      <dsp:spPr>
        <a:xfrm rot="16200000">
          <a:off x="7401371" y="2844764"/>
          <a:ext cx="4331835" cy="4246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374534" bIns="0" numCol="1" spcCol="1270" anchor="t" anchorCtr="0">
          <a:noAutofit/>
        </a:bodyPr>
        <a:lstStyle/>
        <a:p>
          <a:pPr lvl="0" algn="r" defTabSz="1333500">
            <a:lnSpc>
              <a:spcPct val="90000"/>
            </a:lnSpc>
            <a:spcBef>
              <a:spcPct val="0"/>
            </a:spcBef>
            <a:spcAft>
              <a:spcPct val="35000"/>
            </a:spcAft>
          </a:pPr>
          <a:r>
            <a:rPr lang="id-ID" sz="3000" kern="1200" dirty="0" smtClean="0">
              <a:solidFill>
                <a:schemeClr val="accent5">
                  <a:lumMod val="50000"/>
                </a:schemeClr>
              </a:solidFill>
            </a:rPr>
            <a:t>Kayboard Chord</a:t>
          </a:r>
          <a:endParaRPr lang="id-ID" sz="3000" kern="1200" dirty="0">
            <a:solidFill>
              <a:schemeClr val="accent5">
                <a:lumMod val="50000"/>
              </a:schemeClr>
            </a:solidFill>
          </a:endParaRPr>
        </a:p>
      </dsp:txBody>
      <dsp:txXfrm>
        <a:off x="7401371" y="2844764"/>
        <a:ext cx="4331835" cy="424668"/>
      </dsp:txXfrm>
    </dsp:sp>
    <dsp:sp modelId="{4D32CBB2-C6CE-40A2-BE78-810A9AF3C0C7}">
      <dsp:nvSpPr>
        <dsp:cNvPr id="0" name=""/>
        <dsp:cNvSpPr/>
      </dsp:nvSpPr>
      <dsp:spPr>
        <a:xfrm>
          <a:off x="9779623" y="891180"/>
          <a:ext cx="2115297" cy="4331835"/>
        </a:xfrm>
        <a:prstGeom prst="rect">
          <a:avLst/>
        </a:prstGeom>
        <a:solidFill>
          <a:schemeClr val="accent2">
            <a:lumMod val="60000"/>
            <a:lumOff val="4000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374534" rIns="120904" bIns="120904" numCol="1" spcCol="1270" anchor="t" anchorCtr="0">
          <a:noAutofit/>
        </a:bodyPr>
        <a:lstStyle/>
        <a:p>
          <a:pPr marL="114300" lvl="1" indent="-114300" algn="l" defTabSz="577850">
            <a:lnSpc>
              <a:spcPct val="90000"/>
            </a:lnSpc>
            <a:spcBef>
              <a:spcPct val="0"/>
            </a:spcBef>
            <a:spcAft>
              <a:spcPct val="15000"/>
            </a:spcAft>
            <a:buChar char="••"/>
          </a:pPr>
          <a:r>
            <a:rPr lang="id-ID" sz="1300" kern="1200" dirty="0" smtClean="0">
              <a:solidFill>
                <a:schemeClr val="tx1"/>
              </a:solidFill>
            </a:rPr>
            <a:t>digunakan untuk mencatat ucapan. Untuk menghasilkan suatu kata dengan menekan tombol atau kombinasi tombol. Misal, tombol 'D' kombinasi dari 'T' &amp; '+'. Biasanya digunakan oleh wartawan atau pada proses peradilan.</a:t>
          </a:r>
          <a:endParaRPr lang="id-ID" sz="1300" kern="1200" dirty="0">
            <a:solidFill>
              <a:schemeClr val="tx1"/>
            </a:solidFill>
          </a:endParaRPr>
        </a:p>
        <a:p>
          <a:pPr marL="114300" lvl="1" indent="-114300" algn="l" defTabSz="577850">
            <a:lnSpc>
              <a:spcPct val="90000"/>
            </a:lnSpc>
            <a:spcBef>
              <a:spcPct val="0"/>
            </a:spcBef>
            <a:spcAft>
              <a:spcPct val="15000"/>
            </a:spcAft>
            <a:buChar char="••"/>
          </a:pPr>
          <a:r>
            <a:rPr lang="id-ID" sz="1300" kern="1200" dirty="0" smtClean="0">
              <a:solidFill>
                <a:schemeClr val="tx1"/>
              </a:solidFill>
            </a:rPr>
            <a:t>Kelemahan: Butuh pelatihan khusus</a:t>
          </a:r>
          <a:endParaRPr lang="id-ID" sz="1300" kern="1200" dirty="0">
            <a:solidFill>
              <a:schemeClr val="tx1"/>
            </a:solidFill>
          </a:endParaRPr>
        </a:p>
      </dsp:txBody>
      <dsp:txXfrm>
        <a:off x="9779623" y="891180"/>
        <a:ext cx="2115297" cy="4331835"/>
      </dsp:txXfrm>
    </dsp:sp>
    <dsp:sp modelId="{B74A4DF8-B679-4C8F-B43C-2C086538D555}">
      <dsp:nvSpPr>
        <dsp:cNvPr id="0" name=""/>
        <dsp:cNvSpPr/>
      </dsp:nvSpPr>
      <dsp:spPr>
        <a:xfrm>
          <a:off x="9354955" y="330618"/>
          <a:ext cx="849336" cy="849336"/>
        </a:xfrm>
        <a:prstGeom prst="rect">
          <a:avLst/>
        </a:prstGeom>
        <a:solidFill>
          <a:schemeClr val="accent1">
            <a:tint val="50000"/>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PictureAccentList">
  <dgm:title val=""/>
  <dgm:desc val=""/>
  <dgm:catLst>
    <dgm:cat type="picture" pri="14000"/>
    <dgm:cat type="list" pri="14500"/>
  </dgm:catLst>
  <dgm:sampData>
    <dgm:dataModel>
      <dgm:ptLst>
        <dgm:pt modelId="0" type="doc"/>
        <dgm:pt modelId="1">
          <dgm:prSet phldr="1"/>
        </dgm:pt>
        <dgm:pt modelId="11">
          <dgm:prSet phldr="1"/>
        </dgm:pt>
        <dgm:pt modelId="12">
          <dgm:prSet phldr="1"/>
        </dgm:pt>
      </dgm:ptLst>
      <dgm:cxnLst>
        <dgm:cxn modelId="4" srcId="0" destId="1" srcOrd="0" destOrd="0"/>
        <dgm:cxn modelId="5" srcId="1" destId="11" srcOrd="0" destOrd="0"/>
        <dgm:cxn modelId="6" srcId="1" destId="12" srcOrd="1" destOrd="0"/>
      </dgm:cxnLst>
      <dgm:bg/>
      <dgm:whole/>
    </dgm:dataModel>
  </dgm:sampData>
  <dgm:style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styleData>
  <dgm:clr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clrData>
  <dgm:layoutNode name="layout">
    <dgm:varLst>
      <dgm:chMax/>
      <dgm:chPref/>
      <dgm:dir/>
      <dgm:animOne val="branch"/>
      <dgm:animLvl val="lvl"/>
      <dgm:resizeHandles/>
    </dgm:varLst>
    <dgm:choose name="Name0">
      <dgm:if name="Name1" func="var" arg="dir" op="equ" val="norm">
        <dgm:alg type="hierChild">
          <dgm:param type="linDir" val="fromL"/>
        </dgm:alg>
      </dgm:if>
      <dgm:else name="Name2">
        <dgm:alg type="hierChild">
          <dgm:param type="linDir" val="fromL"/>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primFontSz" for="des" forName="childText" refType="primFontSz" refFor="des" refForName="rootText" op="lte"/>
      <dgm:constr type="w" for="des" forName="rootComposite" refType="w" fact="4"/>
      <dgm:constr type="h" for="des" forName="rootComposite" refType="h"/>
      <dgm:constr type="w" for="des" forName="childComposite" refType="w" refFor="des" refForName="rootComposite"/>
      <dgm:constr type="h" for="des" forName="childComposite" refType="h" refFor="des" refForName="rootComposite"/>
      <dgm:constr type="sibSp" refType="w" refFor="des" refForName="rootComposite" fact="0.1"/>
      <dgm:constr type="sibSp" for="des" forName="childShape" refType="h" refFor="des" refForName="rootComposite" fact="0.12"/>
      <dgm:constr type="sp" for="des" forName="root" refType="h" refFor="des" refForName="rootComposite" fact="0.18"/>
    </dgm:constrLst>
    <dgm:ruleLst/>
    <dgm:forEach name="Name3" axis="ch">
      <dgm:forEach name="Name4" axis="self" ptType="node" cnt="1">
        <dgm:layoutNode name="root">
          <dgm:varLst>
            <dgm:chMax/>
            <dgm:chPref val="4"/>
          </dgm:varLst>
          <dgm:alg type="hierRoot"/>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onstrLst>
              <dgm:constr type="l" for="ch" forName="rootText"/>
              <dgm:constr type="t" for="ch" forName="rootText"/>
              <dgm:constr type="w" for="ch" forName="rootText" refType="w"/>
              <dgm:constr type="h" for="ch" forName="rootText" refType="h"/>
            </dgm:constrLst>
            <dgm:ruleLst/>
            <dgm:layoutNode name="rootText" styleLbl="node0">
              <dgm:varLst>
                <dgm:chMax/>
                <dgm:chPref val="4"/>
              </dgm:varLst>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5" axis="ch">
              <dgm:forEach name="Name6" axis="self" ptType="node">
                <dgm:layoutNode name="childComposite">
                  <dgm:varLst>
                    <dgm:chMax val="0"/>
                    <dgm:chPref val="0"/>
                  </dgm:varLst>
                  <dgm:alg type="composite"/>
                  <dgm:shape xmlns:r="http://schemas.openxmlformats.org/officeDocument/2006/relationships" r:blip="">
                    <dgm:adjLst/>
                  </dgm:shape>
                  <dgm:presOf/>
                  <dgm:choose name="Name7">
                    <dgm:if name="Name8" func="var" arg="dir" op="equ" val="norm">
                      <dgm:constrLst>
                        <dgm:constr type="w" for="ch" forName="Image" refType="h"/>
                        <dgm:constr type="h" for="ch" forName="Image" refType="h"/>
                        <dgm:constr type="l" for="ch" forName="Image"/>
                        <dgm:constr type="t" for="ch" forName="Image"/>
                        <dgm:constr type="h" for="ch" forName="childText" refType="h"/>
                        <dgm:constr type="l" for="ch" forName="childText" refType="w" refFor="ch" refForName="Image" fact="1.06"/>
                        <dgm:constr type="t" for="ch" forName="childText"/>
                      </dgm:constrLst>
                    </dgm:if>
                    <dgm:else name="Name9">
                      <dgm:constrLst>
                        <dgm:constr type="w" for="ch" forName="Image" refType="h"/>
                        <dgm:constr type="h" for="ch" forName="Image" refType="h"/>
                        <dgm:constr type="r" for="ch" forName="Image" refType="w"/>
                        <dgm:constr type="t" for="ch" forName="Image"/>
                        <dgm:constr type="h" for="ch" forName="childText" refType="h"/>
                        <dgm:constr type="t" for="ch" forName="childText"/>
                        <dgm:constr type="wOff" for="ch" forName="childText" refType="w" refFor="ch" refForName="Image" fact="-1.06"/>
                      </dgm:constrLst>
                    </dgm:else>
                  </dgm:choose>
                  <dgm:ruleLst/>
                  <dgm:layoutNode name="Image" styleLbl="node1">
                    <dgm:alg type="sp"/>
                    <dgm:shape xmlns:r="http://schemas.openxmlformats.org/officeDocument/2006/relationships" type="roundRect" r:blip="" blipPhldr="1">
                      <dgm:adjLst>
                        <dgm:adj idx="1" val="0.1667"/>
                      </dgm:adjLst>
                    </dgm:shape>
                    <dgm:presOf/>
                  </dgm:layoutNode>
                  <dgm:layoutNode name="childText" styleLbl="lnNode1">
                    <dgm:varLst>
                      <dgm:chMax val="0"/>
                      <dgm:chPref val="0"/>
                      <dgm:bulletEnabled val="1"/>
                    </dgm:varLst>
                    <dgm:alg type="tx"/>
                    <dgm:shape xmlns:r="http://schemas.openxmlformats.org/officeDocument/2006/relationships" type="roundRect" r:blip="">
                      <dgm:adjLst>
                        <dgm:adj idx="1" val="0.1667"/>
                      </dgm:adjLst>
                    </dgm:shape>
                    <dgm:presOf axis="self desOrSelf" ptType="node node" st="1 1" cnt="1 0"/>
                    <dgm:ruleLst>
                      <dgm:rule type="primFontSz" val="5" fact="NaN" max="NaN"/>
                    </dgm:ruleLst>
                  </dgm:layoutNode>
                </dgm:layoutNode>
              </dgm:forEach>
            </dgm:forEach>
          </dgm:layoutNode>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hList3">
  <dgm:title val=""/>
  <dgm:desc val=""/>
  <dgm:catLst>
    <dgm:cat type="list" pri="1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1" destId="2" srcOrd="0" destOrd="0"/>
        <dgm:cxn modelId="7" srcId="1" destId="3" srcOrd="1" destOrd="0"/>
        <dgm:cxn modelId="8" srcId="1" destId="4" srcOrd="2" destOrd="0"/>
      </dgm:cxnLst>
      <dgm:bg/>
      <dgm:whole/>
    </dgm:dataModel>
  </dgm:sampData>
  <dgm:styleData>
    <dgm:dataModel>
      <dgm:ptLst>
        <dgm:pt modelId="0" type="doc"/>
        <dgm:pt modelId="1"/>
        <dgm:pt modelId="2"/>
        <dgm:pt modelId="3"/>
      </dgm:ptLst>
      <dgm:cxnLst>
        <dgm:cxn modelId="5" srcId="0" destId="1" srcOrd="0" destOrd="0"/>
        <dgm:cxn modelId="6" srcId="1" destId="2" srcOrd="0" destOrd="0"/>
        <dgm:cxn modelId="7" srcId="1" destId="3" srcOrd="1" destOrd="0"/>
      </dgm:cxnLst>
      <dgm:bg/>
      <dgm:whole/>
    </dgm:dataModel>
  </dgm:styleData>
  <dgm:clrData>
    <dgm:dataModel>
      <dgm:ptLst>
        <dgm:pt modelId="0" type="doc"/>
        <dgm:pt modelId="1"/>
        <dgm:pt modelId="2"/>
        <dgm:pt modelId="3"/>
        <dgm:pt modelId="4"/>
        <dgm:pt modelId="5"/>
      </dgm:ptLst>
      <dgm:cxnLst>
        <dgm:cxn modelId="6" srcId="0" destId="1" srcOrd="0" destOrd="0"/>
        <dgm:cxn modelId="7" srcId="1" destId="2" srcOrd="0" destOrd="0"/>
        <dgm:cxn modelId="8" srcId="1" destId="3" srcOrd="1" destOrd="0"/>
        <dgm:cxn modelId="9" srcId="1" destId="4" srcOrd="2" destOrd="0"/>
        <dgm:cxn modelId="10" srcId="1" destId="5" srcOrd="3" destOrd="0"/>
      </dgm:cxnLst>
      <dgm:bg/>
      <dgm:whole/>
    </dgm:dataModel>
  </dgm:clrData>
  <dgm:layoutNode name="composite">
    <dgm:varLst>
      <dgm:chMax val="1"/>
      <dgm:dir/>
      <dgm:resizeHandles val="exact"/>
    </dgm:varLst>
    <dgm:alg type="composite"/>
    <dgm:shape xmlns:r="http://schemas.openxmlformats.org/officeDocument/2006/relationships" r:blip="">
      <dgm:adjLst/>
    </dgm:shape>
    <dgm:presOf/>
    <dgm:constrLst>
      <dgm:constr type="w" for="ch" forName="roof" refType="w"/>
      <dgm:constr type="h" for="ch" forName="roof" refType="h" fact="0.3"/>
      <dgm:constr type="primFontSz" for="ch" forName="roof" val="65"/>
      <dgm:constr type="w" for="ch" forName="pillars" refType="w"/>
      <dgm:constr type="h" for="ch" forName="pillars" refType="h" fact="0.63"/>
      <dgm:constr type="t" for="ch" forName="pillars" refType="h" fact="0.3"/>
      <dgm:constr type="primFontSz" for="des" forName="pillar1" val="65"/>
      <dgm:constr type="primFontSz" for="des" forName="pillarX" refType="primFontSz" refFor="des" refForName="pillar1" op="equ"/>
      <dgm:constr type="w" for="ch" forName="base" refType="w"/>
      <dgm:constr type="h" for="ch" forName="base" refType="h" fact="0.07"/>
      <dgm:constr type="t" for="ch" forName="base" refType="h" fact="0.93"/>
    </dgm:constrLst>
    <dgm:ruleLst/>
    <dgm:forEach name="Name0" axis="ch" ptType="node" cnt="1">
      <dgm:layoutNode name="roof" styleLbl="dkBgShp">
        <dgm:alg type="tx"/>
        <dgm:shape xmlns:r="http://schemas.openxmlformats.org/officeDocument/2006/relationships" type="rect" r:blip="">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illars" styleLbl="node1">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pillar1" refType="w"/>
          <dgm:constr type="h" for="ch" forName="pillar1" refType="h"/>
          <dgm:constr type="w" for="ch" forName="pillarX" refType="w"/>
          <dgm:constr type="h" for="ch" forName="pillarX" refType="h"/>
        </dgm:constrLst>
        <dgm:ruleLst/>
        <dgm:layoutNode name="pillar1" styleLbl="node1">
          <dgm:varLst>
            <dgm:bulletEnabled val="1"/>
          </dgm:varLst>
          <dgm:alg type="tx"/>
          <dgm:shape xmlns:r="http://schemas.openxmlformats.org/officeDocument/2006/relationships" type="rect" r:blip="">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ch" ptType="node" st="2">
          <dgm:layoutNode name="pillarX" styleLbl="node1">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dgm:layoutNode>
      <dgm:layoutNode name="base" styleLbl="dkBgShp">
        <dgm:alg type="sp"/>
        <dgm:shape xmlns:r="http://schemas.openxmlformats.org/officeDocument/2006/relationships" type="rect" r:blip="">
          <dgm:adjLst/>
        </dgm:shape>
        <dgm:presOf/>
        <dgm:constrLst/>
        <dgm:ruleLst/>
      </dgm:layoutNode>
    </dgm:forEach>
  </dgm:layoutNode>
</dgm:layoutDef>
</file>

<file path=ppt/diagrams/layout14.xml><?xml version="1.0" encoding="utf-8"?>
<dgm:layoutDef xmlns:dgm="http://schemas.openxmlformats.org/drawingml/2006/diagram" xmlns:a="http://schemas.openxmlformats.org/drawingml/2006/main" uniqueId="urn:microsoft.com/office/officeart/2008/layout/PictureAccentList">
  <dgm:title val=""/>
  <dgm:desc val=""/>
  <dgm:catLst>
    <dgm:cat type="picture" pri="14000"/>
    <dgm:cat type="list" pri="14500"/>
  </dgm:catLst>
  <dgm:sampData>
    <dgm:dataModel>
      <dgm:ptLst>
        <dgm:pt modelId="0" type="doc"/>
        <dgm:pt modelId="1">
          <dgm:prSet phldr="1"/>
        </dgm:pt>
        <dgm:pt modelId="11">
          <dgm:prSet phldr="1"/>
        </dgm:pt>
        <dgm:pt modelId="12">
          <dgm:prSet phldr="1"/>
        </dgm:pt>
      </dgm:ptLst>
      <dgm:cxnLst>
        <dgm:cxn modelId="4" srcId="0" destId="1" srcOrd="0" destOrd="0"/>
        <dgm:cxn modelId="5" srcId="1" destId="11" srcOrd="0" destOrd="0"/>
        <dgm:cxn modelId="6" srcId="1" destId="12" srcOrd="1" destOrd="0"/>
      </dgm:cxnLst>
      <dgm:bg/>
      <dgm:whole/>
    </dgm:dataModel>
  </dgm:sampData>
  <dgm:style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styleData>
  <dgm:clr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clrData>
  <dgm:layoutNode name="layout">
    <dgm:varLst>
      <dgm:chMax/>
      <dgm:chPref/>
      <dgm:dir/>
      <dgm:animOne val="branch"/>
      <dgm:animLvl val="lvl"/>
      <dgm:resizeHandles/>
    </dgm:varLst>
    <dgm:choose name="Name0">
      <dgm:if name="Name1" func="var" arg="dir" op="equ" val="norm">
        <dgm:alg type="hierChild">
          <dgm:param type="linDir" val="fromL"/>
        </dgm:alg>
      </dgm:if>
      <dgm:else name="Name2">
        <dgm:alg type="hierChild">
          <dgm:param type="linDir" val="fromL"/>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primFontSz" for="des" forName="childText" refType="primFontSz" refFor="des" refForName="rootText" op="lte"/>
      <dgm:constr type="w" for="des" forName="rootComposite" refType="w" fact="4"/>
      <dgm:constr type="h" for="des" forName="rootComposite" refType="h"/>
      <dgm:constr type="w" for="des" forName="childComposite" refType="w" refFor="des" refForName="rootComposite"/>
      <dgm:constr type="h" for="des" forName="childComposite" refType="h" refFor="des" refForName="rootComposite"/>
      <dgm:constr type="sibSp" refType="w" refFor="des" refForName="rootComposite" fact="0.1"/>
      <dgm:constr type="sibSp" for="des" forName="childShape" refType="h" refFor="des" refForName="rootComposite" fact="0.12"/>
      <dgm:constr type="sp" for="des" forName="root" refType="h" refFor="des" refForName="rootComposite" fact="0.18"/>
    </dgm:constrLst>
    <dgm:ruleLst/>
    <dgm:forEach name="Name3" axis="ch">
      <dgm:forEach name="Name4" axis="self" ptType="node" cnt="1">
        <dgm:layoutNode name="root">
          <dgm:varLst>
            <dgm:chMax/>
            <dgm:chPref val="4"/>
          </dgm:varLst>
          <dgm:alg type="hierRoot"/>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onstrLst>
              <dgm:constr type="l" for="ch" forName="rootText"/>
              <dgm:constr type="t" for="ch" forName="rootText"/>
              <dgm:constr type="w" for="ch" forName="rootText" refType="w"/>
              <dgm:constr type="h" for="ch" forName="rootText" refType="h"/>
            </dgm:constrLst>
            <dgm:ruleLst/>
            <dgm:layoutNode name="rootText" styleLbl="node0">
              <dgm:varLst>
                <dgm:chMax/>
                <dgm:chPref val="4"/>
              </dgm:varLst>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5" axis="ch">
              <dgm:forEach name="Name6" axis="self" ptType="node">
                <dgm:layoutNode name="childComposite">
                  <dgm:varLst>
                    <dgm:chMax val="0"/>
                    <dgm:chPref val="0"/>
                  </dgm:varLst>
                  <dgm:alg type="composite"/>
                  <dgm:shape xmlns:r="http://schemas.openxmlformats.org/officeDocument/2006/relationships" r:blip="">
                    <dgm:adjLst/>
                  </dgm:shape>
                  <dgm:presOf/>
                  <dgm:choose name="Name7">
                    <dgm:if name="Name8" func="var" arg="dir" op="equ" val="norm">
                      <dgm:constrLst>
                        <dgm:constr type="w" for="ch" forName="Image" refType="h"/>
                        <dgm:constr type="h" for="ch" forName="Image" refType="h"/>
                        <dgm:constr type="l" for="ch" forName="Image"/>
                        <dgm:constr type="t" for="ch" forName="Image"/>
                        <dgm:constr type="h" for="ch" forName="childText" refType="h"/>
                        <dgm:constr type="l" for="ch" forName="childText" refType="w" refFor="ch" refForName="Image" fact="1.06"/>
                        <dgm:constr type="t" for="ch" forName="childText"/>
                      </dgm:constrLst>
                    </dgm:if>
                    <dgm:else name="Name9">
                      <dgm:constrLst>
                        <dgm:constr type="w" for="ch" forName="Image" refType="h"/>
                        <dgm:constr type="h" for="ch" forName="Image" refType="h"/>
                        <dgm:constr type="r" for="ch" forName="Image" refType="w"/>
                        <dgm:constr type="t" for="ch" forName="Image"/>
                        <dgm:constr type="h" for="ch" forName="childText" refType="h"/>
                        <dgm:constr type="t" for="ch" forName="childText"/>
                        <dgm:constr type="wOff" for="ch" forName="childText" refType="w" refFor="ch" refForName="Image" fact="-1.06"/>
                      </dgm:constrLst>
                    </dgm:else>
                  </dgm:choose>
                  <dgm:ruleLst/>
                  <dgm:layoutNode name="Image" styleLbl="node1">
                    <dgm:alg type="sp"/>
                    <dgm:shape xmlns:r="http://schemas.openxmlformats.org/officeDocument/2006/relationships" type="roundRect" r:blip="" blipPhldr="1">
                      <dgm:adjLst>
                        <dgm:adj idx="1" val="0.1667"/>
                      </dgm:adjLst>
                    </dgm:shape>
                    <dgm:presOf/>
                  </dgm:layoutNode>
                  <dgm:layoutNode name="childText" styleLbl="lnNode1">
                    <dgm:varLst>
                      <dgm:chMax val="0"/>
                      <dgm:chPref val="0"/>
                      <dgm:bulletEnabled val="1"/>
                    </dgm:varLst>
                    <dgm:alg type="tx"/>
                    <dgm:shape xmlns:r="http://schemas.openxmlformats.org/officeDocument/2006/relationships" type="roundRect" r:blip="">
                      <dgm:adjLst>
                        <dgm:adj idx="1" val="0.1667"/>
                      </dgm:adjLst>
                    </dgm:shape>
                    <dgm:presOf axis="self desOrSelf" ptType="node node" st="1 1" cnt="1 0"/>
                    <dgm:ruleLst>
                      <dgm:rule type="primFontSz" val="5" fact="NaN" max="NaN"/>
                    </dgm:ruleLst>
                  </dgm:layoutNode>
                </dgm:layoutNode>
              </dgm:forEach>
            </dgm:forEach>
          </dgm:layoutNode>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hList3">
  <dgm:title val=""/>
  <dgm:desc val=""/>
  <dgm:catLst>
    <dgm:cat type="list" pri="1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1" destId="2" srcOrd="0" destOrd="0"/>
        <dgm:cxn modelId="7" srcId="1" destId="3" srcOrd="1" destOrd="0"/>
        <dgm:cxn modelId="8" srcId="1" destId="4" srcOrd="2" destOrd="0"/>
      </dgm:cxnLst>
      <dgm:bg/>
      <dgm:whole/>
    </dgm:dataModel>
  </dgm:sampData>
  <dgm:styleData>
    <dgm:dataModel>
      <dgm:ptLst>
        <dgm:pt modelId="0" type="doc"/>
        <dgm:pt modelId="1"/>
        <dgm:pt modelId="2"/>
        <dgm:pt modelId="3"/>
      </dgm:ptLst>
      <dgm:cxnLst>
        <dgm:cxn modelId="5" srcId="0" destId="1" srcOrd="0" destOrd="0"/>
        <dgm:cxn modelId="6" srcId="1" destId="2" srcOrd="0" destOrd="0"/>
        <dgm:cxn modelId="7" srcId="1" destId="3" srcOrd="1" destOrd="0"/>
      </dgm:cxnLst>
      <dgm:bg/>
      <dgm:whole/>
    </dgm:dataModel>
  </dgm:styleData>
  <dgm:clrData>
    <dgm:dataModel>
      <dgm:ptLst>
        <dgm:pt modelId="0" type="doc"/>
        <dgm:pt modelId="1"/>
        <dgm:pt modelId="2"/>
        <dgm:pt modelId="3"/>
        <dgm:pt modelId="4"/>
        <dgm:pt modelId="5"/>
      </dgm:ptLst>
      <dgm:cxnLst>
        <dgm:cxn modelId="6" srcId="0" destId="1" srcOrd="0" destOrd="0"/>
        <dgm:cxn modelId="7" srcId="1" destId="2" srcOrd="0" destOrd="0"/>
        <dgm:cxn modelId="8" srcId="1" destId="3" srcOrd="1" destOrd="0"/>
        <dgm:cxn modelId="9" srcId="1" destId="4" srcOrd="2" destOrd="0"/>
        <dgm:cxn modelId="10" srcId="1" destId="5" srcOrd="3" destOrd="0"/>
      </dgm:cxnLst>
      <dgm:bg/>
      <dgm:whole/>
    </dgm:dataModel>
  </dgm:clrData>
  <dgm:layoutNode name="composite">
    <dgm:varLst>
      <dgm:chMax val="1"/>
      <dgm:dir/>
      <dgm:resizeHandles val="exact"/>
    </dgm:varLst>
    <dgm:alg type="composite"/>
    <dgm:shape xmlns:r="http://schemas.openxmlformats.org/officeDocument/2006/relationships" r:blip="">
      <dgm:adjLst/>
    </dgm:shape>
    <dgm:presOf/>
    <dgm:constrLst>
      <dgm:constr type="w" for="ch" forName="roof" refType="w"/>
      <dgm:constr type="h" for="ch" forName="roof" refType="h" fact="0.3"/>
      <dgm:constr type="primFontSz" for="ch" forName="roof" val="65"/>
      <dgm:constr type="w" for="ch" forName="pillars" refType="w"/>
      <dgm:constr type="h" for="ch" forName="pillars" refType="h" fact="0.63"/>
      <dgm:constr type="t" for="ch" forName="pillars" refType="h" fact="0.3"/>
      <dgm:constr type="primFontSz" for="des" forName="pillar1" val="65"/>
      <dgm:constr type="primFontSz" for="des" forName="pillarX" refType="primFontSz" refFor="des" refForName="pillar1" op="equ"/>
      <dgm:constr type="w" for="ch" forName="base" refType="w"/>
      <dgm:constr type="h" for="ch" forName="base" refType="h" fact="0.07"/>
      <dgm:constr type="t" for="ch" forName="base" refType="h" fact="0.93"/>
    </dgm:constrLst>
    <dgm:ruleLst/>
    <dgm:forEach name="Name0" axis="ch" ptType="node" cnt="1">
      <dgm:layoutNode name="roof" styleLbl="dkBgShp">
        <dgm:alg type="tx"/>
        <dgm:shape xmlns:r="http://schemas.openxmlformats.org/officeDocument/2006/relationships" type="rect" r:blip="">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illars" styleLbl="node1">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pillar1" refType="w"/>
          <dgm:constr type="h" for="ch" forName="pillar1" refType="h"/>
          <dgm:constr type="w" for="ch" forName="pillarX" refType="w"/>
          <dgm:constr type="h" for="ch" forName="pillarX" refType="h"/>
        </dgm:constrLst>
        <dgm:ruleLst/>
        <dgm:layoutNode name="pillar1" styleLbl="node1">
          <dgm:varLst>
            <dgm:bulletEnabled val="1"/>
          </dgm:varLst>
          <dgm:alg type="tx"/>
          <dgm:shape xmlns:r="http://schemas.openxmlformats.org/officeDocument/2006/relationships" type="rect" r:blip="">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ch" ptType="node" st="2">
          <dgm:layoutNode name="pillarX" styleLbl="node1">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dgm:layoutNode>
      <dgm:layoutNode name="base" styleLbl="dkBgShp">
        <dgm:alg type="sp"/>
        <dgm:shape xmlns:r="http://schemas.openxmlformats.org/officeDocument/2006/relationships" type="rect" r:blip="">
          <dgm:adjLst/>
        </dgm:shape>
        <dgm:presOf/>
        <dgm:constrLst/>
        <dgm:ruleLst/>
      </dgm:layoutNode>
    </dgm:forEach>
  </dgm:layoutNode>
</dgm:layoutDef>
</file>

<file path=ppt/diagrams/layout1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7.xml><?xml version="1.0" encoding="utf-8"?>
<dgm:layoutDef xmlns:dgm="http://schemas.openxmlformats.org/drawingml/2006/diagram" xmlns:a="http://schemas.openxmlformats.org/drawingml/2006/main" uniqueId="urn:microsoft.com/office/officeart/2005/8/layout/hList3">
  <dgm:title val=""/>
  <dgm:desc val=""/>
  <dgm:catLst>
    <dgm:cat type="list" pri="1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1" destId="2" srcOrd="0" destOrd="0"/>
        <dgm:cxn modelId="7" srcId="1" destId="3" srcOrd="1" destOrd="0"/>
        <dgm:cxn modelId="8" srcId="1" destId="4" srcOrd="2" destOrd="0"/>
      </dgm:cxnLst>
      <dgm:bg/>
      <dgm:whole/>
    </dgm:dataModel>
  </dgm:sampData>
  <dgm:styleData>
    <dgm:dataModel>
      <dgm:ptLst>
        <dgm:pt modelId="0" type="doc"/>
        <dgm:pt modelId="1"/>
        <dgm:pt modelId="2"/>
        <dgm:pt modelId="3"/>
      </dgm:ptLst>
      <dgm:cxnLst>
        <dgm:cxn modelId="5" srcId="0" destId="1" srcOrd="0" destOrd="0"/>
        <dgm:cxn modelId="6" srcId="1" destId="2" srcOrd="0" destOrd="0"/>
        <dgm:cxn modelId="7" srcId="1" destId="3" srcOrd="1" destOrd="0"/>
      </dgm:cxnLst>
      <dgm:bg/>
      <dgm:whole/>
    </dgm:dataModel>
  </dgm:styleData>
  <dgm:clrData>
    <dgm:dataModel>
      <dgm:ptLst>
        <dgm:pt modelId="0" type="doc"/>
        <dgm:pt modelId="1"/>
        <dgm:pt modelId="2"/>
        <dgm:pt modelId="3"/>
        <dgm:pt modelId="4"/>
        <dgm:pt modelId="5"/>
      </dgm:ptLst>
      <dgm:cxnLst>
        <dgm:cxn modelId="6" srcId="0" destId="1" srcOrd="0" destOrd="0"/>
        <dgm:cxn modelId="7" srcId="1" destId="2" srcOrd="0" destOrd="0"/>
        <dgm:cxn modelId="8" srcId="1" destId="3" srcOrd="1" destOrd="0"/>
        <dgm:cxn modelId="9" srcId="1" destId="4" srcOrd="2" destOrd="0"/>
        <dgm:cxn modelId="10" srcId="1" destId="5" srcOrd="3" destOrd="0"/>
      </dgm:cxnLst>
      <dgm:bg/>
      <dgm:whole/>
    </dgm:dataModel>
  </dgm:clrData>
  <dgm:layoutNode name="composite">
    <dgm:varLst>
      <dgm:chMax val="1"/>
      <dgm:dir/>
      <dgm:resizeHandles val="exact"/>
    </dgm:varLst>
    <dgm:alg type="composite"/>
    <dgm:shape xmlns:r="http://schemas.openxmlformats.org/officeDocument/2006/relationships" r:blip="">
      <dgm:adjLst/>
    </dgm:shape>
    <dgm:presOf/>
    <dgm:constrLst>
      <dgm:constr type="w" for="ch" forName="roof" refType="w"/>
      <dgm:constr type="h" for="ch" forName="roof" refType="h" fact="0.3"/>
      <dgm:constr type="primFontSz" for="ch" forName="roof" val="65"/>
      <dgm:constr type="w" for="ch" forName="pillars" refType="w"/>
      <dgm:constr type="h" for="ch" forName="pillars" refType="h" fact="0.63"/>
      <dgm:constr type="t" for="ch" forName="pillars" refType="h" fact="0.3"/>
      <dgm:constr type="primFontSz" for="des" forName="pillar1" val="65"/>
      <dgm:constr type="primFontSz" for="des" forName="pillarX" refType="primFontSz" refFor="des" refForName="pillar1" op="equ"/>
      <dgm:constr type="w" for="ch" forName="base" refType="w"/>
      <dgm:constr type="h" for="ch" forName="base" refType="h" fact="0.07"/>
      <dgm:constr type="t" for="ch" forName="base" refType="h" fact="0.93"/>
    </dgm:constrLst>
    <dgm:ruleLst/>
    <dgm:forEach name="Name0" axis="ch" ptType="node" cnt="1">
      <dgm:layoutNode name="roof" styleLbl="dkBgShp">
        <dgm:alg type="tx"/>
        <dgm:shape xmlns:r="http://schemas.openxmlformats.org/officeDocument/2006/relationships" type="rect" r:blip="">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illars" styleLbl="node1">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pillar1" refType="w"/>
          <dgm:constr type="h" for="ch" forName="pillar1" refType="h"/>
          <dgm:constr type="w" for="ch" forName="pillarX" refType="w"/>
          <dgm:constr type="h" for="ch" forName="pillarX" refType="h"/>
        </dgm:constrLst>
        <dgm:ruleLst/>
        <dgm:layoutNode name="pillar1" styleLbl="node1">
          <dgm:varLst>
            <dgm:bulletEnabled val="1"/>
          </dgm:varLst>
          <dgm:alg type="tx"/>
          <dgm:shape xmlns:r="http://schemas.openxmlformats.org/officeDocument/2006/relationships" type="rect" r:blip="">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ch" ptType="node" st="2">
          <dgm:layoutNode name="pillarX" styleLbl="node1">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dgm:layoutNode>
      <dgm:layoutNode name="base" styleLbl="dkBgShp">
        <dgm:alg type="sp"/>
        <dgm:shape xmlns:r="http://schemas.openxmlformats.org/officeDocument/2006/relationships" type="rect" r:blip="">
          <dgm:adjLst/>
        </dgm:shape>
        <dgm:presOf/>
        <dgm:constrLst/>
        <dgm:ruleLst/>
      </dgm:layoutNode>
    </dgm:forEach>
  </dgm:layoutNode>
</dgm:layoutDef>
</file>

<file path=ppt/diagrams/layout18.xml><?xml version="1.0" encoding="utf-8"?>
<dgm:layoutDef xmlns:dgm="http://schemas.openxmlformats.org/drawingml/2006/diagram" xmlns:a="http://schemas.openxmlformats.org/drawingml/2006/main" uniqueId="urn:microsoft.com/office/officeart/2008/layout/VerticalAccentList">
  <dgm:title val=""/>
  <dgm:desc val=""/>
  <dgm:catLst>
    <dgm:cat type="list" pri="16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clrData>
  <dgm:layoutNode name="Name0">
    <dgm:varLst>
      <dgm:chMax/>
      <dgm:chPref/>
      <dgm:dir/>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constrLst>
      <dgm:constr type="primFontSz" for="des" forName="parenttext" refType="primFontSz" refFor="des" refForName="childtext" op="gte"/>
      <dgm:constr type="w" for="ch" forName="composite" refType="w"/>
      <dgm:constr type="h" for="ch" forName="composite" refType="h"/>
      <dgm:constr type="w" for="ch" forName="parallelogramComposite" refType="w"/>
      <dgm:constr type="h" for="ch" forName="parallelogramComposite" refType="h"/>
      <dgm:constr type="w" for="ch" forName="parenttextcomposite" refType="w" fact="0.9"/>
      <dgm:constr type="h" for="ch" forName="parenttextcomposite" refType="h" fact="0.6"/>
      <dgm:constr type="h" for="ch" forName="sibTrans" refType="h" refFor="ch" refForName="composite" op="equ" fact="0.02"/>
      <dgm:constr type="h" for="ch" forName="sibTrans" op="equ"/>
    </dgm:constrLst>
    <dgm:forEach name="nodesForEach" axis="ch" ptType="node">
      <dgm:layoutNode name="parenttextcomposite">
        <dgm:alg type="composite">
          <dgm:param type="ar" val="11"/>
        </dgm:alg>
        <dgm:shape xmlns:r="http://schemas.openxmlformats.org/officeDocument/2006/relationships" r:blip="">
          <dgm:adjLst/>
        </dgm:shape>
        <dgm:constrLst>
          <dgm:constr type="h" for="ch" forName="parenttext" refType="h"/>
          <dgm:constr type="w" for="ch" forName="parenttext" refType="w"/>
        </dgm:constrLst>
        <dgm:layoutNode name="parenttext" styleLbl="revTx">
          <dgm:varLst>
            <dgm:chMax/>
            <dgm:chPref val="2"/>
            <dgm:bulletEnabled val="1"/>
          </dgm:varLst>
          <dgm:choose name="Name4">
            <dgm:if name="Name5" func="var" arg="dir" op="equ" val="norm">
              <dgm:alg type="tx">
                <dgm:param type="parTxLTRAlign" val="l"/>
                <dgm:param type="txAnchorVert" val="b"/>
              </dgm:alg>
            </dgm:if>
            <dgm:else name="Name6">
              <dgm:alg type="tx">
                <dgm:param type="parTxLTRAlign" val="r"/>
                <dgm:param type="txAnchorVert" val="b"/>
              </dgm:alg>
            </dgm:else>
          </dgm:choose>
          <dgm:shape xmlns:r="http://schemas.openxmlformats.org/officeDocument/2006/relationships" type="rect"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choose name="Name7">
        <dgm:if name="Name8" axis="ch" ptType="node" func="cnt" op="gte" val="1">
          <dgm:layoutNode name="composite">
            <dgm:alg type="composite">
              <dgm:param type="ar" val="6"/>
            </dgm:alg>
            <dgm:shape xmlns:r="http://schemas.openxmlformats.org/officeDocument/2006/relationships" r:blip="">
              <dgm:adjLst/>
            </dgm:shape>
            <dgm:choose name="Name9">
              <dgm:if name="Name10" func="var" arg="dir" op="equ" val="norm">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301"/>
                  <dgm:constr type="t" for="ch" forName="childtext" refType="h" fact="0.1"/>
                  <dgm:constr type="w" for="ch" forName="childtext" refType="w" fact="0.9117"/>
                  <dgm:constr type="h" for="ch" forName="childtext" refType="h" fact="0.8"/>
                </dgm:constrLst>
              </dgm:if>
              <dgm:else name="Name11">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883"/>
                  <dgm:constr type="t" for="ch" forName="childtext" refType="h" fact="0.1"/>
                  <dgm:constr type="w" for="ch" forName="childtext" refType="w" fact="0.9117"/>
                  <dgm:constr type="h" for="ch" forName="childtext" refType="h" fact="0.8"/>
                </dgm:constrLst>
              </dgm:else>
            </dgm:choose>
            <dgm:ruleLst/>
            <dgm:layoutNode name="chevron1" styleLbl="alignNode1">
              <dgm:alg type="sp"/>
              <dgm:choose name="Name12">
                <dgm:if name="Name13" func="var" arg="dir" op="equ" val="norm">
                  <dgm:shape xmlns:r="http://schemas.openxmlformats.org/officeDocument/2006/relationships" type="chevron" r:blip="">
                    <dgm:adjLst>
                      <dgm:adj idx="1" val="0.7061"/>
                    </dgm:adjLst>
                  </dgm:shape>
                </dgm:if>
                <dgm:else name="Name14">
                  <dgm:shape xmlns:r="http://schemas.openxmlformats.org/officeDocument/2006/relationships" rot="180" type="chevron" r:blip="">
                    <dgm:adjLst>
                      <dgm:adj idx="1" val="0.7061"/>
                    </dgm:adjLst>
                  </dgm:shape>
                </dgm:else>
              </dgm:choose>
              <dgm:presOf/>
            </dgm:layoutNode>
            <dgm:layoutNode name="chevron2" styleLbl="alignNode1">
              <dgm:alg type="sp"/>
              <dgm:choose name="Name15">
                <dgm:if name="Name16" func="var" arg="dir" op="equ" val="norm">
                  <dgm:shape xmlns:r="http://schemas.openxmlformats.org/officeDocument/2006/relationships" type="chevron" r:blip="">
                    <dgm:adjLst>
                      <dgm:adj idx="1" val="0.7061"/>
                    </dgm:adjLst>
                  </dgm:shape>
                </dgm:if>
                <dgm:else name="Name17">
                  <dgm:shape xmlns:r="http://schemas.openxmlformats.org/officeDocument/2006/relationships" rot="180" type="chevron" r:blip="">
                    <dgm:adjLst>
                      <dgm:adj idx="1" val="0.7061"/>
                    </dgm:adjLst>
                  </dgm:shape>
                </dgm:else>
              </dgm:choose>
              <dgm:presOf/>
            </dgm:layoutNode>
            <dgm:layoutNode name="chevron3" styleLbl="alignNode1">
              <dgm:alg type="sp"/>
              <dgm:choose name="Name18">
                <dgm:if name="Name19" func="var" arg="dir" op="equ" val="norm">
                  <dgm:shape xmlns:r="http://schemas.openxmlformats.org/officeDocument/2006/relationships" type="chevron" r:blip="">
                    <dgm:adjLst>
                      <dgm:adj idx="1" val="0.7061"/>
                    </dgm:adjLst>
                  </dgm:shape>
                </dgm:if>
                <dgm:else name="Name20">
                  <dgm:shape xmlns:r="http://schemas.openxmlformats.org/officeDocument/2006/relationships" rot="180" type="chevron" r:blip="">
                    <dgm:adjLst>
                      <dgm:adj idx="1" val="0.7061"/>
                    </dgm:adjLst>
                  </dgm:shape>
                </dgm:else>
              </dgm:choose>
              <dgm:presOf/>
            </dgm:layoutNode>
            <dgm:layoutNode name="chevron4" styleLbl="alignNode1">
              <dgm:alg type="sp"/>
              <dgm:choose name="Name21">
                <dgm:if name="Name22" func="var" arg="dir" op="equ" val="norm">
                  <dgm:shape xmlns:r="http://schemas.openxmlformats.org/officeDocument/2006/relationships" type="chevron" r:blip="">
                    <dgm:adjLst>
                      <dgm:adj idx="1" val="0.7061"/>
                    </dgm:adjLst>
                  </dgm:shape>
                </dgm:if>
                <dgm:else name="Name23">
                  <dgm:shape xmlns:r="http://schemas.openxmlformats.org/officeDocument/2006/relationships" rot="180" type="chevron" r:blip="">
                    <dgm:adjLst>
                      <dgm:adj idx="1" val="0.7061"/>
                    </dgm:adjLst>
                  </dgm:shape>
                </dgm:else>
              </dgm:choose>
              <dgm:presOf/>
            </dgm:layoutNode>
            <dgm:layoutNode name="chevron5" styleLbl="alignNode1">
              <dgm:alg type="sp"/>
              <dgm:choose name="Name24">
                <dgm:if name="Name25" func="var" arg="dir" op="equ" val="norm">
                  <dgm:shape xmlns:r="http://schemas.openxmlformats.org/officeDocument/2006/relationships" type="chevron" r:blip="">
                    <dgm:adjLst>
                      <dgm:adj idx="1" val="0.7061"/>
                    </dgm:adjLst>
                  </dgm:shape>
                </dgm:if>
                <dgm:else name="Name26">
                  <dgm:shape xmlns:r="http://schemas.openxmlformats.org/officeDocument/2006/relationships" rot="180" type="chevron" r:blip="">
                    <dgm:adjLst>
                      <dgm:adj idx="1" val="0.7061"/>
                    </dgm:adjLst>
                  </dgm:shape>
                </dgm:else>
              </dgm:choose>
              <dgm:presOf/>
            </dgm:layoutNode>
            <dgm:layoutNode name="chevron6" styleLbl="alignNode1">
              <dgm:alg type="sp"/>
              <dgm:choose name="Name27">
                <dgm:if name="Name28" func="var" arg="dir" op="equ" val="norm">
                  <dgm:shape xmlns:r="http://schemas.openxmlformats.org/officeDocument/2006/relationships" type="chevron" r:blip="">
                    <dgm:adjLst>
                      <dgm:adj idx="1" val="0.7061"/>
                    </dgm:adjLst>
                  </dgm:shape>
                </dgm:if>
                <dgm:else name="Name29">
                  <dgm:shape xmlns:r="http://schemas.openxmlformats.org/officeDocument/2006/relationships" rot="180" type="chevron" r:blip="">
                    <dgm:adjLst>
                      <dgm:adj idx="1" val="0.7061"/>
                    </dgm:adjLst>
                  </dgm:shape>
                </dgm:else>
              </dgm:choose>
              <dgm:presOf/>
            </dgm:layoutNode>
            <dgm:layoutNode name="chevron7" styleLbl="alignNode1">
              <dgm:alg type="sp"/>
              <dgm:choose name="Name30">
                <dgm:if name="Name31" func="var" arg="dir" op="equ" val="norm">
                  <dgm:shape xmlns:r="http://schemas.openxmlformats.org/officeDocument/2006/relationships" type="chevron" r:blip="">
                    <dgm:adjLst>
                      <dgm:adj idx="1" val="0.7061"/>
                    </dgm:adjLst>
                  </dgm:shape>
                </dgm:if>
                <dgm:else name="Name32">
                  <dgm:shape xmlns:r="http://schemas.openxmlformats.org/officeDocument/2006/relationships" rot="180" type="chevron" r:blip="">
                    <dgm:adjLst>
                      <dgm:adj idx="1" val="0.7061"/>
                    </dgm:adjLst>
                  </dgm:shape>
                </dgm:else>
              </dgm:choose>
              <dgm:presOf/>
            </dgm:layoutNode>
            <dgm:layoutNode name="childtext" styleLbl="solidFgAcc1">
              <dgm:varLst>
                <dgm:chMax/>
                <dgm:chPref val="0"/>
                <dgm:bulletEnabled val="1"/>
              </dgm:varLst>
              <dgm:choose name="Name33">
                <dgm:if name="Name34" func="var" arg="dir" op="equ" val="norm">
                  <dgm:alg type="tx">
                    <dgm:param type="parTxLTRAlign" val="l"/>
                    <dgm:param type="txAnchorVertCh" val="t"/>
                  </dgm:alg>
                </dgm:if>
                <dgm:else name="Name35">
                  <dgm:alg type="tx">
                    <dgm:param type="parTxLTRAlign" val="r"/>
                    <dgm:param type="shpTxLTRAlignCh" val="r"/>
                    <dgm:param type="txAnchorVertCh" val="t"/>
                  </dgm:alg>
                </dgm:else>
              </dgm:choose>
              <dgm:shape xmlns:r="http://schemas.openxmlformats.org/officeDocument/2006/relationships" type="rect" r:blip="">
                <dgm:adjLst/>
              </dgm:shape>
              <dgm:presOf axis="des"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dgm:if>
        <dgm:else name="Name36">
          <dgm:layoutNode name="parallelogramComposite">
            <dgm:alg type="composite">
              <dgm:param type="ar" val="50"/>
            </dgm:alg>
            <dgm:shape xmlns:r="http://schemas.openxmlformats.org/officeDocument/2006/relationships" r:blip="">
              <dgm:adjLst/>
            </dgm:shape>
            <dgm:constrLst>
              <dgm:constr type="l" for="ch" forName="parallelogram1" refType="w" fact="0"/>
              <dgm:constr type="t" for="ch" forName="parallelogram1" refType="h" fact="0"/>
              <dgm:constr type="w" for="ch" forName="parallelogram1" refType="w" fact="0.12"/>
              <dgm:constr type="h" for="ch" forName="parallelogram1" refType="h"/>
              <dgm:constr type="l" for="ch" forName="parallelogram2" refType="w" fact="0.127"/>
              <dgm:constr type="t" for="ch" forName="parallelogram2" refType="h" fact="0"/>
              <dgm:constr type="w" for="ch" forName="parallelogram2" refType="w" fact="0.12"/>
              <dgm:constr type="h" for="ch" forName="parallelogram2" refType="h"/>
              <dgm:constr type="l" for="ch" forName="parallelogram3" refType="w" fact="0.254"/>
              <dgm:constr type="t" for="ch" forName="parallelogram3" refType="h" fact="0"/>
              <dgm:constr type="w" for="ch" forName="parallelogram3" refType="w" fact="0.12"/>
              <dgm:constr type="h" for="ch" forName="parallelogram3" refType="h"/>
              <dgm:constr type="l" for="ch" forName="parallelogram4" refType="w" fact="0.381"/>
              <dgm:constr type="t" for="ch" forName="parallelogram4" refType="h" fact="0"/>
              <dgm:constr type="w" for="ch" forName="parallelogram4" refType="w" fact="0.12"/>
              <dgm:constr type="h" for="ch" forName="parallelogram4" refType="h"/>
              <dgm:constr type="l" for="ch" forName="parallelogram5" refType="w" fact="0.508"/>
              <dgm:constr type="t" for="ch" forName="parallelogram5" refType="h" fact="0"/>
              <dgm:constr type="w" for="ch" forName="parallelogram5" refType="w" fact="0.12"/>
              <dgm:constr type="h" for="ch" forName="parallelogram5" refType="h"/>
              <dgm:constr type="l" for="ch" forName="parallelogram6" refType="w" fact="0.635"/>
              <dgm:constr type="t" for="ch" forName="parallelogram6" refType="h" fact="0"/>
              <dgm:constr type="w" for="ch" forName="parallelogram6" refType="w" fact="0.12"/>
              <dgm:constr type="h" for="ch" forName="parallelogram6" refType="h"/>
              <dgm:constr type="l" for="ch" forName="parallelogram7" refType="w" fact="0.762"/>
              <dgm:constr type="t" for="ch" forName="parallelogram7" refType="h" fact="0"/>
              <dgm:constr type="w" for="ch" forName="parallelogram7" refType="w" fact="0.12"/>
              <dgm:constr type="h" for="ch" forName="parallelogram7" refType="h"/>
            </dgm:constrLst>
            <dgm:ruleLst/>
            <dgm:layoutNode name="parallelogram1" styleLbl="alignNode1">
              <dgm:alg type="sp"/>
              <dgm:shape xmlns:r="http://schemas.openxmlformats.org/officeDocument/2006/relationships" type="parallelogram" r:blip="">
                <dgm:adjLst>
                  <dgm:adj idx="1" val="1.4084"/>
                </dgm:adjLst>
              </dgm:shape>
              <dgm:presOf/>
            </dgm:layoutNode>
            <dgm:layoutNode name="parallelogram2" styleLbl="alignNode1">
              <dgm:alg type="sp"/>
              <dgm:shape xmlns:r="http://schemas.openxmlformats.org/officeDocument/2006/relationships" type="parallelogram" r:blip="">
                <dgm:adjLst>
                  <dgm:adj idx="1" val="1.4084"/>
                </dgm:adjLst>
              </dgm:shape>
              <dgm:presOf/>
            </dgm:layoutNode>
            <dgm:layoutNode name="parallelogram3" styleLbl="alignNode1">
              <dgm:alg type="sp"/>
              <dgm:shape xmlns:r="http://schemas.openxmlformats.org/officeDocument/2006/relationships" type="parallelogram" r:blip="">
                <dgm:adjLst>
                  <dgm:adj idx="1" val="1.4084"/>
                </dgm:adjLst>
              </dgm:shape>
              <dgm:presOf/>
            </dgm:layoutNode>
            <dgm:layoutNode name="parallelogram4" styleLbl="alignNode1">
              <dgm:alg type="sp"/>
              <dgm:shape xmlns:r="http://schemas.openxmlformats.org/officeDocument/2006/relationships" type="parallelogram" r:blip="">
                <dgm:adjLst>
                  <dgm:adj idx="1" val="1.4084"/>
                </dgm:adjLst>
              </dgm:shape>
              <dgm:presOf/>
            </dgm:layoutNode>
            <dgm:layoutNode name="parallelogram5" styleLbl="alignNode1">
              <dgm:alg type="sp"/>
              <dgm:shape xmlns:r="http://schemas.openxmlformats.org/officeDocument/2006/relationships" type="parallelogram" r:blip="">
                <dgm:adjLst>
                  <dgm:adj idx="1" val="1.4084"/>
                </dgm:adjLst>
              </dgm:shape>
              <dgm:presOf/>
            </dgm:layoutNode>
            <dgm:layoutNode name="parallelogram6" styleLbl="alignNode1">
              <dgm:alg type="sp"/>
              <dgm:shape xmlns:r="http://schemas.openxmlformats.org/officeDocument/2006/relationships" type="parallelogram" r:blip="">
                <dgm:adjLst>
                  <dgm:adj idx="1" val="1.4084"/>
                </dgm:adjLst>
              </dgm:shape>
              <dgm:presOf/>
            </dgm:layoutNode>
            <dgm:layoutNode name="parallelogram7" styleLbl="alignNode1">
              <dgm:alg type="sp"/>
              <dgm:shape xmlns:r="http://schemas.openxmlformats.org/officeDocument/2006/relationships" type="parallelogram" r:blip="">
                <dgm:adjLst>
                  <dgm:adj idx="1" val="1.4084"/>
                </dgm:adjLst>
              </dgm:shape>
              <dgm:presOf/>
            </dgm:layoutNode>
          </dgm:layoutNode>
        </dgm:else>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19.xml><?xml version="1.0" encoding="utf-8"?>
<dgm:layoutDef xmlns:dgm="http://schemas.openxmlformats.org/drawingml/2006/diagram" xmlns:a="http://schemas.openxmlformats.org/drawingml/2006/main" uniqueId="urn:microsoft.com/office/officeart/2008/layout/VerticalAccentList">
  <dgm:title val=""/>
  <dgm:desc val=""/>
  <dgm:catLst>
    <dgm:cat type="list" pri="16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clrData>
  <dgm:layoutNode name="Name0">
    <dgm:varLst>
      <dgm:chMax/>
      <dgm:chPref/>
      <dgm:dir/>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constrLst>
      <dgm:constr type="primFontSz" for="des" forName="parenttext" refType="primFontSz" refFor="des" refForName="childtext" op="gte"/>
      <dgm:constr type="w" for="ch" forName="composite" refType="w"/>
      <dgm:constr type="h" for="ch" forName="composite" refType="h"/>
      <dgm:constr type="w" for="ch" forName="parallelogramComposite" refType="w"/>
      <dgm:constr type="h" for="ch" forName="parallelogramComposite" refType="h"/>
      <dgm:constr type="w" for="ch" forName="parenttextcomposite" refType="w" fact="0.9"/>
      <dgm:constr type="h" for="ch" forName="parenttextcomposite" refType="h" fact="0.6"/>
      <dgm:constr type="h" for="ch" forName="sibTrans" refType="h" refFor="ch" refForName="composite" op="equ" fact="0.02"/>
      <dgm:constr type="h" for="ch" forName="sibTrans" op="equ"/>
    </dgm:constrLst>
    <dgm:forEach name="nodesForEach" axis="ch" ptType="node">
      <dgm:layoutNode name="parenttextcomposite">
        <dgm:alg type="composite">
          <dgm:param type="ar" val="11"/>
        </dgm:alg>
        <dgm:shape xmlns:r="http://schemas.openxmlformats.org/officeDocument/2006/relationships" r:blip="">
          <dgm:adjLst/>
        </dgm:shape>
        <dgm:constrLst>
          <dgm:constr type="h" for="ch" forName="parenttext" refType="h"/>
          <dgm:constr type="w" for="ch" forName="parenttext" refType="w"/>
        </dgm:constrLst>
        <dgm:layoutNode name="parenttext" styleLbl="revTx">
          <dgm:varLst>
            <dgm:chMax/>
            <dgm:chPref val="2"/>
            <dgm:bulletEnabled val="1"/>
          </dgm:varLst>
          <dgm:choose name="Name4">
            <dgm:if name="Name5" func="var" arg="dir" op="equ" val="norm">
              <dgm:alg type="tx">
                <dgm:param type="parTxLTRAlign" val="l"/>
                <dgm:param type="txAnchorVert" val="b"/>
              </dgm:alg>
            </dgm:if>
            <dgm:else name="Name6">
              <dgm:alg type="tx">
                <dgm:param type="parTxLTRAlign" val="r"/>
                <dgm:param type="txAnchorVert" val="b"/>
              </dgm:alg>
            </dgm:else>
          </dgm:choose>
          <dgm:shape xmlns:r="http://schemas.openxmlformats.org/officeDocument/2006/relationships" type="rect"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choose name="Name7">
        <dgm:if name="Name8" axis="ch" ptType="node" func="cnt" op="gte" val="1">
          <dgm:layoutNode name="composite">
            <dgm:alg type="composite">
              <dgm:param type="ar" val="6"/>
            </dgm:alg>
            <dgm:shape xmlns:r="http://schemas.openxmlformats.org/officeDocument/2006/relationships" r:blip="">
              <dgm:adjLst/>
            </dgm:shape>
            <dgm:choose name="Name9">
              <dgm:if name="Name10" func="var" arg="dir" op="equ" val="norm">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301"/>
                  <dgm:constr type="t" for="ch" forName="childtext" refType="h" fact="0.1"/>
                  <dgm:constr type="w" for="ch" forName="childtext" refType="w" fact="0.9117"/>
                  <dgm:constr type="h" for="ch" forName="childtext" refType="h" fact="0.8"/>
                </dgm:constrLst>
              </dgm:if>
              <dgm:else name="Name11">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883"/>
                  <dgm:constr type="t" for="ch" forName="childtext" refType="h" fact="0.1"/>
                  <dgm:constr type="w" for="ch" forName="childtext" refType="w" fact="0.9117"/>
                  <dgm:constr type="h" for="ch" forName="childtext" refType="h" fact="0.8"/>
                </dgm:constrLst>
              </dgm:else>
            </dgm:choose>
            <dgm:ruleLst/>
            <dgm:layoutNode name="chevron1" styleLbl="alignNode1">
              <dgm:alg type="sp"/>
              <dgm:choose name="Name12">
                <dgm:if name="Name13" func="var" arg="dir" op="equ" val="norm">
                  <dgm:shape xmlns:r="http://schemas.openxmlformats.org/officeDocument/2006/relationships" type="chevron" r:blip="">
                    <dgm:adjLst>
                      <dgm:adj idx="1" val="0.7061"/>
                    </dgm:adjLst>
                  </dgm:shape>
                </dgm:if>
                <dgm:else name="Name14">
                  <dgm:shape xmlns:r="http://schemas.openxmlformats.org/officeDocument/2006/relationships" rot="180" type="chevron" r:blip="">
                    <dgm:adjLst>
                      <dgm:adj idx="1" val="0.7061"/>
                    </dgm:adjLst>
                  </dgm:shape>
                </dgm:else>
              </dgm:choose>
              <dgm:presOf/>
            </dgm:layoutNode>
            <dgm:layoutNode name="chevron2" styleLbl="alignNode1">
              <dgm:alg type="sp"/>
              <dgm:choose name="Name15">
                <dgm:if name="Name16" func="var" arg="dir" op="equ" val="norm">
                  <dgm:shape xmlns:r="http://schemas.openxmlformats.org/officeDocument/2006/relationships" type="chevron" r:blip="">
                    <dgm:adjLst>
                      <dgm:adj idx="1" val="0.7061"/>
                    </dgm:adjLst>
                  </dgm:shape>
                </dgm:if>
                <dgm:else name="Name17">
                  <dgm:shape xmlns:r="http://schemas.openxmlformats.org/officeDocument/2006/relationships" rot="180" type="chevron" r:blip="">
                    <dgm:adjLst>
                      <dgm:adj idx="1" val="0.7061"/>
                    </dgm:adjLst>
                  </dgm:shape>
                </dgm:else>
              </dgm:choose>
              <dgm:presOf/>
            </dgm:layoutNode>
            <dgm:layoutNode name="chevron3" styleLbl="alignNode1">
              <dgm:alg type="sp"/>
              <dgm:choose name="Name18">
                <dgm:if name="Name19" func="var" arg="dir" op="equ" val="norm">
                  <dgm:shape xmlns:r="http://schemas.openxmlformats.org/officeDocument/2006/relationships" type="chevron" r:blip="">
                    <dgm:adjLst>
                      <dgm:adj idx="1" val="0.7061"/>
                    </dgm:adjLst>
                  </dgm:shape>
                </dgm:if>
                <dgm:else name="Name20">
                  <dgm:shape xmlns:r="http://schemas.openxmlformats.org/officeDocument/2006/relationships" rot="180" type="chevron" r:blip="">
                    <dgm:adjLst>
                      <dgm:adj idx="1" val="0.7061"/>
                    </dgm:adjLst>
                  </dgm:shape>
                </dgm:else>
              </dgm:choose>
              <dgm:presOf/>
            </dgm:layoutNode>
            <dgm:layoutNode name="chevron4" styleLbl="alignNode1">
              <dgm:alg type="sp"/>
              <dgm:choose name="Name21">
                <dgm:if name="Name22" func="var" arg="dir" op="equ" val="norm">
                  <dgm:shape xmlns:r="http://schemas.openxmlformats.org/officeDocument/2006/relationships" type="chevron" r:blip="">
                    <dgm:adjLst>
                      <dgm:adj idx="1" val="0.7061"/>
                    </dgm:adjLst>
                  </dgm:shape>
                </dgm:if>
                <dgm:else name="Name23">
                  <dgm:shape xmlns:r="http://schemas.openxmlformats.org/officeDocument/2006/relationships" rot="180" type="chevron" r:blip="">
                    <dgm:adjLst>
                      <dgm:adj idx="1" val="0.7061"/>
                    </dgm:adjLst>
                  </dgm:shape>
                </dgm:else>
              </dgm:choose>
              <dgm:presOf/>
            </dgm:layoutNode>
            <dgm:layoutNode name="chevron5" styleLbl="alignNode1">
              <dgm:alg type="sp"/>
              <dgm:choose name="Name24">
                <dgm:if name="Name25" func="var" arg="dir" op="equ" val="norm">
                  <dgm:shape xmlns:r="http://schemas.openxmlformats.org/officeDocument/2006/relationships" type="chevron" r:blip="">
                    <dgm:adjLst>
                      <dgm:adj idx="1" val="0.7061"/>
                    </dgm:adjLst>
                  </dgm:shape>
                </dgm:if>
                <dgm:else name="Name26">
                  <dgm:shape xmlns:r="http://schemas.openxmlformats.org/officeDocument/2006/relationships" rot="180" type="chevron" r:blip="">
                    <dgm:adjLst>
                      <dgm:adj idx="1" val="0.7061"/>
                    </dgm:adjLst>
                  </dgm:shape>
                </dgm:else>
              </dgm:choose>
              <dgm:presOf/>
            </dgm:layoutNode>
            <dgm:layoutNode name="chevron6" styleLbl="alignNode1">
              <dgm:alg type="sp"/>
              <dgm:choose name="Name27">
                <dgm:if name="Name28" func="var" arg="dir" op="equ" val="norm">
                  <dgm:shape xmlns:r="http://schemas.openxmlformats.org/officeDocument/2006/relationships" type="chevron" r:blip="">
                    <dgm:adjLst>
                      <dgm:adj idx="1" val="0.7061"/>
                    </dgm:adjLst>
                  </dgm:shape>
                </dgm:if>
                <dgm:else name="Name29">
                  <dgm:shape xmlns:r="http://schemas.openxmlformats.org/officeDocument/2006/relationships" rot="180" type="chevron" r:blip="">
                    <dgm:adjLst>
                      <dgm:adj idx="1" val="0.7061"/>
                    </dgm:adjLst>
                  </dgm:shape>
                </dgm:else>
              </dgm:choose>
              <dgm:presOf/>
            </dgm:layoutNode>
            <dgm:layoutNode name="chevron7" styleLbl="alignNode1">
              <dgm:alg type="sp"/>
              <dgm:choose name="Name30">
                <dgm:if name="Name31" func="var" arg="dir" op="equ" val="norm">
                  <dgm:shape xmlns:r="http://schemas.openxmlformats.org/officeDocument/2006/relationships" type="chevron" r:blip="">
                    <dgm:adjLst>
                      <dgm:adj idx="1" val="0.7061"/>
                    </dgm:adjLst>
                  </dgm:shape>
                </dgm:if>
                <dgm:else name="Name32">
                  <dgm:shape xmlns:r="http://schemas.openxmlformats.org/officeDocument/2006/relationships" rot="180" type="chevron" r:blip="">
                    <dgm:adjLst>
                      <dgm:adj idx="1" val="0.7061"/>
                    </dgm:adjLst>
                  </dgm:shape>
                </dgm:else>
              </dgm:choose>
              <dgm:presOf/>
            </dgm:layoutNode>
            <dgm:layoutNode name="childtext" styleLbl="solidFgAcc1">
              <dgm:varLst>
                <dgm:chMax/>
                <dgm:chPref val="0"/>
                <dgm:bulletEnabled val="1"/>
              </dgm:varLst>
              <dgm:choose name="Name33">
                <dgm:if name="Name34" func="var" arg="dir" op="equ" val="norm">
                  <dgm:alg type="tx">
                    <dgm:param type="parTxLTRAlign" val="l"/>
                    <dgm:param type="txAnchorVertCh" val="t"/>
                  </dgm:alg>
                </dgm:if>
                <dgm:else name="Name35">
                  <dgm:alg type="tx">
                    <dgm:param type="parTxLTRAlign" val="r"/>
                    <dgm:param type="shpTxLTRAlignCh" val="r"/>
                    <dgm:param type="txAnchorVertCh" val="t"/>
                  </dgm:alg>
                </dgm:else>
              </dgm:choose>
              <dgm:shape xmlns:r="http://schemas.openxmlformats.org/officeDocument/2006/relationships" type="rect" r:blip="">
                <dgm:adjLst/>
              </dgm:shape>
              <dgm:presOf axis="des"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dgm:if>
        <dgm:else name="Name36">
          <dgm:layoutNode name="parallelogramComposite">
            <dgm:alg type="composite">
              <dgm:param type="ar" val="50"/>
            </dgm:alg>
            <dgm:shape xmlns:r="http://schemas.openxmlformats.org/officeDocument/2006/relationships" r:blip="">
              <dgm:adjLst/>
            </dgm:shape>
            <dgm:constrLst>
              <dgm:constr type="l" for="ch" forName="parallelogram1" refType="w" fact="0"/>
              <dgm:constr type="t" for="ch" forName="parallelogram1" refType="h" fact="0"/>
              <dgm:constr type="w" for="ch" forName="parallelogram1" refType="w" fact="0.12"/>
              <dgm:constr type="h" for="ch" forName="parallelogram1" refType="h"/>
              <dgm:constr type="l" for="ch" forName="parallelogram2" refType="w" fact="0.127"/>
              <dgm:constr type="t" for="ch" forName="parallelogram2" refType="h" fact="0"/>
              <dgm:constr type="w" for="ch" forName="parallelogram2" refType="w" fact="0.12"/>
              <dgm:constr type="h" for="ch" forName="parallelogram2" refType="h"/>
              <dgm:constr type="l" for="ch" forName="parallelogram3" refType="w" fact="0.254"/>
              <dgm:constr type="t" for="ch" forName="parallelogram3" refType="h" fact="0"/>
              <dgm:constr type="w" for="ch" forName="parallelogram3" refType="w" fact="0.12"/>
              <dgm:constr type="h" for="ch" forName="parallelogram3" refType="h"/>
              <dgm:constr type="l" for="ch" forName="parallelogram4" refType="w" fact="0.381"/>
              <dgm:constr type="t" for="ch" forName="parallelogram4" refType="h" fact="0"/>
              <dgm:constr type="w" for="ch" forName="parallelogram4" refType="w" fact="0.12"/>
              <dgm:constr type="h" for="ch" forName="parallelogram4" refType="h"/>
              <dgm:constr type="l" for="ch" forName="parallelogram5" refType="w" fact="0.508"/>
              <dgm:constr type="t" for="ch" forName="parallelogram5" refType="h" fact="0"/>
              <dgm:constr type="w" for="ch" forName="parallelogram5" refType="w" fact="0.12"/>
              <dgm:constr type="h" for="ch" forName="parallelogram5" refType="h"/>
              <dgm:constr type="l" for="ch" forName="parallelogram6" refType="w" fact="0.635"/>
              <dgm:constr type="t" for="ch" forName="parallelogram6" refType="h" fact="0"/>
              <dgm:constr type="w" for="ch" forName="parallelogram6" refType="w" fact="0.12"/>
              <dgm:constr type="h" for="ch" forName="parallelogram6" refType="h"/>
              <dgm:constr type="l" for="ch" forName="parallelogram7" refType="w" fact="0.762"/>
              <dgm:constr type="t" for="ch" forName="parallelogram7" refType="h" fact="0"/>
              <dgm:constr type="w" for="ch" forName="parallelogram7" refType="w" fact="0.12"/>
              <dgm:constr type="h" for="ch" forName="parallelogram7" refType="h"/>
            </dgm:constrLst>
            <dgm:ruleLst/>
            <dgm:layoutNode name="parallelogram1" styleLbl="alignNode1">
              <dgm:alg type="sp"/>
              <dgm:shape xmlns:r="http://schemas.openxmlformats.org/officeDocument/2006/relationships" type="parallelogram" r:blip="">
                <dgm:adjLst>
                  <dgm:adj idx="1" val="1.4084"/>
                </dgm:adjLst>
              </dgm:shape>
              <dgm:presOf/>
            </dgm:layoutNode>
            <dgm:layoutNode name="parallelogram2" styleLbl="alignNode1">
              <dgm:alg type="sp"/>
              <dgm:shape xmlns:r="http://schemas.openxmlformats.org/officeDocument/2006/relationships" type="parallelogram" r:blip="">
                <dgm:adjLst>
                  <dgm:adj idx="1" val="1.4084"/>
                </dgm:adjLst>
              </dgm:shape>
              <dgm:presOf/>
            </dgm:layoutNode>
            <dgm:layoutNode name="parallelogram3" styleLbl="alignNode1">
              <dgm:alg type="sp"/>
              <dgm:shape xmlns:r="http://schemas.openxmlformats.org/officeDocument/2006/relationships" type="parallelogram" r:blip="">
                <dgm:adjLst>
                  <dgm:adj idx="1" val="1.4084"/>
                </dgm:adjLst>
              </dgm:shape>
              <dgm:presOf/>
            </dgm:layoutNode>
            <dgm:layoutNode name="parallelogram4" styleLbl="alignNode1">
              <dgm:alg type="sp"/>
              <dgm:shape xmlns:r="http://schemas.openxmlformats.org/officeDocument/2006/relationships" type="parallelogram" r:blip="">
                <dgm:adjLst>
                  <dgm:adj idx="1" val="1.4084"/>
                </dgm:adjLst>
              </dgm:shape>
              <dgm:presOf/>
            </dgm:layoutNode>
            <dgm:layoutNode name="parallelogram5" styleLbl="alignNode1">
              <dgm:alg type="sp"/>
              <dgm:shape xmlns:r="http://schemas.openxmlformats.org/officeDocument/2006/relationships" type="parallelogram" r:blip="">
                <dgm:adjLst>
                  <dgm:adj idx="1" val="1.4084"/>
                </dgm:adjLst>
              </dgm:shape>
              <dgm:presOf/>
            </dgm:layoutNode>
            <dgm:layoutNode name="parallelogram6" styleLbl="alignNode1">
              <dgm:alg type="sp"/>
              <dgm:shape xmlns:r="http://schemas.openxmlformats.org/officeDocument/2006/relationships" type="parallelogram" r:blip="">
                <dgm:adjLst>
                  <dgm:adj idx="1" val="1.4084"/>
                </dgm:adjLst>
              </dgm:shape>
              <dgm:presOf/>
            </dgm:layoutNode>
            <dgm:layoutNode name="parallelogram7" styleLbl="alignNode1">
              <dgm:alg type="sp"/>
              <dgm:shape xmlns:r="http://schemas.openxmlformats.org/officeDocument/2006/relationships" type="parallelogram" r:blip="">
                <dgm:adjLst>
                  <dgm:adj idx="1" val="1.4084"/>
                </dgm:adjLst>
              </dgm:shape>
              <dgm:presOf/>
            </dgm:layoutNode>
          </dgm:layoutNode>
        </dgm:else>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xml><?xml version="1.0" encoding="utf-8"?>
<dgm:layoutDef xmlns:dgm="http://schemas.openxmlformats.org/drawingml/2006/diagram" xmlns:a="http://schemas.openxmlformats.org/drawingml/2006/main" uniqueId="urn:diagrams.loki3.com/BracketList">
  <dgm:title val="Vertical Bracket List"/>
  <dgm:desc val="Use to show grouped blocks of information.  Works well with large amounts of Level 2 text."/>
  <dgm:catLst>
    <dgm:cat type="list" pri="4110"/>
    <dgm:cat type="officeonline" pri="3000"/>
  </dgm:catLst>
  <dgm:sampData>
    <dgm:dataModel>
      <dgm:ptLst>
        <dgm:pt modelId="0" type="doc"/>
        <dgm:pt modelId="1">
          <dgm:prSet phldr="1"/>
        </dgm:pt>
        <dgm:pt modelId="11">
          <dgm:prSet phldr="1"/>
        </dgm:pt>
        <dgm:pt modelId="2">
          <dgm:prSet phldr="1"/>
        </dgm:pt>
        <dgm:pt modelId="21">
          <dgm:prSet phldr="1"/>
        </dgm:pt>
      </dgm:ptLst>
      <dgm:cxnLst>
        <dgm:cxn modelId="3" srcId="0" destId="1" srcOrd="0" destOrd="0"/>
        <dgm:cxn modelId="4" srcId="1" destId="11" srcOrd="0" destOrd="0"/>
        <dgm:cxn modelId="5" srcId="0" destId="2" srcOrd="0" destOrd="0"/>
        <dgm:cxn modelId="6" srcId="2" destId="2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V" refType="primFontSz" refFor="des" refForName="parTx" fact="0.1"/>
      <dgm:constr type="primFontSz" for="des" forName="parTx" val="65"/>
      <dgm:constr type="primFontSz" for="des" forName="desTx" refType="primFontSz" refFor="des" refForName="parTx"/>
      <dgm:constr type="h" for="des" forName="parTx" refType="primFontSz" refFor="des" refForName="parTx" fact="0.55"/>
      <dgm:constr type="h" for="des" forName="bracket" refType="primFontSz" refFor="des" refForName="parTx" fact="0.55"/>
      <dgm:constr type="h" for="des" forName="desTx" refType="primFontSz" refFor="des" refForName="parTx" fact="0.55"/>
    </dgm:constrLst>
    <dgm:ruleLst>
      <dgm:rule type="primFontSz" for="des" forName="parTx" val="5" fact="NaN" max="NaN"/>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Tx" refType="w" fact="0.25"/>
          <dgm:constr type="w" for="ch" forName="bracket" refType="w" fact="0.05"/>
          <dgm:constr type="w" for="ch" forName="spH" refType="w" fact="0.02"/>
          <dgm:constr type="w" for="ch" forName="desTx" refType="w" fact="0.68"/>
          <dgm:constr type="h" for="ch" forName="bracket" refType="h" refFor="ch" refForName="desTx" op="gte"/>
          <dgm:constr type="h" for="ch" forName="bracket" refType="h" refFor="ch" refForName="parTx" op="gte"/>
          <dgm:constr type="h" for="ch" forName="desTx" refType="h" refFor="ch" refForName="parTx" op="gte"/>
        </dgm:constrLst>
        <dgm:ruleLst/>
        <dgm:layoutNode name="parTx" styleLbl="revTx">
          <dgm:varLst>
            <dgm:chMax val="1"/>
            <dgm:bulletEnabled val="1"/>
          </dgm:varLst>
          <dgm:choose name="Name8">
            <dgm:if name="Name9" func="var" arg="dir" op="equ" val="norm">
              <dgm:alg type="tx">
                <dgm:param type="parTxLTRAlign" val="r"/>
              </dgm:alg>
            </dgm:if>
            <dgm:else name="Name10">
              <dgm:alg type="tx">
                <dgm:param type="parTxLTRAlign" val="l"/>
              </dgm:alg>
            </dgm:else>
          </dgm:choose>
          <dgm:shape xmlns:r="http://schemas.openxmlformats.org/officeDocument/2006/relationships" type="rect" r:blip="">
            <dgm:adjLst/>
          </dgm:shape>
          <dgm:presOf axis="self" ptType="node"/>
          <dgm:constrLst>
            <dgm:constr type="tMarg" refType="primFontSz" fact="0.2"/>
            <dgm:constr type="bMarg" refType="primFontSz" fact="0.2"/>
          </dgm:constrLst>
          <dgm:ruleLst>
            <dgm:rule type="h" val="INF" fact="NaN" max="NaN"/>
          </dgm:ruleLst>
        </dgm:layoutNode>
        <dgm:layoutNode name="bracket" styleLbl="parChTrans1D1">
          <dgm:alg type="sp"/>
          <dgm:choose name="Name11">
            <dgm:if name="Name12" func="var" arg="dir" op="equ" val="norm">
              <dgm:shape xmlns:r="http://schemas.openxmlformats.org/officeDocument/2006/relationships" type="leftBrace" r:blip="">
                <dgm:adjLst>
                  <dgm:adj idx="1" val="0.35"/>
                </dgm:adjLst>
              </dgm:shape>
            </dgm:if>
            <dgm:else name="Name13">
              <dgm:shape xmlns:r="http://schemas.openxmlformats.org/officeDocument/2006/relationships" rot="180" type="leftBrace" r:blip="">
                <dgm:adjLst>
                  <dgm:adj idx="1" val="0.35"/>
                </dgm:adjLst>
              </dgm:shape>
            </dgm:else>
          </dgm:choose>
          <dgm:presOf/>
        </dgm:layoutNode>
        <dgm:layoutNode name="spH">
          <dgm:alg type="sp"/>
        </dgm:layoutNode>
        <dgm:choose name="Name14">
          <dgm:if name="Name15" axis="ch" ptType="node" func="cnt" op="gte" val="1">
            <dgm:layoutNode name="desTx" styleLbl="node1">
              <dgm:varLst>
                <dgm:bulletEnabled val="1"/>
              </dgm:varLst>
              <dgm:alg type="tx">
                <dgm:param type="stBulletLvl" val="1"/>
                <dgm:param type="txAnchorVertCh" val="mid"/>
              </dgm:alg>
              <dgm:shape xmlns:r="http://schemas.openxmlformats.org/officeDocument/2006/relationships" type="rect" r:blip="">
                <dgm:adjLst/>
              </dgm:shape>
              <dgm:presOf axis="des" ptType="node"/>
              <dgm:constrLst>
                <dgm:constr type="secFontSz" refType="primFontSz"/>
                <dgm:constr type="tMarg" refType="primFontSz" fact="0.3"/>
                <dgm:constr type="bMarg" refType="primFontSz" fact="0.3"/>
                <dgm:constr type="lMarg" refType="primFontSz" fact="0.3"/>
                <dgm:constr type="rMarg" refType="primFontSz" fact="0.3"/>
              </dgm:constrLst>
              <dgm:ruleLst>
                <dgm:rule type="h" val="INF" fact="NaN" max="NaN"/>
              </dgm:ruleLst>
            </dgm:layoutNode>
          </dgm:if>
          <dgm:else name="Name16"/>
        </dgm:choose>
      </dgm:layoutNode>
      <dgm:forEach name="Name17" axis="followSib" ptType="sibTrans" cnt="1">
        <dgm:layoutNode name="spV">
          <dgm:alg type="sp"/>
        </dgm:layoutNode>
      </dgm:forEach>
    </dgm:forEach>
  </dgm:layoutNode>
</dgm:layoutDef>
</file>

<file path=ppt/diagrams/layout20.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8/layout/PictureStrips">
  <dgm:title val=""/>
  <dgm:desc val=""/>
  <dgm:catLst>
    <dgm:cat type="list" pri="12500"/>
    <dgm:cat type="picture" pri="13000"/>
    <dgm:cat type="pictureconvert" pri="13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40" srcId="0" destId="10" srcOrd="0" destOrd="0"/>
        <dgm:cxn modelId="50" srcId="0" destId="20" srcOrd="1" destOrd="0"/>
        <dgm:cxn modelId="60" srcId="0" destId="30" srcOrd="2" destOrd="0"/>
        <dgm:cxn modelId="70" srcId="0" destId="40" srcOrd="2" destOrd="0"/>
      </dgm:cxnLst>
      <dgm:bg/>
      <dgm:whole/>
    </dgm:dataModel>
  </dgm:clrData>
  <dgm:layoutNode name="Name0">
    <dgm:varLst>
      <dgm:dir/>
      <dgm:resizeHandles val="exact"/>
    </dgm:varLst>
    <dgm:choose name="Name1">
      <dgm:if name="Name2" func="var" arg="dir" op="equ" val="norm">
        <dgm:alg type="snake">
          <dgm:param type="off" val="ctr"/>
        </dgm:alg>
      </dgm:if>
      <dgm:else name="Name3">
        <dgm:alg type="snake">
          <dgm:param type="off" val="ctr"/>
          <dgm:param type="grDir" val="tR"/>
        </dgm:alg>
      </dgm:else>
    </dgm:choose>
    <dgm:shape xmlns:r="http://schemas.openxmlformats.org/officeDocument/2006/relationships" r:blip="">
      <dgm:adjLst/>
    </dgm:shape>
    <dgm:constrLst>
      <dgm:constr type="primFontSz" for="des" ptType="node" op="equ" val="65"/>
      <dgm:constr type="w" for="ch" forName="composite" refType="w"/>
      <dgm:constr type="h" for="ch" forName="composite" refType="h"/>
      <dgm:constr type="sp" refType="h" refFor="ch" refForName="composite" op="equ" fact="0.1"/>
      <dgm:constr type="h" for="ch" forName="sibTrans" refType="h" refFor="ch" refForName="composite" op="equ" fact="0.1"/>
      <dgm:constr type="w" for="ch" forName="sibTrans" refType="h" refFor="ch" refForName="sibTrans" op="equ"/>
    </dgm:constrLst>
    <dgm:forEach name="nodesForEach" axis="ch" ptType="node">
      <dgm:layoutNode name="composite">
        <dgm:alg type="composite">
          <dgm:param type="ar" val="3"/>
        </dgm:alg>
        <dgm:shape xmlns:r="http://schemas.openxmlformats.org/officeDocument/2006/relationships" r:blip="">
          <dgm:adjLst/>
        </dgm:shape>
        <dgm:choose name="Name4">
          <dgm:if name="Name5" func="var" arg="dir" op="equ" val="norm">
            <dgm:constrLst>
              <dgm:constr type="l" for="ch" forName="rect1" refType="w" fact="0.04"/>
              <dgm:constr type="t" for="ch" forName="rect1" refType="h" fact="0.13"/>
              <dgm:constr type="w" for="ch" forName="rect1" refType="w" fact="0.96"/>
              <dgm:constr type="h" for="ch" forName="rect1" refType="h" fact="0.9"/>
              <dgm:constr type="l" for="ch" forName="rect2" refType="w" fact="0"/>
              <dgm:constr type="t" for="ch" forName="rect2" refType="h" fact="0"/>
              <dgm:constr type="w" for="ch" forName="rect2" refType="w" fact="0.21"/>
              <dgm:constr type="h" for="ch" forName="rect2" refType="w" fact="0.315"/>
            </dgm:constrLst>
          </dgm:if>
          <dgm:else name="Name6">
            <dgm:constrLst>
              <dgm:constr type="l" for="ch" forName="rect1" refType="w" fact="0"/>
              <dgm:constr type="t" for="ch" forName="rect1" refType="h" fact="0.13"/>
              <dgm:constr type="w" for="ch" forName="rect1" refType="w" fact="0.96"/>
              <dgm:constr type="h" for="ch" forName="rect1" refType="h" fact="0.9"/>
              <dgm:constr type="l" for="ch" forName="rect2" refType="w" fact="0.79"/>
              <dgm:constr type="t" for="ch" forName="rect2" refType="h" fact="0"/>
              <dgm:constr type="w" for="ch" forName="rect2" refType="w" fact="0.21"/>
              <dgm:constr type="h" for="ch" forName="rect2" refType="w" fact="0.315"/>
            </dgm:constrLst>
          </dgm:else>
        </dgm:choose>
        <dgm:layoutNode name="rect1" styleLbl="trAlignAcc1">
          <dgm:varLst>
            <dgm:bulletEnabled val="1"/>
          </dgm:varLst>
          <dgm:alg type="tx">
            <dgm:param type="parTxLTRAlign" val="l"/>
          </dgm:alg>
          <dgm:shape xmlns:r="http://schemas.openxmlformats.org/officeDocument/2006/relationships" type="rect" r:blip="">
            <dgm:adjLst/>
          </dgm:shape>
          <dgm:presOf axis="desOrSelf" ptType="node"/>
          <dgm:choose name="Name7">
            <dgm:if name="Name8" func="var" arg="dir" op="equ" val="norm">
              <dgm:constrLst>
                <dgm:constr type="lMarg" refType="w" fact="0.6"/>
                <dgm:constr type="rMarg" refType="primFontSz" fact="0.3"/>
                <dgm:constr type="tMarg" refType="primFontSz" fact="0.3"/>
                <dgm:constr type="bMarg" refType="primFontSz" fact="0.3"/>
              </dgm:constrLst>
            </dgm:if>
            <dgm:else name="Name9">
              <dgm:constrLst>
                <dgm:constr type="lMarg" refType="primFontSz" fact="0.3"/>
                <dgm:constr type="rMarg" refType="w" fact="0.6"/>
                <dgm:constr type="tMarg" refType="primFontSz" fact="0.3"/>
                <dgm:constr type="bMarg" refType="primFontSz" fact="0.3"/>
              </dgm:constrLst>
            </dgm:else>
          </dgm:choose>
          <dgm:ruleLst>
            <dgm:rule type="primFontSz" val="5" fact="NaN" max="NaN"/>
          </dgm:ruleLst>
        </dgm:layoutNode>
        <dgm:layoutNode name="rect2" styleLbl="fgImgPlace1">
          <dgm:alg type="sp"/>
          <dgm:shape xmlns:r="http://schemas.openxmlformats.org/officeDocument/2006/relationships" type="rect" r:blip="" blipPhldr="1">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6.xml><?xml version="1.0" encoding="utf-8"?>
<dgm:layoutDef xmlns:dgm="http://schemas.openxmlformats.org/drawingml/2006/diagram" xmlns:a="http://schemas.openxmlformats.org/drawingml/2006/main" uniqueId="urn:diagrams.loki3.com/VaryingWidthList">
  <dgm:title val="Varying Width List"/>
  <dgm:desc val="Use for emphasizing items of different weights.  Good for large amounts of Level 1 text.  The width of each shape is independently determined based on its text."/>
  <dgm:catLst>
    <dgm:cat type="list" pri="4160"/>
    <dgm:cat type="officeonline" pri="5000"/>
  </dgm:catLst>
  <dgm:sampData useDef="1">
    <dgm:dataModel>
      <dgm:ptLst/>
      <dgm:bg/>
      <dgm:whole/>
    </dgm:dataModel>
  </dgm:sampData>
  <dgm:styleData useDef="1">
    <dgm:dataModel>
      <dgm:ptLst/>
      <dgm:bg/>
      <dgm:whole/>
    </dgm:dataModel>
  </dgm:styleData>
  <dgm:clrData useDef="1">
    <dgm:dataModel>
      <dgm:ptLst/>
      <dgm:bg/>
      <dgm:whole/>
    </dgm:dataModel>
  </dgm:clrData>
  <dgm:layoutNode name="Name0">
    <dgm:varLst>
      <dgm:resizeHandles/>
    </dgm:varLst>
    <dgm:alg type="lin">
      <dgm:param type="linDir" val="fromT"/>
    </dgm:alg>
    <dgm:shape xmlns:r="http://schemas.openxmlformats.org/officeDocument/2006/relationships" r:blip="">
      <dgm:adjLst/>
    </dgm:shape>
    <dgm:presOf/>
    <dgm:constrLst>
      <dgm:constr type="w" for="ch" forName="text" val="20"/>
      <dgm:constr type="h" for="ch" forName="text" refType="h"/>
      <dgm:constr type="primFontSz" for="ch" forName="text" op="equ" val="65"/>
      <dgm:constr type="h" for="ch" forName="space" refType="h" fact="0.05"/>
    </dgm:constrLst>
    <dgm:forEach name="Name1" axis="ch" ptType="node">
      <dgm:layoutNode name="text" styleLbl="node1">
        <dgm:varLst>
          <dgm:bulletEnabled val="1"/>
        </dgm:varLst>
        <dgm:alg type="tx"/>
        <dgm:shape xmlns:r="http://schemas.openxmlformats.org/officeDocument/2006/relationships" type="rect" r:blip="">
          <dgm:adjLst/>
        </dgm:shape>
        <dgm:presOf axis="desOrSelf" ptType="node"/>
        <dgm:constrLst>
          <dgm:constr type="tMarg" refType="primFontSz" fact="0.2"/>
          <dgm:constr type="bMarg" refType="primFontSz" fact="0.2"/>
          <dgm:constr type="lMarg" refType="primFontSz" fact="0.2"/>
          <dgm:constr type="rMarg" refType="primFontSz" fact="0.2"/>
        </dgm:constrLst>
        <dgm:ruleLst>
          <dgm:rule type="w" val="INF" fact="NaN" max="NaN"/>
          <dgm:rule type="primFontSz" val="5" fact="NaN" max="NaN"/>
        </dgm:ruleLst>
      </dgm:layoutNode>
      <dgm:choose name="Name2">
        <dgm:if name="Name3" axis="par ch" ptType="doc node" func="cnt" op="gte" val="2">
          <dgm:forEach name="Name4" axis="followSib" ptType="sibTrans" cnt="1">
            <dgm:layoutNode name="space">
              <dgm:alg type="sp"/>
              <dgm:shape xmlns:r="http://schemas.openxmlformats.org/officeDocument/2006/relationships" r:blip="">
                <dgm:adjLst/>
              </dgm:shape>
              <dgm:presOf/>
            </dgm:layoutNode>
          </dgm:forEach>
        </dgm:if>
        <dgm:else name="Name5"/>
      </dgm:choose>
    </dgm:forEach>
  </dgm:layoutNode>
</dgm:layoutDef>
</file>

<file path=ppt/diagrams/layout7.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8.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hList2">
  <dgm:title val=""/>
  <dgm:desc val=""/>
  <dgm:catLst>
    <dgm:cat type="list" pri="6000"/>
    <dgm:cat type="relationship" pri="16000"/>
    <dgm:cat type="picture" pri="29000"/>
    <dgm:cat type="pictureconvert" pri="2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dgm:varLst>
    <dgm:choose name="Name0">
      <dgm:if name="Name1" func="var" arg="dir" op="equ" val="norm">
        <dgm:alg type="lin">
          <dgm:param type="linDir" val="fromL"/>
          <dgm:param type="nodeVertAlign" val="t"/>
        </dgm:alg>
      </dgm:if>
      <dgm:else name="Name2">
        <dgm:alg type="lin">
          <dgm:param type="linDir" val="fromR"/>
          <dgm:param type="nodeVertAlign" val="t"/>
        </dgm:alg>
      </dgm:else>
    </dgm:choose>
    <dgm:shape xmlns:r="http://schemas.openxmlformats.org/officeDocument/2006/relationships" r:blip="">
      <dgm:adjLst/>
    </dgm:shape>
    <dgm:presOf/>
    <dgm:constrLst>
      <dgm:constr type="w" for="ch" forName="compositeNode" refType="w"/>
      <dgm:constr type="h" for="ch" forName="compositeNode" refType="h"/>
      <dgm:constr type="w" for="ch" forName="sibTrans" refType="w" refFor="ch" refForName="compositeNode" op="equ" fact="0.2"/>
      <dgm:constr type="h" for="des" forName="childNode" op="equ"/>
      <dgm:constr type="w" for="des" forName="childNode" op="equ"/>
      <dgm:constr type="w" for="des" forName="parentNode" op="equ"/>
      <dgm:constr type="h" for="des" forName="image" op="equ"/>
      <dgm:constr type="w" for="des" forName="image" op="equ"/>
      <dgm:constr type="primFontSz" for="des" forName="parentNode" op="equ" val="65"/>
      <dgm:constr type="primFontSz" for="des" forName="childNode" op="equ" val="65"/>
    </dgm:constrLst>
    <dgm:ruleLst/>
    <dgm:forEach name="Name3" axis="ch" ptType="node">
      <dgm:layoutNode name="compositeNode">
        <dgm:varLst>
          <dgm:bulletEnabled val="1"/>
        </dgm:varLst>
        <dgm:alg type="composite"/>
        <dgm:presOf/>
        <dgm:choose name="Name4">
          <dgm:if name="Name5" func="var" arg="dir" op="equ" val="norm">
            <dgm:constrLst>
              <dgm:constr type="w" for="ch" forName="image" refType="w"/>
              <dgm:constr type="h" for="ch" forName="image" refType="h"/>
              <dgm:constr type="h" for="ch" forName="image" refType="w" refFor="ch" refForName="image" op="lte"/>
              <dgm:constr type="w" for="ch" forName="image" refType="h" refFor="ch" refForName="image" op="lte"/>
              <dgm:constr type="w" for="ch" forName="image" refType="w" op="lte" fact="0.33"/>
              <dgm:constr type="h" for="ch" forName="image" refType="h" op="lte" fact="0.33"/>
              <dgm:constr type="t" for="ch" forName="image"/>
              <dgm:constr type="l" for="ch" forName="image"/>
              <dgm:constr type="w" for="ch" forName="childNode" refType="w" fact="0.85"/>
              <dgm:constr type="h" for="ch" forName="childNode" refType="h" fact="0.78"/>
              <dgm:constr type="t" for="ch" forName="childNode" refType="h" refFor="ch" refForName="image" fact="0.66"/>
              <dgm:constr type="l" for="ch" forName="childNode" refType="w" refFor="ch" refForName="image" fact="0.5"/>
              <dgm:constr type="tMarg" for="ch" forName="childNode" refType="w" refFor="ch" refForName="image" fact="1.25"/>
              <dgm:constr type="t" for="ch" forName="parentNode" refType="h" refFor="ch" refForName="image" fact="0.66"/>
              <dgm:constr type="b" for="ch" forName="parentNode" refType="b" refFor="ch" refForName="childNode"/>
              <dgm:constr type="l" for="ch" forName="parentNode"/>
              <dgm:constr type="r" for="ch" forName="parentNode" refType="l" refFor="ch" refForName="childNode"/>
              <dgm:constr type="rMarg" for="ch" forName="parentNode" refType="w" refFor="ch" refForName="image" fact="1.25"/>
            </dgm:constrLst>
          </dgm:if>
          <dgm:else name="Name6">
            <dgm:constrLst>
              <dgm:constr type="w" for="ch" forName="image" refType="w"/>
              <dgm:constr type="h" for="ch" forName="image" refType="h"/>
              <dgm:constr type="h" for="ch" forName="image" refType="w" refFor="ch" refForName="image" op="lte"/>
              <dgm:constr type="w" for="ch" forName="image" refType="h" refFor="ch" refForName="image" op="lte"/>
              <dgm:constr type="w" for="ch" forName="image" refType="w" op="lte" fact="0.33"/>
              <dgm:constr type="h" for="ch" forName="image" refType="h" op="lte" fact="0.33"/>
              <dgm:constr type="t" for="ch" forName="image"/>
              <dgm:constr type="r" for="ch" forName="image" refType="w"/>
              <dgm:constr type="w" for="ch" forName="childNode" refType="w" fact="0.85"/>
              <dgm:constr type="h" for="ch" forName="childNode" refType="h" fact="0.78"/>
              <dgm:constr type="t" for="ch" forName="childNode" refType="h" refFor="ch" refForName="image" fact="0.66"/>
              <dgm:constr type="r" for="ch" forName="childNode" refType="w"/>
              <dgm:constr type="rOff" for="ch" forName="childNode" refType="w" refFor="ch" refForName="image" fact="-0.5"/>
              <dgm:constr type="tMarg" for="ch" forName="childNode" refType="w" refFor="ch" refForName="image" fact="1.25"/>
              <dgm:constr type="t" for="ch" forName="parentNode" refType="h" refFor="ch" refForName="image" fact="0.66"/>
              <dgm:constr type="b" for="ch" forName="parentNode" refType="b" refFor="ch" refForName="childNode"/>
              <dgm:constr type="r" for="ch" forName="parentNode" refType="w"/>
              <dgm:constr type="l" for="ch" forName="parentNode" refType="r" refFor="ch" refForName="childNode"/>
              <dgm:constr type="lOff" for="ch" forName="parentNode" refType="rOff" refFor="ch" refForName="childNode"/>
              <dgm:constr type="lMarg" for="ch" forName="parentNode" refType="w" refFor="ch" refForName="image" fact="1.25"/>
            </dgm:constrLst>
          </dgm:else>
        </dgm:choose>
        <dgm:ruleLst>
          <dgm:rule type="w" for="ch" forName="childNode" val="NaN" fact="0.4" max="NaN"/>
          <dgm:rule type="h" for="ch" forName="childNode" val="NaN" fact="0.5" max="NaN"/>
        </dgm:ruleLst>
        <dgm:layoutNode name="image" styleLbl="fgImgPlace1">
          <dgm:alg type="sp"/>
          <dgm:shape xmlns:r="http://schemas.openxmlformats.org/officeDocument/2006/relationships" type="rect" r:blip="" zOrderOff="4" blipPhldr="1">
            <dgm:adjLst/>
          </dgm:shape>
          <dgm:presOf/>
          <dgm:constrLst/>
          <dgm:ruleLst/>
        </dgm:layoutNode>
        <dgm:layoutNode name="childNode" styleLbl="node1">
          <dgm:varLst>
            <dgm:bulletEnabled val="1"/>
          </dgm:varLst>
          <dgm:alg type="tx">
            <dgm:param type="stBulletLvl" val="1"/>
          </dgm:alg>
          <dgm:shape xmlns:r="http://schemas.openxmlformats.org/officeDocument/2006/relationships" type="rect" r:blip="" zOrderOff="2">
            <dgm:adjLst/>
          </dgm:shape>
          <dgm:presOf axis="des" ptType="node"/>
          <dgm:constrLst/>
          <dgm:ruleLst>
            <dgm:rule type="primFontSz" val="5" fact="NaN" max="NaN"/>
          </dgm:ruleLst>
        </dgm:layoutNode>
        <dgm:layoutNode name="parentNode" styleLbl="revTx">
          <dgm:varLst>
            <dgm:chMax val="0"/>
            <dgm:bulletEnabled val="1"/>
          </dgm:varLst>
          <dgm:choose name="Name7">
            <dgm:if name="Name8" func="var" arg="dir" op="equ" val="norm">
              <dgm:alg type="tx">
                <dgm:param type="autoTxRot" val="grav"/>
                <dgm:param type="txAnchorVert" val="t"/>
                <dgm:param type="parTxLTRAlign" val="r"/>
                <dgm:param type="parTxRTLAlign" val="r"/>
              </dgm:alg>
              <dgm:shape xmlns:r="http://schemas.openxmlformats.org/officeDocument/2006/relationships" rot="270" type="rect" r:blip="">
                <dgm:adjLst/>
              </dgm:shape>
              <dgm:presOf axis="self"/>
              <dgm:constrLst>
                <dgm:constr type="lMarg"/>
                <dgm:constr type="bMarg"/>
                <dgm:constr type="tMarg"/>
              </dgm:constrLst>
            </dgm:if>
            <dgm:else name="Name9">
              <dgm:alg type="tx">
                <dgm:param type="autoTxRot" val="grav"/>
                <dgm:param type="parTxLTRAlign" val="l"/>
                <dgm:param type="parTxRTLAlign" val="l"/>
              </dgm:alg>
              <dgm:shape xmlns:r="http://schemas.openxmlformats.org/officeDocument/2006/relationships" rot="90" type="rect" r:blip="">
                <dgm:adjLst/>
              </dgm:shape>
              <dgm:presOf axis="self"/>
              <dgm:constrLst>
                <dgm:constr type="rMarg"/>
                <dgm:constr type="bMarg"/>
                <dgm:constr type="tMarg"/>
              </dgm:constrLst>
            </dgm:else>
          </dgm:choose>
          <dgm:ruleLst>
            <dgm:rule type="primFontSz" val="5" fact="NaN" max="NaN"/>
          </dgm:ruleLst>
        </dgm:layoutNode>
      </dgm:layoutNode>
      <dgm:forEach name="Name10" axis="followSib" ptType="sibTrans" cnt="1">
        <dgm:layoutNode name="sibTrans">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D5157A-372C-455E-9E46-F061F76705B7}" type="datetimeFigureOut">
              <a:rPr lang="id-ID" smtClean="0"/>
              <a:t>22/09/2019</a:t>
            </a:fld>
            <a:endParaRPr lang="id-ID"/>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d-ID"/>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d-ID"/>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66F872-F026-4CD1-994D-8E7CA0A11BDC}" type="slidenum">
              <a:rPr lang="id-ID" smtClean="0"/>
              <a:t>‹#›</a:t>
            </a:fld>
            <a:endParaRPr lang="id-ID"/>
          </a:p>
        </p:txBody>
      </p:sp>
    </p:spTree>
    <p:extLst>
      <p:ext uri="{BB962C8B-B14F-4D97-AF65-F5344CB8AC3E}">
        <p14:creationId xmlns:p14="http://schemas.microsoft.com/office/powerpoint/2010/main" val="27740271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AECBFB5-020C-40C6-B8D0-D5D29CD91E98}" type="datetime1">
              <a:rPr lang="id-ID" smtClean="0"/>
              <a:t>22/09/2019</a:t>
            </a:fld>
            <a:endParaRPr lang="id-ID"/>
          </a:p>
        </p:txBody>
      </p:sp>
      <p:sp>
        <p:nvSpPr>
          <p:cNvPr id="5" name="Footer Placeholder 4"/>
          <p:cNvSpPr>
            <a:spLocks noGrp="1"/>
          </p:cNvSpPr>
          <p:nvPr>
            <p:ph type="ftr" sz="quarter" idx="11"/>
          </p:nvPr>
        </p:nvSpPr>
        <p:spPr>
          <a:xfrm>
            <a:off x="5332412" y="5883275"/>
            <a:ext cx="4324044" cy="365125"/>
          </a:xfrm>
        </p:spPr>
        <p:txBody>
          <a:bodyPr/>
          <a:lstStyle/>
          <a:p>
            <a:r>
              <a:rPr lang="id-ID" smtClean="0"/>
              <a:t>IMK - IF UPNVY 2019</a:t>
            </a:r>
            <a:endParaRPr lang="id-ID"/>
          </a:p>
        </p:txBody>
      </p:sp>
      <p:sp>
        <p:nvSpPr>
          <p:cNvPr id="6" name="Slide Number Placeholder 5"/>
          <p:cNvSpPr>
            <a:spLocks noGrp="1"/>
          </p:cNvSpPr>
          <p:nvPr>
            <p:ph type="sldNum" sz="quarter" idx="12"/>
          </p:nvPr>
        </p:nvSpPr>
        <p:spPr/>
        <p:txBody>
          <a:bodyPr/>
          <a:lstStyle/>
          <a:p>
            <a:fld id="{70BFC6FD-F4F1-48D8-B49C-CE62C6D54294}" type="slidenum">
              <a:rPr lang="id-ID" smtClean="0"/>
              <a:t>‹#›</a:t>
            </a:fld>
            <a:endParaRPr lang="id-ID"/>
          </a:p>
        </p:txBody>
      </p:sp>
    </p:spTree>
    <p:extLst>
      <p:ext uri="{BB962C8B-B14F-4D97-AF65-F5344CB8AC3E}">
        <p14:creationId xmlns:p14="http://schemas.microsoft.com/office/powerpoint/2010/main" val="39341826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69BD55F-A385-4F8B-91DC-620F40D2B2DD}" type="datetime1">
              <a:rPr lang="id-ID" smtClean="0"/>
              <a:t>22/09/2019</a:t>
            </a:fld>
            <a:endParaRPr lang="id-ID"/>
          </a:p>
        </p:txBody>
      </p:sp>
      <p:sp>
        <p:nvSpPr>
          <p:cNvPr id="6" name="Footer Placeholder 5"/>
          <p:cNvSpPr>
            <a:spLocks noGrp="1"/>
          </p:cNvSpPr>
          <p:nvPr>
            <p:ph type="ftr" sz="quarter" idx="11"/>
          </p:nvPr>
        </p:nvSpPr>
        <p:spPr/>
        <p:txBody>
          <a:bodyPr/>
          <a:lstStyle/>
          <a:p>
            <a:r>
              <a:rPr lang="id-ID" smtClean="0"/>
              <a:t>IMK - IF UPNVY 2019</a:t>
            </a:r>
            <a:endParaRPr lang="id-ID"/>
          </a:p>
        </p:txBody>
      </p:sp>
      <p:sp>
        <p:nvSpPr>
          <p:cNvPr id="7" name="Slide Number Placeholder 6"/>
          <p:cNvSpPr>
            <a:spLocks noGrp="1"/>
          </p:cNvSpPr>
          <p:nvPr>
            <p:ph type="sldNum" sz="quarter" idx="12"/>
          </p:nvPr>
        </p:nvSpPr>
        <p:spPr/>
        <p:txBody>
          <a:bodyPr/>
          <a:lstStyle/>
          <a:p>
            <a:fld id="{70BFC6FD-F4F1-48D8-B49C-CE62C6D54294}" type="slidenum">
              <a:rPr lang="id-ID" smtClean="0"/>
              <a:t>‹#›</a:t>
            </a:fld>
            <a:endParaRPr lang="id-ID"/>
          </a:p>
        </p:txBody>
      </p:sp>
    </p:spTree>
    <p:extLst>
      <p:ext uri="{BB962C8B-B14F-4D97-AF65-F5344CB8AC3E}">
        <p14:creationId xmlns:p14="http://schemas.microsoft.com/office/powerpoint/2010/main" val="32455656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93341B1-2679-4A51-B96B-080E42D486BE}" type="datetime1">
              <a:rPr lang="id-ID" smtClean="0"/>
              <a:t>22/09/2019</a:t>
            </a:fld>
            <a:endParaRPr lang="id-ID"/>
          </a:p>
        </p:txBody>
      </p:sp>
      <p:sp>
        <p:nvSpPr>
          <p:cNvPr id="5" name="Footer Placeholder 4"/>
          <p:cNvSpPr>
            <a:spLocks noGrp="1"/>
          </p:cNvSpPr>
          <p:nvPr>
            <p:ph type="ftr" sz="quarter" idx="11"/>
          </p:nvPr>
        </p:nvSpPr>
        <p:spPr/>
        <p:txBody>
          <a:bodyPr/>
          <a:lstStyle/>
          <a:p>
            <a:r>
              <a:rPr lang="id-ID" smtClean="0"/>
              <a:t>IMK - IF UPNVY 2019</a:t>
            </a:r>
            <a:endParaRPr lang="id-ID"/>
          </a:p>
        </p:txBody>
      </p:sp>
      <p:sp>
        <p:nvSpPr>
          <p:cNvPr id="6" name="Slide Number Placeholder 5"/>
          <p:cNvSpPr>
            <a:spLocks noGrp="1"/>
          </p:cNvSpPr>
          <p:nvPr>
            <p:ph type="sldNum" sz="quarter" idx="12"/>
          </p:nvPr>
        </p:nvSpPr>
        <p:spPr/>
        <p:txBody>
          <a:bodyPr/>
          <a:lstStyle/>
          <a:p>
            <a:fld id="{70BFC6FD-F4F1-48D8-B49C-CE62C6D54294}" type="slidenum">
              <a:rPr lang="id-ID" smtClean="0"/>
              <a:t>‹#›</a:t>
            </a:fld>
            <a:endParaRPr lang="id-ID"/>
          </a:p>
        </p:txBody>
      </p:sp>
    </p:spTree>
    <p:extLst>
      <p:ext uri="{BB962C8B-B14F-4D97-AF65-F5344CB8AC3E}">
        <p14:creationId xmlns:p14="http://schemas.microsoft.com/office/powerpoint/2010/main" val="4089781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FEAE6CD-8171-4462-AD68-91A9CAC35A10}" type="datetime1">
              <a:rPr lang="id-ID" smtClean="0"/>
              <a:t>22/09/2019</a:t>
            </a:fld>
            <a:endParaRPr lang="id-ID"/>
          </a:p>
        </p:txBody>
      </p:sp>
      <p:sp>
        <p:nvSpPr>
          <p:cNvPr id="5" name="Footer Placeholder 4"/>
          <p:cNvSpPr>
            <a:spLocks noGrp="1"/>
          </p:cNvSpPr>
          <p:nvPr>
            <p:ph type="ftr" sz="quarter" idx="11"/>
          </p:nvPr>
        </p:nvSpPr>
        <p:spPr/>
        <p:txBody>
          <a:bodyPr/>
          <a:lstStyle/>
          <a:p>
            <a:r>
              <a:rPr lang="id-ID" smtClean="0"/>
              <a:t>IMK - IF UPNVY 2019</a:t>
            </a:r>
            <a:endParaRPr lang="id-ID"/>
          </a:p>
        </p:txBody>
      </p:sp>
      <p:sp>
        <p:nvSpPr>
          <p:cNvPr id="6" name="Slide Number Placeholder 5"/>
          <p:cNvSpPr>
            <a:spLocks noGrp="1"/>
          </p:cNvSpPr>
          <p:nvPr>
            <p:ph type="sldNum" sz="quarter" idx="12"/>
          </p:nvPr>
        </p:nvSpPr>
        <p:spPr/>
        <p:txBody>
          <a:bodyPr/>
          <a:lstStyle/>
          <a:p>
            <a:fld id="{70BFC6FD-F4F1-48D8-B49C-CE62C6D54294}" type="slidenum">
              <a:rPr lang="id-ID" smtClean="0"/>
              <a:t>‹#›</a:t>
            </a:fld>
            <a:endParaRPr lang="id-ID"/>
          </a:p>
        </p:txBody>
      </p:sp>
    </p:spTree>
    <p:extLst>
      <p:ext uri="{BB962C8B-B14F-4D97-AF65-F5344CB8AC3E}">
        <p14:creationId xmlns:p14="http://schemas.microsoft.com/office/powerpoint/2010/main" val="20804112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AB2D364-3D24-4243-B134-13AD52073A3C}" type="datetime1">
              <a:rPr lang="id-ID" smtClean="0"/>
              <a:t>22/09/2019</a:t>
            </a:fld>
            <a:endParaRPr lang="id-ID"/>
          </a:p>
        </p:txBody>
      </p:sp>
      <p:sp>
        <p:nvSpPr>
          <p:cNvPr id="5" name="Footer Placeholder 4"/>
          <p:cNvSpPr>
            <a:spLocks noGrp="1"/>
          </p:cNvSpPr>
          <p:nvPr>
            <p:ph type="ftr" sz="quarter" idx="11"/>
          </p:nvPr>
        </p:nvSpPr>
        <p:spPr/>
        <p:txBody>
          <a:bodyPr/>
          <a:lstStyle/>
          <a:p>
            <a:r>
              <a:rPr lang="id-ID" smtClean="0"/>
              <a:t>IMK - IF UPNVY 2019</a:t>
            </a:r>
            <a:endParaRPr lang="id-ID"/>
          </a:p>
        </p:txBody>
      </p:sp>
      <p:sp>
        <p:nvSpPr>
          <p:cNvPr id="6" name="Slide Number Placeholder 5"/>
          <p:cNvSpPr>
            <a:spLocks noGrp="1"/>
          </p:cNvSpPr>
          <p:nvPr>
            <p:ph type="sldNum" sz="quarter" idx="12"/>
          </p:nvPr>
        </p:nvSpPr>
        <p:spPr/>
        <p:txBody>
          <a:bodyPr/>
          <a:lstStyle/>
          <a:p>
            <a:fld id="{70BFC6FD-F4F1-48D8-B49C-CE62C6D54294}" type="slidenum">
              <a:rPr lang="id-ID" smtClean="0"/>
              <a:t>‹#›</a:t>
            </a:fld>
            <a:endParaRPr lang="id-ID"/>
          </a:p>
        </p:txBody>
      </p:sp>
    </p:spTree>
    <p:extLst>
      <p:ext uri="{BB962C8B-B14F-4D97-AF65-F5344CB8AC3E}">
        <p14:creationId xmlns:p14="http://schemas.microsoft.com/office/powerpoint/2010/main" val="10622223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E04FA81-BDA0-4724-B5E5-568E508D2133}" type="datetime1">
              <a:rPr lang="id-ID" smtClean="0"/>
              <a:t>22/09/2019</a:t>
            </a:fld>
            <a:endParaRPr lang="id-ID"/>
          </a:p>
        </p:txBody>
      </p:sp>
      <p:sp>
        <p:nvSpPr>
          <p:cNvPr id="5" name="Footer Placeholder 4"/>
          <p:cNvSpPr>
            <a:spLocks noGrp="1"/>
          </p:cNvSpPr>
          <p:nvPr>
            <p:ph type="ftr" sz="quarter" idx="11"/>
          </p:nvPr>
        </p:nvSpPr>
        <p:spPr/>
        <p:txBody>
          <a:bodyPr/>
          <a:lstStyle/>
          <a:p>
            <a:r>
              <a:rPr lang="id-ID" smtClean="0"/>
              <a:t>IMK - IF UPNVY 2019</a:t>
            </a:r>
            <a:endParaRPr lang="id-ID"/>
          </a:p>
        </p:txBody>
      </p:sp>
      <p:sp>
        <p:nvSpPr>
          <p:cNvPr id="6" name="Slide Number Placeholder 5"/>
          <p:cNvSpPr>
            <a:spLocks noGrp="1"/>
          </p:cNvSpPr>
          <p:nvPr>
            <p:ph type="sldNum" sz="quarter" idx="12"/>
          </p:nvPr>
        </p:nvSpPr>
        <p:spPr/>
        <p:txBody>
          <a:bodyPr/>
          <a:lstStyle/>
          <a:p>
            <a:fld id="{70BFC6FD-F4F1-48D8-B49C-CE62C6D54294}" type="slidenum">
              <a:rPr lang="id-ID" smtClean="0"/>
              <a:t>‹#›</a:t>
            </a:fld>
            <a:endParaRPr lang="id-ID"/>
          </a:p>
        </p:txBody>
      </p:sp>
    </p:spTree>
    <p:extLst>
      <p:ext uri="{BB962C8B-B14F-4D97-AF65-F5344CB8AC3E}">
        <p14:creationId xmlns:p14="http://schemas.microsoft.com/office/powerpoint/2010/main" val="299067289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0806F85-F984-4FD2-A0C4-F4D55DA4D0A4}" type="datetime1">
              <a:rPr lang="id-ID" smtClean="0"/>
              <a:t>22/09/2019</a:t>
            </a:fld>
            <a:endParaRPr lang="id-ID"/>
          </a:p>
        </p:txBody>
      </p:sp>
      <p:sp>
        <p:nvSpPr>
          <p:cNvPr id="5" name="Footer Placeholder 4"/>
          <p:cNvSpPr>
            <a:spLocks noGrp="1"/>
          </p:cNvSpPr>
          <p:nvPr>
            <p:ph type="ftr" sz="quarter" idx="11"/>
          </p:nvPr>
        </p:nvSpPr>
        <p:spPr/>
        <p:txBody>
          <a:bodyPr/>
          <a:lstStyle/>
          <a:p>
            <a:r>
              <a:rPr lang="id-ID" smtClean="0"/>
              <a:t>IMK - IF UPNVY 2019</a:t>
            </a:r>
            <a:endParaRPr lang="id-ID"/>
          </a:p>
        </p:txBody>
      </p:sp>
      <p:sp>
        <p:nvSpPr>
          <p:cNvPr id="6" name="Slide Number Placeholder 5"/>
          <p:cNvSpPr>
            <a:spLocks noGrp="1"/>
          </p:cNvSpPr>
          <p:nvPr>
            <p:ph type="sldNum" sz="quarter" idx="12"/>
          </p:nvPr>
        </p:nvSpPr>
        <p:spPr/>
        <p:txBody>
          <a:bodyPr/>
          <a:lstStyle/>
          <a:p>
            <a:fld id="{70BFC6FD-F4F1-48D8-B49C-CE62C6D54294}" type="slidenum">
              <a:rPr lang="id-ID" smtClean="0"/>
              <a:t>‹#›</a:t>
            </a:fld>
            <a:endParaRPr lang="id-ID"/>
          </a:p>
        </p:txBody>
      </p:sp>
    </p:spTree>
    <p:extLst>
      <p:ext uri="{BB962C8B-B14F-4D97-AF65-F5344CB8AC3E}">
        <p14:creationId xmlns:p14="http://schemas.microsoft.com/office/powerpoint/2010/main" val="25331372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8444198-BBB7-482E-954D-A437CBB8D5E3}" type="datetime1">
              <a:rPr lang="id-ID" smtClean="0"/>
              <a:t>22/09/2019</a:t>
            </a:fld>
            <a:endParaRPr lang="id-ID"/>
          </a:p>
        </p:txBody>
      </p:sp>
      <p:sp>
        <p:nvSpPr>
          <p:cNvPr id="5" name="Footer Placeholder 4"/>
          <p:cNvSpPr>
            <a:spLocks noGrp="1"/>
          </p:cNvSpPr>
          <p:nvPr>
            <p:ph type="ftr" sz="quarter" idx="11"/>
          </p:nvPr>
        </p:nvSpPr>
        <p:spPr/>
        <p:txBody>
          <a:bodyPr/>
          <a:lstStyle/>
          <a:p>
            <a:r>
              <a:rPr lang="id-ID" smtClean="0"/>
              <a:t>IMK - IF UPNVY 2019</a:t>
            </a:r>
            <a:endParaRPr lang="id-ID"/>
          </a:p>
        </p:txBody>
      </p:sp>
      <p:sp>
        <p:nvSpPr>
          <p:cNvPr id="6" name="Slide Number Placeholder 5"/>
          <p:cNvSpPr>
            <a:spLocks noGrp="1"/>
          </p:cNvSpPr>
          <p:nvPr>
            <p:ph type="sldNum" sz="quarter" idx="12"/>
          </p:nvPr>
        </p:nvSpPr>
        <p:spPr/>
        <p:txBody>
          <a:bodyPr/>
          <a:lstStyle/>
          <a:p>
            <a:fld id="{70BFC6FD-F4F1-48D8-B49C-CE62C6D54294}" type="slidenum">
              <a:rPr lang="id-ID" smtClean="0"/>
              <a:t>‹#›</a:t>
            </a:fld>
            <a:endParaRPr lang="id-ID"/>
          </a:p>
        </p:txBody>
      </p:sp>
    </p:spTree>
    <p:extLst>
      <p:ext uri="{BB962C8B-B14F-4D97-AF65-F5344CB8AC3E}">
        <p14:creationId xmlns:p14="http://schemas.microsoft.com/office/powerpoint/2010/main" val="39377080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48CA3F8-B0E1-4C5A-BC45-4E4E11BBFB04}" type="datetime1">
              <a:rPr lang="id-ID" smtClean="0"/>
              <a:t>22/09/2019</a:t>
            </a:fld>
            <a:endParaRPr lang="id-ID"/>
          </a:p>
        </p:txBody>
      </p:sp>
      <p:sp>
        <p:nvSpPr>
          <p:cNvPr id="5" name="Footer Placeholder 4"/>
          <p:cNvSpPr>
            <a:spLocks noGrp="1"/>
          </p:cNvSpPr>
          <p:nvPr>
            <p:ph type="ftr" sz="quarter" idx="11"/>
          </p:nvPr>
        </p:nvSpPr>
        <p:spPr/>
        <p:txBody>
          <a:bodyPr/>
          <a:lstStyle/>
          <a:p>
            <a:r>
              <a:rPr lang="id-ID" smtClean="0"/>
              <a:t>IMK - IF UPNVY 2019</a:t>
            </a:r>
            <a:endParaRPr lang="id-ID"/>
          </a:p>
        </p:txBody>
      </p:sp>
      <p:sp>
        <p:nvSpPr>
          <p:cNvPr id="6" name="Slide Number Placeholder 5"/>
          <p:cNvSpPr>
            <a:spLocks noGrp="1"/>
          </p:cNvSpPr>
          <p:nvPr>
            <p:ph type="sldNum" sz="quarter" idx="12"/>
          </p:nvPr>
        </p:nvSpPr>
        <p:spPr/>
        <p:txBody>
          <a:bodyPr/>
          <a:lstStyle/>
          <a:p>
            <a:fld id="{70BFC6FD-F4F1-48D8-B49C-CE62C6D54294}" type="slidenum">
              <a:rPr lang="id-ID" smtClean="0"/>
              <a:t>‹#›</a:t>
            </a:fld>
            <a:endParaRPr lang="id-ID"/>
          </a:p>
        </p:txBody>
      </p:sp>
    </p:spTree>
    <p:extLst>
      <p:ext uri="{BB962C8B-B14F-4D97-AF65-F5344CB8AC3E}">
        <p14:creationId xmlns:p14="http://schemas.microsoft.com/office/powerpoint/2010/main" val="42769877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lvl1pPr>
              <a:buClr>
                <a:schemeClr val="accent1">
                  <a:lumMod val="75000"/>
                </a:schemeClr>
              </a:buClr>
              <a:defRPr/>
            </a:lvl1pPr>
            <a:lvl2pPr>
              <a:buClr>
                <a:schemeClr val="accent1">
                  <a:lumMod val="75000"/>
                </a:schemeClr>
              </a:buClr>
              <a:defRPr/>
            </a:lvl2pPr>
            <a:lvl3pPr>
              <a:buClr>
                <a:schemeClr val="accent1">
                  <a:lumMod val="75000"/>
                </a:schemeClr>
              </a:buClr>
              <a:defRPr/>
            </a:lvl3pPr>
            <a:lvl4pPr>
              <a:buClr>
                <a:schemeClr val="accent1">
                  <a:lumMod val="75000"/>
                </a:schemeClr>
              </a:buClr>
              <a:defRPr/>
            </a:lvl4pPr>
            <a:lvl5pPr>
              <a:buClr>
                <a:schemeClr val="accent1">
                  <a:lumMod val="75000"/>
                </a:schemeClr>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EA1DA53-ABB5-41BF-9C41-6F77E3CA1E42}" type="datetime1">
              <a:rPr lang="id-ID" smtClean="0"/>
              <a:t>22/09/2019</a:t>
            </a:fld>
            <a:endParaRPr lang="id-ID"/>
          </a:p>
        </p:txBody>
      </p:sp>
      <p:sp>
        <p:nvSpPr>
          <p:cNvPr id="5" name="Footer Placeholder 4"/>
          <p:cNvSpPr>
            <a:spLocks noGrp="1"/>
          </p:cNvSpPr>
          <p:nvPr>
            <p:ph type="ftr" sz="quarter" idx="11"/>
          </p:nvPr>
        </p:nvSpPr>
        <p:spPr/>
        <p:txBody>
          <a:bodyPr/>
          <a:lstStyle/>
          <a:p>
            <a:r>
              <a:rPr lang="id-ID" smtClean="0"/>
              <a:t>IMK - IF UPNVY 2019</a:t>
            </a:r>
            <a:endParaRPr lang="id-ID"/>
          </a:p>
        </p:txBody>
      </p:sp>
      <p:sp>
        <p:nvSpPr>
          <p:cNvPr id="6" name="Slide Number Placeholder 5"/>
          <p:cNvSpPr>
            <a:spLocks noGrp="1"/>
          </p:cNvSpPr>
          <p:nvPr>
            <p:ph type="sldNum" sz="quarter" idx="12"/>
          </p:nvPr>
        </p:nvSpPr>
        <p:spPr>
          <a:xfrm>
            <a:off x="10951856" y="5867131"/>
            <a:ext cx="551167" cy="365125"/>
          </a:xfrm>
        </p:spPr>
        <p:txBody>
          <a:bodyPr/>
          <a:lstStyle/>
          <a:p>
            <a:fld id="{70BFC6FD-F4F1-48D8-B49C-CE62C6D54294}" type="slidenum">
              <a:rPr lang="id-ID" smtClean="0"/>
              <a:t>‹#›</a:t>
            </a:fld>
            <a:endParaRPr lang="id-ID"/>
          </a:p>
        </p:txBody>
      </p:sp>
    </p:spTree>
    <p:extLst>
      <p:ext uri="{BB962C8B-B14F-4D97-AF65-F5344CB8AC3E}">
        <p14:creationId xmlns:p14="http://schemas.microsoft.com/office/powerpoint/2010/main" val="17942657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9B46C88-7C2B-44E5-9EBE-37DC2DC219AE}" type="datetime1">
              <a:rPr lang="id-ID" smtClean="0"/>
              <a:t>22/09/2019</a:t>
            </a:fld>
            <a:endParaRPr lang="id-ID"/>
          </a:p>
        </p:txBody>
      </p:sp>
      <p:sp>
        <p:nvSpPr>
          <p:cNvPr id="5" name="Footer Placeholder 4"/>
          <p:cNvSpPr>
            <a:spLocks noGrp="1"/>
          </p:cNvSpPr>
          <p:nvPr>
            <p:ph type="ftr" sz="quarter" idx="11"/>
          </p:nvPr>
        </p:nvSpPr>
        <p:spPr/>
        <p:txBody>
          <a:bodyPr/>
          <a:lstStyle/>
          <a:p>
            <a:r>
              <a:rPr lang="id-ID" smtClean="0"/>
              <a:t>IMK - IF UPNVY 2019</a:t>
            </a:r>
            <a:endParaRPr lang="id-ID"/>
          </a:p>
        </p:txBody>
      </p:sp>
      <p:sp>
        <p:nvSpPr>
          <p:cNvPr id="6" name="Slide Number Placeholder 5"/>
          <p:cNvSpPr>
            <a:spLocks noGrp="1"/>
          </p:cNvSpPr>
          <p:nvPr>
            <p:ph type="sldNum" sz="quarter" idx="12"/>
          </p:nvPr>
        </p:nvSpPr>
        <p:spPr/>
        <p:txBody>
          <a:bodyPr/>
          <a:lstStyle/>
          <a:p>
            <a:fld id="{70BFC6FD-F4F1-48D8-B49C-CE62C6D54294}" type="slidenum">
              <a:rPr lang="id-ID" smtClean="0"/>
              <a:t>‹#›</a:t>
            </a:fld>
            <a:endParaRPr lang="id-ID"/>
          </a:p>
        </p:txBody>
      </p:sp>
    </p:spTree>
    <p:extLst>
      <p:ext uri="{BB962C8B-B14F-4D97-AF65-F5344CB8AC3E}">
        <p14:creationId xmlns:p14="http://schemas.microsoft.com/office/powerpoint/2010/main" val="35173983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buClr>
                <a:schemeClr val="accent1">
                  <a:lumMod val="75000"/>
                </a:schemeClr>
              </a:buClr>
              <a:defRPr sz="1800"/>
            </a:lvl1pPr>
            <a:lvl2pPr>
              <a:buClr>
                <a:schemeClr val="accent1">
                  <a:lumMod val="75000"/>
                </a:schemeClr>
              </a:buClr>
              <a:defRPr sz="1600"/>
            </a:lvl2pPr>
            <a:lvl3pPr>
              <a:buClr>
                <a:schemeClr val="accent1">
                  <a:lumMod val="75000"/>
                </a:schemeClr>
              </a:buClr>
              <a:defRPr sz="1400"/>
            </a:lvl3pPr>
            <a:lvl4pPr>
              <a:buClr>
                <a:schemeClr val="accent1">
                  <a:lumMod val="75000"/>
                </a:schemeClr>
              </a:buClr>
              <a:defRPr sz="1200"/>
            </a:lvl4pPr>
            <a:lvl5pPr>
              <a:buClr>
                <a:schemeClr val="accent1">
                  <a:lumMod val="75000"/>
                </a:schemeClr>
              </a:buCl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buClr>
                <a:schemeClr val="accent1">
                  <a:lumMod val="75000"/>
                </a:schemeClr>
              </a:buClr>
              <a:defRPr sz="1800"/>
            </a:lvl1pPr>
            <a:lvl2pPr>
              <a:buClr>
                <a:schemeClr val="accent1">
                  <a:lumMod val="75000"/>
                </a:schemeClr>
              </a:buClr>
              <a:defRPr sz="1600"/>
            </a:lvl2pPr>
            <a:lvl3pPr>
              <a:buClr>
                <a:schemeClr val="accent1">
                  <a:lumMod val="75000"/>
                </a:schemeClr>
              </a:buClr>
              <a:defRPr sz="1400"/>
            </a:lvl3pPr>
            <a:lvl4pPr>
              <a:buClr>
                <a:schemeClr val="accent1">
                  <a:lumMod val="75000"/>
                </a:schemeClr>
              </a:buClr>
              <a:defRPr sz="1200"/>
            </a:lvl4pPr>
            <a:lvl5pPr>
              <a:buClr>
                <a:schemeClr val="accent1">
                  <a:lumMod val="75000"/>
                </a:schemeClr>
              </a:buCl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3662F26-A6B8-4437-BBFE-7566CB59AA91}" type="datetime1">
              <a:rPr lang="id-ID" smtClean="0"/>
              <a:t>22/09/2019</a:t>
            </a:fld>
            <a:endParaRPr lang="id-ID"/>
          </a:p>
        </p:txBody>
      </p:sp>
      <p:sp>
        <p:nvSpPr>
          <p:cNvPr id="6" name="Footer Placeholder 5"/>
          <p:cNvSpPr>
            <a:spLocks noGrp="1"/>
          </p:cNvSpPr>
          <p:nvPr>
            <p:ph type="ftr" sz="quarter" idx="11"/>
          </p:nvPr>
        </p:nvSpPr>
        <p:spPr/>
        <p:txBody>
          <a:bodyPr/>
          <a:lstStyle/>
          <a:p>
            <a:r>
              <a:rPr lang="id-ID" smtClean="0"/>
              <a:t>IMK - IF UPNVY 2019</a:t>
            </a:r>
            <a:endParaRPr lang="id-ID"/>
          </a:p>
        </p:txBody>
      </p:sp>
      <p:sp>
        <p:nvSpPr>
          <p:cNvPr id="7" name="Slide Number Placeholder 6"/>
          <p:cNvSpPr>
            <a:spLocks noGrp="1"/>
          </p:cNvSpPr>
          <p:nvPr>
            <p:ph type="sldNum" sz="quarter" idx="12"/>
          </p:nvPr>
        </p:nvSpPr>
        <p:spPr/>
        <p:txBody>
          <a:bodyPr/>
          <a:lstStyle/>
          <a:p>
            <a:fld id="{70BFC6FD-F4F1-48D8-B49C-CE62C6D54294}" type="slidenum">
              <a:rPr lang="id-ID" smtClean="0"/>
              <a:t>‹#›</a:t>
            </a:fld>
            <a:endParaRPr lang="id-ID"/>
          </a:p>
        </p:txBody>
      </p:sp>
    </p:spTree>
    <p:extLst>
      <p:ext uri="{BB962C8B-B14F-4D97-AF65-F5344CB8AC3E}">
        <p14:creationId xmlns:p14="http://schemas.microsoft.com/office/powerpoint/2010/main" val="8190416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buClr>
                <a:schemeClr val="accent1">
                  <a:lumMod val="75000"/>
                </a:schemeClr>
              </a:buClr>
              <a:defRPr sz="1800"/>
            </a:lvl1pPr>
            <a:lvl2pPr>
              <a:buClr>
                <a:schemeClr val="accent1">
                  <a:lumMod val="75000"/>
                </a:schemeClr>
              </a:buClr>
              <a:defRPr sz="1600"/>
            </a:lvl2pPr>
            <a:lvl3pPr>
              <a:buClr>
                <a:schemeClr val="accent1">
                  <a:lumMod val="75000"/>
                </a:schemeClr>
              </a:buClr>
              <a:defRPr sz="1400"/>
            </a:lvl3pPr>
            <a:lvl4pPr>
              <a:buClr>
                <a:schemeClr val="accent1">
                  <a:lumMod val="75000"/>
                </a:schemeClr>
              </a:buClr>
              <a:defRPr sz="1200"/>
            </a:lvl4pPr>
            <a:lvl5pPr>
              <a:buClr>
                <a:schemeClr val="accent1">
                  <a:lumMod val="75000"/>
                </a:schemeClr>
              </a:buCl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buClr>
                <a:schemeClr val="accent1">
                  <a:lumMod val="75000"/>
                </a:schemeClr>
              </a:buClr>
              <a:defRPr sz="1800"/>
            </a:lvl1pPr>
            <a:lvl2pPr>
              <a:buClr>
                <a:schemeClr val="accent1">
                  <a:lumMod val="75000"/>
                </a:schemeClr>
              </a:buClr>
              <a:defRPr sz="1600"/>
            </a:lvl2pPr>
            <a:lvl3pPr>
              <a:buClr>
                <a:schemeClr val="accent1">
                  <a:lumMod val="75000"/>
                </a:schemeClr>
              </a:buClr>
              <a:defRPr sz="1400"/>
            </a:lvl3pPr>
            <a:lvl4pPr>
              <a:buClr>
                <a:schemeClr val="accent1">
                  <a:lumMod val="75000"/>
                </a:schemeClr>
              </a:buClr>
              <a:defRPr sz="1200"/>
            </a:lvl4pPr>
            <a:lvl5pPr>
              <a:buClr>
                <a:schemeClr val="accent1">
                  <a:lumMod val="75000"/>
                </a:schemeClr>
              </a:buCl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E994D88-0270-46B3-B1A7-997C55A26479}" type="datetime1">
              <a:rPr lang="id-ID" smtClean="0"/>
              <a:t>22/09/2019</a:t>
            </a:fld>
            <a:endParaRPr lang="id-ID"/>
          </a:p>
        </p:txBody>
      </p:sp>
      <p:sp>
        <p:nvSpPr>
          <p:cNvPr id="8" name="Footer Placeholder 7"/>
          <p:cNvSpPr>
            <a:spLocks noGrp="1"/>
          </p:cNvSpPr>
          <p:nvPr>
            <p:ph type="ftr" sz="quarter" idx="11"/>
          </p:nvPr>
        </p:nvSpPr>
        <p:spPr/>
        <p:txBody>
          <a:bodyPr/>
          <a:lstStyle/>
          <a:p>
            <a:r>
              <a:rPr lang="id-ID" smtClean="0"/>
              <a:t>IMK - IF UPNVY 2019</a:t>
            </a:r>
            <a:endParaRPr lang="id-ID"/>
          </a:p>
        </p:txBody>
      </p:sp>
      <p:sp>
        <p:nvSpPr>
          <p:cNvPr id="9" name="Slide Number Placeholder 8"/>
          <p:cNvSpPr>
            <a:spLocks noGrp="1"/>
          </p:cNvSpPr>
          <p:nvPr>
            <p:ph type="sldNum" sz="quarter" idx="12"/>
          </p:nvPr>
        </p:nvSpPr>
        <p:spPr/>
        <p:txBody>
          <a:bodyPr/>
          <a:lstStyle/>
          <a:p>
            <a:fld id="{70BFC6FD-F4F1-48D8-B49C-CE62C6D54294}" type="slidenum">
              <a:rPr lang="id-ID" smtClean="0"/>
              <a:t>‹#›</a:t>
            </a:fld>
            <a:endParaRPr lang="id-ID"/>
          </a:p>
        </p:txBody>
      </p:sp>
    </p:spTree>
    <p:extLst>
      <p:ext uri="{BB962C8B-B14F-4D97-AF65-F5344CB8AC3E}">
        <p14:creationId xmlns:p14="http://schemas.microsoft.com/office/powerpoint/2010/main" val="12118749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5C6CAA5-1BD5-4009-8CBA-A4880DFA5A33}" type="datetime1">
              <a:rPr lang="id-ID" smtClean="0"/>
              <a:t>22/09/2019</a:t>
            </a:fld>
            <a:endParaRPr lang="id-ID"/>
          </a:p>
        </p:txBody>
      </p:sp>
      <p:sp>
        <p:nvSpPr>
          <p:cNvPr id="4" name="Footer Placeholder 3"/>
          <p:cNvSpPr>
            <a:spLocks noGrp="1"/>
          </p:cNvSpPr>
          <p:nvPr>
            <p:ph type="ftr" sz="quarter" idx="11"/>
          </p:nvPr>
        </p:nvSpPr>
        <p:spPr/>
        <p:txBody>
          <a:bodyPr/>
          <a:lstStyle/>
          <a:p>
            <a:r>
              <a:rPr lang="id-ID" smtClean="0"/>
              <a:t>IMK - IF UPNVY 2019</a:t>
            </a:r>
            <a:endParaRPr lang="id-ID"/>
          </a:p>
        </p:txBody>
      </p:sp>
      <p:sp>
        <p:nvSpPr>
          <p:cNvPr id="5" name="Slide Number Placeholder 4"/>
          <p:cNvSpPr>
            <a:spLocks noGrp="1"/>
          </p:cNvSpPr>
          <p:nvPr>
            <p:ph type="sldNum" sz="quarter" idx="12"/>
          </p:nvPr>
        </p:nvSpPr>
        <p:spPr/>
        <p:txBody>
          <a:bodyPr/>
          <a:lstStyle/>
          <a:p>
            <a:fld id="{70BFC6FD-F4F1-48D8-B49C-CE62C6D54294}" type="slidenum">
              <a:rPr lang="id-ID" smtClean="0"/>
              <a:t>‹#›</a:t>
            </a:fld>
            <a:endParaRPr lang="id-ID"/>
          </a:p>
        </p:txBody>
      </p:sp>
    </p:spTree>
    <p:extLst>
      <p:ext uri="{BB962C8B-B14F-4D97-AF65-F5344CB8AC3E}">
        <p14:creationId xmlns:p14="http://schemas.microsoft.com/office/powerpoint/2010/main" val="16060971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B791A0-BB80-4DE0-B662-3099C988B0ED}" type="datetime1">
              <a:rPr lang="id-ID" smtClean="0"/>
              <a:t>22/09/2019</a:t>
            </a:fld>
            <a:endParaRPr lang="id-ID"/>
          </a:p>
        </p:txBody>
      </p:sp>
      <p:sp>
        <p:nvSpPr>
          <p:cNvPr id="3" name="Footer Placeholder 2"/>
          <p:cNvSpPr>
            <a:spLocks noGrp="1"/>
          </p:cNvSpPr>
          <p:nvPr>
            <p:ph type="ftr" sz="quarter" idx="11"/>
          </p:nvPr>
        </p:nvSpPr>
        <p:spPr/>
        <p:txBody>
          <a:bodyPr/>
          <a:lstStyle/>
          <a:p>
            <a:r>
              <a:rPr lang="id-ID" smtClean="0"/>
              <a:t>IMK - IF UPNVY 2019</a:t>
            </a:r>
            <a:endParaRPr lang="id-ID"/>
          </a:p>
        </p:txBody>
      </p:sp>
      <p:sp>
        <p:nvSpPr>
          <p:cNvPr id="4" name="Slide Number Placeholder 3"/>
          <p:cNvSpPr>
            <a:spLocks noGrp="1"/>
          </p:cNvSpPr>
          <p:nvPr>
            <p:ph type="sldNum" sz="quarter" idx="12"/>
          </p:nvPr>
        </p:nvSpPr>
        <p:spPr/>
        <p:txBody>
          <a:bodyPr/>
          <a:lstStyle/>
          <a:p>
            <a:fld id="{70BFC6FD-F4F1-48D8-B49C-CE62C6D54294}" type="slidenum">
              <a:rPr lang="id-ID" smtClean="0"/>
              <a:t>‹#›</a:t>
            </a:fld>
            <a:endParaRPr lang="id-ID"/>
          </a:p>
        </p:txBody>
      </p:sp>
    </p:spTree>
    <p:extLst>
      <p:ext uri="{BB962C8B-B14F-4D97-AF65-F5344CB8AC3E}">
        <p14:creationId xmlns:p14="http://schemas.microsoft.com/office/powerpoint/2010/main" val="33178244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6578696-C035-4EBB-A91D-8E1CEFCF8F50}" type="datetime1">
              <a:rPr lang="id-ID" smtClean="0"/>
              <a:t>22/09/2019</a:t>
            </a:fld>
            <a:endParaRPr lang="id-ID"/>
          </a:p>
        </p:txBody>
      </p:sp>
      <p:sp>
        <p:nvSpPr>
          <p:cNvPr id="6" name="Footer Placeholder 5"/>
          <p:cNvSpPr>
            <a:spLocks noGrp="1"/>
          </p:cNvSpPr>
          <p:nvPr>
            <p:ph type="ftr" sz="quarter" idx="11"/>
          </p:nvPr>
        </p:nvSpPr>
        <p:spPr/>
        <p:txBody>
          <a:bodyPr/>
          <a:lstStyle/>
          <a:p>
            <a:r>
              <a:rPr lang="id-ID" smtClean="0"/>
              <a:t>IMK - IF UPNVY 2019</a:t>
            </a:r>
            <a:endParaRPr lang="id-ID"/>
          </a:p>
        </p:txBody>
      </p:sp>
      <p:sp>
        <p:nvSpPr>
          <p:cNvPr id="7" name="Slide Number Placeholder 6"/>
          <p:cNvSpPr>
            <a:spLocks noGrp="1"/>
          </p:cNvSpPr>
          <p:nvPr>
            <p:ph type="sldNum" sz="quarter" idx="12"/>
          </p:nvPr>
        </p:nvSpPr>
        <p:spPr/>
        <p:txBody>
          <a:bodyPr/>
          <a:lstStyle/>
          <a:p>
            <a:fld id="{70BFC6FD-F4F1-48D8-B49C-CE62C6D54294}" type="slidenum">
              <a:rPr lang="id-ID" smtClean="0"/>
              <a:t>‹#›</a:t>
            </a:fld>
            <a:endParaRPr lang="id-ID"/>
          </a:p>
        </p:txBody>
      </p:sp>
    </p:spTree>
    <p:extLst>
      <p:ext uri="{BB962C8B-B14F-4D97-AF65-F5344CB8AC3E}">
        <p14:creationId xmlns:p14="http://schemas.microsoft.com/office/powerpoint/2010/main" val="29905840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4E93D58-F90B-4C24-9FC4-E0390A37F0D6}" type="datetime1">
              <a:rPr lang="id-ID" smtClean="0"/>
              <a:t>22/09/2019</a:t>
            </a:fld>
            <a:endParaRPr lang="id-ID"/>
          </a:p>
        </p:txBody>
      </p:sp>
      <p:sp>
        <p:nvSpPr>
          <p:cNvPr id="6" name="Footer Placeholder 5"/>
          <p:cNvSpPr>
            <a:spLocks noGrp="1"/>
          </p:cNvSpPr>
          <p:nvPr>
            <p:ph type="ftr" sz="quarter" idx="11"/>
          </p:nvPr>
        </p:nvSpPr>
        <p:spPr/>
        <p:txBody>
          <a:bodyPr/>
          <a:lstStyle/>
          <a:p>
            <a:r>
              <a:rPr lang="id-ID" smtClean="0"/>
              <a:t>IMK - IF UPNVY 2019</a:t>
            </a:r>
            <a:endParaRPr lang="id-ID"/>
          </a:p>
        </p:txBody>
      </p:sp>
      <p:sp>
        <p:nvSpPr>
          <p:cNvPr id="7" name="Slide Number Placeholder 6"/>
          <p:cNvSpPr>
            <a:spLocks noGrp="1"/>
          </p:cNvSpPr>
          <p:nvPr>
            <p:ph type="sldNum" sz="quarter" idx="12"/>
          </p:nvPr>
        </p:nvSpPr>
        <p:spPr/>
        <p:txBody>
          <a:bodyPr/>
          <a:lstStyle/>
          <a:p>
            <a:fld id="{70BFC6FD-F4F1-48D8-B49C-CE62C6D54294}" type="slidenum">
              <a:rPr lang="id-ID" smtClean="0"/>
              <a:t>‹#›</a:t>
            </a:fld>
            <a:endParaRPr lang="id-ID"/>
          </a:p>
        </p:txBody>
      </p:sp>
    </p:spTree>
    <p:extLst>
      <p:ext uri="{BB962C8B-B14F-4D97-AF65-F5344CB8AC3E}">
        <p14:creationId xmlns:p14="http://schemas.microsoft.com/office/powerpoint/2010/main" val="38512111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1ACCE17-BAE2-40B6-AAFA-B9BF07AF2189}" type="datetime1">
              <a:rPr lang="id-ID" smtClean="0"/>
              <a:t>22/09/2019</a:t>
            </a:fld>
            <a:endParaRPr lang="id-ID"/>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r>
              <a:rPr lang="id-ID" smtClean="0"/>
              <a:t>IMK - IF UPNVY 2019</a:t>
            </a:r>
            <a:endParaRPr lang="id-ID"/>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0BFC6FD-F4F1-48D8-B49C-CE62C6D54294}" type="slidenum">
              <a:rPr lang="id-ID" smtClean="0"/>
              <a:t>‹#›</a:t>
            </a:fld>
            <a:endParaRPr lang="id-ID"/>
          </a:p>
        </p:txBody>
      </p:sp>
    </p:spTree>
    <p:extLst>
      <p:ext uri="{BB962C8B-B14F-4D97-AF65-F5344CB8AC3E}">
        <p14:creationId xmlns:p14="http://schemas.microsoft.com/office/powerpoint/2010/main" val="1816249352"/>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hf sldNum="0" hdr="0" ftr="0" dt="0"/>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jpg"/><Relationship Id="rId3" Type="http://schemas.openxmlformats.org/officeDocument/2006/relationships/image" Target="../media/image3.jpg"/><Relationship Id="rId7" Type="http://schemas.openxmlformats.org/officeDocument/2006/relationships/image" Target="../media/image7.jpg"/><Relationship Id="rId12" Type="http://schemas.openxmlformats.org/officeDocument/2006/relationships/image" Target="../media/image12.png"/><Relationship Id="rId2" Type="http://schemas.openxmlformats.org/officeDocument/2006/relationships/image" Target="../media/image2.jpg"/><Relationship Id="rId1" Type="http://schemas.openxmlformats.org/officeDocument/2006/relationships/slideLayout" Target="../slideLayouts/slideLayout1.xml"/><Relationship Id="rId6" Type="http://schemas.openxmlformats.org/officeDocument/2006/relationships/image" Target="../media/image6.jpg"/><Relationship Id="rId11" Type="http://schemas.openxmlformats.org/officeDocument/2006/relationships/image" Target="../media/image11.jpg"/><Relationship Id="rId5" Type="http://schemas.openxmlformats.org/officeDocument/2006/relationships/image" Target="../media/image5.jpg"/><Relationship Id="rId10" Type="http://schemas.openxmlformats.org/officeDocument/2006/relationships/image" Target="../media/image10.jpg"/><Relationship Id="rId4" Type="http://schemas.openxmlformats.org/officeDocument/2006/relationships/image" Target="../media/image4.jpg"/><Relationship Id="rId9" Type="http://schemas.openxmlformats.org/officeDocument/2006/relationships/image" Target="../media/image9.jpg"/></Relationships>
</file>

<file path=ppt/slides/_rels/slide10.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diagramLayout" Target="../diagrams/layout13.xml"/><Relationship Id="rId7" Type="http://schemas.openxmlformats.org/officeDocument/2006/relationships/image" Target="../media/image33.png"/><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microsoft.com/office/2007/relationships/diagramDrawing" Target="../diagrams/drawing13.xml"/><Relationship Id="rId11" Type="http://schemas.openxmlformats.org/officeDocument/2006/relationships/image" Target="../media/image37.png"/><Relationship Id="rId5" Type="http://schemas.openxmlformats.org/officeDocument/2006/relationships/diagramColors" Target="../diagrams/colors13.xml"/><Relationship Id="rId10" Type="http://schemas.openxmlformats.org/officeDocument/2006/relationships/image" Target="../media/image36.png"/><Relationship Id="rId4" Type="http://schemas.openxmlformats.org/officeDocument/2006/relationships/diagramQuickStyle" Target="../diagrams/quickStyle13.xml"/><Relationship Id="rId9" Type="http://schemas.openxmlformats.org/officeDocument/2006/relationships/image" Target="../media/image35.png"/></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4.xml"/><Relationship Id="rId2" Type="http://schemas.openxmlformats.org/officeDocument/2006/relationships/diagramData" Target="../diagrams/data14.xml"/><Relationship Id="rId1" Type="http://schemas.openxmlformats.org/officeDocument/2006/relationships/slideLayout" Target="../slideLayouts/slideLayout2.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5.xml"/><Relationship Id="rId2" Type="http://schemas.openxmlformats.org/officeDocument/2006/relationships/diagramData" Target="../diagrams/data15.xml"/><Relationship Id="rId1" Type="http://schemas.openxmlformats.org/officeDocument/2006/relationships/slideLayout" Target="../slideLayouts/slideLayout2.xml"/><Relationship Id="rId6" Type="http://schemas.microsoft.com/office/2007/relationships/diagramDrawing" Target="../diagrams/drawing15.xml"/><Relationship Id="rId5" Type="http://schemas.openxmlformats.org/officeDocument/2006/relationships/diagramColors" Target="../diagrams/colors15.xml"/><Relationship Id="rId4" Type="http://schemas.openxmlformats.org/officeDocument/2006/relationships/diagramQuickStyle" Target="../diagrams/quickStyle15.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6.xml"/><Relationship Id="rId2" Type="http://schemas.openxmlformats.org/officeDocument/2006/relationships/diagramData" Target="../diagrams/data16.xml"/><Relationship Id="rId1" Type="http://schemas.openxmlformats.org/officeDocument/2006/relationships/slideLayout" Target="../slideLayouts/slideLayout2.xml"/><Relationship Id="rId6" Type="http://schemas.microsoft.com/office/2007/relationships/diagramDrawing" Target="../diagrams/drawing16.xml"/><Relationship Id="rId5" Type="http://schemas.openxmlformats.org/officeDocument/2006/relationships/diagramColors" Target="../diagrams/colors16.xml"/><Relationship Id="rId4" Type="http://schemas.openxmlformats.org/officeDocument/2006/relationships/diagramQuickStyle" Target="../diagrams/quickStyle16.xml"/></Relationships>
</file>

<file path=ppt/slides/_rels/slide14.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diagramData" Target="../diagrams/data17.xml"/><Relationship Id="rId7" Type="http://schemas.microsoft.com/office/2007/relationships/diagramDrawing" Target="../diagrams/drawing17.xml"/><Relationship Id="rId2" Type="http://schemas.openxmlformats.org/officeDocument/2006/relationships/image" Target="../media/image38.png"/><Relationship Id="rId1" Type="http://schemas.openxmlformats.org/officeDocument/2006/relationships/slideLayout" Target="../slideLayouts/slideLayout2.xml"/><Relationship Id="rId6" Type="http://schemas.openxmlformats.org/officeDocument/2006/relationships/diagramColors" Target="../diagrams/colors17.xml"/><Relationship Id="rId5" Type="http://schemas.openxmlformats.org/officeDocument/2006/relationships/diagramQuickStyle" Target="../diagrams/quickStyle17.xml"/><Relationship Id="rId4" Type="http://schemas.openxmlformats.org/officeDocument/2006/relationships/diagramLayout" Target="../diagrams/layout17.xml"/></Relationships>
</file>

<file path=ppt/slides/_rels/slide15.xml.rels><?xml version="1.0" encoding="UTF-8" standalone="yes"?>
<Relationships xmlns="http://schemas.openxmlformats.org/package/2006/relationships"><Relationship Id="rId8" Type="http://schemas.openxmlformats.org/officeDocument/2006/relationships/diagramLayout" Target="../diagrams/layout19.xml"/><Relationship Id="rId3" Type="http://schemas.openxmlformats.org/officeDocument/2006/relationships/diagramLayout" Target="../diagrams/layout18.xml"/><Relationship Id="rId7" Type="http://schemas.openxmlformats.org/officeDocument/2006/relationships/diagramData" Target="../diagrams/data19.xml"/><Relationship Id="rId2" Type="http://schemas.openxmlformats.org/officeDocument/2006/relationships/diagramData" Target="../diagrams/data18.xml"/><Relationship Id="rId1" Type="http://schemas.openxmlformats.org/officeDocument/2006/relationships/slideLayout" Target="../slideLayouts/slideLayout2.xml"/><Relationship Id="rId6" Type="http://schemas.microsoft.com/office/2007/relationships/diagramDrawing" Target="../diagrams/drawing18.xml"/><Relationship Id="rId11" Type="http://schemas.microsoft.com/office/2007/relationships/diagramDrawing" Target="../diagrams/drawing19.xml"/><Relationship Id="rId5" Type="http://schemas.openxmlformats.org/officeDocument/2006/relationships/diagramColors" Target="../diagrams/colors18.xml"/><Relationship Id="rId10" Type="http://schemas.openxmlformats.org/officeDocument/2006/relationships/diagramColors" Target="../diagrams/colors19.xml"/><Relationship Id="rId4" Type="http://schemas.openxmlformats.org/officeDocument/2006/relationships/diagramQuickStyle" Target="../diagrams/quickStyle18.xml"/><Relationship Id="rId9" Type="http://schemas.openxmlformats.org/officeDocument/2006/relationships/diagramQuickStyle" Target="../diagrams/quickStyle19.xml"/></Relationships>
</file>

<file path=ppt/slides/_rels/slide16.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diagramData" Target="../diagrams/data20.xml"/><Relationship Id="rId7" Type="http://schemas.microsoft.com/office/2007/relationships/diagramDrawing" Target="../diagrams/drawing20.xml"/><Relationship Id="rId2" Type="http://schemas.openxmlformats.org/officeDocument/2006/relationships/image" Target="../media/image40.png"/><Relationship Id="rId1" Type="http://schemas.openxmlformats.org/officeDocument/2006/relationships/slideLayout" Target="../slideLayouts/slideLayout2.xml"/><Relationship Id="rId6" Type="http://schemas.openxmlformats.org/officeDocument/2006/relationships/diagramColors" Target="../diagrams/colors20.xml"/><Relationship Id="rId5" Type="http://schemas.openxmlformats.org/officeDocument/2006/relationships/diagramQuickStyle" Target="../diagrams/quickStyle20.xml"/><Relationship Id="rId4" Type="http://schemas.openxmlformats.org/officeDocument/2006/relationships/diagramLayout" Target="../diagrams/layout20.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8" Type="http://schemas.openxmlformats.org/officeDocument/2006/relationships/diagramLayout" Target="../diagrams/layout3.xml"/><Relationship Id="rId3" Type="http://schemas.openxmlformats.org/officeDocument/2006/relationships/diagramLayout" Target="../diagrams/layout2.xml"/><Relationship Id="rId7" Type="http://schemas.openxmlformats.org/officeDocument/2006/relationships/diagramData" Target="../diagrams/data3.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11" Type="http://schemas.microsoft.com/office/2007/relationships/diagramDrawing" Target="../diagrams/drawing3.xml"/><Relationship Id="rId5" Type="http://schemas.openxmlformats.org/officeDocument/2006/relationships/diagramColors" Target="../diagrams/colors2.xml"/><Relationship Id="rId10" Type="http://schemas.openxmlformats.org/officeDocument/2006/relationships/diagramColors" Target="../diagrams/colors3.xml"/><Relationship Id="rId4" Type="http://schemas.openxmlformats.org/officeDocument/2006/relationships/diagramQuickStyle" Target="../diagrams/quickStyle2.xml"/><Relationship Id="rId9" Type="http://schemas.openxmlformats.org/officeDocument/2006/relationships/diagramQuickStyle" Target="../diagrams/quickStyle3.xml"/></Relationships>
</file>

<file path=ppt/slides/_rels/slide4.xml.rels><?xml version="1.0" encoding="UTF-8" standalone="yes"?>
<Relationships xmlns="http://schemas.openxmlformats.org/package/2006/relationships"><Relationship Id="rId8" Type="http://schemas.openxmlformats.org/officeDocument/2006/relationships/diagramLayout" Target="../diagrams/layout5.xml"/><Relationship Id="rId13" Type="http://schemas.openxmlformats.org/officeDocument/2006/relationships/diagramLayout" Target="../diagrams/layout6.xml"/><Relationship Id="rId18" Type="http://schemas.openxmlformats.org/officeDocument/2006/relationships/diagramLayout" Target="../diagrams/layout7.xml"/><Relationship Id="rId3" Type="http://schemas.openxmlformats.org/officeDocument/2006/relationships/diagramLayout" Target="../diagrams/layout4.xml"/><Relationship Id="rId21" Type="http://schemas.microsoft.com/office/2007/relationships/diagramDrawing" Target="../diagrams/drawing7.xml"/><Relationship Id="rId7" Type="http://schemas.openxmlformats.org/officeDocument/2006/relationships/diagramData" Target="../diagrams/data5.xml"/><Relationship Id="rId12" Type="http://schemas.openxmlformats.org/officeDocument/2006/relationships/diagramData" Target="../diagrams/data6.xml"/><Relationship Id="rId17" Type="http://schemas.openxmlformats.org/officeDocument/2006/relationships/diagramData" Target="../diagrams/data7.xml"/><Relationship Id="rId2" Type="http://schemas.openxmlformats.org/officeDocument/2006/relationships/diagramData" Target="../diagrams/data4.xml"/><Relationship Id="rId16" Type="http://schemas.microsoft.com/office/2007/relationships/diagramDrawing" Target="../diagrams/drawing6.xml"/><Relationship Id="rId20" Type="http://schemas.openxmlformats.org/officeDocument/2006/relationships/diagramColors" Target="../diagrams/colors7.xml"/><Relationship Id="rId1" Type="http://schemas.openxmlformats.org/officeDocument/2006/relationships/slideLayout" Target="../slideLayouts/slideLayout2.xml"/><Relationship Id="rId6" Type="http://schemas.microsoft.com/office/2007/relationships/diagramDrawing" Target="../diagrams/drawing4.xml"/><Relationship Id="rId11" Type="http://schemas.microsoft.com/office/2007/relationships/diagramDrawing" Target="../diagrams/drawing5.xml"/><Relationship Id="rId5" Type="http://schemas.openxmlformats.org/officeDocument/2006/relationships/diagramColors" Target="../diagrams/colors4.xml"/><Relationship Id="rId15" Type="http://schemas.openxmlformats.org/officeDocument/2006/relationships/diagramColors" Target="../diagrams/colors6.xml"/><Relationship Id="rId10" Type="http://schemas.openxmlformats.org/officeDocument/2006/relationships/diagramColors" Target="../diagrams/colors5.xml"/><Relationship Id="rId19" Type="http://schemas.openxmlformats.org/officeDocument/2006/relationships/diagramQuickStyle" Target="../diagrams/quickStyle7.xml"/><Relationship Id="rId4" Type="http://schemas.openxmlformats.org/officeDocument/2006/relationships/diagramQuickStyle" Target="../diagrams/quickStyle4.xml"/><Relationship Id="rId9" Type="http://schemas.openxmlformats.org/officeDocument/2006/relationships/diagramQuickStyle" Target="../diagrams/quickStyle5.xml"/><Relationship Id="rId14" Type="http://schemas.openxmlformats.org/officeDocument/2006/relationships/diagramQuickStyle" Target="../diagrams/quickStyle6.xml"/></Relationships>
</file>

<file path=ppt/slides/_rels/slide5.xml.rels><?xml version="1.0" encoding="UTF-8" standalone="yes"?>
<Relationships xmlns="http://schemas.openxmlformats.org/package/2006/relationships"><Relationship Id="rId8" Type="http://schemas.openxmlformats.org/officeDocument/2006/relationships/image" Target="../media/image21.jpeg"/><Relationship Id="rId3" Type="http://schemas.openxmlformats.org/officeDocument/2006/relationships/diagramLayout" Target="../diagrams/layout8.xml"/><Relationship Id="rId7" Type="http://schemas.openxmlformats.org/officeDocument/2006/relationships/image" Target="../media/image20.png"/><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6.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diagramLayout" Target="../diagrams/layout9.xml"/><Relationship Id="rId7" Type="http://schemas.openxmlformats.org/officeDocument/2006/relationships/image" Target="../media/image22.png"/><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10" Type="http://schemas.openxmlformats.org/officeDocument/2006/relationships/image" Target="../media/image25.png"/><Relationship Id="rId4" Type="http://schemas.openxmlformats.org/officeDocument/2006/relationships/diagramQuickStyle" Target="../diagrams/quickStyle9.xml"/><Relationship Id="rId9" Type="http://schemas.openxmlformats.org/officeDocument/2006/relationships/image" Target="../media/image24.png"/></Relationships>
</file>

<file path=ppt/slides/_rels/slide7.xml.rels><?xml version="1.0" encoding="UTF-8" standalone="yes"?>
<Relationships xmlns="http://schemas.openxmlformats.org/package/2006/relationships"><Relationship Id="rId8" Type="http://schemas.openxmlformats.org/officeDocument/2006/relationships/image" Target="../media/image27.jpeg"/><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 Id="rId9" Type="http://schemas.openxmlformats.org/officeDocument/2006/relationships/image" Target="../media/image28.png"/></Relationships>
</file>

<file path=ppt/slides/_rels/slide8.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diagramLayout" Target="../diagrams/layout11.xml"/><Relationship Id="rId7" Type="http://schemas.openxmlformats.org/officeDocument/2006/relationships/image" Target="../media/image29.jpeg"/><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9.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diagramLayout" Target="../diagrams/layout12.xml"/><Relationship Id="rId7" Type="http://schemas.openxmlformats.org/officeDocument/2006/relationships/image" Target="../media/image31.png"/><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p:cNvGrpSpPr/>
          <p:nvPr/>
        </p:nvGrpSpPr>
        <p:grpSpPr>
          <a:xfrm>
            <a:off x="1575326" y="70448"/>
            <a:ext cx="5789923" cy="4152217"/>
            <a:chOff x="1541460" y="222845"/>
            <a:chExt cx="5789923" cy="4152217"/>
          </a:xfrm>
        </p:grpSpPr>
        <p:sp>
          <p:nvSpPr>
            <p:cNvPr id="5" name="Octagon 4"/>
            <p:cNvSpPr/>
            <p:nvPr/>
          </p:nvSpPr>
          <p:spPr>
            <a:xfrm rot="774799">
              <a:off x="1851801" y="265952"/>
              <a:ext cx="1620000" cy="1620000"/>
            </a:xfrm>
            <a:prstGeom prst="octagon">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7" name="Octagon 6"/>
            <p:cNvSpPr/>
            <p:nvPr/>
          </p:nvSpPr>
          <p:spPr>
            <a:xfrm rot="774799">
              <a:off x="4201668" y="1472270"/>
              <a:ext cx="1620000" cy="1620000"/>
            </a:xfrm>
            <a:prstGeom prst="octagon">
              <a:avLst/>
            </a:prstGeom>
            <a:blipFill dpi="0" rotWithShape="1">
              <a:blip r:embed="rId3">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8" name="Octagon 7"/>
            <p:cNvSpPr/>
            <p:nvPr/>
          </p:nvSpPr>
          <p:spPr>
            <a:xfrm rot="774799">
              <a:off x="1541460" y="1508837"/>
              <a:ext cx="1620000" cy="1620000"/>
            </a:xfrm>
            <a:prstGeom prst="octagon">
              <a:avLst/>
            </a:prstGeom>
            <a:blipFill dpi="0" rotWithShape="1">
              <a:blip r:embed="rId4">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9" name="Octagon 8"/>
            <p:cNvSpPr/>
            <p:nvPr/>
          </p:nvSpPr>
          <p:spPr>
            <a:xfrm rot="774799">
              <a:off x="3154624" y="251720"/>
              <a:ext cx="1620000" cy="1620000"/>
            </a:xfrm>
            <a:prstGeom prst="octagon">
              <a:avLst/>
            </a:prstGeom>
            <a:blipFill dpi="0" rotWithShape="1">
              <a:blip r:embed="rId5">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0" name="Octagon 9"/>
            <p:cNvSpPr/>
            <p:nvPr/>
          </p:nvSpPr>
          <p:spPr>
            <a:xfrm rot="880804">
              <a:off x="2837363" y="1512897"/>
              <a:ext cx="1620000" cy="1620000"/>
            </a:xfrm>
            <a:prstGeom prst="octagon">
              <a:avLst/>
            </a:prstGeom>
            <a:blipFill dpi="0" rotWithShape="1">
              <a:blip r:embed="rId6">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1" name="Octagon 10"/>
            <p:cNvSpPr/>
            <p:nvPr/>
          </p:nvSpPr>
          <p:spPr>
            <a:xfrm rot="934442">
              <a:off x="2500348" y="2755062"/>
              <a:ext cx="1620000" cy="1620000"/>
            </a:xfrm>
            <a:prstGeom prst="octagon">
              <a:avLst/>
            </a:prstGeom>
            <a:blipFill dpi="0" rotWithShape="1">
              <a:blip r:embed="rId7">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5" name="Octagon 14"/>
            <p:cNvSpPr/>
            <p:nvPr/>
          </p:nvSpPr>
          <p:spPr>
            <a:xfrm rot="843670">
              <a:off x="4472760" y="222845"/>
              <a:ext cx="1620000" cy="1620000"/>
            </a:xfrm>
            <a:prstGeom prst="octagon">
              <a:avLst/>
            </a:prstGeom>
            <a:blipFill dpi="0" rotWithShape="1">
              <a:blip r:embed="rId8">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6" name="Octagon 15"/>
            <p:cNvSpPr/>
            <p:nvPr/>
          </p:nvSpPr>
          <p:spPr>
            <a:xfrm rot="774799">
              <a:off x="3891328" y="2733685"/>
              <a:ext cx="1620000" cy="1620000"/>
            </a:xfrm>
            <a:prstGeom prst="octagon">
              <a:avLst/>
            </a:prstGeom>
            <a:blipFill dpi="0" rotWithShape="1">
              <a:blip r:embed="rId9">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7" name="Octagon 16"/>
            <p:cNvSpPr/>
            <p:nvPr/>
          </p:nvSpPr>
          <p:spPr>
            <a:xfrm rot="774799">
              <a:off x="5711383" y="1133328"/>
              <a:ext cx="1620000" cy="1620000"/>
            </a:xfrm>
            <a:prstGeom prst="octagon">
              <a:avLst/>
            </a:prstGeom>
            <a:blipFill dpi="0" rotWithShape="1">
              <a:blip r:embed="rId10">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8" name="Octagon 17"/>
            <p:cNvSpPr/>
            <p:nvPr/>
          </p:nvSpPr>
          <p:spPr>
            <a:xfrm rot="869006">
              <a:off x="5213713" y="2417949"/>
              <a:ext cx="1620000" cy="1620000"/>
            </a:xfrm>
            <a:prstGeom prst="octagon">
              <a:avLst/>
            </a:prstGeom>
            <a:blipFill dpi="0" rotWithShape="1">
              <a:blip r:embed="rId11">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
        <p:nvSpPr>
          <p:cNvPr id="2" name="Title 1"/>
          <p:cNvSpPr>
            <a:spLocks noGrp="1"/>
          </p:cNvSpPr>
          <p:nvPr>
            <p:ph type="ctrTitle"/>
          </p:nvPr>
        </p:nvSpPr>
        <p:spPr>
          <a:xfrm>
            <a:off x="2658533" y="1334067"/>
            <a:ext cx="9317250" cy="2616199"/>
          </a:xfrm>
        </p:spPr>
        <p:txBody>
          <a:bodyPr>
            <a:noAutofit/>
          </a:bodyPr>
          <a:lstStyle/>
          <a:p>
            <a:r>
              <a:rPr lang="id-ID" sz="8000" dirty="0" smtClean="0">
                <a:solidFill>
                  <a:schemeClr val="accent1">
                    <a:lumMod val="75000"/>
                  </a:schemeClr>
                </a:solidFill>
                <a:latin typeface="Arial Rounded MT Bold" panose="020F0704030504030204" pitchFamily="34" charset="0"/>
              </a:rPr>
              <a:t>Interaksi Manusia dan Komputer</a:t>
            </a:r>
            <a:endParaRPr lang="id-ID" sz="8000" dirty="0">
              <a:solidFill>
                <a:schemeClr val="accent1">
                  <a:lumMod val="75000"/>
                </a:schemeClr>
              </a:solidFill>
              <a:latin typeface="Arial Rounded MT Bold" panose="020F0704030504030204" pitchFamily="34" charset="0"/>
            </a:endParaRPr>
          </a:p>
        </p:txBody>
      </p:sp>
      <p:sp>
        <p:nvSpPr>
          <p:cNvPr id="20" name="TextBox 19"/>
          <p:cNvSpPr txBox="1"/>
          <p:nvPr/>
        </p:nvSpPr>
        <p:spPr>
          <a:xfrm>
            <a:off x="7779780" y="4724400"/>
            <a:ext cx="3982244" cy="369332"/>
          </a:xfrm>
          <a:prstGeom prst="rect">
            <a:avLst/>
          </a:prstGeom>
          <a:noFill/>
        </p:spPr>
        <p:txBody>
          <a:bodyPr wrap="none" rtlCol="0">
            <a:spAutoFit/>
          </a:bodyPr>
          <a:lstStyle/>
          <a:p>
            <a:r>
              <a:rPr lang="id-ID" dirty="0" smtClean="0">
                <a:latin typeface="Arial Rounded MT Bold" panose="020F0704030504030204" pitchFamily="34" charset="0"/>
              </a:rPr>
              <a:t>Shoffan Saifullah, S.Kom., M.Kom.</a:t>
            </a:r>
            <a:endParaRPr lang="id-ID" dirty="0">
              <a:latin typeface="Arial Rounded MT Bold" panose="020F0704030504030204" pitchFamily="34" charset="0"/>
            </a:endParaRPr>
          </a:p>
        </p:txBody>
      </p:sp>
      <p:sp>
        <p:nvSpPr>
          <p:cNvPr id="21" name="Rectangle 20"/>
          <p:cNvSpPr/>
          <p:nvPr/>
        </p:nvSpPr>
        <p:spPr>
          <a:xfrm>
            <a:off x="0" y="5610386"/>
            <a:ext cx="3096000" cy="1247614"/>
          </a:xfrm>
          <a:custGeom>
            <a:avLst/>
            <a:gdLst>
              <a:gd name="connsiteX0" fmla="*/ 0 w 3096000"/>
              <a:gd name="connsiteY0" fmla="*/ 0 h 1236133"/>
              <a:gd name="connsiteX1" fmla="*/ 3096000 w 3096000"/>
              <a:gd name="connsiteY1" fmla="*/ 0 h 1236133"/>
              <a:gd name="connsiteX2" fmla="*/ 3096000 w 3096000"/>
              <a:gd name="connsiteY2" fmla="*/ 1236133 h 1236133"/>
              <a:gd name="connsiteX3" fmla="*/ 0 w 3096000"/>
              <a:gd name="connsiteY3" fmla="*/ 1236133 h 1236133"/>
              <a:gd name="connsiteX4" fmla="*/ 0 w 3096000"/>
              <a:gd name="connsiteY4" fmla="*/ 0 h 1236133"/>
              <a:gd name="connsiteX0" fmla="*/ 0 w 3096000"/>
              <a:gd name="connsiteY0" fmla="*/ 11481 h 1247614"/>
              <a:gd name="connsiteX1" fmla="*/ 2355742 w 3096000"/>
              <a:gd name="connsiteY1" fmla="*/ 0 h 1247614"/>
              <a:gd name="connsiteX2" fmla="*/ 3096000 w 3096000"/>
              <a:gd name="connsiteY2" fmla="*/ 11481 h 1247614"/>
              <a:gd name="connsiteX3" fmla="*/ 3096000 w 3096000"/>
              <a:gd name="connsiteY3" fmla="*/ 1247614 h 1247614"/>
              <a:gd name="connsiteX4" fmla="*/ 0 w 3096000"/>
              <a:gd name="connsiteY4" fmla="*/ 1247614 h 1247614"/>
              <a:gd name="connsiteX5" fmla="*/ 0 w 3096000"/>
              <a:gd name="connsiteY5" fmla="*/ 11481 h 1247614"/>
              <a:gd name="connsiteX0" fmla="*/ 0 w 3096000"/>
              <a:gd name="connsiteY0" fmla="*/ 11481 h 1247614"/>
              <a:gd name="connsiteX1" fmla="*/ 2355742 w 3096000"/>
              <a:gd name="connsiteY1" fmla="*/ 0 h 1247614"/>
              <a:gd name="connsiteX2" fmla="*/ 2600054 w 3096000"/>
              <a:gd name="connsiteY2" fmla="*/ 507427 h 1247614"/>
              <a:gd name="connsiteX3" fmla="*/ 3096000 w 3096000"/>
              <a:gd name="connsiteY3" fmla="*/ 1247614 h 1247614"/>
              <a:gd name="connsiteX4" fmla="*/ 0 w 3096000"/>
              <a:gd name="connsiteY4" fmla="*/ 1247614 h 1247614"/>
              <a:gd name="connsiteX5" fmla="*/ 0 w 3096000"/>
              <a:gd name="connsiteY5" fmla="*/ 11481 h 1247614"/>
              <a:gd name="connsiteX0" fmla="*/ 0 w 3096000"/>
              <a:gd name="connsiteY0" fmla="*/ 11481 h 1247614"/>
              <a:gd name="connsiteX1" fmla="*/ 2355742 w 3096000"/>
              <a:gd name="connsiteY1" fmla="*/ 0 h 1247614"/>
              <a:gd name="connsiteX2" fmla="*/ 2662047 w 3096000"/>
              <a:gd name="connsiteY2" fmla="*/ 476430 h 1247614"/>
              <a:gd name="connsiteX3" fmla="*/ 3096000 w 3096000"/>
              <a:gd name="connsiteY3" fmla="*/ 1247614 h 1247614"/>
              <a:gd name="connsiteX4" fmla="*/ 0 w 3096000"/>
              <a:gd name="connsiteY4" fmla="*/ 1247614 h 1247614"/>
              <a:gd name="connsiteX5" fmla="*/ 0 w 3096000"/>
              <a:gd name="connsiteY5" fmla="*/ 11481 h 1247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96000" h="1247614">
                <a:moveTo>
                  <a:pt x="0" y="11481"/>
                </a:moveTo>
                <a:lnTo>
                  <a:pt x="2355742" y="0"/>
                </a:lnTo>
                <a:lnTo>
                  <a:pt x="2662047" y="476430"/>
                </a:lnTo>
                <a:lnTo>
                  <a:pt x="3096000" y="1247614"/>
                </a:lnTo>
                <a:lnTo>
                  <a:pt x="0" y="1247614"/>
                </a:lnTo>
                <a:lnTo>
                  <a:pt x="0" y="11481"/>
                </a:lnTo>
                <a:close/>
              </a:path>
            </a:pathLst>
          </a:cu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2" name="Rectangle 21"/>
          <p:cNvSpPr/>
          <p:nvPr/>
        </p:nvSpPr>
        <p:spPr>
          <a:xfrm>
            <a:off x="4280595" y="5625492"/>
            <a:ext cx="7920000" cy="1236133"/>
          </a:xfrm>
          <a:custGeom>
            <a:avLst/>
            <a:gdLst>
              <a:gd name="connsiteX0" fmla="*/ 0 w 7920000"/>
              <a:gd name="connsiteY0" fmla="*/ 0 h 1236133"/>
              <a:gd name="connsiteX1" fmla="*/ 7920000 w 7920000"/>
              <a:gd name="connsiteY1" fmla="*/ 0 h 1236133"/>
              <a:gd name="connsiteX2" fmla="*/ 7920000 w 7920000"/>
              <a:gd name="connsiteY2" fmla="*/ 1236133 h 1236133"/>
              <a:gd name="connsiteX3" fmla="*/ 0 w 7920000"/>
              <a:gd name="connsiteY3" fmla="*/ 1236133 h 1236133"/>
              <a:gd name="connsiteX4" fmla="*/ 0 w 7920000"/>
              <a:gd name="connsiteY4" fmla="*/ 0 h 1236133"/>
              <a:gd name="connsiteX0" fmla="*/ 0 w 7920000"/>
              <a:gd name="connsiteY0" fmla="*/ 0 h 1236133"/>
              <a:gd name="connsiteX1" fmla="*/ 7920000 w 7920000"/>
              <a:gd name="connsiteY1" fmla="*/ 0 h 1236133"/>
              <a:gd name="connsiteX2" fmla="*/ 7920000 w 7920000"/>
              <a:gd name="connsiteY2" fmla="*/ 1236133 h 1236133"/>
              <a:gd name="connsiteX3" fmla="*/ 1100380 w 7920000"/>
              <a:gd name="connsiteY3" fmla="*/ 1205137 h 1236133"/>
              <a:gd name="connsiteX4" fmla="*/ 0 w 7920000"/>
              <a:gd name="connsiteY4" fmla="*/ 0 h 1236133"/>
              <a:gd name="connsiteX0" fmla="*/ 0 w 7920000"/>
              <a:gd name="connsiteY0" fmla="*/ 0 h 1236133"/>
              <a:gd name="connsiteX1" fmla="*/ 7920000 w 7920000"/>
              <a:gd name="connsiteY1" fmla="*/ 0 h 1236133"/>
              <a:gd name="connsiteX2" fmla="*/ 7920000 w 7920000"/>
              <a:gd name="connsiteY2" fmla="*/ 1236133 h 1236133"/>
              <a:gd name="connsiteX3" fmla="*/ 1379350 w 7920000"/>
              <a:gd name="connsiteY3" fmla="*/ 1096649 h 1236133"/>
              <a:gd name="connsiteX4" fmla="*/ 0 w 7920000"/>
              <a:gd name="connsiteY4" fmla="*/ 0 h 1236133"/>
              <a:gd name="connsiteX0" fmla="*/ 0 w 7920000"/>
              <a:gd name="connsiteY0" fmla="*/ 0 h 1236133"/>
              <a:gd name="connsiteX1" fmla="*/ 7920000 w 7920000"/>
              <a:gd name="connsiteY1" fmla="*/ 0 h 1236133"/>
              <a:gd name="connsiteX2" fmla="*/ 7920000 w 7920000"/>
              <a:gd name="connsiteY2" fmla="*/ 1236133 h 1236133"/>
              <a:gd name="connsiteX3" fmla="*/ 1239865 w 7920000"/>
              <a:gd name="connsiteY3" fmla="*/ 1205138 h 1236133"/>
              <a:gd name="connsiteX4" fmla="*/ 0 w 7920000"/>
              <a:gd name="connsiteY4" fmla="*/ 0 h 1236133"/>
              <a:gd name="connsiteX0" fmla="*/ 0 w 7920000"/>
              <a:gd name="connsiteY0" fmla="*/ 0 h 1251633"/>
              <a:gd name="connsiteX1" fmla="*/ 7920000 w 7920000"/>
              <a:gd name="connsiteY1" fmla="*/ 0 h 1251633"/>
              <a:gd name="connsiteX2" fmla="*/ 7920000 w 7920000"/>
              <a:gd name="connsiteY2" fmla="*/ 1236133 h 1251633"/>
              <a:gd name="connsiteX3" fmla="*/ 1301858 w 7920000"/>
              <a:gd name="connsiteY3" fmla="*/ 1251633 h 1251633"/>
              <a:gd name="connsiteX4" fmla="*/ 0 w 7920000"/>
              <a:gd name="connsiteY4" fmla="*/ 0 h 1251633"/>
              <a:gd name="connsiteX0" fmla="*/ 0 w 7920000"/>
              <a:gd name="connsiteY0" fmla="*/ 0 h 1236133"/>
              <a:gd name="connsiteX1" fmla="*/ 7920000 w 7920000"/>
              <a:gd name="connsiteY1" fmla="*/ 0 h 1236133"/>
              <a:gd name="connsiteX2" fmla="*/ 7920000 w 7920000"/>
              <a:gd name="connsiteY2" fmla="*/ 1236133 h 1236133"/>
              <a:gd name="connsiteX3" fmla="*/ 1442535 w 7920000"/>
              <a:gd name="connsiteY3" fmla="*/ 1040618 h 1236133"/>
              <a:gd name="connsiteX4" fmla="*/ 0 w 7920000"/>
              <a:gd name="connsiteY4" fmla="*/ 0 h 1236133"/>
              <a:gd name="connsiteX0" fmla="*/ 0 w 7920000"/>
              <a:gd name="connsiteY0" fmla="*/ 0 h 1236133"/>
              <a:gd name="connsiteX1" fmla="*/ 7920000 w 7920000"/>
              <a:gd name="connsiteY1" fmla="*/ 0 h 1236133"/>
              <a:gd name="connsiteX2" fmla="*/ 7920000 w 7920000"/>
              <a:gd name="connsiteY2" fmla="*/ 1236133 h 1236133"/>
              <a:gd name="connsiteX3" fmla="*/ 1278412 w 7920000"/>
              <a:gd name="connsiteY3" fmla="*/ 1228187 h 1236133"/>
              <a:gd name="connsiteX4" fmla="*/ 0 w 7920000"/>
              <a:gd name="connsiteY4" fmla="*/ 0 h 12361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20000" h="1236133">
                <a:moveTo>
                  <a:pt x="0" y="0"/>
                </a:moveTo>
                <a:lnTo>
                  <a:pt x="7920000" y="0"/>
                </a:lnTo>
                <a:lnTo>
                  <a:pt x="7920000" y="1236133"/>
                </a:lnTo>
                <a:lnTo>
                  <a:pt x="1278412" y="1228187"/>
                </a:lnTo>
                <a:lnTo>
                  <a:pt x="0" y="0"/>
                </a:lnTo>
                <a:close/>
              </a:path>
            </a:pathLst>
          </a:cu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23" name="TextBox 22"/>
          <p:cNvSpPr txBox="1"/>
          <p:nvPr/>
        </p:nvSpPr>
        <p:spPr>
          <a:xfrm>
            <a:off x="8720209" y="5834083"/>
            <a:ext cx="1873205" cy="461665"/>
          </a:xfrm>
          <a:prstGeom prst="rect">
            <a:avLst/>
          </a:prstGeom>
          <a:noFill/>
        </p:spPr>
        <p:txBody>
          <a:bodyPr wrap="none" rtlCol="0">
            <a:spAutoFit/>
          </a:bodyPr>
          <a:lstStyle/>
          <a:p>
            <a:r>
              <a:rPr lang="id-ID" sz="2400" dirty="0" smtClean="0">
                <a:latin typeface="Arial Rounded MT Bold" panose="020F0704030504030204" pitchFamily="34" charset="0"/>
              </a:rPr>
              <a:t>Informatika</a:t>
            </a:r>
            <a:endParaRPr lang="id-ID" sz="2400" dirty="0">
              <a:latin typeface="Arial Rounded MT Bold" panose="020F0704030504030204" pitchFamily="34" charset="0"/>
            </a:endParaRPr>
          </a:p>
        </p:txBody>
      </p:sp>
      <p:sp>
        <p:nvSpPr>
          <p:cNvPr id="24" name="TextBox 23"/>
          <p:cNvSpPr txBox="1"/>
          <p:nvPr/>
        </p:nvSpPr>
        <p:spPr>
          <a:xfrm>
            <a:off x="7525780" y="6273658"/>
            <a:ext cx="4134593" cy="461665"/>
          </a:xfrm>
          <a:prstGeom prst="rect">
            <a:avLst/>
          </a:prstGeom>
          <a:noFill/>
        </p:spPr>
        <p:txBody>
          <a:bodyPr wrap="none" rtlCol="0">
            <a:spAutoFit/>
          </a:bodyPr>
          <a:lstStyle/>
          <a:p>
            <a:r>
              <a:rPr lang="id-ID" sz="2400" dirty="0" smtClean="0">
                <a:latin typeface="Arial Rounded MT Bold" panose="020F0704030504030204" pitchFamily="34" charset="0"/>
              </a:rPr>
              <a:t>UPN “Veteran” Yogyakarta</a:t>
            </a:r>
            <a:endParaRPr lang="id-ID" sz="2400" dirty="0">
              <a:latin typeface="Arial Rounded MT Bold" panose="020F0704030504030204" pitchFamily="34" charset="0"/>
            </a:endParaRPr>
          </a:p>
        </p:txBody>
      </p:sp>
      <p:pic>
        <p:nvPicPr>
          <p:cNvPr id="25" name="Picture 24"/>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387032" y="5630879"/>
            <a:ext cx="1260000" cy="1260000"/>
          </a:xfrm>
          <a:prstGeom prst="rect">
            <a:avLst/>
          </a:prstGeom>
        </p:spPr>
      </p:pic>
    </p:spTree>
    <p:extLst>
      <p:ext uri="{BB962C8B-B14F-4D97-AF65-F5344CB8AC3E}">
        <p14:creationId xmlns:p14="http://schemas.microsoft.com/office/powerpoint/2010/main" val="109032995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12911" y="268942"/>
            <a:ext cx="10018713" cy="1752599"/>
          </a:xfrm>
        </p:spPr>
        <p:txBody>
          <a:bodyPr/>
          <a:lstStyle/>
          <a:p>
            <a:endParaRPr lang="id-ID"/>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043663160"/>
              </p:ext>
            </p:extLst>
          </p:nvPr>
        </p:nvGraphicFramePr>
        <p:xfrm>
          <a:off x="1712913" y="134470"/>
          <a:ext cx="10254969" cy="584947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2"/>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928064" y="380369"/>
            <a:ext cx="1729536" cy="1297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p:cNvPicPr>
            <a:picLocks noChangeAspect="1"/>
          </p:cNvPicPr>
          <p:nvPr/>
        </p:nvPicPr>
        <p:blipFill>
          <a:blip r:embed="rId8"/>
          <a:stretch>
            <a:fillRect/>
          </a:stretch>
        </p:blipFill>
        <p:spPr>
          <a:xfrm>
            <a:off x="4221022" y="3727358"/>
            <a:ext cx="2619375" cy="1743075"/>
          </a:xfrm>
          <a:prstGeom prst="rect">
            <a:avLst/>
          </a:prstGeom>
        </p:spPr>
      </p:pic>
      <p:pic>
        <p:nvPicPr>
          <p:cNvPr id="8" name="Picture 7"/>
          <p:cNvPicPr>
            <a:picLocks noChangeAspect="1"/>
          </p:cNvPicPr>
          <p:nvPr/>
        </p:nvPicPr>
        <p:blipFill>
          <a:blip r:embed="rId9"/>
          <a:stretch>
            <a:fillRect/>
          </a:stretch>
        </p:blipFill>
        <p:spPr>
          <a:xfrm>
            <a:off x="8897003" y="257420"/>
            <a:ext cx="2952750" cy="1543050"/>
          </a:xfrm>
          <a:prstGeom prst="rect">
            <a:avLst/>
          </a:prstGeom>
        </p:spPr>
      </p:pic>
      <p:sp>
        <p:nvSpPr>
          <p:cNvPr id="9" name="Rectangle 8"/>
          <p:cNvSpPr/>
          <p:nvPr/>
        </p:nvSpPr>
        <p:spPr>
          <a:xfrm>
            <a:off x="2810435" y="6053102"/>
            <a:ext cx="8312893" cy="699247"/>
          </a:xfrm>
          <a:prstGeom prst="rect">
            <a:avLst/>
          </a:prstGeom>
          <a:solidFill>
            <a:schemeClr val="bg1">
              <a:lumMod val="95000"/>
            </a:schemeClr>
          </a:solidFill>
          <a:ln>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id-ID" dirty="0" smtClean="0"/>
              <a:t>Selain itu, yang termasuk dalam piranti inputan yaitu: </a:t>
            </a:r>
            <a:r>
              <a:rPr lang="en-US" dirty="0"/>
              <a:t>Card </a:t>
            </a:r>
            <a:r>
              <a:rPr lang="en-US" dirty="0" smtClean="0"/>
              <a:t>clock</a:t>
            </a:r>
            <a:r>
              <a:rPr lang="id-ID" dirty="0" smtClean="0"/>
              <a:t>, </a:t>
            </a:r>
            <a:r>
              <a:rPr lang="en-US" dirty="0" smtClean="0"/>
              <a:t>Card reader</a:t>
            </a:r>
            <a:r>
              <a:rPr lang="id-ID" dirty="0" smtClean="0"/>
              <a:t>, </a:t>
            </a:r>
            <a:r>
              <a:rPr lang="en-US" dirty="0" smtClean="0"/>
              <a:t>Barcode reader</a:t>
            </a:r>
            <a:endParaRPr lang="id-ID" dirty="0"/>
          </a:p>
        </p:txBody>
      </p:sp>
      <p:pic>
        <p:nvPicPr>
          <p:cNvPr id="10" name="Picture 3"/>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2034709" y="5971368"/>
            <a:ext cx="869856" cy="8627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1"/>
          <p:cNvPicPr>
            <a:picLocks noChangeAspect="1"/>
          </p:cNvPicPr>
          <p:nvPr/>
        </p:nvPicPr>
        <p:blipFill>
          <a:blip r:embed="rId11"/>
          <a:stretch>
            <a:fillRect/>
          </a:stretch>
        </p:blipFill>
        <p:spPr>
          <a:xfrm>
            <a:off x="11123328" y="5712162"/>
            <a:ext cx="1040187" cy="1040187"/>
          </a:xfrm>
          <a:prstGeom prst="rect">
            <a:avLst/>
          </a:prstGeom>
        </p:spPr>
      </p:pic>
    </p:spTree>
    <p:extLst>
      <p:ext uri="{BB962C8B-B14F-4D97-AF65-F5344CB8AC3E}">
        <p14:creationId xmlns:p14="http://schemas.microsoft.com/office/powerpoint/2010/main" val="8635122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3" y="0"/>
            <a:ext cx="10018713" cy="1752599"/>
          </a:xfrm>
        </p:spPr>
        <p:txBody>
          <a:bodyPr/>
          <a:lstStyle/>
          <a:p>
            <a:pPr algn="l"/>
            <a:r>
              <a:rPr lang="id-ID" b="1" dirty="0" smtClean="0"/>
              <a:t>Pemilihan Piranti </a:t>
            </a:r>
            <a:br>
              <a:rPr lang="id-ID" b="1" dirty="0" smtClean="0"/>
            </a:br>
            <a:r>
              <a:rPr lang="id-ID" b="1" dirty="0" smtClean="0"/>
              <a:t>(Cocok Dengan Pekerjaan)</a:t>
            </a:r>
            <a:endParaRPr lang="id-ID" b="1"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439878076"/>
              </p:ext>
            </p:extLst>
          </p:nvPr>
        </p:nvGraphicFramePr>
        <p:xfrm>
          <a:off x="1484313" y="1184564"/>
          <a:ext cx="10548360" cy="56734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3269414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4220188455"/>
              </p:ext>
            </p:extLst>
          </p:nvPr>
        </p:nvGraphicFramePr>
        <p:xfrm>
          <a:off x="1484313" y="-1"/>
          <a:ext cx="10548360" cy="671252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7600264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2" y="0"/>
            <a:ext cx="10018713" cy="1752599"/>
          </a:xfrm>
        </p:spPr>
        <p:txBody>
          <a:bodyPr/>
          <a:lstStyle/>
          <a:p>
            <a:pPr algn="l"/>
            <a:r>
              <a:rPr lang="id-ID" b="1" dirty="0"/>
              <a:t>Masukan berbentuk Suara (Voice Input)</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835723418"/>
              </p:ext>
            </p:extLst>
          </p:nvPr>
        </p:nvGraphicFramePr>
        <p:xfrm>
          <a:off x="1484313" y="1537855"/>
          <a:ext cx="10018712" cy="51746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033958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26988" y="636009"/>
            <a:ext cx="3022600" cy="313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1484312" y="0"/>
            <a:ext cx="10018714" cy="1101436"/>
          </a:xfrm>
        </p:spPr>
        <p:txBody>
          <a:bodyPr/>
          <a:lstStyle/>
          <a:p>
            <a:pPr algn="l"/>
            <a:r>
              <a:rPr lang="id-ID" b="1" dirty="0" smtClean="0"/>
              <a:t>PIRANTI OUTPUT</a:t>
            </a:r>
            <a:endParaRPr lang="id-ID" b="1"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201576563"/>
              </p:ext>
            </p:extLst>
          </p:nvPr>
        </p:nvGraphicFramePr>
        <p:xfrm>
          <a:off x="1484312" y="1101436"/>
          <a:ext cx="10707687" cy="559030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3" name="Picture 2"/>
          <p:cNvPicPr>
            <a:picLocks noChangeAspect="1"/>
          </p:cNvPicPr>
          <p:nvPr/>
        </p:nvPicPr>
        <p:blipFill>
          <a:blip r:embed="rId8"/>
          <a:stretch>
            <a:fillRect/>
          </a:stretch>
        </p:blipFill>
        <p:spPr>
          <a:xfrm>
            <a:off x="5056986" y="1128331"/>
            <a:ext cx="1967702" cy="1614870"/>
          </a:xfrm>
          <a:prstGeom prst="rect">
            <a:avLst/>
          </a:prstGeom>
        </p:spPr>
      </p:pic>
      <p:sp>
        <p:nvSpPr>
          <p:cNvPr id="4" name="TextBox 3"/>
          <p:cNvSpPr txBox="1"/>
          <p:nvPr/>
        </p:nvSpPr>
        <p:spPr>
          <a:xfrm>
            <a:off x="7678271" y="1172377"/>
            <a:ext cx="4074458" cy="1446550"/>
          </a:xfrm>
          <a:prstGeom prst="rect">
            <a:avLst/>
          </a:prstGeom>
          <a:noFill/>
        </p:spPr>
        <p:txBody>
          <a:bodyPr wrap="square" rtlCol="0">
            <a:spAutoFit/>
          </a:bodyPr>
          <a:lstStyle/>
          <a:p>
            <a:r>
              <a:rPr lang="id-ID" sz="2400" b="1" dirty="0" smtClean="0"/>
              <a:t>Jenis:</a:t>
            </a:r>
          </a:p>
          <a:p>
            <a:pPr marL="285750" lvl="1" indent="-285750">
              <a:lnSpc>
                <a:spcPct val="80000"/>
              </a:lnSpc>
              <a:buFont typeface="Wingdings" panose="05000000000000000000" pitchFamily="2" charset="2"/>
              <a:buChar char="Ø"/>
            </a:pPr>
            <a:r>
              <a:rPr lang="en-US" altLang="id-ID" sz="2000" dirty="0"/>
              <a:t>CRT</a:t>
            </a:r>
            <a:r>
              <a:rPr lang="en-US" altLang="id-ID" sz="2000" i="1" dirty="0"/>
              <a:t> (cathode ray tubes)</a:t>
            </a:r>
          </a:p>
          <a:p>
            <a:pPr marL="285750" lvl="1" indent="-285750">
              <a:lnSpc>
                <a:spcPct val="80000"/>
              </a:lnSpc>
              <a:buFont typeface="Wingdings" panose="05000000000000000000" pitchFamily="2" charset="2"/>
              <a:buChar char="Ø"/>
            </a:pPr>
            <a:r>
              <a:rPr lang="en-US" altLang="id-ID" sz="2000" dirty="0"/>
              <a:t>LCD</a:t>
            </a:r>
            <a:r>
              <a:rPr lang="en-US" altLang="id-ID" sz="2000" i="1" dirty="0"/>
              <a:t> (liquid crystal display) screen</a:t>
            </a:r>
          </a:p>
          <a:p>
            <a:pPr marL="285750" lvl="1" indent="-285750">
              <a:lnSpc>
                <a:spcPct val="80000"/>
              </a:lnSpc>
              <a:buFont typeface="Wingdings" panose="05000000000000000000" pitchFamily="2" charset="2"/>
              <a:buChar char="Ø"/>
            </a:pPr>
            <a:r>
              <a:rPr lang="en-US" altLang="id-ID" sz="2000" dirty="0"/>
              <a:t>LDS (</a:t>
            </a:r>
            <a:r>
              <a:rPr lang="en-US" altLang="id-ID" sz="2000" i="1" dirty="0"/>
              <a:t>large display screen</a:t>
            </a:r>
            <a:r>
              <a:rPr lang="en-US" altLang="id-ID" sz="2000" dirty="0"/>
              <a:t>)</a:t>
            </a:r>
          </a:p>
          <a:p>
            <a:pPr marL="285750" lvl="1" indent="-285750">
              <a:lnSpc>
                <a:spcPct val="80000"/>
              </a:lnSpc>
              <a:buFont typeface="Wingdings" panose="05000000000000000000" pitchFamily="2" charset="2"/>
              <a:buChar char="Ø"/>
            </a:pPr>
            <a:r>
              <a:rPr lang="en-US" altLang="id-ID" sz="2000" dirty="0"/>
              <a:t>Monitor Plasma </a:t>
            </a:r>
            <a:r>
              <a:rPr lang="en-US" altLang="id-ID" sz="2000" dirty="0" smtClean="0"/>
              <a:t>Gas</a:t>
            </a:r>
            <a:endParaRPr lang="id-ID" sz="2000" dirty="0"/>
          </a:p>
        </p:txBody>
      </p:sp>
    </p:spTree>
    <p:extLst>
      <p:ext uri="{BB962C8B-B14F-4D97-AF65-F5344CB8AC3E}">
        <p14:creationId xmlns:p14="http://schemas.microsoft.com/office/powerpoint/2010/main" val="414132024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rot="482519">
            <a:off x="1018309" y="0"/>
            <a:ext cx="1184564" cy="5174675"/>
          </a:xfrm>
        </p:spPr>
        <p:txBody>
          <a:bodyPr vert="vert270"/>
          <a:lstStyle/>
          <a:p>
            <a:pPr algn="l"/>
            <a:r>
              <a:rPr lang="id-ID" b="1" dirty="0" smtClean="0"/>
              <a:t>PEDOMAN WARNA</a:t>
            </a:r>
            <a:endParaRPr lang="id-ID" b="1" dirty="0"/>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2877579606"/>
              </p:ext>
            </p:extLst>
          </p:nvPr>
        </p:nvGraphicFramePr>
        <p:xfrm>
          <a:off x="2003859" y="145474"/>
          <a:ext cx="8865032" cy="421870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9" name="Diagram 8"/>
          <p:cNvGraphicFramePr/>
          <p:nvPr>
            <p:extLst>
              <p:ext uri="{D42A27DB-BD31-4B8C-83A1-F6EECF244321}">
                <p14:modId xmlns:p14="http://schemas.microsoft.com/office/powerpoint/2010/main" val="2946125221"/>
              </p:ext>
            </p:extLst>
          </p:nvPr>
        </p:nvGraphicFramePr>
        <p:xfrm>
          <a:off x="4066960" y="727364"/>
          <a:ext cx="8773895" cy="5881255"/>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772452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xit" presetSubtype="0" fill="hold" grpId="0" nodeType="clickEffect">
                                  <p:stCondLst>
                                    <p:cond delay="0"/>
                                  </p:stCondLst>
                                  <p:childTnLst>
                                    <p:animEffect transition="out" filter="fade">
                                      <p:cBhvr>
                                        <p:cTn id="6" dur="1000"/>
                                        <p:tgtEl>
                                          <p:spTgt spid="8"/>
                                        </p:tgtEl>
                                      </p:cBhvr>
                                    </p:animEffect>
                                    <p:anim calcmode="lin" valueType="num">
                                      <p:cBhvr>
                                        <p:cTn id="7" dur="1000"/>
                                        <p:tgtEl>
                                          <p:spTgt spid="8"/>
                                        </p:tgtEl>
                                        <p:attrNameLst>
                                          <p:attrName>ppt_x</p:attrName>
                                        </p:attrNameLst>
                                      </p:cBhvr>
                                      <p:tavLst>
                                        <p:tav tm="0">
                                          <p:val>
                                            <p:strVal val="ppt_x"/>
                                          </p:val>
                                        </p:tav>
                                        <p:tav tm="100000">
                                          <p:val>
                                            <p:strVal val="ppt_x"/>
                                          </p:val>
                                        </p:tav>
                                      </p:tavLst>
                                    </p:anim>
                                    <p:anim calcmode="lin" valueType="num">
                                      <p:cBhvr>
                                        <p:cTn id="8" dur="1000"/>
                                        <p:tgtEl>
                                          <p:spTgt spid="8"/>
                                        </p:tgtEl>
                                        <p:attrNameLst>
                                          <p:attrName>ppt_y</p:attrName>
                                        </p:attrNameLst>
                                      </p:cBhvr>
                                      <p:tavLst>
                                        <p:tav tm="0">
                                          <p:val>
                                            <p:strVal val="ppt_y"/>
                                          </p:val>
                                        </p:tav>
                                        <p:tav tm="100000">
                                          <p:val>
                                            <p:strVal val="ppt_y+.1"/>
                                          </p:val>
                                        </p:tav>
                                      </p:tavLst>
                                    </p:anim>
                                    <p:set>
                                      <p:cBhvr>
                                        <p:cTn id="9" dur="1" fill="hold">
                                          <p:stCondLst>
                                            <p:cond delay="999"/>
                                          </p:stCondLst>
                                        </p:cTn>
                                        <p:tgtEl>
                                          <p:spTgt spid="8"/>
                                        </p:tgtEl>
                                        <p:attrNameLst>
                                          <p:attrName>style.visibility</p:attrName>
                                        </p:attrNameLst>
                                      </p:cBhvr>
                                      <p:to>
                                        <p:strVal val="hidden"/>
                                      </p:to>
                                    </p:se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1000"/>
                                        <p:tgtEl>
                                          <p:spTgt spid="9"/>
                                        </p:tgtEl>
                                      </p:cBhvr>
                                    </p:animEffect>
                                    <p:anim calcmode="lin" valueType="num">
                                      <p:cBhvr>
                                        <p:cTn id="15" dur="1000" fill="hold"/>
                                        <p:tgtEl>
                                          <p:spTgt spid="9"/>
                                        </p:tgtEl>
                                        <p:attrNameLst>
                                          <p:attrName>ppt_x</p:attrName>
                                        </p:attrNameLst>
                                      </p:cBhvr>
                                      <p:tavLst>
                                        <p:tav tm="0">
                                          <p:val>
                                            <p:strVal val="#ppt_x"/>
                                          </p:val>
                                        </p:tav>
                                        <p:tav tm="100000">
                                          <p:val>
                                            <p:strVal val="#ppt_x"/>
                                          </p:val>
                                        </p:tav>
                                      </p:tavLst>
                                    </p:anim>
                                    <p:anim calcmode="lin" valueType="num">
                                      <p:cBhvr>
                                        <p:cTn id="16"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8" grpId="0">
        <p:bldAsOne/>
      </p:bldGraphic>
      <p:bldGraphic spid="9" grpId="0">
        <p:bldAsOne/>
      </p:bldGraphic>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81369" y="93926"/>
            <a:ext cx="8415618" cy="67324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4" name="Content Placeholder 3"/>
          <p:cNvGraphicFramePr>
            <a:graphicFrameLocks noGrp="1"/>
          </p:cNvGraphicFramePr>
          <p:nvPr>
            <p:ph idx="1"/>
            <p:extLst>
              <p:ext uri="{D42A27DB-BD31-4B8C-83A1-F6EECF244321}">
                <p14:modId xmlns:p14="http://schemas.microsoft.com/office/powerpoint/2010/main" val="1569063894"/>
              </p:ext>
            </p:extLst>
          </p:nvPr>
        </p:nvGraphicFramePr>
        <p:xfrm>
          <a:off x="1484312" y="249382"/>
          <a:ext cx="10423669" cy="642158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3" name="Picture 2"/>
          <p:cNvPicPr>
            <a:picLocks noChangeAspect="1"/>
          </p:cNvPicPr>
          <p:nvPr/>
        </p:nvPicPr>
        <p:blipFill>
          <a:blip r:embed="rId8"/>
          <a:stretch>
            <a:fillRect/>
          </a:stretch>
        </p:blipFill>
        <p:spPr>
          <a:xfrm>
            <a:off x="1673318" y="450476"/>
            <a:ext cx="2847975" cy="1600200"/>
          </a:xfrm>
          <a:prstGeom prst="rect">
            <a:avLst/>
          </a:prstGeom>
        </p:spPr>
      </p:pic>
    </p:spTree>
    <p:extLst>
      <p:ext uri="{BB962C8B-B14F-4D97-AF65-F5344CB8AC3E}">
        <p14:creationId xmlns:p14="http://schemas.microsoft.com/office/powerpoint/2010/main" val="161879381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p:cNvGraphicFramePr/>
          <p:nvPr>
            <p:extLst>
              <p:ext uri="{D42A27DB-BD31-4B8C-83A1-F6EECF244321}">
                <p14:modId xmlns:p14="http://schemas.microsoft.com/office/powerpoint/2010/main" val="2159277064"/>
              </p:ext>
            </p:extLst>
          </p:nvPr>
        </p:nvGraphicFramePr>
        <p:xfrm>
          <a:off x="1181683" y="351691"/>
          <a:ext cx="11352628" cy="613631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8662995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8099" y="26898"/>
            <a:ext cx="10018713" cy="510988"/>
          </a:xfrm>
        </p:spPr>
        <p:txBody>
          <a:bodyPr>
            <a:normAutofit fontScale="90000"/>
          </a:bodyPr>
          <a:lstStyle/>
          <a:p>
            <a:pPr algn="l"/>
            <a:r>
              <a:rPr lang="id-ID" b="1" dirty="0" smtClean="0"/>
              <a:t>KOMPUTER</a:t>
            </a:r>
            <a:endParaRPr lang="id-ID" b="1"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240202232"/>
              </p:ext>
            </p:extLst>
          </p:nvPr>
        </p:nvGraphicFramePr>
        <p:xfrm>
          <a:off x="1107793" y="551330"/>
          <a:ext cx="10018712" cy="3124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5" name="Rectangle 24"/>
          <p:cNvSpPr/>
          <p:nvPr/>
        </p:nvSpPr>
        <p:spPr>
          <a:xfrm>
            <a:off x="1538099" y="593264"/>
            <a:ext cx="10429783" cy="302847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nvGrpSpPr>
          <p:cNvPr id="30" name="Group 29"/>
          <p:cNvGrpSpPr/>
          <p:nvPr/>
        </p:nvGrpSpPr>
        <p:grpSpPr>
          <a:xfrm>
            <a:off x="1538099" y="3675530"/>
            <a:ext cx="10429783" cy="3182470"/>
            <a:chOff x="1538099" y="3675530"/>
            <a:chExt cx="10429783" cy="3182470"/>
          </a:xfrm>
        </p:grpSpPr>
        <p:sp>
          <p:nvSpPr>
            <p:cNvPr id="6" name="Rectangle 7"/>
            <p:cNvSpPr>
              <a:spLocks noChangeArrowheads="1"/>
            </p:cNvSpPr>
            <p:nvPr/>
          </p:nvSpPr>
          <p:spPr bwMode="auto">
            <a:xfrm>
              <a:off x="4527742" y="3675530"/>
              <a:ext cx="4327212" cy="3182470"/>
            </a:xfrm>
            <a:prstGeom prst="rect">
              <a:avLst/>
            </a:prstGeom>
            <a:solidFill>
              <a:schemeClr val="bg1">
                <a:lumMod val="75000"/>
              </a:schemeClr>
            </a:solidFill>
            <a:ln w="9525" algn="ctr">
              <a:solidFill>
                <a:schemeClr val="tx1"/>
              </a:solidFill>
              <a:miter lim="800000"/>
              <a:headEnd/>
              <a:tailEnd/>
            </a:ln>
            <a:effectLst/>
          </p:spPr>
          <p:txBody>
            <a:bodyPr wrap="none" anchor="ctr"/>
            <a:lstStyle/>
            <a:p>
              <a:pPr fontAlgn="auto">
                <a:spcBef>
                  <a:spcPts val="0"/>
                </a:spcBef>
                <a:spcAft>
                  <a:spcPts val="0"/>
                </a:spcAft>
                <a:defRPr/>
              </a:pPr>
              <a:endParaRPr lang="en-US">
                <a:latin typeface="Arial" charset="0"/>
                <a:cs typeface="Arial" charset="0"/>
              </a:endParaRPr>
            </a:p>
          </p:txBody>
        </p:sp>
        <p:sp>
          <p:nvSpPr>
            <p:cNvPr id="7" name="Rectangle 9"/>
            <p:cNvSpPr>
              <a:spLocks noChangeArrowheads="1"/>
            </p:cNvSpPr>
            <p:nvPr/>
          </p:nvSpPr>
          <p:spPr bwMode="auto">
            <a:xfrm>
              <a:off x="4881303" y="3899509"/>
              <a:ext cx="3618525" cy="1673689"/>
            </a:xfrm>
            <a:prstGeom prst="rect">
              <a:avLst/>
            </a:prstGeom>
            <a:solidFill>
              <a:schemeClr val="accent1">
                <a:lumMod val="60000"/>
                <a:lumOff val="40000"/>
              </a:schemeClr>
            </a:solidFill>
            <a:ln w="9525" algn="ctr">
              <a:solidFill>
                <a:schemeClr val="tx1"/>
              </a:solidFill>
              <a:miter lim="800000"/>
              <a:headEnd/>
              <a:tailEnd/>
            </a:ln>
            <a:effectLst/>
          </p:spPr>
          <p:txBody>
            <a:bodyPr wrap="none" anchor="ctr"/>
            <a:lstStyle/>
            <a:p>
              <a:pPr fontAlgn="auto">
                <a:spcBef>
                  <a:spcPts val="0"/>
                </a:spcBef>
                <a:spcAft>
                  <a:spcPts val="0"/>
                </a:spcAft>
                <a:defRPr/>
              </a:pPr>
              <a:endParaRPr lang="en-US">
                <a:latin typeface="Arial" charset="0"/>
                <a:cs typeface="Arial" charset="0"/>
              </a:endParaRPr>
            </a:p>
          </p:txBody>
        </p:sp>
        <p:sp>
          <p:nvSpPr>
            <p:cNvPr id="8" name="Text Box 5"/>
            <p:cNvSpPr txBox="1">
              <a:spLocks noChangeArrowheads="1"/>
            </p:cNvSpPr>
            <p:nvPr/>
          </p:nvSpPr>
          <p:spPr bwMode="auto">
            <a:xfrm>
              <a:off x="2681715" y="4736353"/>
              <a:ext cx="1206175" cy="646093"/>
            </a:xfrm>
            <a:prstGeom prst="rect">
              <a:avLst/>
            </a:prstGeom>
            <a:solidFill>
              <a:schemeClr val="bg1">
                <a:lumMod val="50000"/>
              </a:schemeClr>
            </a:solidFill>
            <a:ln w="9525" algn="ctr">
              <a:solidFill>
                <a:schemeClr val="tx1"/>
              </a:solidFill>
              <a:miter lim="800000"/>
              <a:headEnd/>
              <a:tailEnd/>
            </a:ln>
            <a:effectLst/>
          </p:spPr>
          <p:txBody>
            <a:bodyPr>
              <a:spAutoFit/>
            </a:bodyPr>
            <a:lstStyle/>
            <a:p>
              <a:pPr algn="ctr" fontAlgn="auto">
                <a:spcBef>
                  <a:spcPct val="50000"/>
                </a:spcBef>
                <a:spcAft>
                  <a:spcPts val="0"/>
                </a:spcAft>
                <a:defRPr/>
              </a:pPr>
              <a:r>
                <a:rPr lang="en-GB" dirty="0">
                  <a:latin typeface="Arial" charset="0"/>
                  <a:cs typeface="Arial" charset="0"/>
                </a:rPr>
                <a:t>Input devices</a:t>
              </a:r>
            </a:p>
          </p:txBody>
        </p:sp>
        <p:sp>
          <p:nvSpPr>
            <p:cNvPr id="9" name="Text Box 6"/>
            <p:cNvSpPr txBox="1">
              <a:spLocks noChangeArrowheads="1"/>
            </p:cNvSpPr>
            <p:nvPr/>
          </p:nvSpPr>
          <p:spPr bwMode="auto">
            <a:xfrm>
              <a:off x="5308392" y="4854496"/>
              <a:ext cx="2767476" cy="707626"/>
            </a:xfrm>
            <a:prstGeom prst="rect">
              <a:avLst/>
            </a:prstGeom>
            <a:solidFill>
              <a:srgbClr val="C00000"/>
            </a:solidFill>
            <a:ln w="9525" algn="ctr">
              <a:solidFill>
                <a:schemeClr val="tx1"/>
              </a:solidFill>
              <a:miter lim="800000"/>
              <a:headEnd/>
              <a:tailEnd/>
            </a:ln>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GB" altLang="id-ID" dirty="0">
                  <a:latin typeface="Georgia" panose="02040502050405020303" pitchFamily="18" charset="0"/>
                </a:rPr>
                <a:t>Arithmetic/Logical</a:t>
              </a:r>
              <a:r>
                <a:rPr lang="en-GB" altLang="id-ID" sz="2000" dirty="0">
                  <a:latin typeface="Georgia" panose="02040502050405020303" pitchFamily="18" charset="0"/>
                </a:rPr>
                <a:t> Unit</a:t>
              </a:r>
              <a:br>
                <a:rPr lang="en-GB" altLang="id-ID" sz="2000" dirty="0">
                  <a:latin typeface="Georgia" panose="02040502050405020303" pitchFamily="18" charset="0"/>
                </a:rPr>
              </a:br>
              <a:r>
                <a:rPr lang="en-GB" altLang="id-ID" sz="2000" dirty="0">
                  <a:latin typeface="Georgia" panose="02040502050405020303" pitchFamily="18" charset="0"/>
                </a:rPr>
                <a:t>(ALU)</a:t>
              </a:r>
            </a:p>
          </p:txBody>
        </p:sp>
        <p:sp>
          <p:nvSpPr>
            <p:cNvPr id="10" name="Text Box 10"/>
            <p:cNvSpPr txBox="1">
              <a:spLocks noChangeArrowheads="1"/>
            </p:cNvSpPr>
            <p:nvPr/>
          </p:nvSpPr>
          <p:spPr bwMode="auto">
            <a:xfrm>
              <a:off x="4878174" y="3979501"/>
              <a:ext cx="3576286" cy="30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prstDash val="dash"/>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GB" altLang="id-ID" sz="2000" dirty="0">
                  <a:latin typeface="Georgia" panose="02040502050405020303" pitchFamily="18" charset="0"/>
                </a:rPr>
                <a:t>Central Processing Unit (CPU)</a:t>
              </a:r>
            </a:p>
          </p:txBody>
        </p:sp>
        <p:sp>
          <p:nvSpPr>
            <p:cNvPr id="11" name="Text Box 11"/>
            <p:cNvSpPr txBox="1">
              <a:spLocks noChangeArrowheads="1"/>
            </p:cNvSpPr>
            <p:nvPr/>
          </p:nvSpPr>
          <p:spPr bwMode="auto">
            <a:xfrm>
              <a:off x="5733917" y="4401616"/>
              <a:ext cx="1774063" cy="369196"/>
            </a:xfrm>
            <a:prstGeom prst="rect">
              <a:avLst/>
            </a:prstGeom>
            <a:solidFill>
              <a:schemeClr val="accent1">
                <a:lumMod val="75000"/>
              </a:schemeClr>
            </a:solidFill>
            <a:ln w="9525" algn="ctr">
              <a:solidFill>
                <a:schemeClr val="tx1"/>
              </a:solidFill>
              <a:miter lim="800000"/>
              <a:headEnd/>
              <a:tailEnd/>
            </a:ln>
            <a:effectLst/>
          </p:spPr>
          <p:txBody>
            <a:bodyPr>
              <a:spAutoFit/>
            </a:bodyPr>
            <a:lstStyle/>
            <a:p>
              <a:pPr algn="ctr" fontAlgn="auto">
                <a:spcBef>
                  <a:spcPct val="50000"/>
                </a:spcBef>
                <a:spcAft>
                  <a:spcPts val="0"/>
                </a:spcAft>
                <a:defRPr/>
              </a:pPr>
              <a:r>
                <a:rPr lang="en-GB" dirty="0">
                  <a:latin typeface="Arial" charset="0"/>
                  <a:cs typeface="Arial" charset="0"/>
                </a:rPr>
                <a:t>Control Unit</a:t>
              </a:r>
            </a:p>
          </p:txBody>
        </p:sp>
        <p:sp>
          <p:nvSpPr>
            <p:cNvPr id="12" name="Rectangle 14"/>
            <p:cNvSpPr>
              <a:spLocks noChangeArrowheads="1"/>
            </p:cNvSpPr>
            <p:nvPr/>
          </p:nvSpPr>
          <p:spPr bwMode="auto">
            <a:xfrm>
              <a:off x="5023666" y="6076535"/>
              <a:ext cx="3405763" cy="614096"/>
            </a:xfrm>
            <a:prstGeom prst="rect">
              <a:avLst/>
            </a:prstGeom>
            <a:solidFill>
              <a:srgbClr val="00B050"/>
            </a:solidFill>
            <a:ln w="9525" algn="ctr">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latin typeface="Georgia" panose="02040502050405020303" pitchFamily="18" charset="0"/>
              </a:endParaRPr>
            </a:p>
          </p:txBody>
        </p:sp>
        <p:sp>
          <p:nvSpPr>
            <p:cNvPr id="13" name="Text Box 15"/>
            <p:cNvSpPr txBox="1">
              <a:spLocks noChangeArrowheads="1"/>
            </p:cNvSpPr>
            <p:nvPr/>
          </p:nvSpPr>
          <p:spPr bwMode="auto">
            <a:xfrm>
              <a:off x="5891924" y="6081458"/>
              <a:ext cx="1562865" cy="6460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prstDash val="dash"/>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GB" altLang="id-ID" dirty="0">
                  <a:latin typeface="Georgia" panose="02040502050405020303" pitchFamily="18" charset="0"/>
                </a:rPr>
                <a:t>Memory </a:t>
              </a:r>
              <a:r>
                <a:rPr lang="en-GB" altLang="id-ID" dirty="0" smtClean="0">
                  <a:latin typeface="Georgia" panose="02040502050405020303" pitchFamily="18" charset="0"/>
                </a:rPr>
                <a:t>Unit</a:t>
              </a:r>
              <a:endParaRPr lang="id-ID" altLang="id-ID" dirty="0" smtClean="0">
                <a:latin typeface="Georgia" panose="02040502050405020303" pitchFamily="18" charset="0"/>
              </a:endParaRPr>
            </a:p>
            <a:p>
              <a:pPr algn="ctr" eaLnBrk="1" hangingPunct="1"/>
              <a:r>
                <a:rPr lang="id-ID" altLang="id-ID" dirty="0" smtClean="0">
                  <a:latin typeface="Georgia" panose="02040502050405020303" pitchFamily="18" charset="0"/>
                </a:rPr>
                <a:t>(ROM, RAM)</a:t>
              </a:r>
              <a:endParaRPr lang="en-GB" altLang="id-ID" dirty="0">
                <a:latin typeface="Georgia" panose="02040502050405020303" pitchFamily="18" charset="0"/>
              </a:endParaRPr>
            </a:p>
          </p:txBody>
        </p:sp>
        <p:sp>
          <p:nvSpPr>
            <p:cNvPr id="14" name="AutoShape 17"/>
            <p:cNvSpPr>
              <a:spLocks noChangeArrowheads="1"/>
            </p:cNvSpPr>
            <p:nvPr/>
          </p:nvSpPr>
          <p:spPr bwMode="auto">
            <a:xfrm>
              <a:off x="7008927" y="5629808"/>
              <a:ext cx="214327" cy="391348"/>
            </a:xfrm>
            <a:prstGeom prst="upArrow">
              <a:avLst>
                <a:gd name="adj1" fmla="val 50000"/>
                <a:gd name="adj2" fmla="val 58029"/>
              </a:avLst>
            </a:prstGeom>
            <a:solidFill>
              <a:srgbClr val="FF9900"/>
            </a:solidFill>
            <a:ln w="9525" algn="ctr">
              <a:solidFill>
                <a:srgbClr val="FF9900"/>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latin typeface="Georgia" panose="02040502050405020303" pitchFamily="18" charset="0"/>
              </a:endParaRPr>
            </a:p>
          </p:txBody>
        </p:sp>
        <p:sp>
          <p:nvSpPr>
            <p:cNvPr id="15" name="AutoShape 19"/>
            <p:cNvSpPr>
              <a:spLocks noChangeArrowheads="1"/>
            </p:cNvSpPr>
            <p:nvPr/>
          </p:nvSpPr>
          <p:spPr bwMode="auto">
            <a:xfrm rot="5400000">
              <a:off x="4123516" y="4739893"/>
              <a:ext cx="168600" cy="497489"/>
            </a:xfrm>
            <a:prstGeom prst="upArrow">
              <a:avLst>
                <a:gd name="adj1" fmla="val 50000"/>
                <a:gd name="adj2" fmla="val 58029"/>
              </a:avLst>
            </a:prstGeom>
            <a:solidFill>
              <a:srgbClr val="FF9900"/>
            </a:solidFill>
            <a:ln w="9525" algn="ctr">
              <a:solidFill>
                <a:srgbClr val="FF9900"/>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latin typeface="Georgia" panose="02040502050405020303" pitchFamily="18" charset="0"/>
              </a:endParaRPr>
            </a:p>
          </p:txBody>
        </p:sp>
        <p:sp>
          <p:nvSpPr>
            <p:cNvPr id="16" name="AutoShape 21"/>
            <p:cNvSpPr>
              <a:spLocks noChangeArrowheads="1"/>
            </p:cNvSpPr>
            <p:nvPr/>
          </p:nvSpPr>
          <p:spPr bwMode="auto">
            <a:xfrm rot="5400000">
              <a:off x="9090580" y="4125797"/>
              <a:ext cx="168600" cy="497489"/>
            </a:xfrm>
            <a:prstGeom prst="upArrow">
              <a:avLst>
                <a:gd name="adj1" fmla="val 50000"/>
                <a:gd name="adj2" fmla="val 58029"/>
              </a:avLst>
            </a:prstGeom>
            <a:solidFill>
              <a:srgbClr val="FF9900"/>
            </a:solidFill>
            <a:ln w="9525" algn="ctr">
              <a:solidFill>
                <a:srgbClr val="FF9900"/>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latin typeface="Georgia" panose="02040502050405020303" pitchFamily="18" charset="0"/>
              </a:endParaRPr>
            </a:p>
          </p:txBody>
        </p:sp>
        <p:sp>
          <p:nvSpPr>
            <p:cNvPr id="17" name="Text Box 22"/>
            <p:cNvSpPr txBox="1">
              <a:spLocks noChangeArrowheads="1"/>
            </p:cNvSpPr>
            <p:nvPr/>
          </p:nvSpPr>
          <p:spPr bwMode="auto">
            <a:xfrm>
              <a:off x="9494805" y="5629808"/>
              <a:ext cx="1418937" cy="707626"/>
            </a:xfrm>
            <a:prstGeom prst="rect">
              <a:avLst/>
            </a:prstGeom>
            <a:solidFill>
              <a:schemeClr val="bg1">
                <a:lumMod val="50000"/>
              </a:schemeClr>
            </a:solidFill>
            <a:ln w="9525" algn="ctr">
              <a:solidFill>
                <a:schemeClr val="tx1"/>
              </a:solidFill>
              <a:miter lim="800000"/>
              <a:headEnd/>
              <a:tailEnd/>
            </a:ln>
            <a:effectLst/>
          </p:spPr>
          <p:txBody>
            <a:bodyPr>
              <a:spAutoFit/>
            </a:bodyPr>
            <a:lstStyle/>
            <a:p>
              <a:pPr algn="ctr" fontAlgn="auto">
                <a:spcBef>
                  <a:spcPct val="50000"/>
                </a:spcBef>
                <a:spcAft>
                  <a:spcPts val="0"/>
                </a:spcAft>
                <a:defRPr/>
              </a:pPr>
              <a:r>
                <a:rPr lang="en-GB" dirty="0">
                  <a:latin typeface="Arial" charset="0"/>
                  <a:cs typeface="Arial" charset="0"/>
                </a:rPr>
                <a:t>Secondary</a:t>
              </a:r>
              <a:r>
                <a:rPr lang="en-GB" sz="2000" dirty="0">
                  <a:latin typeface="Arial" charset="0"/>
                  <a:cs typeface="Arial" charset="0"/>
                </a:rPr>
                <a:t> storage</a:t>
              </a:r>
            </a:p>
          </p:txBody>
        </p:sp>
        <p:sp>
          <p:nvSpPr>
            <p:cNvPr id="18" name="AutoShape 23"/>
            <p:cNvSpPr>
              <a:spLocks noChangeArrowheads="1"/>
            </p:cNvSpPr>
            <p:nvPr/>
          </p:nvSpPr>
          <p:spPr bwMode="auto">
            <a:xfrm rot="5400000">
              <a:off x="9090580" y="5521358"/>
              <a:ext cx="168600" cy="497489"/>
            </a:xfrm>
            <a:prstGeom prst="upArrow">
              <a:avLst>
                <a:gd name="adj1" fmla="val 50000"/>
                <a:gd name="adj2" fmla="val 58029"/>
              </a:avLst>
            </a:prstGeom>
            <a:solidFill>
              <a:srgbClr val="FF9900"/>
            </a:solidFill>
            <a:ln w="9525" algn="ctr">
              <a:solidFill>
                <a:srgbClr val="FF9900"/>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latin typeface="Georgia" panose="02040502050405020303" pitchFamily="18" charset="0"/>
              </a:endParaRPr>
            </a:p>
          </p:txBody>
        </p:sp>
        <p:sp>
          <p:nvSpPr>
            <p:cNvPr id="19" name="AutoShape 24"/>
            <p:cNvSpPr>
              <a:spLocks noChangeArrowheads="1"/>
            </p:cNvSpPr>
            <p:nvPr/>
          </p:nvSpPr>
          <p:spPr bwMode="auto">
            <a:xfrm rot="16200000">
              <a:off x="9090580" y="5799486"/>
              <a:ext cx="168600" cy="497489"/>
            </a:xfrm>
            <a:prstGeom prst="upArrow">
              <a:avLst>
                <a:gd name="adj1" fmla="val 50000"/>
                <a:gd name="adj2" fmla="val 58029"/>
              </a:avLst>
            </a:prstGeom>
            <a:solidFill>
              <a:srgbClr val="FF9900"/>
            </a:solidFill>
            <a:ln w="9525" algn="ctr">
              <a:solidFill>
                <a:srgbClr val="FF9900"/>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latin typeface="Georgia" panose="02040502050405020303" pitchFamily="18" charset="0"/>
              </a:endParaRPr>
            </a:p>
          </p:txBody>
        </p:sp>
        <p:sp>
          <p:nvSpPr>
            <p:cNvPr id="20" name="Rectangle 26"/>
            <p:cNvSpPr>
              <a:spLocks noChangeArrowheads="1"/>
            </p:cNvSpPr>
            <p:nvPr/>
          </p:nvSpPr>
          <p:spPr bwMode="auto">
            <a:xfrm>
              <a:off x="2622267" y="5462439"/>
              <a:ext cx="1620749" cy="2658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prstDash val="dash"/>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GB" altLang="id-ID" i="1" dirty="0">
                <a:solidFill>
                  <a:srgbClr val="000099"/>
                </a:solidFill>
                <a:latin typeface="Georgia" panose="02040502050405020303" pitchFamily="18" charset="0"/>
              </a:endParaRPr>
            </a:p>
          </p:txBody>
        </p:sp>
        <p:sp>
          <p:nvSpPr>
            <p:cNvPr id="21" name="Rectangle 27"/>
            <p:cNvSpPr>
              <a:spLocks noChangeArrowheads="1"/>
            </p:cNvSpPr>
            <p:nvPr/>
          </p:nvSpPr>
          <p:spPr bwMode="auto">
            <a:xfrm>
              <a:off x="9422841" y="4736353"/>
              <a:ext cx="1620749" cy="2658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prstDash val="dash"/>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GB" altLang="id-ID" i="1" dirty="0">
                <a:solidFill>
                  <a:srgbClr val="000099"/>
                </a:solidFill>
                <a:latin typeface="Georgia" panose="02040502050405020303" pitchFamily="18" charset="0"/>
              </a:endParaRPr>
            </a:p>
          </p:txBody>
        </p:sp>
        <p:sp>
          <p:nvSpPr>
            <p:cNvPr id="22" name="Rectangle 29"/>
            <p:cNvSpPr>
              <a:spLocks noChangeArrowheads="1"/>
            </p:cNvSpPr>
            <p:nvPr/>
          </p:nvSpPr>
          <p:spPr bwMode="auto">
            <a:xfrm>
              <a:off x="9139680" y="6259902"/>
              <a:ext cx="1986825" cy="2658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prstDash val="dash"/>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GB" altLang="id-ID" i="1" dirty="0">
                <a:solidFill>
                  <a:srgbClr val="000099"/>
                </a:solidFill>
                <a:latin typeface="Georgia" panose="02040502050405020303" pitchFamily="18" charset="0"/>
              </a:endParaRPr>
            </a:p>
          </p:txBody>
        </p:sp>
        <p:sp>
          <p:nvSpPr>
            <p:cNvPr id="23" name="AutoShape 30"/>
            <p:cNvSpPr>
              <a:spLocks noChangeArrowheads="1"/>
            </p:cNvSpPr>
            <p:nvPr/>
          </p:nvSpPr>
          <p:spPr bwMode="auto">
            <a:xfrm rot="10800000">
              <a:off x="6159442" y="5629808"/>
              <a:ext cx="214327" cy="391348"/>
            </a:xfrm>
            <a:prstGeom prst="upArrow">
              <a:avLst>
                <a:gd name="adj1" fmla="val 50000"/>
                <a:gd name="adj2" fmla="val 58029"/>
              </a:avLst>
            </a:prstGeom>
            <a:solidFill>
              <a:srgbClr val="FF9900"/>
            </a:solidFill>
            <a:ln w="9525" algn="ctr">
              <a:solidFill>
                <a:srgbClr val="FF9900"/>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latin typeface="Georgia" panose="02040502050405020303" pitchFamily="18" charset="0"/>
              </a:endParaRPr>
            </a:p>
          </p:txBody>
        </p:sp>
        <p:sp>
          <p:nvSpPr>
            <p:cNvPr id="24" name="Text Box 31"/>
            <p:cNvSpPr txBox="1">
              <a:spLocks noChangeArrowheads="1"/>
            </p:cNvSpPr>
            <p:nvPr/>
          </p:nvSpPr>
          <p:spPr bwMode="auto">
            <a:xfrm>
              <a:off x="9494805" y="4129641"/>
              <a:ext cx="1206175" cy="646093"/>
            </a:xfrm>
            <a:prstGeom prst="rect">
              <a:avLst/>
            </a:prstGeom>
            <a:solidFill>
              <a:schemeClr val="bg1">
                <a:lumMod val="50000"/>
              </a:schemeClr>
            </a:solidFill>
            <a:ln w="9525" algn="ctr">
              <a:solidFill>
                <a:schemeClr val="tx1"/>
              </a:solidFill>
              <a:miter lim="800000"/>
              <a:headEnd/>
              <a:tailEnd/>
            </a:ln>
            <a:effectLst/>
          </p:spPr>
          <p:txBody>
            <a:bodyPr>
              <a:spAutoFit/>
            </a:bodyPr>
            <a:lstStyle/>
            <a:p>
              <a:pPr algn="ctr" fontAlgn="auto">
                <a:spcBef>
                  <a:spcPct val="50000"/>
                </a:spcBef>
                <a:spcAft>
                  <a:spcPts val="0"/>
                </a:spcAft>
                <a:defRPr/>
              </a:pPr>
              <a:r>
                <a:rPr lang="en-GB" dirty="0">
                  <a:latin typeface="Arial" charset="0"/>
                  <a:cs typeface="Arial" charset="0"/>
                </a:rPr>
                <a:t>Output devices</a:t>
              </a:r>
            </a:p>
          </p:txBody>
        </p:sp>
        <p:sp>
          <p:nvSpPr>
            <p:cNvPr id="26" name="Rectangle 25"/>
            <p:cNvSpPr/>
            <p:nvPr/>
          </p:nvSpPr>
          <p:spPr>
            <a:xfrm>
              <a:off x="1538099" y="3675530"/>
              <a:ext cx="10429783" cy="318247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
        <p:nvSpPr>
          <p:cNvPr id="27" name="TextBox 26"/>
          <p:cNvSpPr txBox="1"/>
          <p:nvPr/>
        </p:nvSpPr>
        <p:spPr>
          <a:xfrm rot="16200000">
            <a:off x="998566" y="1734672"/>
            <a:ext cx="1290917" cy="400110"/>
          </a:xfrm>
          <a:prstGeom prst="rect">
            <a:avLst/>
          </a:prstGeom>
          <a:noFill/>
        </p:spPr>
        <p:txBody>
          <a:bodyPr wrap="square" rtlCol="0">
            <a:spAutoFit/>
          </a:bodyPr>
          <a:lstStyle/>
          <a:p>
            <a:r>
              <a:rPr lang="id-ID" sz="2000" b="1" dirty="0" smtClean="0"/>
              <a:t>DEFINISI</a:t>
            </a:r>
            <a:endParaRPr lang="id-ID" sz="2000" b="1" dirty="0"/>
          </a:p>
        </p:txBody>
      </p:sp>
      <p:sp>
        <p:nvSpPr>
          <p:cNvPr id="28" name="TextBox 27"/>
          <p:cNvSpPr txBox="1"/>
          <p:nvPr/>
        </p:nvSpPr>
        <p:spPr>
          <a:xfrm rot="16200000">
            <a:off x="892580" y="4820251"/>
            <a:ext cx="1482303" cy="400110"/>
          </a:xfrm>
          <a:prstGeom prst="rect">
            <a:avLst/>
          </a:prstGeom>
          <a:noFill/>
        </p:spPr>
        <p:txBody>
          <a:bodyPr wrap="square" rtlCol="0">
            <a:spAutoFit/>
          </a:bodyPr>
          <a:lstStyle/>
          <a:p>
            <a:r>
              <a:rPr lang="id-ID" sz="2000" b="1" dirty="0" smtClean="0"/>
              <a:t>Cara Kerja</a:t>
            </a:r>
            <a:endParaRPr lang="id-ID" sz="2000" b="1" dirty="0"/>
          </a:p>
        </p:txBody>
      </p:sp>
      <p:graphicFrame>
        <p:nvGraphicFramePr>
          <p:cNvPr id="31" name="Content Placeholder 3"/>
          <p:cNvGraphicFramePr>
            <a:graphicFrameLocks/>
          </p:cNvGraphicFramePr>
          <p:nvPr>
            <p:extLst>
              <p:ext uri="{D42A27DB-BD31-4B8C-83A1-F6EECF244321}">
                <p14:modId xmlns:p14="http://schemas.microsoft.com/office/powerpoint/2010/main" val="699695151"/>
              </p:ext>
            </p:extLst>
          </p:nvPr>
        </p:nvGraphicFramePr>
        <p:xfrm>
          <a:off x="2264093" y="3671047"/>
          <a:ext cx="10018712" cy="3194766"/>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32" name="Rectangle 31"/>
          <p:cNvSpPr/>
          <p:nvPr/>
        </p:nvSpPr>
        <p:spPr>
          <a:xfrm>
            <a:off x="1538098" y="3688974"/>
            <a:ext cx="10429783" cy="316902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Tree>
    <p:extLst>
      <p:ext uri="{BB962C8B-B14F-4D97-AF65-F5344CB8AC3E}">
        <p14:creationId xmlns:p14="http://schemas.microsoft.com/office/powerpoint/2010/main" val="1470353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xit" presetSubtype="0" fill="hold" nodeType="clickEffect">
                                  <p:stCondLst>
                                    <p:cond delay="0"/>
                                  </p:stCondLst>
                                  <p:childTnLst>
                                    <p:animEffect transition="out" filter="fade">
                                      <p:cBhvr>
                                        <p:cTn id="6" dur="1000"/>
                                        <p:tgtEl>
                                          <p:spTgt spid="30"/>
                                        </p:tgtEl>
                                      </p:cBhvr>
                                    </p:animEffect>
                                    <p:anim calcmode="lin" valueType="num">
                                      <p:cBhvr>
                                        <p:cTn id="7" dur="1000"/>
                                        <p:tgtEl>
                                          <p:spTgt spid="30"/>
                                        </p:tgtEl>
                                        <p:attrNameLst>
                                          <p:attrName>ppt_x</p:attrName>
                                        </p:attrNameLst>
                                      </p:cBhvr>
                                      <p:tavLst>
                                        <p:tav tm="0">
                                          <p:val>
                                            <p:strVal val="ppt_x"/>
                                          </p:val>
                                        </p:tav>
                                        <p:tav tm="100000">
                                          <p:val>
                                            <p:strVal val="ppt_x"/>
                                          </p:val>
                                        </p:tav>
                                      </p:tavLst>
                                    </p:anim>
                                    <p:anim calcmode="lin" valueType="num">
                                      <p:cBhvr>
                                        <p:cTn id="8" dur="1000"/>
                                        <p:tgtEl>
                                          <p:spTgt spid="30"/>
                                        </p:tgtEl>
                                        <p:attrNameLst>
                                          <p:attrName>ppt_y</p:attrName>
                                        </p:attrNameLst>
                                      </p:cBhvr>
                                      <p:tavLst>
                                        <p:tav tm="0">
                                          <p:val>
                                            <p:strVal val="ppt_y"/>
                                          </p:val>
                                        </p:tav>
                                        <p:tav tm="100000">
                                          <p:val>
                                            <p:strVal val="ppt_y+.1"/>
                                          </p:val>
                                        </p:tav>
                                      </p:tavLst>
                                    </p:anim>
                                    <p:set>
                                      <p:cBhvr>
                                        <p:cTn id="9" dur="1" fill="hold">
                                          <p:stCondLst>
                                            <p:cond delay="999"/>
                                          </p:stCondLst>
                                        </p:cTn>
                                        <p:tgtEl>
                                          <p:spTgt spid="30"/>
                                        </p:tgtEl>
                                        <p:attrNameLst>
                                          <p:attrName>style.visibility</p:attrName>
                                        </p:attrNameLst>
                                      </p:cBhvr>
                                      <p:to>
                                        <p:strVal val="hidden"/>
                                      </p:to>
                                    </p:se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1"/>
                                        </p:tgtEl>
                                        <p:attrNameLst>
                                          <p:attrName>style.visibility</p:attrName>
                                        </p:attrNameLst>
                                      </p:cBhvr>
                                      <p:to>
                                        <p:strVal val="visible"/>
                                      </p:to>
                                    </p:set>
                                    <p:animEffect transition="in" filter="fade">
                                      <p:cBhvr>
                                        <p:cTn id="14" dur="1000"/>
                                        <p:tgtEl>
                                          <p:spTgt spid="31"/>
                                        </p:tgtEl>
                                      </p:cBhvr>
                                    </p:animEffect>
                                    <p:anim calcmode="lin" valueType="num">
                                      <p:cBhvr>
                                        <p:cTn id="15" dur="1000" fill="hold"/>
                                        <p:tgtEl>
                                          <p:spTgt spid="31"/>
                                        </p:tgtEl>
                                        <p:attrNameLst>
                                          <p:attrName>ppt_x</p:attrName>
                                        </p:attrNameLst>
                                      </p:cBhvr>
                                      <p:tavLst>
                                        <p:tav tm="0">
                                          <p:val>
                                            <p:strVal val="#ppt_x"/>
                                          </p:val>
                                        </p:tav>
                                        <p:tav tm="100000">
                                          <p:val>
                                            <p:strVal val="#ppt_x"/>
                                          </p:val>
                                        </p:tav>
                                      </p:tavLst>
                                    </p:anim>
                                    <p:anim calcmode="lin" valueType="num">
                                      <p:cBhvr>
                                        <p:cTn id="16" dur="1000" fill="hold"/>
                                        <p:tgtEl>
                                          <p:spTgt spid="3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1" grpId="0">
        <p:bldAsOne/>
      </p:bldGraphic>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0199" y="35860"/>
            <a:ext cx="4827495" cy="1752599"/>
          </a:xfrm>
        </p:spPr>
        <p:txBody>
          <a:bodyPr>
            <a:normAutofit/>
          </a:bodyPr>
          <a:lstStyle/>
          <a:p>
            <a:pPr algn="l"/>
            <a:r>
              <a:rPr lang="id-ID" sz="3200" b="1" dirty="0" smtClean="0"/>
              <a:t>KOMPONEN KOMPUTER</a:t>
            </a:r>
            <a:endParaRPr lang="id-ID" sz="3200" b="1"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501179474"/>
              </p:ext>
            </p:extLst>
          </p:nvPr>
        </p:nvGraphicFramePr>
        <p:xfrm>
          <a:off x="1282608" y="954741"/>
          <a:ext cx="5171980" cy="570155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Title 1"/>
          <p:cNvSpPr txBox="1">
            <a:spLocks/>
          </p:cNvSpPr>
          <p:nvPr/>
        </p:nvSpPr>
        <p:spPr>
          <a:xfrm>
            <a:off x="6745285" y="0"/>
            <a:ext cx="4827495" cy="1752599"/>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id-ID" sz="3200" b="1" dirty="0" smtClean="0"/>
              <a:t>PIRANTI INPUT/OUTPUT</a:t>
            </a:r>
            <a:endParaRPr lang="id-ID" sz="3200" b="1" dirty="0"/>
          </a:p>
        </p:txBody>
      </p:sp>
      <p:graphicFrame>
        <p:nvGraphicFramePr>
          <p:cNvPr id="11" name="Diagram 10"/>
          <p:cNvGraphicFramePr/>
          <p:nvPr>
            <p:extLst>
              <p:ext uri="{D42A27DB-BD31-4B8C-83A1-F6EECF244321}">
                <p14:modId xmlns:p14="http://schemas.microsoft.com/office/powerpoint/2010/main" val="1023193905"/>
              </p:ext>
            </p:extLst>
          </p:nvPr>
        </p:nvGraphicFramePr>
        <p:xfrm>
          <a:off x="6872943" y="2716306"/>
          <a:ext cx="5319058" cy="256838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13" name="Diagram 12"/>
          <p:cNvGraphicFramePr/>
          <p:nvPr>
            <p:extLst>
              <p:ext uri="{D42A27DB-BD31-4B8C-83A1-F6EECF244321}">
                <p14:modId xmlns:p14="http://schemas.microsoft.com/office/powerpoint/2010/main" val="1126483801"/>
              </p:ext>
            </p:extLst>
          </p:nvPr>
        </p:nvGraphicFramePr>
        <p:xfrm>
          <a:off x="6792261" y="1452282"/>
          <a:ext cx="5345951" cy="1264024"/>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graphicFrame>
        <p:nvGraphicFramePr>
          <p:cNvPr id="14" name="Diagram 13"/>
          <p:cNvGraphicFramePr/>
          <p:nvPr>
            <p:extLst>
              <p:ext uri="{D42A27DB-BD31-4B8C-83A1-F6EECF244321}">
                <p14:modId xmlns:p14="http://schemas.microsoft.com/office/powerpoint/2010/main" val="593704177"/>
              </p:ext>
            </p:extLst>
          </p:nvPr>
        </p:nvGraphicFramePr>
        <p:xfrm>
          <a:off x="6872943" y="5284695"/>
          <a:ext cx="5319058" cy="963706"/>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spTree>
    <p:extLst>
      <p:ext uri="{BB962C8B-B14F-4D97-AF65-F5344CB8AC3E}">
        <p14:creationId xmlns:p14="http://schemas.microsoft.com/office/powerpoint/2010/main" val="180179184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8099" y="0"/>
            <a:ext cx="10018713" cy="1752599"/>
          </a:xfrm>
        </p:spPr>
        <p:txBody>
          <a:bodyPr/>
          <a:lstStyle/>
          <a:p>
            <a:pPr algn="l"/>
            <a:r>
              <a:rPr lang="id-ID" b="1" dirty="0" smtClean="0"/>
              <a:t>PIRANTI INPUT</a:t>
            </a:r>
            <a:endParaRPr lang="id-ID" b="1"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43454812"/>
              </p:ext>
            </p:extLst>
          </p:nvPr>
        </p:nvGraphicFramePr>
        <p:xfrm>
          <a:off x="1591887" y="1479177"/>
          <a:ext cx="10395230" cy="505609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026" name="Picture 2" descr="Hasil gambar untuk keyboard icon"/>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858453" y="67236"/>
            <a:ext cx="4128664" cy="1344706"/>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asil gambar untuk keyboard and keterangan"/>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113494" y="4760259"/>
            <a:ext cx="5078506" cy="20977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733232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2" y="-121023"/>
            <a:ext cx="10018713" cy="1752599"/>
          </a:xfrm>
        </p:spPr>
        <p:txBody>
          <a:bodyPr/>
          <a:lstStyle/>
          <a:p>
            <a:endParaRPr lang="id-ID"/>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303260121"/>
              </p:ext>
            </p:extLst>
          </p:nvPr>
        </p:nvGraphicFramePr>
        <p:xfrm>
          <a:off x="228601" y="-215152"/>
          <a:ext cx="11963399" cy="555363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2050" name="Picture 2" descr="https://www.indoworx.com/file/2018/05/legalbytes.com-FILEminimizer.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79858" y="3985361"/>
            <a:ext cx="3313767" cy="1353122"/>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p:cNvPicPr>
            <a:picLocks noChangeAspect="1"/>
          </p:cNvPicPr>
          <p:nvPr/>
        </p:nvPicPr>
        <p:blipFill>
          <a:blip r:embed="rId8"/>
          <a:stretch>
            <a:fillRect/>
          </a:stretch>
        </p:blipFill>
        <p:spPr>
          <a:xfrm rot="19471592">
            <a:off x="2948265" y="3912176"/>
            <a:ext cx="3513389" cy="1234078"/>
          </a:xfrm>
          <a:prstGeom prst="rect">
            <a:avLst/>
          </a:prstGeom>
        </p:spPr>
      </p:pic>
      <p:pic>
        <p:nvPicPr>
          <p:cNvPr id="5" name="Picture 4"/>
          <p:cNvPicPr>
            <a:picLocks noChangeAspect="1"/>
          </p:cNvPicPr>
          <p:nvPr/>
        </p:nvPicPr>
        <p:blipFill>
          <a:blip r:embed="rId9"/>
          <a:stretch>
            <a:fillRect/>
          </a:stretch>
        </p:blipFill>
        <p:spPr>
          <a:xfrm rot="19206136">
            <a:off x="9561814" y="4075734"/>
            <a:ext cx="2786903" cy="1224154"/>
          </a:xfrm>
          <a:prstGeom prst="rect">
            <a:avLst/>
          </a:prstGeom>
        </p:spPr>
      </p:pic>
      <p:pic>
        <p:nvPicPr>
          <p:cNvPr id="7" name="Picture 6"/>
          <p:cNvPicPr>
            <a:picLocks noChangeAspect="1"/>
          </p:cNvPicPr>
          <p:nvPr/>
        </p:nvPicPr>
        <p:blipFill>
          <a:blip r:embed="rId10"/>
          <a:stretch>
            <a:fillRect/>
          </a:stretch>
        </p:blipFill>
        <p:spPr>
          <a:xfrm>
            <a:off x="228600" y="4639236"/>
            <a:ext cx="2885845" cy="1094084"/>
          </a:xfrm>
          <a:prstGeom prst="rect">
            <a:avLst/>
          </a:prstGeom>
        </p:spPr>
      </p:pic>
    </p:spTree>
    <p:extLst>
      <p:ext uri="{BB962C8B-B14F-4D97-AF65-F5344CB8AC3E}">
        <p14:creationId xmlns:p14="http://schemas.microsoft.com/office/powerpoint/2010/main" val="35606684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81764" y="4858590"/>
            <a:ext cx="1210236" cy="1721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4" name="Content Placeholder 3"/>
          <p:cNvGraphicFramePr>
            <a:graphicFrameLocks noGrp="1"/>
          </p:cNvGraphicFramePr>
          <p:nvPr>
            <p:ph idx="1"/>
            <p:extLst>
              <p:ext uri="{D42A27DB-BD31-4B8C-83A1-F6EECF244321}">
                <p14:modId xmlns:p14="http://schemas.microsoft.com/office/powerpoint/2010/main" val="4232766479"/>
              </p:ext>
            </p:extLst>
          </p:nvPr>
        </p:nvGraphicFramePr>
        <p:xfrm>
          <a:off x="1341284" y="13447"/>
          <a:ext cx="10850716" cy="685800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3074" name="Picture 2" descr="Hasil gambar untuk mous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68941" y="262217"/>
            <a:ext cx="1559859" cy="1559859"/>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p:cNvPicPr>
            <a:picLocks noChangeAspect="1"/>
          </p:cNvPicPr>
          <p:nvPr/>
        </p:nvPicPr>
        <p:blipFill>
          <a:blip r:embed="rId9"/>
          <a:stretch>
            <a:fillRect/>
          </a:stretch>
        </p:blipFill>
        <p:spPr>
          <a:xfrm>
            <a:off x="268941" y="3016342"/>
            <a:ext cx="1519519" cy="1519519"/>
          </a:xfrm>
          <a:prstGeom prst="rect">
            <a:avLst/>
          </a:prstGeom>
        </p:spPr>
      </p:pic>
    </p:spTree>
    <p:extLst>
      <p:ext uri="{BB962C8B-B14F-4D97-AF65-F5344CB8AC3E}">
        <p14:creationId xmlns:p14="http://schemas.microsoft.com/office/powerpoint/2010/main" val="11336226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4032329486"/>
              </p:ext>
            </p:extLst>
          </p:nvPr>
        </p:nvGraphicFramePr>
        <p:xfrm>
          <a:off x="1341284" y="41565"/>
          <a:ext cx="10850716" cy="68164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098" name="Picture 2" descr="Hasil gambar untuk trackball"/>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286030"/>
            <a:ext cx="1771650" cy="2581276"/>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p:cNvPicPr>
            <a:picLocks noChangeAspect="1"/>
          </p:cNvPicPr>
          <p:nvPr/>
        </p:nvPicPr>
        <p:blipFill>
          <a:blip r:embed="rId8"/>
          <a:stretch>
            <a:fillRect/>
          </a:stretch>
        </p:blipFill>
        <p:spPr>
          <a:xfrm>
            <a:off x="0" y="3880877"/>
            <a:ext cx="1952625" cy="1704975"/>
          </a:xfrm>
          <a:prstGeom prst="rect">
            <a:avLst/>
          </a:prstGeom>
        </p:spPr>
      </p:pic>
    </p:spTree>
    <p:extLst>
      <p:ext uri="{BB962C8B-B14F-4D97-AF65-F5344CB8AC3E}">
        <p14:creationId xmlns:p14="http://schemas.microsoft.com/office/powerpoint/2010/main" val="315421634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Content Placeholder 3"/>
          <p:cNvGraphicFramePr>
            <a:graphicFrameLocks/>
          </p:cNvGraphicFramePr>
          <p:nvPr>
            <p:extLst>
              <p:ext uri="{D42A27DB-BD31-4B8C-83A1-F6EECF244321}">
                <p14:modId xmlns:p14="http://schemas.microsoft.com/office/powerpoint/2010/main" val="1771078466"/>
              </p:ext>
            </p:extLst>
          </p:nvPr>
        </p:nvGraphicFramePr>
        <p:xfrm>
          <a:off x="1341284" y="41565"/>
          <a:ext cx="10850716" cy="68164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2" name="Picture 1"/>
          <p:cNvPicPr>
            <a:picLocks noChangeAspect="1"/>
          </p:cNvPicPr>
          <p:nvPr/>
        </p:nvPicPr>
        <p:blipFill>
          <a:blip r:embed="rId7"/>
          <a:stretch>
            <a:fillRect/>
          </a:stretch>
        </p:blipFill>
        <p:spPr>
          <a:xfrm>
            <a:off x="0" y="242047"/>
            <a:ext cx="1911615" cy="1457885"/>
          </a:xfrm>
          <a:prstGeom prst="rect">
            <a:avLst/>
          </a:prstGeom>
        </p:spPr>
      </p:pic>
      <p:pic>
        <p:nvPicPr>
          <p:cNvPr id="3" name="Picture 2"/>
          <p:cNvPicPr>
            <a:picLocks noChangeAspect="1"/>
          </p:cNvPicPr>
          <p:nvPr/>
        </p:nvPicPr>
        <p:blipFill>
          <a:blip r:embed="rId8"/>
          <a:stretch>
            <a:fillRect/>
          </a:stretch>
        </p:blipFill>
        <p:spPr>
          <a:xfrm>
            <a:off x="0" y="2680167"/>
            <a:ext cx="1911615" cy="1911615"/>
          </a:xfrm>
          <a:prstGeom prst="rect">
            <a:avLst/>
          </a:prstGeom>
        </p:spPr>
      </p:pic>
    </p:spTree>
    <p:extLst>
      <p:ext uri="{BB962C8B-B14F-4D97-AF65-F5344CB8AC3E}">
        <p14:creationId xmlns:p14="http://schemas.microsoft.com/office/powerpoint/2010/main" val="153378356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Yellow">
      <a:dk1>
        <a:sysClr val="windowText" lastClr="000000"/>
      </a:dk1>
      <a:lt1>
        <a:sysClr val="window" lastClr="FFFFFF"/>
      </a:lt1>
      <a:dk2>
        <a:srgbClr val="39302A"/>
      </a:dk2>
      <a:lt2>
        <a:srgbClr val="E5DEDB"/>
      </a:lt2>
      <a:accent1>
        <a:srgbClr val="FFCA08"/>
      </a:accent1>
      <a:accent2>
        <a:srgbClr val="F8931D"/>
      </a:accent2>
      <a:accent3>
        <a:srgbClr val="CE8D3E"/>
      </a:accent3>
      <a:accent4>
        <a:srgbClr val="EC7016"/>
      </a:accent4>
      <a:accent5>
        <a:srgbClr val="E64823"/>
      </a:accent5>
      <a:accent6>
        <a:srgbClr val="9C6A6A"/>
      </a:accent6>
      <a:hlink>
        <a:srgbClr val="2998E3"/>
      </a:hlink>
      <a:folHlink>
        <a:srgbClr val="7F723D"/>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EBEC8F79-A447-43FC-8E81-85E8468AF3F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TotalTime>1494</TotalTime>
  <Words>1463</Words>
  <Application>Microsoft Office PowerPoint</Application>
  <PresentationFormat>Widescreen</PresentationFormat>
  <Paragraphs>211</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Arial Rounded MT Bold</vt:lpstr>
      <vt:lpstr>Calibri</vt:lpstr>
      <vt:lpstr>Corbel</vt:lpstr>
      <vt:lpstr>Georgia</vt:lpstr>
      <vt:lpstr>Wingdings</vt:lpstr>
      <vt:lpstr>Parallax</vt:lpstr>
      <vt:lpstr>Interaksi Manusia dan Komputer</vt:lpstr>
      <vt:lpstr>PowerPoint Presentation</vt:lpstr>
      <vt:lpstr>KOMPUTER</vt:lpstr>
      <vt:lpstr>KOMPONEN KOMPUTER</vt:lpstr>
      <vt:lpstr>PIRANTI INPUT</vt:lpstr>
      <vt:lpstr>PowerPoint Presentation</vt:lpstr>
      <vt:lpstr>PowerPoint Presentation</vt:lpstr>
      <vt:lpstr>PowerPoint Presentation</vt:lpstr>
      <vt:lpstr>PowerPoint Presentation</vt:lpstr>
      <vt:lpstr>PowerPoint Presentation</vt:lpstr>
      <vt:lpstr>Pemilihan Piranti  (Cocok Dengan Pekerjaan)</vt:lpstr>
      <vt:lpstr>PowerPoint Presentation</vt:lpstr>
      <vt:lpstr>Masukan berbentuk Suara (Voice Input)</vt:lpstr>
      <vt:lpstr>PIRANTI OUTPUT</vt:lpstr>
      <vt:lpstr>PEDOMAN WARNA</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Interaksi Manusia dan Komputer</dc:title>
  <dc:creator>hacknoname</dc:creator>
  <cp:lastModifiedBy>hacknoname</cp:lastModifiedBy>
  <cp:revision>101</cp:revision>
  <dcterms:created xsi:type="dcterms:W3CDTF">2019-08-18T12:01:11Z</dcterms:created>
  <dcterms:modified xsi:type="dcterms:W3CDTF">2019-09-22T13:12:19Z</dcterms:modified>
</cp:coreProperties>
</file>