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72" r:id="rId5"/>
    <p:sldId id="278" r:id="rId6"/>
    <p:sldId id="273" r:id="rId7"/>
    <p:sldId id="274" r:id="rId8"/>
    <p:sldId id="262" r:id="rId9"/>
    <p:sldId id="263" r:id="rId10"/>
    <p:sldId id="266" r:id="rId11"/>
    <p:sldId id="275" r:id="rId12"/>
    <p:sldId id="267" r:id="rId13"/>
    <p:sldId id="268" r:id="rId14"/>
    <p:sldId id="264" r:id="rId15"/>
    <p:sldId id="270" r:id="rId16"/>
    <p:sldId id="280" r:id="rId17"/>
    <p:sldId id="265" r:id="rId18"/>
    <p:sldId id="281" r:id="rId19"/>
    <p:sldId id="283" r:id="rId20"/>
    <p:sldId id="282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F31"/>
    <a:srgbClr val="C39B53"/>
    <a:srgbClr val="7B7F9B"/>
    <a:srgbClr val="BD56C0"/>
    <a:srgbClr val="A8D73F"/>
    <a:srgbClr val="D2ECFA"/>
    <a:srgbClr val="B21E9D"/>
    <a:srgbClr val="F2AEE3"/>
    <a:srgbClr val="F79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9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80645-828C-4B00-BFAC-9EAEB75FAD4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16522-9824-4A83-8E9C-150AD5F9D88B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2267F54-7C99-4764-B7A6-1B34D28E273B}" type="parTrans" cxnId="{DAEE699C-1C11-43EC-A556-6370472892AC}">
      <dgm:prSet/>
      <dgm:spPr/>
      <dgm:t>
        <a:bodyPr/>
        <a:lstStyle/>
        <a:p>
          <a:endParaRPr lang="en-US"/>
        </a:p>
      </dgm:t>
    </dgm:pt>
    <dgm:pt modelId="{19EBF35D-FDC3-49AB-B45C-A742533662F1}" type="sibTrans" cxnId="{DAEE699C-1C11-43EC-A556-6370472892AC}">
      <dgm:prSet/>
      <dgm:spPr/>
      <dgm:t>
        <a:bodyPr/>
        <a:lstStyle/>
        <a:p>
          <a:endParaRPr lang="en-US"/>
        </a:p>
      </dgm:t>
    </dgm:pt>
    <dgm:pt modelId="{E59973B9-92ED-4AE5-B458-B6DACD6B7081}">
      <dgm:prSet phldrT="[Text]"/>
      <dgm:spPr/>
      <dgm:t>
        <a:bodyPr/>
        <a:lstStyle/>
        <a:p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baik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mengerjakan</a:t>
          </a:r>
          <a:r>
            <a:rPr lang="en-US" dirty="0" smtClean="0"/>
            <a:t> </a:t>
          </a:r>
          <a:r>
            <a:rPr lang="en-US" dirty="0" err="1" smtClean="0"/>
            <a:t>tugasnya</a:t>
          </a:r>
          <a:endParaRPr lang="en-US" dirty="0"/>
        </a:p>
      </dgm:t>
    </dgm:pt>
    <dgm:pt modelId="{DF4845E3-43D4-4AA6-92A8-44E6113761C7}" type="parTrans" cxnId="{E075339F-4E2C-40BF-AAB4-2324C799D799}">
      <dgm:prSet/>
      <dgm:spPr/>
      <dgm:t>
        <a:bodyPr/>
        <a:lstStyle/>
        <a:p>
          <a:endParaRPr lang="en-US"/>
        </a:p>
      </dgm:t>
    </dgm:pt>
    <dgm:pt modelId="{42A563D3-C6F0-4B81-B8CC-D850AA400CD7}" type="sibTrans" cxnId="{E075339F-4E2C-40BF-AAB4-2324C799D799}">
      <dgm:prSet/>
      <dgm:spPr/>
      <dgm:t>
        <a:bodyPr/>
        <a:lstStyle/>
        <a:p>
          <a:endParaRPr lang="en-US"/>
        </a:p>
      </dgm:t>
    </dgm:pt>
    <dgm:pt modelId="{ED866E61-FEFA-4840-A688-DA422B4AE07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0C74CFE-991E-4C0F-8D6A-67B474652972}" type="parTrans" cxnId="{16634B9B-6AED-4C17-8E0E-410E1A464041}">
      <dgm:prSet/>
      <dgm:spPr/>
      <dgm:t>
        <a:bodyPr/>
        <a:lstStyle/>
        <a:p>
          <a:endParaRPr lang="en-US"/>
        </a:p>
      </dgm:t>
    </dgm:pt>
    <dgm:pt modelId="{CA971C38-C559-4F97-B904-2659C7B5DDEE}" type="sibTrans" cxnId="{16634B9B-6AED-4C17-8E0E-410E1A464041}">
      <dgm:prSet/>
      <dgm:spPr/>
      <dgm:t>
        <a:bodyPr/>
        <a:lstStyle/>
        <a:p>
          <a:endParaRPr lang="en-US"/>
        </a:p>
      </dgm:t>
    </dgm:pt>
    <dgm:pt modelId="{B7AEC729-6EA9-4CD8-B56A-7375663989B1}">
      <dgm:prSet phldrT="[Text]"/>
      <dgm:spPr/>
      <dgm:t>
        <a:bodyPr/>
        <a:lstStyle/>
        <a:p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sehat</a:t>
          </a:r>
          <a:r>
            <a:rPr lang="en-US" dirty="0" smtClean="0"/>
            <a:t>, </a:t>
          </a:r>
          <a:r>
            <a:rPr lang="en-US" dirty="0" err="1" smtClean="0"/>
            <a:t>produktif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bersemangat</a:t>
          </a:r>
          <a:endParaRPr lang="en-US" dirty="0"/>
        </a:p>
      </dgm:t>
    </dgm:pt>
    <dgm:pt modelId="{11B1C9EE-DA63-4EE5-B235-F23737D14771}" type="parTrans" cxnId="{535FF762-F96D-4D1A-8B1F-3901740FFAE7}">
      <dgm:prSet/>
      <dgm:spPr/>
      <dgm:t>
        <a:bodyPr/>
        <a:lstStyle/>
        <a:p>
          <a:endParaRPr lang="en-US"/>
        </a:p>
      </dgm:t>
    </dgm:pt>
    <dgm:pt modelId="{53616963-A423-409C-B273-A8281CDE4F08}" type="sibTrans" cxnId="{535FF762-F96D-4D1A-8B1F-3901740FFAE7}">
      <dgm:prSet/>
      <dgm:spPr/>
      <dgm:t>
        <a:bodyPr/>
        <a:lstStyle/>
        <a:p>
          <a:endParaRPr lang="en-US"/>
        </a:p>
      </dgm:t>
    </dgm:pt>
    <dgm:pt modelId="{3EC8A645-B65E-47D8-AD9C-D5C460CFBCC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99A3254-BC5D-4F63-A6B7-7A267524C34C}" type="parTrans" cxnId="{B47B9E4C-AB7A-4694-9107-4018D0A3261D}">
      <dgm:prSet/>
      <dgm:spPr/>
      <dgm:t>
        <a:bodyPr/>
        <a:lstStyle/>
        <a:p>
          <a:endParaRPr lang="en-US"/>
        </a:p>
      </dgm:t>
    </dgm:pt>
    <dgm:pt modelId="{53267054-5D92-45E1-86FE-066835A931BE}" type="sibTrans" cxnId="{B47B9E4C-AB7A-4694-9107-4018D0A3261D}">
      <dgm:prSet/>
      <dgm:spPr/>
      <dgm:t>
        <a:bodyPr/>
        <a:lstStyle/>
        <a:p>
          <a:endParaRPr lang="en-US"/>
        </a:p>
      </dgm:t>
    </dgm:pt>
    <dgm:pt modelId="{10029E27-99ED-4999-9190-0D98EEC60240}">
      <dgm:prSet phldrT="[Text]"/>
      <dgm:spPr/>
      <dgm:t>
        <a:bodyPr/>
        <a:lstStyle/>
        <a:p>
          <a:r>
            <a:rPr lang="en-US" dirty="0" err="1" smtClean="0"/>
            <a:t>Meningkatkan</a:t>
          </a:r>
          <a:r>
            <a:rPr lang="en-US" dirty="0" smtClean="0"/>
            <a:t> </a:t>
          </a:r>
          <a:r>
            <a:rPr lang="en-US" dirty="0" err="1" smtClean="0"/>
            <a:t>Kepuasan</a:t>
          </a:r>
          <a:r>
            <a:rPr lang="en-US" dirty="0" smtClean="0"/>
            <a:t> </a:t>
          </a:r>
          <a:r>
            <a:rPr lang="en-US" dirty="0" err="1" smtClean="0"/>
            <a:t>Kerja</a:t>
          </a:r>
          <a:endParaRPr lang="en-US" dirty="0"/>
        </a:p>
      </dgm:t>
    </dgm:pt>
    <dgm:pt modelId="{3E7FFA72-8549-4DAA-A9F7-D7CF386BB13E}" type="parTrans" cxnId="{B5C54DEA-E92D-4208-88DB-A67790717A82}">
      <dgm:prSet/>
      <dgm:spPr/>
      <dgm:t>
        <a:bodyPr/>
        <a:lstStyle/>
        <a:p>
          <a:endParaRPr lang="en-US"/>
        </a:p>
      </dgm:t>
    </dgm:pt>
    <dgm:pt modelId="{7A5709C9-3D12-420E-959D-429125AA2445}" type="sibTrans" cxnId="{B5C54DEA-E92D-4208-88DB-A67790717A82}">
      <dgm:prSet/>
      <dgm:spPr/>
      <dgm:t>
        <a:bodyPr/>
        <a:lstStyle/>
        <a:p>
          <a:endParaRPr lang="en-US"/>
        </a:p>
      </dgm:t>
    </dgm:pt>
    <dgm:pt modelId="{7779FAC2-1C23-4B7D-AE4C-26A2A2895A80}" type="pres">
      <dgm:prSet presAssocID="{EA680645-828C-4B00-BFAC-9EAEB75FAD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A6A55C-BE00-4FEF-AF42-BE40B86C3C7B}" type="pres">
      <dgm:prSet presAssocID="{4E516522-9824-4A83-8E9C-150AD5F9D88B}" presName="composite" presStyleCnt="0"/>
      <dgm:spPr/>
    </dgm:pt>
    <dgm:pt modelId="{74098C32-C293-44EA-B20D-3E232DDAC674}" type="pres">
      <dgm:prSet presAssocID="{4E516522-9824-4A83-8E9C-150AD5F9D88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399C4-2CD3-4423-856A-CC1631D04EAA}" type="pres">
      <dgm:prSet presAssocID="{4E516522-9824-4A83-8E9C-150AD5F9D88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BCB0E-54F3-4041-88AB-DC1C5216DC7C}" type="pres">
      <dgm:prSet presAssocID="{19EBF35D-FDC3-49AB-B45C-A742533662F1}" presName="sp" presStyleCnt="0"/>
      <dgm:spPr/>
    </dgm:pt>
    <dgm:pt modelId="{0D740EC3-2576-48B3-8A52-ED83AACAD871}" type="pres">
      <dgm:prSet presAssocID="{ED866E61-FEFA-4840-A688-DA422B4AE074}" presName="composite" presStyleCnt="0"/>
      <dgm:spPr/>
    </dgm:pt>
    <dgm:pt modelId="{073F06EE-8C04-467A-84B3-875ECFBF0783}" type="pres">
      <dgm:prSet presAssocID="{ED866E61-FEFA-4840-A688-DA422B4AE07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38FB8-5AE9-4DE3-BEEB-C1226ECCD7BC}" type="pres">
      <dgm:prSet presAssocID="{ED866E61-FEFA-4840-A688-DA422B4AE07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54C4F-5761-4E00-B78A-FD90409090D7}" type="pres">
      <dgm:prSet presAssocID="{CA971C38-C559-4F97-B904-2659C7B5DDEE}" presName="sp" presStyleCnt="0"/>
      <dgm:spPr/>
    </dgm:pt>
    <dgm:pt modelId="{130198B8-A183-4491-8511-695A7E02FC0A}" type="pres">
      <dgm:prSet presAssocID="{3EC8A645-B65E-47D8-AD9C-D5C460CFBCC9}" presName="composite" presStyleCnt="0"/>
      <dgm:spPr/>
    </dgm:pt>
    <dgm:pt modelId="{42DAB45B-5821-4E16-9ED3-396F06E2A341}" type="pres">
      <dgm:prSet presAssocID="{3EC8A645-B65E-47D8-AD9C-D5C460CFBCC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E4C05-9C01-4EFE-B66B-D1FDEB9420FB}" type="pres">
      <dgm:prSet presAssocID="{3EC8A645-B65E-47D8-AD9C-D5C460CFBCC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75339F-4E2C-40BF-AAB4-2324C799D799}" srcId="{4E516522-9824-4A83-8E9C-150AD5F9D88B}" destId="{E59973B9-92ED-4AE5-B458-B6DACD6B7081}" srcOrd="0" destOrd="0" parTransId="{DF4845E3-43D4-4AA6-92A8-44E6113761C7}" sibTransId="{42A563D3-C6F0-4B81-B8CC-D850AA400CD7}"/>
    <dgm:cxn modelId="{AC2AE4EB-9952-4487-8E4D-2FD3E59800B8}" type="presOf" srcId="{ED866E61-FEFA-4840-A688-DA422B4AE074}" destId="{073F06EE-8C04-467A-84B3-875ECFBF0783}" srcOrd="0" destOrd="0" presId="urn:microsoft.com/office/officeart/2005/8/layout/chevron2"/>
    <dgm:cxn modelId="{75223B19-5997-4EAA-AE05-8AA719838C14}" type="presOf" srcId="{4E516522-9824-4A83-8E9C-150AD5F9D88B}" destId="{74098C32-C293-44EA-B20D-3E232DDAC674}" srcOrd="0" destOrd="0" presId="urn:microsoft.com/office/officeart/2005/8/layout/chevron2"/>
    <dgm:cxn modelId="{183DD336-2EDE-4E83-ABF1-8D1E7C5EF526}" type="presOf" srcId="{B7AEC729-6EA9-4CD8-B56A-7375663989B1}" destId="{4B438FB8-5AE9-4DE3-BEEB-C1226ECCD7BC}" srcOrd="0" destOrd="0" presId="urn:microsoft.com/office/officeart/2005/8/layout/chevron2"/>
    <dgm:cxn modelId="{DAEE699C-1C11-43EC-A556-6370472892AC}" srcId="{EA680645-828C-4B00-BFAC-9EAEB75FAD4B}" destId="{4E516522-9824-4A83-8E9C-150AD5F9D88B}" srcOrd="0" destOrd="0" parTransId="{C2267F54-7C99-4764-B7A6-1B34D28E273B}" sibTransId="{19EBF35D-FDC3-49AB-B45C-A742533662F1}"/>
    <dgm:cxn modelId="{535FF762-F96D-4D1A-8B1F-3901740FFAE7}" srcId="{ED866E61-FEFA-4840-A688-DA422B4AE074}" destId="{B7AEC729-6EA9-4CD8-B56A-7375663989B1}" srcOrd="0" destOrd="0" parTransId="{11B1C9EE-DA63-4EE5-B235-F23737D14771}" sibTransId="{53616963-A423-409C-B273-A8281CDE4F08}"/>
    <dgm:cxn modelId="{46696322-182E-4F4B-BE50-2AD0A6022793}" type="presOf" srcId="{E59973B9-92ED-4AE5-B458-B6DACD6B7081}" destId="{E1C399C4-2CD3-4423-856A-CC1631D04EAA}" srcOrd="0" destOrd="0" presId="urn:microsoft.com/office/officeart/2005/8/layout/chevron2"/>
    <dgm:cxn modelId="{CC122971-5191-43F9-B71E-21337463A46A}" type="presOf" srcId="{EA680645-828C-4B00-BFAC-9EAEB75FAD4B}" destId="{7779FAC2-1C23-4B7D-AE4C-26A2A2895A80}" srcOrd="0" destOrd="0" presId="urn:microsoft.com/office/officeart/2005/8/layout/chevron2"/>
    <dgm:cxn modelId="{B47B9E4C-AB7A-4694-9107-4018D0A3261D}" srcId="{EA680645-828C-4B00-BFAC-9EAEB75FAD4B}" destId="{3EC8A645-B65E-47D8-AD9C-D5C460CFBCC9}" srcOrd="2" destOrd="0" parTransId="{099A3254-BC5D-4F63-A6B7-7A267524C34C}" sibTransId="{53267054-5D92-45E1-86FE-066835A931BE}"/>
    <dgm:cxn modelId="{B5C54DEA-E92D-4208-88DB-A67790717A82}" srcId="{3EC8A645-B65E-47D8-AD9C-D5C460CFBCC9}" destId="{10029E27-99ED-4999-9190-0D98EEC60240}" srcOrd="0" destOrd="0" parTransId="{3E7FFA72-8549-4DAA-A9F7-D7CF386BB13E}" sibTransId="{7A5709C9-3D12-420E-959D-429125AA2445}"/>
    <dgm:cxn modelId="{6D31C41D-CFC4-4FC7-85A1-649521744EEF}" type="presOf" srcId="{10029E27-99ED-4999-9190-0D98EEC60240}" destId="{B7BE4C05-9C01-4EFE-B66B-D1FDEB9420FB}" srcOrd="0" destOrd="0" presId="urn:microsoft.com/office/officeart/2005/8/layout/chevron2"/>
    <dgm:cxn modelId="{16634B9B-6AED-4C17-8E0E-410E1A464041}" srcId="{EA680645-828C-4B00-BFAC-9EAEB75FAD4B}" destId="{ED866E61-FEFA-4840-A688-DA422B4AE074}" srcOrd="1" destOrd="0" parTransId="{40C74CFE-991E-4C0F-8D6A-67B474652972}" sibTransId="{CA971C38-C559-4F97-B904-2659C7B5DDEE}"/>
    <dgm:cxn modelId="{2EDD9DBC-BA23-47B1-B5D5-ECC813566542}" type="presOf" srcId="{3EC8A645-B65E-47D8-AD9C-D5C460CFBCC9}" destId="{42DAB45B-5821-4E16-9ED3-396F06E2A341}" srcOrd="0" destOrd="0" presId="urn:microsoft.com/office/officeart/2005/8/layout/chevron2"/>
    <dgm:cxn modelId="{A44800CC-2AB6-433A-9993-88546B3EC766}" type="presParOf" srcId="{7779FAC2-1C23-4B7D-AE4C-26A2A2895A80}" destId="{B8A6A55C-BE00-4FEF-AF42-BE40B86C3C7B}" srcOrd="0" destOrd="0" presId="urn:microsoft.com/office/officeart/2005/8/layout/chevron2"/>
    <dgm:cxn modelId="{097EFA40-15F3-448C-AB8C-CF93D3AC9421}" type="presParOf" srcId="{B8A6A55C-BE00-4FEF-AF42-BE40B86C3C7B}" destId="{74098C32-C293-44EA-B20D-3E232DDAC674}" srcOrd="0" destOrd="0" presId="urn:microsoft.com/office/officeart/2005/8/layout/chevron2"/>
    <dgm:cxn modelId="{14EE7917-E326-4FEE-B5B2-1C9B72BB385D}" type="presParOf" srcId="{B8A6A55C-BE00-4FEF-AF42-BE40B86C3C7B}" destId="{E1C399C4-2CD3-4423-856A-CC1631D04EAA}" srcOrd="1" destOrd="0" presId="urn:microsoft.com/office/officeart/2005/8/layout/chevron2"/>
    <dgm:cxn modelId="{23A0F328-B226-4C22-9B7B-C570034CC5BD}" type="presParOf" srcId="{7779FAC2-1C23-4B7D-AE4C-26A2A2895A80}" destId="{459BCB0E-54F3-4041-88AB-DC1C5216DC7C}" srcOrd="1" destOrd="0" presId="urn:microsoft.com/office/officeart/2005/8/layout/chevron2"/>
    <dgm:cxn modelId="{CED43E7B-07CB-4F99-9983-A7CFA453F246}" type="presParOf" srcId="{7779FAC2-1C23-4B7D-AE4C-26A2A2895A80}" destId="{0D740EC3-2576-48B3-8A52-ED83AACAD871}" srcOrd="2" destOrd="0" presId="urn:microsoft.com/office/officeart/2005/8/layout/chevron2"/>
    <dgm:cxn modelId="{42408DF3-430A-4026-AA87-3DB8B158E5C2}" type="presParOf" srcId="{0D740EC3-2576-48B3-8A52-ED83AACAD871}" destId="{073F06EE-8C04-467A-84B3-875ECFBF0783}" srcOrd="0" destOrd="0" presId="urn:microsoft.com/office/officeart/2005/8/layout/chevron2"/>
    <dgm:cxn modelId="{BED171C6-C86E-489F-9756-4D276FB8CF91}" type="presParOf" srcId="{0D740EC3-2576-48B3-8A52-ED83AACAD871}" destId="{4B438FB8-5AE9-4DE3-BEEB-C1226ECCD7BC}" srcOrd="1" destOrd="0" presId="urn:microsoft.com/office/officeart/2005/8/layout/chevron2"/>
    <dgm:cxn modelId="{E03312FD-CB9A-48B6-988E-9BF435222FCB}" type="presParOf" srcId="{7779FAC2-1C23-4B7D-AE4C-26A2A2895A80}" destId="{23454C4F-5761-4E00-B78A-FD90409090D7}" srcOrd="3" destOrd="0" presId="urn:microsoft.com/office/officeart/2005/8/layout/chevron2"/>
    <dgm:cxn modelId="{85AE4D3A-1EAD-4882-9372-7BE445BF7526}" type="presParOf" srcId="{7779FAC2-1C23-4B7D-AE4C-26A2A2895A80}" destId="{130198B8-A183-4491-8511-695A7E02FC0A}" srcOrd="4" destOrd="0" presId="urn:microsoft.com/office/officeart/2005/8/layout/chevron2"/>
    <dgm:cxn modelId="{CBBC3AC0-A79F-45ED-85DE-4321ECD5ACCE}" type="presParOf" srcId="{130198B8-A183-4491-8511-695A7E02FC0A}" destId="{42DAB45B-5821-4E16-9ED3-396F06E2A341}" srcOrd="0" destOrd="0" presId="urn:microsoft.com/office/officeart/2005/8/layout/chevron2"/>
    <dgm:cxn modelId="{1D149D06-C140-47D0-8DEB-320921ADF13E}" type="presParOf" srcId="{130198B8-A183-4491-8511-695A7E02FC0A}" destId="{B7BE4C05-9C01-4EFE-B66B-D1FDEB9420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42CCF2-4528-47D1-957A-9B33F89C84D3}" type="doc">
      <dgm:prSet loTypeId="urn:microsoft.com/office/officeart/2005/8/layout/vList5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B71781-FF33-487C-84A2-D9E68E621FBE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F52690E-272D-4B00-A933-A743079EFDFA}" type="parTrans" cxnId="{D9B541F3-D05A-487C-82E0-5ED3A744C4EE}">
      <dgm:prSet/>
      <dgm:spPr/>
      <dgm:t>
        <a:bodyPr/>
        <a:lstStyle/>
        <a:p>
          <a:endParaRPr lang="en-US"/>
        </a:p>
      </dgm:t>
    </dgm:pt>
    <dgm:pt modelId="{DD113712-FD9E-4D6F-8446-5253211F04E1}" type="sibTrans" cxnId="{D9B541F3-D05A-487C-82E0-5ED3A744C4EE}">
      <dgm:prSet/>
      <dgm:spPr/>
      <dgm:t>
        <a:bodyPr/>
        <a:lstStyle/>
        <a:p>
          <a:endParaRPr lang="en-US"/>
        </a:p>
      </dgm:t>
    </dgm:pt>
    <dgm:pt modelId="{A576B46C-AF81-4B4F-9EA2-06E916BAD3BB}">
      <dgm:prSet phldrT="[Text]" custT="1"/>
      <dgm:spPr/>
      <dgm:t>
        <a:bodyPr/>
        <a:lstStyle/>
        <a:p>
          <a:r>
            <a:rPr lang="es-ES" sz="1800" dirty="0" err="1" smtClean="0"/>
            <a:t>Tempatkan</a:t>
          </a:r>
          <a:r>
            <a:rPr lang="es-ES" sz="1800" dirty="0" smtClean="0"/>
            <a:t> </a:t>
          </a:r>
          <a:r>
            <a:rPr lang="es-ES" sz="1800" dirty="0" err="1" smtClean="0"/>
            <a:t>peralatan</a:t>
          </a:r>
          <a:r>
            <a:rPr lang="es-ES" sz="1800" dirty="0" smtClean="0"/>
            <a:t> </a:t>
          </a:r>
          <a:r>
            <a:rPr lang="es-ES" sz="1800" dirty="0" err="1" smtClean="0"/>
            <a:t>atau</a:t>
          </a:r>
          <a:r>
            <a:rPr lang="es-ES" sz="1800" dirty="0" smtClean="0"/>
            <a:t> </a:t>
          </a:r>
          <a:r>
            <a:rPr lang="es-ES" sz="1800" dirty="0" err="1" smtClean="0"/>
            <a:t>sumber</a:t>
          </a:r>
          <a:r>
            <a:rPr lang="es-ES" sz="1800" dirty="0" smtClean="0"/>
            <a:t> </a:t>
          </a:r>
          <a:r>
            <a:rPr lang="es-ES" sz="1800" dirty="0" err="1" smtClean="0"/>
            <a:t>cahaya</a:t>
          </a:r>
          <a:r>
            <a:rPr lang="es-ES" sz="1800" dirty="0" smtClean="0"/>
            <a:t> </a:t>
          </a:r>
          <a:r>
            <a:rPr lang="es-ES" sz="1800" dirty="0" err="1" smtClean="0"/>
            <a:t>sedemikian</a:t>
          </a:r>
          <a:r>
            <a:rPr lang="es-ES" sz="1800" dirty="0" smtClean="0"/>
            <a:t> </a:t>
          </a:r>
          <a:r>
            <a:rPr lang="es-ES" sz="1800" dirty="0" err="1" smtClean="0"/>
            <a:t>rupa</a:t>
          </a:r>
          <a:r>
            <a:rPr lang="es-ES" sz="1800" dirty="0" smtClean="0"/>
            <a:t> </a:t>
          </a:r>
          <a:r>
            <a:rPr lang="es-ES" sz="1800" dirty="0" err="1" smtClean="0"/>
            <a:t>sehingga</a:t>
          </a:r>
          <a:r>
            <a:rPr lang="es-ES" sz="1800" dirty="0" smtClean="0"/>
            <a:t> </a:t>
          </a:r>
          <a:r>
            <a:rPr lang="es-ES" sz="1800" dirty="0" err="1" smtClean="0"/>
            <a:t>kilau</a:t>
          </a:r>
          <a:r>
            <a:rPr lang="es-ES" sz="1800" dirty="0" smtClean="0"/>
            <a:t> </a:t>
          </a:r>
          <a:r>
            <a:rPr lang="es-ES" sz="1800" dirty="0" err="1" smtClean="0"/>
            <a:t>atau</a:t>
          </a:r>
          <a:r>
            <a:rPr lang="es-ES" sz="1800" dirty="0" smtClean="0"/>
            <a:t> </a:t>
          </a:r>
          <a:r>
            <a:rPr lang="es-ES" sz="1800" dirty="0" err="1" smtClean="0"/>
            <a:t>pantulan</a:t>
          </a:r>
          <a:r>
            <a:rPr lang="es-ES" sz="1800" dirty="0" smtClean="0"/>
            <a:t> </a:t>
          </a:r>
          <a:r>
            <a:rPr lang="es-ES" sz="1800" dirty="0" err="1" smtClean="0"/>
            <a:t>cahaya</a:t>
          </a:r>
          <a:r>
            <a:rPr lang="es-ES" sz="1800" dirty="0" smtClean="0"/>
            <a:t> pada layar </a:t>
          </a:r>
          <a:r>
            <a:rPr lang="es-ES" sz="1800" dirty="0" err="1" smtClean="0"/>
            <a:t>tampilan</a:t>
          </a:r>
          <a:r>
            <a:rPr lang="es-ES" sz="1800" dirty="0" smtClean="0"/>
            <a:t> </a:t>
          </a:r>
          <a:r>
            <a:rPr lang="es-ES" sz="1800" dirty="0" err="1" smtClean="0"/>
            <a:t>dapat</a:t>
          </a:r>
          <a:r>
            <a:rPr lang="es-ES" sz="1800" dirty="0" smtClean="0"/>
            <a:t> </a:t>
          </a:r>
          <a:r>
            <a:rPr lang="es-ES" sz="1800" dirty="0" err="1" smtClean="0"/>
            <a:t>diminimalkan</a:t>
          </a:r>
          <a:endParaRPr lang="en-US" sz="1800" dirty="0"/>
        </a:p>
      </dgm:t>
    </dgm:pt>
    <dgm:pt modelId="{556B7B8C-AEC0-413C-870F-3AE207B532D3}" type="parTrans" cxnId="{11E8C895-55B2-48FE-96F5-2C368ED78FC2}">
      <dgm:prSet/>
      <dgm:spPr/>
      <dgm:t>
        <a:bodyPr/>
        <a:lstStyle/>
        <a:p>
          <a:endParaRPr lang="en-US"/>
        </a:p>
      </dgm:t>
    </dgm:pt>
    <dgm:pt modelId="{30CDD278-62F6-4FBF-B086-15BBCA679802}" type="sibTrans" cxnId="{11E8C895-55B2-48FE-96F5-2C368ED78FC2}">
      <dgm:prSet/>
      <dgm:spPr/>
      <dgm:t>
        <a:bodyPr/>
        <a:lstStyle/>
        <a:p>
          <a:endParaRPr lang="en-US"/>
        </a:p>
      </dgm:t>
    </dgm:pt>
    <dgm:pt modelId="{DAE525ED-AF09-440B-8348-27951C07F96E}">
      <dgm:prSet phldrT="[Text]"/>
      <dgm:spPr/>
      <dgm:t>
        <a:bodyPr/>
        <a:lstStyle/>
        <a:p>
          <a:r>
            <a:rPr lang="en-US" smtClean="0"/>
            <a:t>2</a:t>
          </a:r>
          <a:endParaRPr lang="en-US" dirty="0"/>
        </a:p>
      </dgm:t>
    </dgm:pt>
    <dgm:pt modelId="{147F1427-BFFB-43D9-A39B-9ADEF7F46697}" type="parTrans" cxnId="{DC8B3E6D-D1CF-47A7-BD4C-A7F90D1410A8}">
      <dgm:prSet/>
      <dgm:spPr/>
      <dgm:t>
        <a:bodyPr/>
        <a:lstStyle/>
        <a:p>
          <a:endParaRPr lang="en-US"/>
        </a:p>
      </dgm:t>
    </dgm:pt>
    <dgm:pt modelId="{27ED539F-F62A-4770-A10B-4C84037E5A72}" type="sibTrans" cxnId="{DC8B3E6D-D1CF-47A7-BD4C-A7F90D1410A8}">
      <dgm:prSet/>
      <dgm:spPr/>
      <dgm:t>
        <a:bodyPr/>
        <a:lstStyle/>
        <a:p>
          <a:endParaRPr lang="en-US"/>
        </a:p>
      </dgm:t>
    </dgm:pt>
    <dgm:pt modelId="{256066FD-7389-4C04-BEB4-A307BBAE6F4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32FEDF0-9A5C-4EF2-AA0E-D5BF86AF723A}" type="parTrans" cxnId="{B7CCBBE7-30BB-4869-898D-CE6C88472E3E}">
      <dgm:prSet/>
      <dgm:spPr/>
      <dgm:t>
        <a:bodyPr/>
        <a:lstStyle/>
        <a:p>
          <a:endParaRPr lang="en-US"/>
        </a:p>
      </dgm:t>
    </dgm:pt>
    <dgm:pt modelId="{917E5786-80F8-45FF-8700-754F7E8E9B50}" type="sibTrans" cxnId="{B7CCBBE7-30BB-4869-898D-CE6C88472E3E}">
      <dgm:prSet/>
      <dgm:spPr/>
      <dgm:t>
        <a:bodyPr/>
        <a:lstStyle/>
        <a:p>
          <a:endParaRPr lang="en-US"/>
        </a:p>
      </dgm:t>
    </dgm:pt>
    <dgm:pt modelId="{28204445-75C7-4DDC-8D57-A7BD9163FDDA}">
      <dgm:prSet phldrT="[Text]" custT="1"/>
      <dgm:spPr/>
      <dgm:t>
        <a:bodyPr/>
        <a:lstStyle/>
        <a:p>
          <a:r>
            <a:rPr lang="en-US" sz="1800" dirty="0" err="1" smtClean="0"/>
            <a:t>Tempatkan</a:t>
          </a:r>
          <a:r>
            <a:rPr lang="en-US" sz="1800" dirty="0" smtClean="0"/>
            <a:t> </a:t>
          </a:r>
          <a:r>
            <a:rPr lang="en-US" sz="1800" dirty="0" err="1" smtClean="0"/>
            <a:t>layar</a:t>
          </a:r>
          <a:r>
            <a:rPr lang="en-US" sz="1800" dirty="0" smtClean="0"/>
            <a:t> </a:t>
          </a:r>
          <a:r>
            <a:rPr lang="en-US" sz="1800" dirty="0" err="1" smtClean="0"/>
            <a:t>tampilan</a:t>
          </a:r>
          <a:r>
            <a:rPr lang="en-US" sz="1800" dirty="0" smtClean="0"/>
            <a:t> </a:t>
          </a:r>
          <a:r>
            <a:rPr lang="en-US" sz="1800" dirty="0" err="1" smtClean="0"/>
            <a:t>sedemikian</a:t>
          </a:r>
          <a:r>
            <a:rPr lang="en-US" sz="1800" dirty="0" smtClean="0"/>
            <a:t> </a:t>
          </a:r>
          <a:r>
            <a:rPr lang="en-US" sz="1800" dirty="0" err="1" smtClean="0"/>
            <a:t>rupa</a:t>
          </a:r>
          <a:r>
            <a:rPr lang="en-US" sz="1800" dirty="0" smtClean="0"/>
            <a:t> </a:t>
          </a:r>
          <a:r>
            <a:rPr lang="en-US" sz="1800" dirty="0" err="1" smtClean="0"/>
            <a:t>sehingga</a:t>
          </a:r>
          <a:r>
            <a:rPr lang="en-US" sz="1800" dirty="0" smtClean="0"/>
            <a:t> </a:t>
          </a:r>
          <a:r>
            <a:rPr lang="en-US" sz="1800" dirty="0" err="1" smtClean="0"/>
            <a:t>kilauan</a:t>
          </a:r>
          <a:r>
            <a:rPr lang="en-US" sz="1800" dirty="0" smtClean="0"/>
            <a:t> yang </a:t>
          </a:r>
          <a:r>
            <a:rPr lang="en-US" sz="1800" dirty="0" err="1" smtClean="0"/>
            <a:t>disebabkan</a:t>
          </a:r>
          <a:r>
            <a:rPr lang="en-US" sz="1800" dirty="0" smtClean="0"/>
            <a:t> </a:t>
          </a:r>
          <a:r>
            <a:rPr lang="en-US" sz="1800" dirty="0" err="1" smtClean="0"/>
            <a:t>karena</a:t>
          </a:r>
          <a:r>
            <a:rPr lang="en-US" sz="1800" dirty="0" smtClean="0"/>
            <a:t> </a:t>
          </a:r>
          <a:r>
            <a:rPr lang="en-US" sz="1800" dirty="0" err="1" smtClean="0"/>
            <a:t>sumber</a:t>
          </a:r>
          <a:r>
            <a:rPr lang="en-US" sz="1800" dirty="0" smtClean="0"/>
            <a:t> </a:t>
          </a:r>
          <a:r>
            <a:rPr lang="en-US" sz="1800" dirty="0" err="1" smtClean="0"/>
            <a:t>cahaya</a:t>
          </a:r>
          <a:r>
            <a:rPr lang="en-US" sz="1800" dirty="0" smtClean="0"/>
            <a:t> di </a:t>
          </a:r>
          <a:r>
            <a:rPr lang="en-US" sz="1800" dirty="0" err="1" smtClean="0"/>
            <a:t>atas</a:t>
          </a:r>
          <a:r>
            <a:rPr lang="en-US" sz="1800" dirty="0" smtClean="0"/>
            <a:t> </a:t>
          </a:r>
          <a:r>
            <a:rPr lang="en-US" sz="1800" dirty="0" err="1" smtClean="0"/>
            <a:t>kepala</a:t>
          </a:r>
          <a:r>
            <a:rPr lang="en-US" sz="1800" dirty="0" smtClean="0"/>
            <a:t> </a:t>
          </a:r>
          <a:r>
            <a:rPr lang="en-US" sz="1800" dirty="0" err="1" smtClean="0"/>
            <a:t>dapat</a:t>
          </a:r>
          <a:r>
            <a:rPr lang="en-US" sz="1800" dirty="0" smtClean="0"/>
            <a:t> </a:t>
          </a:r>
          <a:r>
            <a:rPr lang="en-US" sz="1800" dirty="0" err="1" smtClean="0"/>
            <a:t>dihindarkan</a:t>
          </a:r>
          <a:endParaRPr lang="en-US" sz="1800" dirty="0"/>
        </a:p>
      </dgm:t>
    </dgm:pt>
    <dgm:pt modelId="{0DAE6332-6874-47B4-B9CB-1F81D3BE11CB}" type="parTrans" cxnId="{712AE812-EAFE-41FF-B79B-804FC7B4201F}">
      <dgm:prSet/>
      <dgm:spPr/>
      <dgm:t>
        <a:bodyPr/>
        <a:lstStyle/>
        <a:p>
          <a:endParaRPr lang="en-US"/>
        </a:p>
      </dgm:t>
    </dgm:pt>
    <dgm:pt modelId="{2C4CD47F-B8CE-4F27-9446-D1C911041397}" type="sibTrans" cxnId="{712AE812-EAFE-41FF-B79B-804FC7B4201F}">
      <dgm:prSet/>
      <dgm:spPr/>
      <dgm:t>
        <a:bodyPr/>
        <a:lstStyle/>
        <a:p>
          <a:endParaRPr lang="en-US"/>
        </a:p>
      </dgm:t>
    </dgm:pt>
    <dgm:pt modelId="{6BA13145-C762-4453-85EB-563F6C517888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173CCC6-7D55-4033-9416-67EA170A16A9}" type="parTrans" cxnId="{20E8E70D-16C3-43BB-B446-ED2C018D38AB}">
      <dgm:prSet/>
      <dgm:spPr/>
      <dgm:t>
        <a:bodyPr/>
        <a:lstStyle/>
        <a:p>
          <a:endParaRPr lang="en-US"/>
        </a:p>
      </dgm:t>
    </dgm:pt>
    <dgm:pt modelId="{9EA0A52A-7B2F-4D53-B83A-5D185E6B1B29}" type="sibTrans" cxnId="{20E8E70D-16C3-43BB-B446-ED2C018D38AB}">
      <dgm:prSet/>
      <dgm:spPr/>
      <dgm:t>
        <a:bodyPr/>
        <a:lstStyle/>
        <a:p>
          <a:endParaRPr lang="en-US"/>
        </a:p>
      </dgm:t>
    </dgm:pt>
    <dgm:pt modelId="{CD9FA3E8-AA39-4939-AD19-C54620A123CC}">
      <dgm:prSet phldrT="[Text]" custT="1"/>
      <dgm:spPr/>
      <dgm:t>
        <a:bodyPr/>
        <a:lstStyle/>
        <a:p>
          <a:endParaRPr lang="en-US" sz="1800" dirty="0"/>
        </a:p>
      </dgm:t>
    </dgm:pt>
    <dgm:pt modelId="{81FB88C0-456E-4968-BE24-A76B0256EE0B}" type="parTrans" cxnId="{B37D8D3B-2808-4623-A64A-5C71B38FA084}">
      <dgm:prSet/>
      <dgm:spPr/>
      <dgm:t>
        <a:bodyPr/>
        <a:lstStyle/>
        <a:p>
          <a:endParaRPr lang="en-US"/>
        </a:p>
      </dgm:t>
    </dgm:pt>
    <dgm:pt modelId="{6C53EB45-1A54-4092-A6B2-614BFD835F41}" type="sibTrans" cxnId="{B37D8D3B-2808-4623-A64A-5C71B38FA084}">
      <dgm:prSet/>
      <dgm:spPr/>
      <dgm:t>
        <a:bodyPr/>
        <a:lstStyle/>
        <a:p>
          <a:endParaRPr lang="en-US"/>
        </a:p>
      </dgm:t>
    </dgm:pt>
    <dgm:pt modelId="{5E8CA5CB-ED86-4CE5-A749-76CBDA70D35B}">
      <dgm:prSet phldrT="[Text]" custT="1"/>
      <dgm:spPr/>
      <dgm:t>
        <a:bodyPr/>
        <a:lstStyle/>
        <a:p>
          <a:r>
            <a:rPr lang="en-US" sz="1800" dirty="0" err="1" smtClean="0"/>
            <a:t>Gunakan</a:t>
          </a:r>
          <a:r>
            <a:rPr lang="en-US" sz="1800" dirty="0" smtClean="0"/>
            <a:t> </a:t>
          </a:r>
          <a:r>
            <a:rPr lang="en-US" sz="1800" dirty="0" err="1" smtClean="0"/>
            <a:t>penutup</a:t>
          </a:r>
          <a:r>
            <a:rPr lang="en-US" sz="1800" dirty="0" smtClean="0"/>
            <a:t> </a:t>
          </a:r>
          <a:r>
            <a:rPr lang="en-US" sz="1800" dirty="0" err="1" smtClean="0"/>
            <a:t>jendela</a:t>
          </a:r>
          <a:r>
            <a:rPr lang="en-US" sz="1800" dirty="0" smtClean="0"/>
            <a:t> yang </a:t>
          </a:r>
          <a:r>
            <a:rPr lang="en-US" sz="1800" dirty="0" err="1" smtClean="0"/>
            <a:t>mampu</a:t>
          </a:r>
          <a:r>
            <a:rPr lang="en-US" sz="1800" dirty="0" smtClean="0"/>
            <a:t> </a:t>
          </a:r>
          <a:r>
            <a:rPr lang="en-US" sz="1800" dirty="0" err="1" smtClean="0"/>
            <a:t>mengendalikan</a:t>
          </a:r>
          <a:r>
            <a:rPr lang="en-US" sz="1800" dirty="0" smtClean="0"/>
            <a:t>  </a:t>
          </a:r>
          <a:r>
            <a:rPr lang="en-US" sz="1800" dirty="0" err="1" smtClean="0"/>
            <a:t>banyaknya</a:t>
          </a:r>
          <a:r>
            <a:rPr lang="en-US" sz="1800" dirty="0" smtClean="0"/>
            <a:t> </a:t>
          </a:r>
          <a:r>
            <a:rPr lang="en-US" sz="1800" dirty="0" err="1" smtClean="0"/>
            <a:t>cahaya</a:t>
          </a:r>
          <a:r>
            <a:rPr lang="en-US" sz="1800" dirty="0" smtClean="0"/>
            <a:t> </a:t>
          </a:r>
          <a:r>
            <a:rPr lang="en-US" sz="1800" dirty="0" err="1" smtClean="0"/>
            <a:t>matahari</a:t>
          </a:r>
          <a:r>
            <a:rPr lang="en-US" sz="1800" dirty="0" smtClean="0"/>
            <a:t> yang </a:t>
          </a:r>
          <a:r>
            <a:rPr lang="en-US" sz="1800" dirty="0" err="1" smtClean="0"/>
            <a:t>masuk</a:t>
          </a:r>
          <a:r>
            <a:rPr lang="en-US" sz="1800" dirty="0" smtClean="0"/>
            <a:t> </a:t>
          </a:r>
          <a:r>
            <a:rPr lang="en-US" sz="1800" dirty="0" err="1" smtClean="0"/>
            <a:t>ke</a:t>
          </a:r>
          <a:r>
            <a:rPr lang="en-US" sz="1800" dirty="0" smtClean="0"/>
            <a:t> </a:t>
          </a:r>
          <a:r>
            <a:rPr lang="en-US" sz="1800" dirty="0" err="1" smtClean="0"/>
            <a:t>dalam</a:t>
          </a:r>
          <a:r>
            <a:rPr lang="en-US" sz="1800" dirty="0" smtClean="0"/>
            <a:t> </a:t>
          </a:r>
          <a:r>
            <a:rPr lang="en-US" sz="1800" dirty="0" err="1" smtClean="0"/>
            <a:t>ruangan</a:t>
          </a:r>
          <a:endParaRPr lang="en-US" sz="1800" dirty="0"/>
        </a:p>
      </dgm:t>
    </dgm:pt>
    <dgm:pt modelId="{524BA475-CE34-4E56-9A75-B8CE9E5A2408}" type="parTrans" cxnId="{822FBF67-4F48-434D-AE10-B19923D8D3DE}">
      <dgm:prSet/>
      <dgm:spPr/>
      <dgm:t>
        <a:bodyPr/>
        <a:lstStyle/>
        <a:p>
          <a:endParaRPr lang="en-US"/>
        </a:p>
      </dgm:t>
    </dgm:pt>
    <dgm:pt modelId="{2D2ECA56-E40C-4D10-8565-2D6FC67911E2}" type="sibTrans" cxnId="{822FBF67-4F48-434D-AE10-B19923D8D3DE}">
      <dgm:prSet/>
      <dgm:spPr/>
      <dgm:t>
        <a:bodyPr/>
        <a:lstStyle/>
        <a:p>
          <a:endParaRPr lang="en-US"/>
        </a:p>
      </dgm:t>
    </dgm:pt>
    <dgm:pt modelId="{47EF80BD-885D-413A-B66C-FE8A81E02B97}">
      <dgm:prSet custT="1"/>
      <dgm:spPr/>
      <dgm:t>
        <a:bodyPr/>
        <a:lstStyle/>
        <a:p>
          <a:r>
            <a:rPr lang="en-US" sz="1800" dirty="0" smtClean="0"/>
            <a:t>Hindarkan menggunakan sumber cahaya yang sangat </a:t>
          </a:r>
          <a:r>
            <a:rPr lang="en-US" sz="1800" dirty="0" err="1" smtClean="0"/>
            <a:t>terang</a:t>
          </a:r>
          <a:r>
            <a:rPr lang="en-US" sz="1800" dirty="0" smtClean="0"/>
            <a:t> .</a:t>
          </a:r>
          <a:r>
            <a:rPr lang="en-US" sz="1800" dirty="0" err="1" smtClean="0"/>
            <a:t>Gunakan</a:t>
          </a:r>
          <a:r>
            <a:rPr lang="en-US" sz="1800" dirty="0" smtClean="0"/>
            <a:t> </a:t>
          </a:r>
          <a:r>
            <a:rPr lang="en-US" sz="1800" dirty="0" err="1" smtClean="0"/>
            <a:t>cahaya</a:t>
          </a:r>
          <a:r>
            <a:rPr lang="en-US" sz="1800" dirty="0" smtClean="0"/>
            <a:t> </a:t>
          </a:r>
          <a:r>
            <a:rPr lang="en-US" sz="1800" dirty="0" err="1" smtClean="0"/>
            <a:t>tak</a:t>
          </a:r>
          <a:r>
            <a:rPr lang="en-US" sz="1800" dirty="0" smtClean="0"/>
            <a:t> </a:t>
          </a:r>
          <a:r>
            <a:rPr lang="en-US" sz="1800" dirty="0" err="1" smtClean="0"/>
            <a:t>langsung</a:t>
          </a:r>
          <a:r>
            <a:rPr lang="en-US" sz="1800" dirty="0" smtClean="0"/>
            <a:t> </a:t>
          </a:r>
          <a:r>
            <a:rPr lang="en-US" sz="1800" dirty="0" err="1" smtClean="0"/>
            <a:t>untuk</a:t>
          </a:r>
          <a:r>
            <a:rPr lang="en-US" sz="1800" dirty="0" smtClean="0"/>
            <a:t> </a:t>
          </a:r>
          <a:r>
            <a:rPr lang="en-US" sz="1800" dirty="0" err="1" smtClean="0"/>
            <a:t>menghindari</a:t>
          </a:r>
          <a:r>
            <a:rPr lang="en-US" sz="1800" dirty="0" smtClean="0"/>
            <a:t> </a:t>
          </a:r>
          <a:r>
            <a:rPr lang="en-US" sz="1800" dirty="0" err="1" smtClean="0"/>
            <a:t>adanya</a:t>
          </a:r>
          <a:r>
            <a:rPr lang="en-US" sz="1800" dirty="0" smtClean="0"/>
            <a:t> </a:t>
          </a:r>
          <a:r>
            <a:rPr lang="en-US" sz="1800" dirty="0" err="1" smtClean="0"/>
            <a:t>bintik</a:t>
          </a:r>
          <a:r>
            <a:rPr lang="en-US" sz="1800" dirty="0" smtClean="0"/>
            <a:t> </a:t>
          </a:r>
          <a:r>
            <a:rPr lang="en-US" sz="1800" dirty="0" err="1" smtClean="0"/>
            <a:t>cerah</a:t>
          </a:r>
          <a:r>
            <a:rPr lang="en-US" sz="1800" dirty="0" smtClean="0"/>
            <a:t> </a:t>
          </a:r>
          <a:r>
            <a:rPr lang="en-US" sz="1800" dirty="0" err="1" smtClean="0"/>
            <a:t>pada</a:t>
          </a:r>
          <a:r>
            <a:rPr lang="en-US" sz="1800" dirty="0" smtClean="0"/>
            <a:t> </a:t>
          </a:r>
          <a:r>
            <a:rPr lang="en-US" sz="1800" dirty="0" err="1" smtClean="0"/>
            <a:t>layar</a:t>
          </a:r>
          <a:r>
            <a:rPr lang="en-US" sz="1800" dirty="0" smtClean="0"/>
            <a:t> </a:t>
          </a:r>
          <a:r>
            <a:rPr lang="en-US" sz="1800" dirty="0" err="1" smtClean="0"/>
            <a:t>tampilan</a:t>
          </a:r>
          <a:endParaRPr lang="en-US" sz="1800" dirty="0"/>
        </a:p>
      </dgm:t>
    </dgm:pt>
    <dgm:pt modelId="{40055DBB-A78D-43E5-85D4-EB40CBBAE948}" type="parTrans" cxnId="{54C21A8A-05E8-41CD-B6A7-16C497EA9212}">
      <dgm:prSet/>
      <dgm:spPr/>
      <dgm:t>
        <a:bodyPr/>
        <a:lstStyle/>
        <a:p>
          <a:endParaRPr lang="en-US"/>
        </a:p>
      </dgm:t>
    </dgm:pt>
    <dgm:pt modelId="{7645C1BE-1982-418C-9B5B-6D7958A1F899}" type="sibTrans" cxnId="{54C21A8A-05E8-41CD-B6A7-16C497EA9212}">
      <dgm:prSet/>
      <dgm:spPr/>
      <dgm:t>
        <a:bodyPr/>
        <a:lstStyle/>
        <a:p>
          <a:endParaRPr lang="en-US"/>
        </a:p>
      </dgm:t>
    </dgm:pt>
    <dgm:pt modelId="{A8DCA0AB-DA91-46B8-9CAF-177B5290424A}">
      <dgm:prSet phldrT="[Text]" custT="1"/>
      <dgm:spPr/>
      <dgm:t>
        <a:bodyPr/>
        <a:lstStyle/>
        <a:p>
          <a:endParaRPr lang="en-US" sz="1800" dirty="0"/>
        </a:p>
      </dgm:t>
    </dgm:pt>
    <dgm:pt modelId="{4F252E4F-4F19-4093-AF2A-C90D42B3325F}" type="parTrans" cxnId="{02C63F3F-8754-41AC-8FE9-7F5BCAA90D9C}">
      <dgm:prSet/>
      <dgm:spPr/>
      <dgm:t>
        <a:bodyPr/>
        <a:lstStyle/>
        <a:p>
          <a:endParaRPr lang="en-US"/>
        </a:p>
      </dgm:t>
    </dgm:pt>
    <dgm:pt modelId="{1557E07B-D7D1-4BCF-82C1-B75C8C16389E}" type="sibTrans" cxnId="{02C63F3F-8754-41AC-8FE9-7F5BCAA90D9C}">
      <dgm:prSet/>
      <dgm:spPr/>
      <dgm:t>
        <a:bodyPr/>
        <a:lstStyle/>
        <a:p>
          <a:endParaRPr lang="en-US"/>
        </a:p>
      </dgm:t>
    </dgm:pt>
    <dgm:pt modelId="{A39F2887-E181-4D35-81FB-61991A2F80C0}" type="pres">
      <dgm:prSet presAssocID="{F542CCF2-4528-47D1-957A-9B33F89C84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0EA31-1A34-47EE-9F24-86E7A7673697}" type="pres">
      <dgm:prSet presAssocID="{78B71781-FF33-487C-84A2-D9E68E621FBE}" presName="linNode" presStyleCnt="0"/>
      <dgm:spPr/>
      <dgm:t>
        <a:bodyPr/>
        <a:lstStyle/>
        <a:p>
          <a:endParaRPr lang="en-US"/>
        </a:p>
      </dgm:t>
    </dgm:pt>
    <dgm:pt modelId="{E760E695-51E6-49EA-AFA3-96B382F7DCB1}" type="pres">
      <dgm:prSet presAssocID="{78B71781-FF33-487C-84A2-D9E68E621FBE}" presName="parentText" presStyleLbl="node1" presStyleIdx="0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D152B-A160-411D-83C0-33544E40F034}" type="pres">
      <dgm:prSet presAssocID="{78B71781-FF33-487C-84A2-D9E68E621FBE}" presName="descendantText" presStyleLbl="alignAccFollowNode1" presStyleIdx="0" presStyleCnt="4" custScaleX="10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A0B5B-0FC5-4CED-A61C-4DB6247B4733}" type="pres">
      <dgm:prSet presAssocID="{DD113712-FD9E-4D6F-8446-5253211F04E1}" presName="sp" presStyleCnt="0"/>
      <dgm:spPr/>
      <dgm:t>
        <a:bodyPr/>
        <a:lstStyle/>
        <a:p>
          <a:endParaRPr lang="en-US"/>
        </a:p>
      </dgm:t>
    </dgm:pt>
    <dgm:pt modelId="{6CA0C71E-1118-4EBE-BF77-CE345BF7094F}" type="pres">
      <dgm:prSet presAssocID="{DAE525ED-AF09-440B-8348-27951C07F96E}" presName="linNode" presStyleCnt="0"/>
      <dgm:spPr/>
      <dgm:t>
        <a:bodyPr/>
        <a:lstStyle/>
        <a:p>
          <a:endParaRPr lang="en-US"/>
        </a:p>
      </dgm:t>
    </dgm:pt>
    <dgm:pt modelId="{1685BA80-CD95-4EC7-8248-0D85734A2CC3}" type="pres">
      <dgm:prSet presAssocID="{DAE525ED-AF09-440B-8348-27951C07F96E}" presName="parentText" presStyleLbl="node1" presStyleIdx="1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7AE7C-C189-48EC-8F01-D0B72F513188}" type="pres">
      <dgm:prSet presAssocID="{DAE525ED-AF09-440B-8348-27951C07F96E}" presName="descendantText" presStyleLbl="alignAccFollowNode1" presStyleIdx="1" presStyleCnt="4" custScaleX="108333" custScaleY="117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64889-7F25-4F00-9731-A93471851676}" type="pres">
      <dgm:prSet presAssocID="{27ED539F-F62A-4770-A10B-4C84037E5A72}" presName="sp" presStyleCnt="0"/>
      <dgm:spPr/>
      <dgm:t>
        <a:bodyPr/>
        <a:lstStyle/>
        <a:p>
          <a:endParaRPr lang="en-US"/>
        </a:p>
      </dgm:t>
    </dgm:pt>
    <dgm:pt modelId="{49E29060-5B35-4527-9943-1AE2A58F3B5F}" type="pres">
      <dgm:prSet presAssocID="{256066FD-7389-4C04-BEB4-A307BBAE6F4F}" presName="linNode" presStyleCnt="0"/>
      <dgm:spPr/>
      <dgm:t>
        <a:bodyPr/>
        <a:lstStyle/>
        <a:p>
          <a:endParaRPr lang="en-US"/>
        </a:p>
      </dgm:t>
    </dgm:pt>
    <dgm:pt modelId="{CBC1F7AF-4AE6-4D7E-84C4-56E3C043A9FC}" type="pres">
      <dgm:prSet presAssocID="{256066FD-7389-4C04-BEB4-A307BBAE6F4F}" presName="parentText" presStyleLbl="node1" presStyleIdx="2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F6D4E-4CD4-49C0-B9DF-078C4D02382D}" type="pres">
      <dgm:prSet presAssocID="{256066FD-7389-4C04-BEB4-A307BBAE6F4F}" presName="descendantText" presStyleLbl="alignAccFollowNode1" presStyleIdx="2" presStyleCnt="4" custScaleX="10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44BC6-B22E-4ABC-B762-8B202AA00946}" type="pres">
      <dgm:prSet presAssocID="{917E5786-80F8-45FF-8700-754F7E8E9B50}" presName="sp" presStyleCnt="0"/>
      <dgm:spPr/>
      <dgm:t>
        <a:bodyPr/>
        <a:lstStyle/>
        <a:p>
          <a:endParaRPr lang="en-US"/>
        </a:p>
      </dgm:t>
    </dgm:pt>
    <dgm:pt modelId="{8F41D742-323D-425D-8E90-8FAFDF05483C}" type="pres">
      <dgm:prSet presAssocID="{6BA13145-C762-4453-85EB-563F6C517888}" presName="linNode" presStyleCnt="0"/>
      <dgm:spPr/>
      <dgm:t>
        <a:bodyPr/>
        <a:lstStyle/>
        <a:p>
          <a:endParaRPr lang="en-US"/>
        </a:p>
      </dgm:t>
    </dgm:pt>
    <dgm:pt modelId="{B53398BC-8789-4798-BEE5-332E63D1672E}" type="pres">
      <dgm:prSet presAssocID="{6BA13145-C762-4453-85EB-563F6C517888}" presName="parentText" presStyleLbl="node1" presStyleIdx="3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0744A-BDA4-4E61-8287-7C2C17EFC250}" type="pres">
      <dgm:prSet presAssocID="{6BA13145-C762-4453-85EB-563F6C517888}" presName="descendantText" presStyleLbl="alignAccFollowNode1" presStyleIdx="3" presStyleCnt="4" custScaleX="108333" custScaleY="12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CA7476-E6DA-4549-AEE2-F7E015FEE261}" type="presOf" srcId="{CD9FA3E8-AA39-4939-AD19-C54620A123CC}" destId="{4760744A-BDA4-4E61-8287-7C2C17EFC250}" srcOrd="0" destOrd="0" presId="urn:microsoft.com/office/officeart/2005/8/layout/vList5"/>
    <dgm:cxn modelId="{76E4FD18-5067-4AA5-A84F-C6609AE0C77B}" type="presOf" srcId="{6BA13145-C762-4453-85EB-563F6C517888}" destId="{B53398BC-8789-4798-BEE5-332E63D1672E}" srcOrd="0" destOrd="0" presId="urn:microsoft.com/office/officeart/2005/8/layout/vList5"/>
    <dgm:cxn modelId="{D9B541F3-D05A-487C-82E0-5ED3A744C4EE}" srcId="{F542CCF2-4528-47D1-957A-9B33F89C84D3}" destId="{78B71781-FF33-487C-84A2-D9E68E621FBE}" srcOrd="0" destOrd="0" parTransId="{1F52690E-272D-4B00-A933-A743079EFDFA}" sibTransId="{DD113712-FD9E-4D6F-8446-5253211F04E1}"/>
    <dgm:cxn modelId="{B37D8D3B-2808-4623-A64A-5C71B38FA084}" srcId="{6BA13145-C762-4453-85EB-563F6C517888}" destId="{CD9FA3E8-AA39-4939-AD19-C54620A123CC}" srcOrd="0" destOrd="0" parTransId="{81FB88C0-456E-4968-BE24-A76B0256EE0B}" sibTransId="{6C53EB45-1A54-4092-A6B2-614BFD835F41}"/>
    <dgm:cxn modelId="{062931F7-D25D-4ABF-8ED1-E64BF6C938DD}" type="presOf" srcId="{A8DCA0AB-DA91-46B8-9CAF-177B5290424A}" destId="{4760744A-BDA4-4E61-8287-7C2C17EFC250}" srcOrd="0" destOrd="2" presId="urn:microsoft.com/office/officeart/2005/8/layout/vList5"/>
    <dgm:cxn modelId="{20E8E70D-16C3-43BB-B446-ED2C018D38AB}" srcId="{F542CCF2-4528-47D1-957A-9B33F89C84D3}" destId="{6BA13145-C762-4453-85EB-563F6C517888}" srcOrd="3" destOrd="0" parTransId="{0173CCC6-7D55-4033-9416-67EA170A16A9}" sibTransId="{9EA0A52A-7B2F-4D53-B83A-5D185E6B1B29}"/>
    <dgm:cxn modelId="{78356C1F-377D-4610-89C0-8E9670E15704}" type="presOf" srcId="{5E8CA5CB-ED86-4CE5-A749-76CBDA70D35B}" destId="{88A7AE7C-C189-48EC-8F01-D0B72F513188}" srcOrd="0" destOrd="0" presId="urn:microsoft.com/office/officeart/2005/8/layout/vList5"/>
    <dgm:cxn modelId="{54C21A8A-05E8-41CD-B6A7-16C497EA9212}" srcId="{6BA13145-C762-4453-85EB-563F6C517888}" destId="{47EF80BD-885D-413A-B66C-FE8A81E02B97}" srcOrd="1" destOrd="0" parTransId="{40055DBB-A78D-43E5-85D4-EB40CBBAE948}" sibTransId="{7645C1BE-1982-418C-9B5B-6D7958A1F899}"/>
    <dgm:cxn modelId="{F8693A96-1DC1-4482-801E-C4A8C7D18FE4}" type="presOf" srcId="{F542CCF2-4528-47D1-957A-9B33F89C84D3}" destId="{A39F2887-E181-4D35-81FB-61991A2F80C0}" srcOrd="0" destOrd="0" presId="urn:microsoft.com/office/officeart/2005/8/layout/vList5"/>
    <dgm:cxn modelId="{7B388793-3211-4DA7-B567-1FFD654D3A13}" type="presOf" srcId="{47EF80BD-885D-413A-B66C-FE8A81E02B97}" destId="{4760744A-BDA4-4E61-8287-7C2C17EFC250}" srcOrd="0" destOrd="1" presId="urn:microsoft.com/office/officeart/2005/8/layout/vList5"/>
    <dgm:cxn modelId="{0048C7D9-1924-466B-9658-D43534ADDD66}" type="presOf" srcId="{A576B46C-AF81-4B4F-9EA2-06E916BAD3BB}" destId="{9E2D152B-A160-411D-83C0-33544E40F034}" srcOrd="0" destOrd="0" presId="urn:microsoft.com/office/officeart/2005/8/layout/vList5"/>
    <dgm:cxn modelId="{712AE812-EAFE-41FF-B79B-804FC7B4201F}" srcId="{256066FD-7389-4C04-BEB4-A307BBAE6F4F}" destId="{28204445-75C7-4DDC-8D57-A7BD9163FDDA}" srcOrd="0" destOrd="0" parTransId="{0DAE6332-6874-47B4-B9CB-1F81D3BE11CB}" sibTransId="{2C4CD47F-B8CE-4F27-9446-D1C911041397}"/>
    <dgm:cxn modelId="{02C63F3F-8754-41AC-8FE9-7F5BCAA90D9C}" srcId="{6BA13145-C762-4453-85EB-563F6C517888}" destId="{A8DCA0AB-DA91-46B8-9CAF-177B5290424A}" srcOrd="2" destOrd="0" parTransId="{4F252E4F-4F19-4093-AF2A-C90D42B3325F}" sibTransId="{1557E07B-D7D1-4BCF-82C1-B75C8C16389E}"/>
    <dgm:cxn modelId="{11E8C895-55B2-48FE-96F5-2C368ED78FC2}" srcId="{78B71781-FF33-487C-84A2-D9E68E621FBE}" destId="{A576B46C-AF81-4B4F-9EA2-06E916BAD3BB}" srcOrd="0" destOrd="0" parTransId="{556B7B8C-AEC0-413C-870F-3AE207B532D3}" sibTransId="{30CDD278-62F6-4FBF-B086-15BBCA679802}"/>
    <dgm:cxn modelId="{82433124-0893-4949-B430-56CA4C574E50}" type="presOf" srcId="{256066FD-7389-4C04-BEB4-A307BBAE6F4F}" destId="{CBC1F7AF-4AE6-4D7E-84C4-56E3C043A9FC}" srcOrd="0" destOrd="0" presId="urn:microsoft.com/office/officeart/2005/8/layout/vList5"/>
    <dgm:cxn modelId="{B7CCBBE7-30BB-4869-898D-CE6C88472E3E}" srcId="{F542CCF2-4528-47D1-957A-9B33F89C84D3}" destId="{256066FD-7389-4C04-BEB4-A307BBAE6F4F}" srcOrd="2" destOrd="0" parTransId="{132FEDF0-9A5C-4EF2-AA0E-D5BF86AF723A}" sibTransId="{917E5786-80F8-45FF-8700-754F7E8E9B50}"/>
    <dgm:cxn modelId="{DC8B3E6D-D1CF-47A7-BD4C-A7F90D1410A8}" srcId="{F542CCF2-4528-47D1-957A-9B33F89C84D3}" destId="{DAE525ED-AF09-440B-8348-27951C07F96E}" srcOrd="1" destOrd="0" parTransId="{147F1427-BFFB-43D9-A39B-9ADEF7F46697}" sibTransId="{27ED539F-F62A-4770-A10B-4C84037E5A72}"/>
    <dgm:cxn modelId="{D84AF0DE-2467-46BC-8F24-FA501B26A1E0}" type="presOf" srcId="{28204445-75C7-4DDC-8D57-A7BD9163FDDA}" destId="{0D9F6D4E-4CD4-49C0-B9DF-078C4D02382D}" srcOrd="0" destOrd="0" presId="urn:microsoft.com/office/officeart/2005/8/layout/vList5"/>
    <dgm:cxn modelId="{822FBF67-4F48-434D-AE10-B19923D8D3DE}" srcId="{DAE525ED-AF09-440B-8348-27951C07F96E}" destId="{5E8CA5CB-ED86-4CE5-A749-76CBDA70D35B}" srcOrd="0" destOrd="0" parTransId="{524BA475-CE34-4E56-9A75-B8CE9E5A2408}" sibTransId="{2D2ECA56-E40C-4D10-8565-2D6FC67911E2}"/>
    <dgm:cxn modelId="{3280CECD-0B47-43D1-9A4E-CE9DAC420528}" type="presOf" srcId="{DAE525ED-AF09-440B-8348-27951C07F96E}" destId="{1685BA80-CD95-4EC7-8248-0D85734A2CC3}" srcOrd="0" destOrd="0" presId="urn:microsoft.com/office/officeart/2005/8/layout/vList5"/>
    <dgm:cxn modelId="{21A42E7A-3E12-4842-BC28-36651BB04906}" type="presOf" srcId="{78B71781-FF33-487C-84A2-D9E68E621FBE}" destId="{E760E695-51E6-49EA-AFA3-96B382F7DCB1}" srcOrd="0" destOrd="0" presId="urn:microsoft.com/office/officeart/2005/8/layout/vList5"/>
    <dgm:cxn modelId="{9E324C41-03E7-46E2-B786-415B59ACAF16}" type="presParOf" srcId="{A39F2887-E181-4D35-81FB-61991A2F80C0}" destId="{2C10EA31-1A34-47EE-9F24-86E7A7673697}" srcOrd="0" destOrd="0" presId="urn:microsoft.com/office/officeart/2005/8/layout/vList5"/>
    <dgm:cxn modelId="{6047865B-33EA-44AB-8217-47F7BF041A15}" type="presParOf" srcId="{2C10EA31-1A34-47EE-9F24-86E7A7673697}" destId="{E760E695-51E6-49EA-AFA3-96B382F7DCB1}" srcOrd="0" destOrd="0" presId="urn:microsoft.com/office/officeart/2005/8/layout/vList5"/>
    <dgm:cxn modelId="{1E8CC5A9-5648-4DD4-8B49-FB94AFE45232}" type="presParOf" srcId="{2C10EA31-1A34-47EE-9F24-86E7A7673697}" destId="{9E2D152B-A160-411D-83C0-33544E40F034}" srcOrd="1" destOrd="0" presId="urn:microsoft.com/office/officeart/2005/8/layout/vList5"/>
    <dgm:cxn modelId="{8D13B7A3-17D3-4D08-A8D1-D7BB6E9C8321}" type="presParOf" srcId="{A39F2887-E181-4D35-81FB-61991A2F80C0}" destId="{A54A0B5B-0FC5-4CED-A61C-4DB6247B4733}" srcOrd="1" destOrd="0" presId="urn:microsoft.com/office/officeart/2005/8/layout/vList5"/>
    <dgm:cxn modelId="{59FC3DC1-2DAE-4AEA-948F-B8B42A0C8C8B}" type="presParOf" srcId="{A39F2887-E181-4D35-81FB-61991A2F80C0}" destId="{6CA0C71E-1118-4EBE-BF77-CE345BF7094F}" srcOrd="2" destOrd="0" presId="urn:microsoft.com/office/officeart/2005/8/layout/vList5"/>
    <dgm:cxn modelId="{99EBF6AA-D4C8-48A9-8381-FC3BFA21F255}" type="presParOf" srcId="{6CA0C71E-1118-4EBE-BF77-CE345BF7094F}" destId="{1685BA80-CD95-4EC7-8248-0D85734A2CC3}" srcOrd="0" destOrd="0" presId="urn:microsoft.com/office/officeart/2005/8/layout/vList5"/>
    <dgm:cxn modelId="{BB925041-FA33-490E-83E0-7C7FC02F1879}" type="presParOf" srcId="{6CA0C71E-1118-4EBE-BF77-CE345BF7094F}" destId="{88A7AE7C-C189-48EC-8F01-D0B72F513188}" srcOrd="1" destOrd="0" presId="urn:microsoft.com/office/officeart/2005/8/layout/vList5"/>
    <dgm:cxn modelId="{C5C0E851-BE7A-4909-BAED-999D10856E31}" type="presParOf" srcId="{A39F2887-E181-4D35-81FB-61991A2F80C0}" destId="{2B164889-7F25-4F00-9731-A93471851676}" srcOrd="3" destOrd="0" presId="urn:microsoft.com/office/officeart/2005/8/layout/vList5"/>
    <dgm:cxn modelId="{D3C69C19-BA61-43BE-BA8B-718B3EAE85C8}" type="presParOf" srcId="{A39F2887-E181-4D35-81FB-61991A2F80C0}" destId="{49E29060-5B35-4527-9943-1AE2A58F3B5F}" srcOrd="4" destOrd="0" presId="urn:microsoft.com/office/officeart/2005/8/layout/vList5"/>
    <dgm:cxn modelId="{AC0DB30E-4703-450B-8C97-E3D6409F5773}" type="presParOf" srcId="{49E29060-5B35-4527-9943-1AE2A58F3B5F}" destId="{CBC1F7AF-4AE6-4D7E-84C4-56E3C043A9FC}" srcOrd="0" destOrd="0" presId="urn:microsoft.com/office/officeart/2005/8/layout/vList5"/>
    <dgm:cxn modelId="{8EDB8B9D-6A9D-41E1-8106-5A5E4DCB861C}" type="presParOf" srcId="{49E29060-5B35-4527-9943-1AE2A58F3B5F}" destId="{0D9F6D4E-4CD4-49C0-B9DF-078C4D02382D}" srcOrd="1" destOrd="0" presId="urn:microsoft.com/office/officeart/2005/8/layout/vList5"/>
    <dgm:cxn modelId="{3E58D495-8E60-4815-B5CA-B6C5EB6DF7D0}" type="presParOf" srcId="{A39F2887-E181-4D35-81FB-61991A2F80C0}" destId="{3D644BC6-B22E-4ABC-B762-8B202AA00946}" srcOrd="5" destOrd="0" presId="urn:microsoft.com/office/officeart/2005/8/layout/vList5"/>
    <dgm:cxn modelId="{00244C9C-CA87-46DC-96FA-93DDE23E0AB1}" type="presParOf" srcId="{A39F2887-E181-4D35-81FB-61991A2F80C0}" destId="{8F41D742-323D-425D-8E90-8FAFDF05483C}" srcOrd="6" destOrd="0" presId="urn:microsoft.com/office/officeart/2005/8/layout/vList5"/>
    <dgm:cxn modelId="{0D376FA8-0ACA-430A-A6D3-ABF0787C6D88}" type="presParOf" srcId="{8F41D742-323D-425D-8E90-8FAFDF05483C}" destId="{B53398BC-8789-4798-BEE5-332E63D1672E}" srcOrd="0" destOrd="0" presId="urn:microsoft.com/office/officeart/2005/8/layout/vList5"/>
    <dgm:cxn modelId="{E4B876C3-2353-42EE-8DA1-E6BE26595DBD}" type="presParOf" srcId="{8F41D742-323D-425D-8E90-8FAFDF05483C}" destId="{4760744A-BDA4-4E61-8287-7C2C17EFC250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0F22034-DBFA-4142-BD5A-EF8EE486CF3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Adanya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Standardisasi</a:t>
          </a:r>
          <a:endParaRPr lang="en-US" dirty="0">
            <a:solidFill>
              <a:schemeClr val="tx1"/>
            </a:solidFill>
          </a:endParaRPr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Adanya</a:t>
          </a:r>
          <a:r>
            <a:rPr lang="en-US" dirty="0" smtClean="0">
              <a:solidFill>
                <a:schemeClr val="tx1"/>
              </a:solidFill>
            </a:rPr>
            <a:t> Stereotype</a:t>
          </a:r>
          <a:endParaRPr lang="en-US" dirty="0">
            <a:solidFill>
              <a:schemeClr val="tx1"/>
            </a:solidFill>
          </a:endParaRPr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E09E5FDF-96F1-45FC-9E84-C09B0B022C0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Menghubungkan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aksi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persepsi</a:t>
          </a:r>
          <a:endParaRPr lang="en-US" dirty="0">
            <a:solidFill>
              <a:schemeClr val="tx1"/>
            </a:solidFill>
          </a:endParaRPr>
        </a:p>
      </dgm:t>
    </dgm:pt>
    <dgm:pt modelId="{6EC64D03-7813-46B8-AE6E-623CC9577A65}" type="parTrans" cxnId="{16D7433C-696D-48BE-8ED2-D7587DF927AB}">
      <dgm:prSet/>
      <dgm:spPr/>
      <dgm:t>
        <a:bodyPr/>
        <a:lstStyle/>
        <a:p>
          <a:endParaRPr lang="en-US"/>
        </a:p>
      </dgm:t>
    </dgm:pt>
    <dgm:pt modelId="{55E4429B-0A6E-4034-B21E-D83C0F629A63}" type="sibTrans" cxnId="{16D7433C-696D-48BE-8ED2-D7587DF927AB}">
      <dgm:prSet/>
      <dgm:spPr/>
      <dgm:t>
        <a:bodyPr/>
        <a:lstStyle/>
        <a:p>
          <a:endParaRPr lang="en-US"/>
        </a:p>
      </dgm:t>
    </dgm:pt>
    <dgm:pt modelId="{14E8238F-320D-43F3-BFB3-C6D342DA23D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Mempermudah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pemaparan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Informasi</a:t>
          </a:r>
          <a:endParaRPr lang="en-US" dirty="0">
            <a:solidFill>
              <a:schemeClr val="tx1"/>
            </a:solidFill>
          </a:endParaRPr>
        </a:p>
      </dgm:t>
    </dgm:pt>
    <dgm:pt modelId="{43634494-8812-40A1-A664-38B77096850C}" type="parTrans" cxnId="{5A658D4A-6241-4009-9AED-3085CF0C39DC}">
      <dgm:prSet/>
      <dgm:spPr/>
      <dgm:t>
        <a:bodyPr/>
        <a:lstStyle/>
        <a:p>
          <a:endParaRPr lang="en-US"/>
        </a:p>
      </dgm:t>
    </dgm:pt>
    <dgm:pt modelId="{2171A29B-4CFD-4BD5-9CD2-A05663B2C08E}" type="sibTrans" cxnId="{5A658D4A-6241-4009-9AED-3085CF0C39DC}">
      <dgm:prSet/>
      <dgm:spPr/>
      <dgm:t>
        <a:bodyPr/>
        <a:lstStyle/>
        <a:p>
          <a:endParaRPr lang="en-US"/>
        </a:p>
      </dgm:t>
    </dgm:pt>
    <dgm:pt modelId="{0C20F940-7EFF-40F8-9F64-B33A9CB17D8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Menyajikan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informasi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secara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tepat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pada</a:t>
          </a:r>
          <a:r>
            <a:rPr lang="en-US" dirty="0" smtClean="0">
              <a:solidFill>
                <a:schemeClr val="tx1"/>
              </a:solidFill>
            </a:rPr>
            <a:t> level yang detail</a:t>
          </a:r>
          <a:endParaRPr lang="en-US" dirty="0">
            <a:solidFill>
              <a:schemeClr val="tx1"/>
            </a:solidFill>
          </a:endParaRPr>
        </a:p>
      </dgm:t>
    </dgm:pt>
    <dgm:pt modelId="{CC7E3964-6B55-4D62-A4D8-4D05A0971279}" type="parTrans" cxnId="{B0917B1B-2D53-48D2-A346-688320CECEB6}">
      <dgm:prSet/>
      <dgm:spPr/>
      <dgm:t>
        <a:bodyPr/>
        <a:lstStyle/>
        <a:p>
          <a:endParaRPr lang="en-US"/>
        </a:p>
      </dgm:t>
    </dgm:pt>
    <dgm:pt modelId="{ECE84C8B-73AD-4307-91D1-506C196A9FFC}" type="sibTrans" cxnId="{B0917B1B-2D53-48D2-A346-688320CECEB6}">
      <dgm:prSet/>
      <dgm:spPr/>
      <dgm:t>
        <a:bodyPr/>
        <a:lstStyle/>
        <a:p>
          <a:endParaRPr lang="en-US"/>
        </a:p>
      </dgm:t>
    </dgm:pt>
    <dgm:pt modelId="{356DC7EF-4A1E-44D2-A0C1-6D86E4725AC2}">
      <dgm:prSet phldrT="[Text]"/>
      <dgm:spPr>
        <a:solidFill>
          <a:srgbClr val="F2AEE3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Memberikan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deskripsi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Image yang </a:t>
          </a:r>
          <a:r>
            <a:rPr lang="en-US" dirty="0" err="1" smtClean="0">
              <a:solidFill>
                <a:schemeClr val="tx1"/>
              </a:solidFill>
            </a:rPr>
            <a:t>jelas</a:t>
          </a:r>
          <a:endParaRPr lang="en-US" dirty="0">
            <a:solidFill>
              <a:schemeClr val="tx1"/>
            </a:solidFill>
          </a:endParaRPr>
        </a:p>
      </dgm:t>
    </dgm:pt>
    <dgm:pt modelId="{F9F2F537-AC05-4EB8-ABC4-2D19CE334375}" type="parTrans" cxnId="{E7152C13-DB70-4426-9135-2012C4113B74}">
      <dgm:prSet/>
      <dgm:spPr/>
      <dgm:t>
        <a:bodyPr/>
        <a:lstStyle/>
        <a:p>
          <a:endParaRPr lang="en-US"/>
        </a:p>
      </dgm:t>
    </dgm:pt>
    <dgm:pt modelId="{1BC35235-83C5-4449-BCCA-8C27BB77EADD}" type="sibTrans" cxnId="{E7152C13-DB70-4426-9135-2012C4113B74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0" presStyleCnt="6"/>
      <dgm:spPr>
        <a:solidFill>
          <a:srgbClr val="7030A0"/>
        </a:solidFill>
      </dgm:spPr>
    </dgm:pt>
    <dgm:pt modelId="{0437B0BF-3D7B-4A94-B073-8CF5C11560EB}" type="pres">
      <dgm:prSet presAssocID="{90F22034-DBFA-4142-BD5A-EF8EE486CF39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1" presStyleCnt="6"/>
      <dgm:spPr>
        <a:solidFill>
          <a:srgbClr val="7030A0"/>
        </a:solidFill>
      </dgm:spPr>
    </dgm:pt>
    <dgm:pt modelId="{78EB3F51-0A6D-4DAA-90F7-F4150F78360F}" type="pres">
      <dgm:prSet presAssocID="{A0C8B055-C19F-4994-84CF-FB2863624012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3E49-B8EF-4172-A33B-E6C783CC0B23}" type="pres">
      <dgm:prSet presAssocID="{3D812D6E-2B7C-4B90-AFB2-DFEDB04BC589}" presName="spacing" presStyleCnt="0"/>
      <dgm:spPr/>
    </dgm:pt>
    <dgm:pt modelId="{FB101AC5-6D53-4FF8-9557-B3DDC2A4F4EA}" type="pres">
      <dgm:prSet presAssocID="{E09E5FDF-96F1-45FC-9E84-C09B0B022C00}" presName="composite" presStyleCnt="0"/>
      <dgm:spPr/>
    </dgm:pt>
    <dgm:pt modelId="{036FD7A3-6066-4D38-BC8A-55BF2F0437EC}" type="pres">
      <dgm:prSet presAssocID="{E09E5FDF-96F1-45FC-9E84-C09B0B022C00}" presName="imgShp" presStyleLbl="fgImgPlace1" presStyleIdx="2" presStyleCnt="6"/>
      <dgm:spPr>
        <a:solidFill>
          <a:srgbClr val="7030A0"/>
        </a:solidFill>
      </dgm:spPr>
    </dgm:pt>
    <dgm:pt modelId="{E2357BCA-C970-4839-A3E2-234C437DD255}" type="pres">
      <dgm:prSet presAssocID="{E09E5FDF-96F1-45FC-9E84-C09B0B022C0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558C3-2B8E-4D30-8387-C72C2CE99632}" type="pres">
      <dgm:prSet presAssocID="{55E4429B-0A6E-4034-B21E-D83C0F629A63}" presName="spacing" presStyleCnt="0"/>
      <dgm:spPr/>
    </dgm:pt>
    <dgm:pt modelId="{52C5F2F1-AD87-467F-BC15-189155A018B2}" type="pres">
      <dgm:prSet presAssocID="{14E8238F-320D-43F3-BFB3-C6D342DA23D7}" presName="composite" presStyleCnt="0"/>
      <dgm:spPr/>
    </dgm:pt>
    <dgm:pt modelId="{2BF8F4B5-C84E-41EC-B17B-4A260AFB704D}" type="pres">
      <dgm:prSet presAssocID="{14E8238F-320D-43F3-BFB3-C6D342DA23D7}" presName="imgShp" presStyleLbl="fgImgPlace1" presStyleIdx="3" presStyleCnt="6"/>
      <dgm:spPr>
        <a:solidFill>
          <a:srgbClr val="7030A0"/>
        </a:solidFill>
      </dgm:spPr>
    </dgm:pt>
    <dgm:pt modelId="{F2740D70-5203-4C47-BCA2-6EBF9E98DF5C}" type="pres">
      <dgm:prSet presAssocID="{14E8238F-320D-43F3-BFB3-C6D342DA23D7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4AC6E-DC85-4678-B3F6-936EDF82C465}" type="pres">
      <dgm:prSet presAssocID="{2171A29B-4CFD-4BD5-9CD2-A05663B2C08E}" presName="spacing" presStyleCnt="0"/>
      <dgm:spPr/>
    </dgm:pt>
    <dgm:pt modelId="{669B9A38-37A7-46F2-AAA8-8E8DCB74E9E4}" type="pres">
      <dgm:prSet presAssocID="{0C20F940-7EFF-40F8-9F64-B33A9CB17D80}" presName="composite" presStyleCnt="0"/>
      <dgm:spPr/>
    </dgm:pt>
    <dgm:pt modelId="{419EFC35-1444-4CB4-8329-9D2E60711AEF}" type="pres">
      <dgm:prSet presAssocID="{0C20F940-7EFF-40F8-9F64-B33A9CB17D80}" presName="imgShp" presStyleLbl="fgImgPlace1" presStyleIdx="4" presStyleCnt="6"/>
      <dgm:spPr>
        <a:solidFill>
          <a:srgbClr val="7030A0"/>
        </a:solidFill>
      </dgm:spPr>
    </dgm:pt>
    <dgm:pt modelId="{FCB2FD48-90C0-4F3A-A50A-567296C079EF}" type="pres">
      <dgm:prSet presAssocID="{0C20F940-7EFF-40F8-9F64-B33A9CB17D80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0F5F6-91F2-4354-A268-5F87DD97CC96}" type="pres">
      <dgm:prSet presAssocID="{ECE84C8B-73AD-4307-91D1-506C196A9FFC}" presName="spacing" presStyleCnt="0"/>
      <dgm:spPr/>
    </dgm:pt>
    <dgm:pt modelId="{54182508-7179-44E8-B256-B7D1C2E0A0DD}" type="pres">
      <dgm:prSet presAssocID="{356DC7EF-4A1E-44D2-A0C1-6D86E4725AC2}" presName="composite" presStyleCnt="0"/>
      <dgm:spPr/>
    </dgm:pt>
    <dgm:pt modelId="{E62A6405-3285-4B19-9058-E396FD653C4F}" type="pres">
      <dgm:prSet presAssocID="{356DC7EF-4A1E-44D2-A0C1-6D86E4725AC2}" presName="imgShp" presStyleLbl="fgImgPlace1" presStyleIdx="5" presStyleCnt="6"/>
      <dgm:spPr>
        <a:solidFill>
          <a:srgbClr val="7030A0"/>
        </a:solidFill>
      </dgm:spPr>
    </dgm:pt>
    <dgm:pt modelId="{9725C01E-46B4-4BAC-9AFD-BC7EF48C52BA}" type="pres">
      <dgm:prSet presAssocID="{356DC7EF-4A1E-44D2-A0C1-6D86E4725AC2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A89DC-B9F2-47EF-BD12-0F7AE8DE3D3E}" type="presOf" srcId="{356DC7EF-4A1E-44D2-A0C1-6D86E4725AC2}" destId="{9725C01E-46B4-4BAC-9AFD-BC7EF48C52BA}" srcOrd="0" destOrd="0" presId="urn:microsoft.com/office/officeart/2005/8/layout/vList3"/>
    <dgm:cxn modelId="{650D91EC-9BBC-4946-A434-3612718C020B}" type="presOf" srcId="{A0C8B055-C19F-4994-84CF-FB2863624012}" destId="{78EB3F51-0A6D-4DAA-90F7-F4150F78360F}" srcOrd="0" destOrd="0" presId="urn:microsoft.com/office/officeart/2005/8/layout/vList3"/>
    <dgm:cxn modelId="{16D7433C-696D-48BE-8ED2-D7587DF927AB}" srcId="{6223488E-17D9-42E4-9702-CBE153E62601}" destId="{E09E5FDF-96F1-45FC-9E84-C09B0B022C00}" srcOrd="2" destOrd="0" parTransId="{6EC64D03-7813-46B8-AE6E-623CC9577A65}" sibTransId="{55E4429B-0A6E-4034-B21E-D83C0F629A63}"/>
    <dgm:cxn modelId="{60A6F785-0564-40DB-A754-93DB8A19E868}" type="presOf" srcId="{6223488E-17D9-42E4-9702-CBE153E62601}" destId="{72905543-D4F0-4E81-B3E7-473BC80CCDBE}" srcOrd="0" destOrd="0" presId="urn:microsoft.com/office/officeart/2005/8/layout/vList3"/>
    <dgm:cxn modelId="{AC2A28E0-2E0C-4C4C-8670-1ACA57756980}" type="presOf" srcId="{90F22034-DBFA-4142-BD5A-EF8EE486CF39}" destId="{0437B0BF-3D7B-4A94-B073-8CF5C11560EB}" srcOrd="0" destOrd="0" presId="urn:microsoft.com/office/officeart/2005/8/layout/vList3"/>
    <dgm:cxn modelId="{E7152C13-DB70-4426-9135-2012C4113B74}" srcId="{6223488E-17D9-42E4-9702-CBE153E62601}" destId="{356DC7EF-4A1E-44D2-A0C1-6D86E4725AC2}" srcOrd="5" destOrd="0" parTransId="{F9F2F537-AC05-4EB8-ABC4-2D19CE334375}" sibTransId="{1BC35235-83C5-4449-BCCA-8C27BB77EADD}"/>
    <dgm:cxn modelId="{BE4EBC0B-54B4-4F79-AEDC-09A8366B632F}" srcId="{6223488E-17D9-42E4-9702-CBE153E62601}" destId="{A0C8B055-C19F-4994-84CF-FB2863624012}" srcOrd="1" destOrd="0" parTransId="{C534DE4C-62F9-43BB-B437-8C5DEB711807}" sibTransId="{3D812D6E-2B7C-4B90-AFB2-DFEDB04BC589}"/>
    <dgm:cxn modelId="{0AB901B8-D7E1-47A2-9AA6-06B04C4A3C0A}" type="presOf" srcId="{0C20F940-7EFF-40F8-9F64-B33A9CB17D80}" destId="{FCB2FD48-90C0-4F3A-A50A-567296C079EF}" srcOrd="0" destOrd="0" presId="urn:microsoft.com/office/officeart/2005/8/layout/vList3"/>
    <dgm:cxn modelId="{B0917B1B-2D53-48D2-A346-688320CECEB6}" srcId="{6223488E-17D9-42E4-9702-CBE153E62601}" destId="{0C20F940-7EFF-40F8-9F64-B33A9CB17D80}" srcOrd="4" destOrd="0" parTransId="{CC7E3964-6B55-4D62-A4D8-4D05A0971279}" sibTransId="{ECE84C8B-73AD-4307-91D1-506C196A9FFC}"/>
    <dgm:cxn modelId="{5A658D4A-6241-4009-9AED-3085CF0C39DC}" srcId="{6223488E-17D9-42E4-9702-CBE153E62601}" destId="{14E8238F-320D-43F3-BFB3-C6D342DA23D7}" srcOrd="3" destOrd="0" parTransId="{43634494-8812-40A1-A664-38B77096850C}" sibTransId="{2171A29B-4CFD-4BD5-9CD2-A05663B2C08E}"/>
    <dgm:cxn modelId="{F570D3FE-3286-4A0E-9F76-127842E25ECD}" type="presOf" srcId="{14E8238F-320D-43F3-BFB3-C6D342DA23D7}" destId="{F2740D70-5203-4C47-BCA2-6EBF9E98DF5C}" srcOrd="0" destOrd="0" presId="urn:microsoft.com/office/officeart/2005/8/layout/vList3"/>
    <dgm:cxn modelId="{8FBF8A34-2EE6-41E9-B2F5-76751EBECED8}" srcId="{6223488E-17D9-42E4-9702-CBE153E62601}" destId="{90F22034-DBFA-4142-BD5A-EF8EE486CF39}" srcOrd="0" destOrd="0" parTransId="{C6D369E1-F7E5-494E-9D3E-5454FF530894}" sibTransId="{47C4B739-F81F-4F48-93D2-BC24D9AEABCC}"/>
    <dgm:cxn modelId="{78970FAA-44B4-41F4-A930-D9F4BC3C2AEE}" type="presOf" srcId="{E09E5FDF-96F1-45FC-9E84-C09B0B022C00}" destId="{E2357BCA-C970-4839-A3E2-234C437DD255}" srcOrd="0" destOrd="0" presId="urn:microsoft.com/office/officeart/2005/8/layout/vList3"/>
    <dgm:cxn modelId="{84FA2C29-ACD7-43E8-BE79-74F1555DEF96}" type="presParOf" srcId="{72905543-D4F0-4E81-B3E7-473BC80CCDBE}" destId="{AF8E865F-2639-43D3-BDC7-C1908C98CCC6}" srcOrd="0" destOrd="0" presId="urn:microsoft.com/office/officeart/2005/8/layout/vList3"/>
    <dgm:cxn modelId="{A5DB8BE8-C821-4B95-B0CB-07B59DF160D3}" type="presParOf" srcId="{AF8E865F-2639-43D3-BDC7-C1908C98CCC6}" destId="{D02EDAB2-B3D5-472D-A409-6E32FE7BD547}" srcOrd="0" destOrd="0" presId="urn:microsoft.com/office/officeart/2005/8/layout/vList3"/>
    <dgm:cxn modelId="{C5FC5089-9F2A-47E3-AA25-41D6DF8D49B5}" type="presParOf" srcId="{AF8E865F-2639-43D3-BDC7-C1908C98CCC6}" destId="{0437B0BF-3D7B-4A94-B073-8CF5C11560EB}" srcOrd="1" destOrd="0" presId="urn:microsoft.com/office/officeart/2005/8/layout/vList3"/>
    <dgm:cxn modelId="{F549DB5E-FBE2-4133-8FF0-39AF184BCDB5}" type="presParOf" srcId="{72905543-D4F0-4E81-B3E7-473BC80CCDBE}" destId="{D2AB9851-A36E-44D6-864B-CAABA4F3D313}" srcOrd="1" destOrd="0" presId="urn:microsoft.com/office/officeart/2005/8/layout/vList3"/>
    <dgm:cxn modelId="{4BA35FE6-BA38-491D-B8AE-A662AEE1F521}" type="presParOf" srcId="{72905543-D4F0-4E81-B3E7-473BC80CCDBE}" destId="{0CFAA635-0F41-4276-BECD-A34ACBFB0D3C}" srcOrd="2" destOrd="0" presId="urn:microsoft.com/office/officeart/2005/8/layout/vList3"/>
    <dgm:cxn modelId="{AC1FBBF7-9425-42A1-805D-2369BC78C519}" type="presParOf" srcId="{0CFAA635-0F41-4276-BECD-A34ACBFB0D3C}" destId="{850D88A0-8346-499C-9021-EA7180620949}" srcOrd="0" destOrd="0" presId="urn:microsoft.com/office/officeart/2005/8/layout/vList3"/>
    <dgm:cxn modelId="{F93C3F7B-A6C3-4026-9316-12F6E9A24F48}" type="presParOf" srcId="{0CFAA635-0F41-4276-BECD-A34ACBFB0D3C}" destId="{78EB3F51-0A6D-4DAA-90F7-F4150F78360F}" srcOrd="1" destOrd="0" presId="urn:microsoft.com/office/officeart/2005/8/layout/vList3"/>
    <dgm:cxn modelId="{B16A3766-1EB1-4F38-837A-12DB51572A10}" type="presParOf" srcId="{72905543-D4F0-4E81-B3E7-473BC80CCDBE}" destId="{9B203E49-B8EF-4172-A33B-E6C783CC0B23}" srcOrd="3" destOrd="0" presId="urn:microsoft.com/office/officeart/2005/8/layout/vList3"/>
    <dgm:cxn modelId="{2DC0E8C3-324A-457F-A72A-4A6C9502C077}" type="presParOf" srcId="{72905543-D4F0-4E81-B3E7-473BC80CCDBE}" destId="{FB101AC5-6D53-4FF8-9557-B3DDC2A4F4EA}" srcOrd="4" destOrd="0" presId="urn:microsoft.com/office/officeart/2005/8/layout/vList3"/>
    <dgm:cxn modelId="{14C8BAE0-8DDA-4DA0-B2AF-B220631228A9}" type="presParOf" srcId="{FB101AC5-6D53-4FF8-9557-B3DDC2A4F4EA}" destId="{036FD7A3-6066-4D38-BC8A-55BF2F0437EC}" srcOrd="0" destOrd="0" presId="urn:microsoft.com/office/officeart/2005/8/layout/vList3"/>
    <dgm:cxn modelId="{1C0048DA-2E9E-4573-AC21-02DE4562F2B0}" type="presParOf" srcId="{FB101AC5-6D53-4FF8-9557-B3DDC2A4F4EA}" destId="{E2357BCA-C970-4839-A3E2-234C437DD255}" srcOrd="1" destOrd="0" presId="urn:microsoft.com/office/officeart/2005/8/layout/vList3"/>
    <dgm:cxn modelId="{1AE81F8C-A82A-42FD-8609-0C2AAF2B409F}" type="presParOf" srcId="{72905543-D4F0-4E81-B3E7-473BC80CCDBE}" destId="{D35558C3-2B8E-4D30-8387-C72C2CE99632}" srcOrd="5" destOrd="0" presId="urn:microsoft.com/office/officeart/2005/8/layout/vList3"/>
    <dgm:cxn modelId="{8409F374-B270-4E11-9AE7-F531C38F677F}" type="presParOf" srcId="{72905543-D4F0-4E81-B3E7-473BC80CCDBE}" destId="{52C5F2F1-AD87-467F-BC15-189155A018B2}" srcOrd="6" destOrd="0" presId="urn:microsoft.com/office/officeart/2005/8/layout/vList3"/>
    <dgm:cxn modelId="{52AE80E9-9D04-457E-A675-3C5A92A5BAAF}" type="presParOf" srcId="{52C5F2F1-AD87-467F-BC15-189155A018B2}" destId="{2BF8F4B5-C84E-41EC-B17B-4A260AFB704D}" srcOrd="0" destOrd="0" presId="urn:microsoft.com/office/officeart/2005/8/layout/vList3"/>
    <dgm:cxn modelId="{3570CF09-3466-467C-B22D-4F5CCECBD38B}" type="presParOf" srcId="{52C5F2F1-AD87-467F-BC15-189155A018B2}" destId="{F2740D70-5203-4C47-BCA2-6EBF9E98DF5C}" srcOrd="1" destOrd="0" presId="urn:microsoft.com/office/officeart/2005/8/layout/vList3"/>
    <dgm:cxn modelId="{98C78D57-3411-4FC5-82F3-2BABBD177264}" type="presParOf" srcId="{72905543-D4F0-4E81-B3E7-473BC80CCDBE}" destId="{D044AC6E-DC85-4678-B3F6-936EDF82C465}" srcOrd="7" destOrd="0" presId="urn:microsoft.com/office/officeart/2005/8/layout/vList3"/>
    <dgm:cxn modelId="{88DD7CAD-78DB-4402-B698-138CC9B4D1FE}" type="presParOf" srcId="{72905543-D4F0-4E81-B3E7-473BC80CCDBE}" destId="{669B9A38-37A7-46F2-AAA8-8E8DCB74E9E4}" srcOrd="8" destOrd="0" presId="urn:microsoft.com/office/officeart/2005/8/layout/vList3"/>
    <dgm:cxn modelId="{63D47E67-171D-4295-9A33-27EED99D9CA0}" type="presParOf" srcId="{669B9A38-37A7-46F2-AAA8-8E8DCB74E9E4}" destId="{419EFC35-1444-4CB4-8329-9D2E60711AEF}" srcOrd="0" destOrd="0" presId="urn:microsoft.com/office/officeart/2005/8/layout/vList3"/>
    <dgm:cxn modelId="{BD331B5D-C3BF-4680-AA4C-BE3A6C0155AF}" type="presParOf" srcId="{669B9A38-37A7-46F2-AAA8-8E8DCB74E9E4}" destId="{FCB2FD48-90C0-4F3A-A50A-567296C079EF}" srcOrd="1" destOrd="0" presId="urn:microsoft.com/office/officeart/2005/8/layout/vList3"/>
    <dgm:cxn modelId="{42806C74-260F-4B21-A413-722A930ABA46}" type="presParOf" srcId="{72905543-D4F0-4E81-B3E7-473BC80CCDBE}" destId="{7130F5F6-91F2-4354-A268-5F87DD97CC96}" srcOrd="9" destOrd="0" presId="urn:microsoft.com/office/officeart/2005/8/layout/vList3"/>
    <dgm:cxn modelId="{3702CF70-A24E-4F5D-8F78-58368B9DDD4B}" type="presParOf" srcId="{72905543-D4F0-4E81-B3E7-473BC80CCDBE}" destId="{54182508-7179-44E8-B256-B7D1C2E0A0DD}" srcOrd="10" destOrd="0" presId="urn:microsoft.com/office/officeart/2005/8/layout/vList3"/>
    <dgm:cxn modelId="{2612AFE3-EBB4-4B04-950E-9860B0F9FEFB}" type="presParOf" srcId="{54182508-7179-44E8-B256-B7D1C2E0A0DD}" destId="{E62A6405-3285-4B19-9058-E396FD653C4F}" srcOrd="0" destOrd="0" presId="urn:microsoft.com/office/officeart/2005/8/layout/vList3"/>
    <dgm:cxn modelId="{C4727F99-088F-4086-94F7-3C44872DB9A0}" type="presParOf" srcId="{54182508-7179-44E8-B256-B7D1C2E0A0DD}" destId="{9725C01E-46B4-4BAC-9AFD-BC7EF48C52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0F22034-DBFA-4142-BD5A-EF8EE486CF3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Adanya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Kombinasi</a:t>
          </a:r>
          <a:r>
            <a:rPr lang="en-US" dirty="0" smtClean="0">
              <a:solidFill>
                <a:schemeClr val="tx1"/>
              </a:solidFill>
            </a:rPr>
            <a:t> Style </a:t>
          </a:r>
          <a:r>
            <a:rPr lang="en-US" dirty="0" err="1" smtClean="0">
              <a:solidFill>
                <a:schemeClr val="tx1"/>
              </a:solidFill>
            </a:rPr>
            <a:t>Tampilan</a:t>
          </a:r>
          <a:endParaRPr lang="en-US" dirty="0">
            <a:solidFill>
              <a:schemeClr val="tx1"/>
            </a:solidFill>
          </a:endParaRPr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Memberikan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Stimulan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sesuai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Keadaan</a:t>
          </a:r>
          <a:endParaRPr lang="en-US" dirty="0">
            <a:solidFill>
              <a:schemeClr val="tx1"/>
            </a:solidFill>
          </a:endParaRPr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E09E5FDF-96F1-45FC-9E84-C09B0B022C0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Membuat</a:t>
          </a:r>
          <a:r>
            <a:rPr lang="en-US" dirty="0" smtClean="0">
              <a:solidFill>
                <a:schemeClr val="tx1"/>
              </a:solidFill>
            </a:rPr>
            <a:t> pattern</a:t>
          </a:r>
          <a:endParaRPr lang="en-US" dirty="0">
            <a:solidFill>
              <a:schemeClr val="tx1"/>
            </a:solidFill>
          </a:endParaRPr>
        </a:p>
      </dgm:t>
    </dgm:pt>
    <dgm:pt modelId="{6EC64D03-7813-46B8-AE6E-623CC9577A65}" type="parTrans" cxnId="{16D7433C-696D-48BE-8ED2-D7587DF927AB}">
      <dgm:prSet/>
      <dgm:spPr/>
      <dgm:t>
        <a:bodyPr/>
        <a:lstStyle/>
        <a:p>
          <a:endParaRPr lang="en-US"/>
        </a:p>
      </dgm:t>
    </dgm:pt>
    <dgm:pt modelId="{55E4429B-0A6E-4034-B21E-D83C0F629A63}" type="sibTrans" cxnId="{16D7433C-696D-48BE-8ED2-D7587DF927AB}">
      <dgm:prSet/>
      <dgm:spPr/>
      <dgm:t>
        <a:bodyPr/>
        <a:lstStyle/>
        <a:p>
          <a:endParaRPr lang="en-US"/>
        </a:p>
      </dgm:t>
    </dgm:pt>
    <dgm:pt modelId="{14E8238F-320D-43F3-BFB3-C6D342DA23D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Memberikan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Umpan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balik</a:t>
          </a:r>
          <a:r>
            <a:rPr lang="en-US" dirty="0" smtClean="0">
              <a:solidFill>
                <a:schemeClr val="tx1"/>
              </a:solidFill>
            </a:rPr>
            <a:t> yang </a:t>
          </a:r>
          <a:r>
            <a:rPr lang="en-US" dirty="0" err="1" smtClean="0">
              <a:solidFill>
                <a:schemeClr val="tx1"/>
              </a:solidFill>
            </a:rPr>
            <a:t>cepat</a:t>
          </a:r>
          <a:endParaRPr lang="en-US" dirty="0">
            <a:solidFill>
              <a:schemeClr val="tx1"/>
            </a:solidFill>
          </a:endParaRPr>
        </a:p>
      </dgm:t>
    </dgm:pt>
    <dgm:pt modelId="{43634494-8812-40A1-A664-38B77096850C}" type="parTrans" cxnId="{5A658D4A-6241-4009-9AED-3085CF0C39DC}">
      <dgm:prSet/>
      <dgm:spPr/>
      <dgm:t>
        <a:bodyPr/>
        <a:lstStyle/>
        <a:p>
          <a:endParaRPr lang="en-US"/>
        </a:p>
      </dgm:t>
    </dgm:pt>
    <dgm:pt modelId="{2171A29B-4CFD-4BD5-9CD2-A05663B2C08E}" type="sibTrans" cxnId="{5A658D4A-6241-4009-9AED-3085CF0C39DC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0" presStyleCnt="4"/>
      <dgm:spPr>
        <a:solidFill>
          <a:srgbClr val="0070C0"/>
        </a:solidFill>
      </dgm:spPr>
    </dgm:pt>
    <dgm:pt modelId="{0437B0BF-3D7B-4A94-B073-8CF5C11560EB}" type="pres">
      <dgm:prSet presAssocID="{90F22034-DBFA-4142-BD5A-EF8EE486CF3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1" presStyleCnt="4"/>
      <dgm:spPr>
        <a:solidFill>
          <a:schemeClr val="bg2">
            <a:lumMod val="50000"/>
          </a:schemeClr>
        </a:solidFill>
      </dgm:spPr>
    </dgm:pt>
    <dgm:pt modelId="{78EB3F51-0A6D-4DAA-90F7-F4150F78360F}" type="pres">
      <dgm:prSet presAssocID="{A0C8B055-C19F-4994-84CF-FB286362401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3E49-B8EF-4172-A33B-E6C783CC0B23}" type="pres">
      <dgm:prSet presAssocID="{3D812D6E-2B7C-4B90-AFB2-DFEDB04BC589}" presName="spacing" presStyleCnt="0"/>
      <dgm:spPr/>
    </dgm:pt>
    <dgm:pt modelId="{FB101AC5-6D53-4FF8-9557-B3DDC2A4F4EA}" type="pres">
      <dgm:prSet presAssocID="{E09E5FDF-96F1-45FC-9E84-C09B0B022C00}" presName="composite" presStyleCnt="0"/>
      <dgm:spPr/>
    </dgm:pt>
    <dgm:pt modelId="{036FD7A3-6066-4D38-BC8A-55BF2F0437EC}" type="pres">
      <dgm:prSet presAssocID="{E09E5FDF-96F1-45FC-9E84-C09B0B022C00}" presName="imgShp" presStyleLbl="fgImgPlace1" presStyleIdx="2" presStyleCnt="4"/>
      <dgm:spPr>
        <a:solidFill>
          <a:srgbClr val="0070C0"/>
        </a:solidFill>
      </dgm:spPr>
    </dgm:pt>
    <dgm:pt modelId="{E2357BCA-C970-4839-A3E2-234C437DD255}" type="pres">
      <dgm:prSet presAssocID="{E09E5FDF-96F1-45FC-9E84-C09B0B022C00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558C3-2B8E-4D30-8387-C72C2CE99632}" type="pres">
      <dgm:prSet presAssocID="{55E4429B-0A6E-4034-B21E-D83C0F629A63}" presName="spacing" presStyleCnt="0"/>
      <dgm:spPr/>
    </dgm:pt>
    <dgm:pt modelId="{52C5F2F1-AD87-467F-BC15-189155A018B2}" type="pres">
      <dgm:prSet presAssocID="{14E8238F-320D-43F3-BFB3-C6D342DA23D7}" presName="composite" presStyleCnt="0"/>
      <dgm:spPr/>
    </dgm:pt>
    <dgm:pt modelId="{2BF8F4B5-C84E-41EC-B17B-4A260AFB704D}" type="pres">
      <dgm:prSet presAssocID="{14E8238F-320D-43F3-BFB3-C6D342DA23D7}" presName="imgShp" presStyleLbl="fgImgPlace1" presStyleIdx="3" presStyleCnt="4"/>
      <dgm:spPr>
        <a:solidFill>
          <a:srgbClr val="0070C0"/>
        </a:solidFill>
      </dgm:spPr>
    </dgm:pt>
    <dgm:pt modelId="{F2740D70-5203-4C47-BCA2-6EBF9E98DF5C}" type="pres">
      <dgm:prSet presAssocID="{14E8238F-320D-43F3-BFB3-C6D342DA23D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7433C-696D-48BE-8ED2-D7587DF927AB}" srcId="{6223488E-17D9-42E4-9702-CBE153E62601}" destId="{E09E5FDF-96F1-45FC-9E84-C09B0B022C00}" srcOrd="2" destOrd="0" parTransId="{6EC64D03-7813-46B8-AE6E-623CC9577A65}" sibTransId="{55E4429B-0A6E-4034-B21E-D83C0F629A63}"/>
    <dgm:cxn modelId="{E1EA99C4-A03F-4286-B235-515149431E0D}" type="presOf" srcId="{A0C8B055-C19F-4994-84CF-FB2863624012}" destId="{78EB3F51-0A6D-4DAA-90F7-F4150F78360F}" srcOrd="0" destOrd="0" presId="urn:microsoft.com/office/officeart/2005/8/layout/vList3"/>
    <dgm:cxn modelId="{0E7A89D6-1742-4708-A460-D8E259612AB2}" type="presOf" srcId="{14E8238F-320D-43F3-BFB3-C6D342DA23D7}" destId="{F2740D70-5203-4C47-BCA2-6EBF9E98DF5C}" srcOrd="0" destOrd="0" presId="urn:microsoft.com/office/officeart/2005/8/layout/vList3"/>
    <dgm:cxn modelId="{BE4EBC0B-54B4-4F79-AEDC-09A8366B632F}" srcId="{6223488E-17D9-42E4-9702-CBE153E62601}" destId="{A0C8B055-C19F-4994-84CF-FB2863624012}" srcOrd="1" destOrd="0" parTransId="{C534DE4C-62F9-43BB-B437-8C5DEB711807}" sibTransId="{3D812D6E-2B7C-4B90-AFB2-DFEDB04BC589}"/>
    <dgm:cxn modelId="{C7FE799C-ADD3-4C62-AA07-5E5289314E90}" type="presOf" srcId="{6223488E-17D9-42E4-9702-CBE153E62601}" destId="{72905543-D4F0-4E81-B3E7-473BC80CCDBE}" srcOrd="0" destOrd="0" presId="urn:microsoft.com/office/officeart/2005/8/layout/vList3"/>
    <dgm:cxn modelId="{7F3C3E9E-693E-47B4-9549-E042A1F49DF4}" type="presOf" srcId="{E09E5FDF-96F1-45FC-9E84-C09B0B022C00}" destId="{E2357BCA-C970-4839-A3E2-234C437DD255}" srcOrd="0" destOrd="0" presId="urn:microsoft.com/office/officeart/2005/8/layout/vList3"/>
    <dgm:cxn modelId="{5A658D4A-6241-4009-9AED-3085CF0C39DC}" srcId="{6223488E-17D9-42E4-9702-CBE153E62601}" destId="{14E8238F-320D-43F3-BFB3-C6D342DA23D7}" srcOrd="3" destOrd="0" parTransId="{43634494-8812-40A1-A664-38B77096850C}" sibTransId="{2171A29B-4CFD-4BD5-9CD2-A05663B2C08E}"/>
    <dgm:cxn modelId="{8FBF8A34-2EE6-41E9-B2F5-76751EBECED8}" srcId="{6223488E-17D9-42E4-9702-CBE153E62601}" destId="{90F22034-DBFA-4142-BD5A-EF8EE486CF39}" srcOrd="0" destOrd="0" parTransId="{C6D369E1-F7E5-494E-9D3E-5454FF530894}" sibTransId="{47C4B739-F81F-4F48-93D2-BC24D9AEABCC}"/>
    <dgm:cxn modelId="{FAEAF1D3-57BF-4D70-9835-656CE3C3CEEC}" type="presOf" srcId="{90F22034-DBFA-4142-BD5A-EF8EE486CF39}" destId="{0437B0BF-3D7B-4A94-B073-8CF5C11560EB}" srcOrd="0" destOrd="0" presId="urn:microsoft.com/office/officeart/2005/8/layout/vList3"/>
    <dgm:cxn modelId="{ABC71D65-3A4E-4132-BC61-6BB39053CA38}" type="presParOf" srcId="{72905543-D4F0-4E81-B3E7-473BC80CCDBE}" destId="{AF8E865F-2639-43D3-BDC7-C1908C98CCC6}" srcOrd="0" destOrd="0" presId="urn:microsoft.com/office/officeart/2005/8/layout/vList3"/>
    <dgm:cxn modelId="{8C81B0D7-D2A4-4163-B879-43CCB772A8A5}" type="presParOf" srcId="{AF8E865F-2639-43D3-BDC7-C1908C98CCC6}" destId="{D02EDAB2-B3D5-472D-A409-6E32FE7BD547}" srcOrd="0" destOrd="0" presId="urn:microsoft.com/office/officeart/2005/8/layout/vList3"/>
    <dgm:cxn modelId="{46CC6E74-B191-4FD0-B276-94DF7E9A8373}" type="presParOf" srcId="{AF8E865F-2639-43D3-BDC7-C1908C98CCC6}" destId="{0437B0BF-3D7B-4A94-B073-8CF5C11560EB}" srcOrd="1" destOrd="0" presId="urn:microsoft.com/office/officeart/2005/8/layout/vList3"/>
    <dgm:cxn modelId="{9B36FC1F-D87C-43AD-81E5-697422EC47B8}" type="presParOf" srcId="{72905543-D4F0-4E81-B3E7-473BC80CCDBE}" destId="{D2AB9851-A36E-44D6-864B-CAABA4F3D313}" srcOrd="1" destOrd="0" presId="urn:microsoft.com/office/officeart/2005/8/layout/vList3"/>
    <dgm:cxn modelId="{B263521B-FFFF-412D-B91A-2EA2C8FADF7D}" type="presParOf" srcId="{72905543-D4F0-4E81-B3E7-473BC80CCDBE}" destId="{0CFAA635-0F41-4276-BECD-A34ACBFB0D3C}" srcOrd="2" destOrd="0" presId="urn:microsoft.com/office/officeart/2005/8/layout/vList3"/>
    <dgm:cxn modelId="{9B3A7FC4-51A5-41DD-97A5-306C775631BE}" type="presParOf" srcId="{0CFAA635-0F41-4276-BECD-A34ACBFB0D3C}" destId="{850D88A0-8346-499C-9021-EA7180620949}" srcOrd="0" destOrd="0" presId="urn:microsoft.com/office/officeart/2005/8/layout/vList3"/>
    <dgm:cxn modelId="{27CE4E8C-39DC-4F11-82C9-C0E23803A530}" type="presParOf" srcId="{0CFAA635-0F41-4276-BECD-A34ACBFB0D3C}" destId="{78EB3F51-0A6D-4DAA-90F7-F4150F78360F}" srcOrd="1" destOrd="0" presId="urn:microsoft.com/office/officeart/2005/8/layout/vList3"/>
    <dgm:cxn modelId="{5B4D9A5B-C4BB-4C0E-823F-54DB5916476C}" type="presParOf" srcId="{72905543-D4F0-4E81-B3E7-473BC80CCDBE}" destId="{9B203E49-B8EF-4172-A33B-E6C783CC0B23}" srcOrd="3" destOrd="0" presId="urn:microsoft.com/office/officeart/2005/8/layout/vList3"/>
    <dgm:cxn modelId="{C4B452A2-F653-4CE1-81FE-D0A1064379C6}" type="presParOf" srcId="{72905543-D4F0-4E81-B3E7-473BC80CCDBE}" destId="{FB101AC5-6D53-4FF8-9557-B3DDC2A4F4EA}" srcOrd="4" destOrd="0" presId="urn:microsoft.com/office/officeart/2005/8/layout/vList3"/>
    <dgm:cxn modelId="{DF33EB2C-1C8D-4FCC-9030-F1C7F1C1D3BF}" type="presParOf" srcId="{FB101AC5-6D53-4FF8-9557-B3DDC2A4F4EA}" destId="{036FD7A3-6066-4D38-BC8A-55BF2F0437EC}" srcOrd="0" destOrd="0" presId="urn:microsoft.com/office/officeart/2005/8/layout/vList3"/>
    <dgm:cxn modelId="{D830B861-B217-48A4-BF83-7977A9BD49C0}" type="presParOf" srcId="{FB101AC5-6D53-4FF8-9557-B3DDC2A4F4EA}" destId="{E2357BCA-C970-4839-A3E2-234C437DD255}" srcOrd="1" destOrd="0" presId="urn:microsoft.com/office/officeart/2005/8/layout/vList3"/>
    <dgm:cxn modelId="{9034C1C4-402A-4501-9E99-F7E224438CAB}" type="presParOf" srcId="{72905543-D4F0-4E81-B3E7-473BC80CCDBE}" destId="{D35558C3-2B8E-4D30-8387-C72C2CE99632}" srcOrd="5" destOrd="0" presId="urn:microsoft.com/office/officeart/2005/8/layout/vList3"/>
    <dgm:cxn modelId="{AE7F286A-2F99-4ADB-9FA8-727E6E5206DB}" type="presParOf" srcId="{72905543-D4F0-4E81-B3E7-473BC80CCDBE}" destId="{52C5F2F1-AD87-467F-BC15-189155A018B2}" srcOrd="6" destOrd="0" presId="urn:microsoft.com/office/officeart/2005/8/layout/vList3"/>
    <dgm:cxn modelId="{A900D1CE-E221-4958-B1B0-78A891677819}" type="presParOf" srcId="{52C5F2F1-AD87-467F-BC15-189155A018B2}" destId="{2BF8F4B5-C84E-41EC-B17B-4A260AFB704D}" srcOrd="0" destOrd="0" presId="urn:microsoft.com/office/officeart/2005/8/layout/vList3"/>
    <dgm:cxn modelId="{611D0D5C-F7D8-4184-BA67-3035D2DD5C11}" type="presParOf" srcId="{52C5F2F1-AD87-467F-BC15-189155A018B2}" destId="{F2740D70-5203-4C47-BCA2-6EBF9E98DF5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42CCF2-4528-47D1-957A-9B33F89C84D3}" type="doc">
      <dgm:prSet loTypeId="urn:microsoft.com/office/officeart/2005/8/layout/vList5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B71781-FF33-487C-84A2-D9E68E621FBE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F52690E-272D-4B00-A933-A743079EFDFA}" type="parTrans" cxnId="{D9B541F3-D05A-487C-82E0-5ED3A744C4EE}">
      <dgm:prSet/>
      <dgm:spPr/>
      <dgm:t>
        <a:bodyPr/>
        <a:lstStyle/>
        <a:p>
          <a:endParaRPr lang="en-US"/>
        </a:p>
      </dgm:t>
    </dgm:pt>
    <dgm:pt modelId="{DD113712-FD9E-4D6F-8446-5253211F04E1}" type="sibTrans" cxnId="{D9B541F3-D05A-487C-82E0-5ED3A744C4EE}">
      <dgm:prSet/>
      <dgm:spPr/>
      <dgm:t>
        <a:bodyPr/>
        <a:lstStyle/>
        <a:p>
          <a:endParaRPr lang="en-US"/>
        </a:p>
      </dgm:t>
    </dgm:pt>
    <dgm:pt modelId="{A576B46C-AF81-4B4F-9EA2-06E916BAD3BB}">
      <dgm:prSet phldrT="[Text]" custT="1"/>
      <dgm:spPr/>
      <dgm:t>
        <a:bodyPr/>
        <a:lstStyle/>
        <a:p>
          <a:r>
            <a:rPr lang="en-US" sz="1800" dirty="0" err="1" smtClean="0"/>
            <a:t>Suasana</a:t>
          </a:r>
          <a:r>
            <a:rPr lang="en-US" sz="1800" dirty="0" smtClean="0"/>
            <a:t>/</a:t>
          </a:r>
          <a:r>
            <a:rPr lang="en-US" sz="1800" dirty="0" err="1" smtClean="0"/>
            <a:t>keadaan</a:t>
          </a:r>
          <a:r>
            <a:rPr lang="en-US" sz="1800" dirty="0" smtClean="0"/>
            <a:t> </a:t>
          </a:r>
          <a:r>
            <a:rPr lang="en-US" sz="1800" dirty="0" err="1" smtClean="0"/>
            <a:t>kinerja</a:t>
          </a:r>
          <a:r>
            <a:rPr lang="en-US" sz="1800" dirty="0" smtClean="0"/>
            <a:t> </a:t>
          </a:r>
          <a:r>
            <a:rPr lang="en-US" sz="1800" dirty="0" err="1" smtClean="0"/>
            <a:t>sebaiknya</a:t>
          </a:r>
          <a:r>
            <a:rPr lang="en-US" sz="1800" dirty="0" smtClean="0"/>
            <a:t> </a:t>
          </a:r>
          <a:r>
            <a:rPr lang="en-US" sz="1800" dirty="0" err="1" smtClean="0"/>
            <a:t>sesantai</a:t>
          </a:r>
          <a:r>
            <a:rPr lang="en-US" sz="1800" dirty="0" smtClean="0"/>
            <a:t> </a:t>
          </a:r>
          <a:r>
            <a:rPr lang="en-US" sz="1800" dirty="0" err="1" smtClean="0"/>
            <a:t>mungkin</a:t>
          </a:r>
          <a:r>
            <a:rPr lang="en-US" sz="1800" dirty="0" smtClean="0"/>
            <a:t> </a:t>
          </a:r>
          <a:r>
            <a:rPr lang="en-US" sz="1800" dirty="0" err="1" smtClean="0"/>
            <a:t>dan</a:t>
          </a:r>
          <a:r>
            <a:rPr lang="en-US" sz="1800" dirty="0" smtClean="0"/>
            <a:t> </a:t>
          </a:r>
          <a:r>
            <a:rPr lang="en-US" sz="1800" dirty="0" err="1" smtClean="0"/>
            <a:t>dalam</a:t>
          </a:r>
          <a:r>
            <a:rPr lang="en-US" sz="1800" dirty="0" smtClean="0"/>
            <a:t> </a:t>
          </a:r>
          <a:r>
            <a:rPr lang="en-US" sz="1800" dirty="0" err="1" smtClean="0"/>
            <a:t>posisi</a:t>
          </a:r>
          <a:r>
            <a:rPr lang="en-US" sz="1800" dirty="0" smtClean="0"/>
            <a:t> yang </a:t>
          </a:r>
          <a:r>
            <a:rPr lang="en-US" sz="1800" dirty="0" err="1" smtClean="0"/>
            <a:t>benar</a:t>
          </a:r>
          <a:endParaRPr lang="en-US" sz="1800" dirty="0"/>
        </a:p>
      </dgm:t>
    </dgm:pt>
    <dgm:pt modelId="{556B7B8C-AEC0-413C-870F-3AE207B532D3}" type="parTrans" cxnId="{11E8C895-55B2-48FE-96F5-2C368ED78FC2}">
      <dgm:prSet/>
      <dgm:spPr/>
      <dgm:t>
        <a:bodyPr/>
        <a:lstStyle/>
        <a:p>
          <a:endParaRPr lang="en-US"/>
        </a:p>
      </dgm:t>
    </dgm:pt>
    <dgm:pt modelId="{30CDD278-62F6-4FBF-B086-15BBCA679802}" type="sibTrans" cxnId="{11E8C895-55B2-48FE-96F5-2C368ED78FC2}">
      <dgm:prSet/>
      <dgm:spPr/>
      <dgm:t>
        <a:bodyPr/>
        <a:lstStyle/>
        <a:p>
          <a:endParaRPr lang="en-US"/>
        </a:p>
      </dgm:t>
    </dgm:pt>
    <dgm:pt modelId="{DAE525ED-AF09-440B-8348-27951C07F96E}">
      <dgm:prSet phldrT="[Text]"/>
      <dgm:spPr/>
      <dgm:t>
        <a:bodyPr/>
        <a:lstStyle/>
        <a:p>
          <a:r>
            <a:rPr lang="en-US" smtClean="0"/>
            <a:t>2</a:t>
          </a:r>
          <a:endParaRPr lang="en-US" dirty="0"/>
        </a:p>
      </dgm:t>
    </dgm:pt>
    <dgm:pt modelId="{147F1427-BFFB-43D9-A39B-9ADEF7F46697}" type="parTrans" cxnId="{DC8B3E6D-D1CF-47A7-BD4C-A7F90D1410A8}">
      <dgm:prSet/>
      <dgm:spPr/>
      <dgm:t>
        <a:bodyPr/>
        <a:lstStyle/>
        <a:p>
          <a:endParaRPr lang="en-US"/>
        </a:p>
      </dgm:t>
    </dgm:pt>
    <dgm:pt modelId="{27ED539F-F62A-4770-A10B-4C84037E5A72}" type="sibTrans" cxnId="{DC8B3E6D-D1CF-47A7-BD4C-A7F90D1410A8}">
      <dgm:prSet/>
      <dgm:spPr/>
      <dgm:t>
        <a:bodyPr/>
        <a:lstStyle/>
        <a:p>
          <a:endParaRPr lang="en-US"/>
        </a:p>
      </dgm:t>
    </dgm:pt>
    <dgm:pt modelId="{256066FD-7389-4C04-BEB4-A307BBAE6F4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32FEDF0-9A5C-4EF2-AA0E-D5BF86AF723A}" type="parTrans" cxnId="{B7CCBBE7-30BB-4869-898D-CE6C88472E3E}">
      <dgm:prSet/>
      <dgm:spPr/>
      <dgm:t>
        <a:bodyPr/>
        <a:lstStyle/>
        <a:p>
          <a:endParaRPr lang="en-US"/>
        </a:p>
      </dgm:t>
    </dgm:pt>
    <dgm:pt modelId="{917E5786-80F8-45FF-8700-754F7E8E9B50}" type="sibTrans" cxnId="{B7CCBBE7-30BB-4869-898D-CE6C88472E3E}">
      <dgm:prSet/>
      <dgm:spPr/>
      <dgm:t>
        <a:bodyPr/>
        <a:lstStyle/>
        <a:p>
          <a:endParaRPr lang="en-US"/>
        </a:p>
      </dgm:t>
    </dgm:pt>
    <dgm:pt modelId="{28204445-75C7-4DDC-8D57-A7BD9163FDDA}">
      <dgm:prSet phldrT="[Text]" custT="1"/>
      <dgm:spPr/>
      <dgm:t>
        <a:bodyPr/>
        <a:lstStyle/>
        <a:p>
          <a:r>
            <a:rPr lang="en-US" sz="1800" dirty="0" err="1" smtClean="0"/>
            <a:t>Ketegangan</a:t>
          </a:r>
          <a:r>
            <a:rPr lang="en-US" sz="1800" dirty="0" smtClean="0"/>
            <a:t> </a:t>
          </a:r>
          <a:r>
            <a:rPr lang="en-US" sz="1800" dirty="0" err="1" smtClean="0"/>
            <a:t>otot</a:t>
          </a:r>
          <a:r>
            <a:rPr lang="en-US" sz="1800" dirty="0" smtClean="0"/>
            <a:t> </a:t>
          </a:r>
          <a:r>
            <a:rPr lang="en-US" sz="1800" dirty="0" err="1" smtClean="0"/>
            <a:t>sebaiknya</a:t>
          </a:r>
          <a:r>
            <a:rPr lang="en-US" sz="1800" dirty="0" smtClean="0"/>
            <a:t> </a:t>
          </a:r>
          <a:r>
            <a:rPr lang="en-US" sz="1800" dirty="0" err="1" smtClean="0"/>
            <a:t>dikurangi</a:t>
          </a:r>
          <a:r>
            <a:rPr lang="en-US" sz="1800" dirty="0" smtClean="0"/>
            <a:t> </a:t>
          </a:r>
          <a:r>
            <a:rPr lang="en-US" sz="1800" dirty="0" err="1" smtClean="0"/>
            <a:t>dengan</a:t>
          </a:r>
          <a:r>
            <a:rPr lang="en-US" sz="1800" dirty="0" smtClean="0"/>
            <a:t> </a:t>
          </a:r>
          <a:r>
            <a:rPr lang="en-US" sz="1800" dirty="0" err="1" smtClean="0"/>
            <a:t>berdiri</a:t>
          </a:r>
          <a:r>
            <a:rPr lang="en-US" sz="1800" dirty="0" smtClean="0"/>
            <a:t> </a:t>
          </a:r>
          <a:r>
            <a:rPr lang="en-US" sz="1800" dirty="0" err="1" smtClean="0"/>
            <a:t>atau</a:t>
          </a:r>
          <a:r>
            <a:rPr lang="en-US" sz="1800" dirty="0" smtClean="0"/>
            <a:t> </a:t>
          </a:r>
          <a:r>
            <a:rPr lang="en-US" sz="1800" dirty="0" err="1" smtClean="0"/>
            <a:t>beristirahat</a:t>
          </a:r>
          <a:r>
            <a:rPr lang="en-US" sz="1800" dirty="0" smtClean="0"/>
            <a:t> </a:t>
          </a:r>
          <a:r>
            <a:rPr lang="en-US" sz="1800" dirty="0" err="1" smtClean="0"/>
            <a:t>maupun</a:t>
          </a:r>
          <a:r>
            <a:rPr lang="en-US" sz="1800" dirty="0" smtClean="0"/>
            <a:t> </a:t>
          </a:r>
          <a:r>
            <a:rPr lang="en-US" sz="1800" dirty="0" err="1" smtClean="0"/>
            <a:t>berolahraga</a:t>
          </a:r>
          <a:endParaRPr lang="en-US" sz="1800" dirty="0"/>
        </a:p>
      </dgm:t>
    </dgm:pt>
    <dgm:pt modelId="{0DAE6332-6874-47B4-B9CB-1F81D3BE11CB}" type="parTrans" cxnId="{712AE812-EAFE-41FF-B79B-804FC7B4201F}">
      <dgm:prSet/>
      <dgm:spPr/>
      <dgm:t>
        <a:bodyPr/>
        <a:lstStyle/>
        <a:p>
          <a:endParaRPr lang="en-US"/>
        </a:p>
      </dgm:t>
    </dgm:pt>
    <dgm:pt modelId="{2C4CD47F-B8CE-4F27-9446-D1C911041397}" type="sibTrans" cxnId="{712AE812-EAFE-41FF-B79B-804FC7B4201F}">
      <dgm:prSet/>
      <dgm:spPr/>
      <dgm:t>
        <a:bodyPr/>
        <a:lstStyle/>
        <a:p>
          <a:endParaRPr lang="en-US"/>
        </a:p>
      </dgm:t>
    </dgm:pt>
    <dgm:pt modelId="{6BA13145-C762-4453-85EB-563F6C517888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173CCC6-7D55-4033-9416-67EA170A16A9}" type="parTrans" cxnId="{20E8E70D-16C3-43BB-B446-ED2C018D38AB}">
      <dgm:prSet/>
      <dgm:spPr/>
      <dgm:t>
        <a:bodyPr/>
        <a:lstStyle/>
        <a:p>
          <a:endParaRPr lang="en-US"/>
        </a:p>
      </dgm:t>
    </dgm:pt>
    <dgm:pt modelId="{9EA0A52A-7B2F-4D53-B83A-5D185E6B1B29}" type="sibTrans" cxnId="{20E8E70D-16C3-43BB-B446-ED2C018D38AB}">
      <dgm:prSet/>
      <dgm:spPr/>
      <dgm:t>
        <a:bodyPr/>
        <a:lstStyle/>
        <a:p>
          <a:endParaRPr lang="en-US"/>
        </a:p>
      </dgm:t>
    </dgm:pt>
    <dgm:pt modelId="{CD9FA3E8-AA39-4939-AD19-C54620A123CC}">
      <dgm:prSet phldrT="[Text]" custT="1"/>
      <dgm:spPr/>
      <dgm:t>
        <a:bodyPr/>
        <a:lstStyle/>
        <a:p>
          <a:r>
            <a:rPr lang="en-US" sz="1800" dirty="0" err="1" smtClean="0"/>
            <a:t>Manajemen</a:t>
          </a:r>
          <a:r>
            <a:rPr lang="en-US" sz="1800" dirty="0" smtClean="0"/>
            <a:t> </a:t>
          </a:r>
          <a:r>
            <a:rPr lang="en-US" sz="1800" dirty="0" err="1" smtClean="0"/>
            <a:t>waktu</a:t>
          </a:r>
          <a:r>
            <a:rPr lang="en-US" sz="1800" dirty="0" smtClean="0"/>
            <a:t> </a:t>
          </a:r>
          <a:r>
            <a:rPr lang="en-US" sz="1800" dirty="0" err="1" smtClean="0"/>
            <a:t>antara</a:t>
          </a:r>
          <a:r>
            <a:rPr lang="en-US" sz="1800" dirty="0" smtClean="0"/>
            <a:t> </a:t>
          </a:r>
          <a:r>
            <a:rPr lang="en-US" sz="1800" dirty="0" err="1" smtClean="0"/>
            <a:t>bekerja</a:t>
          </a:r>
          <a:r>
            <a:rPr lang="en-US" sz="1800" dirty="0" smtClean="0"/>
            <a:t> </a:t>
          </a:r>
          <a:r>
            <a:rPr lang="en-US" sz="1800" dirty="0" err="1" smtClean="0"/>
            <a:t>dengan</a:t>
          </a:r>
          <a:r>
            <a:rPr lang="en-US" sz="1800" dirty="0" smtClean="0"/>
            <a:t> </a:t>
          </a:r>
          <a:r>
            <a:rPr lang="en-US" sz="1800" dirty="0" err="1" smtClean="0"/>
            <a:t>istirahat</a:t>
          </a:r>
          <a:r>
            <a:rPr lang="en-US" sz="1800" dirty="0" smtClean="0"/>
            <a:t> yang </a:t>
          </a:r>
          <a:r>
            <a:rPr lang="en-US" sz="1800" dirty="0" err="1" smtClean="0"/>
            <a:t>baik</a:t>
          </a:r>
          <a:r>
            <a:rPr lang="en-US" sz="1800" dirty="0" smtClean="0"/>
            <a:t> </a:t>
          </a:r>
          <a:r>
            <a:rPr lang="en-US" sz="1800" dirty="0" err="1" smtClean="0"/>
            <a:t>secara</a:t>
          </a:r>
          <a:r>
            <a:rPr lang="en-US" sz="1800" dirty="0" smtClean="0"/>
            <a:t> </a:t>
          </a:r>
          <a:r>
            <a:rPr lang="en-US" sz="1800" dirty="0" err="1" smtClean="0"/>
            <a:t>periodik</a:t>
          </a:r>
          <a:r>
            <a:rPr lang="en-US" sz="1800" dirty="0" smtClean="0"/>
            <a:t>.</a:t>
          </a:r>
          <a:endParaRPr lang="en-US" sz="1800" dirty="0"/>
        </a:p>
      </dgm:t>
    </dgm:pt>
    <dgm:pt modelId="{81FB88C0-456E-4968-BE24-A76B0256EE0B}" type="parTrans" cxnId="{B37D8D3B-2808-4623-A64A-5C71B38FA084}">
      <dgm:prSet/>
      <dgm:spPr/>
      <dgm:t>
        <a:bodyPr/>
        <a:lstStyle/>
        <a:p>
          <a:endParaRPr lang="en-US"/>
        </a:p>
      </dgm:t>
    </dgm:pt>
    <dgm:pt modelId="{6C53EB45-1A54-4092-A6B2-614BFD835F41}" type="sibTrans" cxnId="{B37D8D3B-2808-4623-A64A-5C71B38FA084}">
      <dgm:prSet/>
      <dgm:spPr/>
      <dgm:t>
        <a:bodyPr/>
        <a:lstStyle/>
        <a:p>
          <a:endParaRPr lang="en-US"/>
        </a:p>
      </dgm:t>
    </dgm:pt>
    <dgm:pt modelId="{5E8CA5CB-ED86-4CE5-A749-76CBDA70D35B}">
      <dgm:prSet phldrT="[Text]" custT="1"/>
      <dgm:spPr/>
      <dgm:t>
        <a:bodyPr/>
        <a:lstStyle/>
        <a:p>
          <a:r>
            <a:rPr lang="en-US" sz="1800" dirty="0" err="1" smtClean="0"/>
            <a:t>Sebaiknya</a:t>
          </a:r>
          <a:r>
            <a:rPr lang="en-US" sz="1800" dirty="0" smtClean="0"/>
            <a:t> </a:t>
          </a:r>
          <a:r>
            <a:rPr lang="en-US" sz="1800" dirty="0" err="1" smtClean="0"/>
            <a:t>mengubah-ubah</a:t>
          </a:r>
          <a:r>
            <a:rPr lang="en-US" sz="1800" dirty="0" smtClean="0"/>
            <a:t> </a:t>
          </a:r>
          <a:r>
            <a:rPr lang="en-US" sz="1800" dirty="0" err="1" smtClean="0"/>
            <a:t>posisi</a:t>
          </a:r>
          <a:r>
            <a:rPr lang="en-US" sz="1800" dirty="0" smtClean="0"/>
            <a:t>  </a:t>
          </a:r>
          <a:r>
            <a:rPr lang="en-US" sz="1800" dirty="0" err="1" smtClean="0"/>
            <a:t>duduk</a:t>
          </a:r>
          <a:r>
            <a:rPr lang="en-US" sz="1800" dirty="0" smtClean="0"/>
            <a:t>, </a:t>
          </a:r>
          <a:r>
            <a:rPr lang="en-US" sz="1800" dirty="0" err="1" smtClean="0"/>
            <a:t>berdiri</a:t>
          </a:r>
          <a:r>
            <a:rPr lang="en-US" sz="1800" dirty="0" smtClean="0"/>
            <a:t> </a:t>
          </a:r>
          <a:r>
            <a:rPr lang="en-US" sz="1800" dirty="0" err="1" smtClean="0"/>
            <a:t>dan</a:t>
          </a:r>
          <a:r>
            <a:rPr lang="en-US" sz="1800" dirty="0" smtClean="0"/>
            <a:t> </a:t>
          </a:r>
          <a:r>
            <a:rPr lang="en-US" sz="1800" dirty="0" err="1" smtClean="0"/>
            <a:t>berolahraga</a:t>
          </a:r>
          <a:r>
            <a:rPr lang="en-US" sz="1800" dirty="0" smtClean="0"/>
            <a:t> </a:t>
          </a:r>
          <a:r>
            <a:rPr lang="en-US" sz="1800" dirty="0" err="1" smtClean="0"/>
            <a:t>duduk</a:t>
          </a:r>
          <a:r>
            <a:rPr lang="en-US" sz="1800" dirty="0" smtClean="0"/>
            <a:t> agar </a:t>
          </a:r>
          <a:r>
            <a:rPr lang="en-US" sz="1800" dirty="0" err="1" smtClean="0"/>
            <a:t>mengurangi</a:t>
          </a:r>
          <a:r>
            <a:rPr lang="en-US" sz="1800" dirty="0" smtClean="0"/>
            <a:t> </a:t>
          </a:r>
          <a:r>
            <a:rPr lang="en-US" sz="1800" dirty="0" err="1" smtClean="0"/>
            <a:t>ketegangan</a:t>
          </a:r>
          <a:r>
            <a:rPr lang="en-US" sz="1800" dirty="0" smtClean="0"/>
            <a:t> </a:t>
          </a:r>
          <a:r>
            <a:rPr lang="en-US" sz="1800" dirty="0" err="1" smtClean="0"/>
            <a:t>otot</a:t>
          </a:r>
          <a:endParaRPr lang="en-US" sz="1800" dirty="0"/>
        </a:p>
      </dgm:t>
    </dgm:pt>
    <dgm:pt modelId="{524BA475-CE34-4E56-9A75-B8CE9E5A2408}" type="parTrans" cxnId="{822FBF67-4F48-434D-AE10-B19923D8D3DE}">
      <dgm:prSet/>
      <dgm:spPr/>
      <dgm:t>
        <a:bodyPr/>
        <a:lstStyle/>
        <a:p>
          <a:endParaRPr lang="en-US"/>
        </a:p>
      </dgm:t>
    </dgm:pt>
    <dgm:pt modelId="{2D2ECA56-E40C-4D10-8565-2D6FC67911E2}" type="sibTrans" cxnId="{822FBF67-4F48-434D-AE10-B19923D8D3DE}">
      <dgm:prSet/>
      <dgm:spPr/>
      <dgm:t>
        <a:bodyPr/>
        <a:lstStyle/>
        <a:p>
          <a:endParaRPr lang="en-US"/>
        </a:p>
      </dgm:t>
    </dgm:pt>
    <dgm:pt modelId="{A39F2887-E181-4D35-81FB-61991A2F80C0}" type="pres">
      <dgm:prSet presAssocID="{F542CCF2-4528-47D1-957A-9B33F89C84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0EA31-1A34-47EE-9F24-86E7A7673697}" type="pres">
      <dgm:prSet presAssocID="{78B71781-FF33-487C-84A2-D9E68E621FBE}" presName="linNode" presStyleCnt="0"/>
      <dgm:spPr/>
      <dgm:t>
        <a:bodyPr/>
        <a:lstStyle/>
        <a:p>
          <a:endParaRPr lang="en-US"/>
        </a:p>
      </dgm:t>
    </dgm:pt>
    <dgm:pt modelId="{E760E695-51E6-49EA-AFA3-96B382F7DCB1}" type="pres">
      <dgm:prSet presAssocID="{78B71781-FF33-487C-84A2-D9E68E621FBE}" presName="parentText" presStyleLbl="node1" presStyleIdx="0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D152B-A160-411D-83C0-33544E40F034}" type="pres">
      <dgm:prSet presAssocID="{78B71781-FF33-487C-84A2-D9E68E621FBE}" presName="descendantText" presStyleLbl="alignAccFollowNode1" presStyleIdx="0" presStyleCnt="4" custScaleX="10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A0B5B-0FC5-4CED-A61C-4DB6247B4733}" type="pres">
      <dgm:prSet presAssocID="{DD113712-FD9E-4D6F-8446-5253211F04E1}" presName="sp" presStyleCnt="0"/>
      <dgm:spPr/>
      <dgm:t>
        <a:bodyPr/>
        <a:lstStyle/>
        <a:p>
          <a:endParaRPr lang="en-US"/>
        </a:p>
      </dgm:t>
    </dgm:pt>
    <dgm:pt modelId="{6CA0C71E-1118-4EBE-BF77-CE345BF7094F}" type="pres">
      <dgm:prSet presAssocID="{DAE525ED-AF09-440B-8348-27951C07F96E}" presName="linNode" presStyleCnt="0"/>
      <dgm:spPr/>
      <dgm:t>
        <a:bodyPr/>
        <a:lstStyle/>
        <a:p>
          <a:endParaRPr lang="en-US"/>
        </a:p>
      </dgm:t>
    </dgm:pt>
    <dgm:pt modelId="{1685BA80-CD95-4EC7-8248-0D85734A2CC3}" type="pres">
      <dgm:prSet presAssocID="{DAE525ED-AF09-440B-8348-27951C07F96E}" presName="parentText" presStyleLbl="node1" presStyleIdx="1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7AE7C-C189-48EC-8F01-D0B72F513188}" type="pres">
      <dgm:prSet presAssocID="{DAE525ED-AF09-440B-8348-27951C07F96E}" presName="descendantText" presStyleLbl="alignAccFollowNode1" presStyleIdx="1" presStyleCnt="4" custScaleX="108333" custScaleY="117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64889-7F25-4F00-9731-A93471851676}" type="pres">
      <dgm:prSet presAssocID="{27ED539F-F62A-4770-A10B-4C84037E5A72}" presName="sp" presStyleCnt="0"/>
      <dgm:spPr/>
      <dgm:t>
        <a:bodyPr/>
        <a:lstStyle/>
        <a:p>
          <a:endParaRPr lang="en-US"/>
        </a:p>
      </dgm:t>
    </dgm:pt>
    <dgm:pt modelId="{49E29060-5B35-4527-9943-1AE2A58F3B5F}" type="pres">
      <dgm:prSet presAssocID="{256066FD-7389-4C04-BEB4-A307BBAE6F4F}" presName="linNode" presStyleCnt="0"/>
      <dgm:spPr/>
      <dgm:t>
        <a:bodyPr/>
        <a:lstStyle/>
        <a:p>
          <a:endParaRPr lang="en-US"/>
        </a:p>
      </dgm:t>
    </dgm:pt>
    <dgm:pt modelId="{CBC1F7AF-4AE6-4D7E-84C4-56E3C043A9FC}" type="pres">
      <dgm:prSet presAssocID="{256066FD-7389-4C04-BEB4-A307BBAE6F4F}" presName="parentText" presStyleLbl="node1" presStyleIdx="2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F6D4E-4CD4-49C0-B9DF-078C4D02382D}" type="pres">
      <dgm:prSet presAssocID="{256066FD-7389-4C04-BEB4-A307BBAE6F4F}" presName="descendantText" presStyleLbl="alignAccFollowNode1" presStyleIdx="2" presStyleCnt="4" custScaleX="10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44BC6-B22E-4ABC-B762-8B202AA00946}" type="pres">
      <dgm:prSet presAssocID="{917E5786-80F8-45FF-8700-754F7E8E9B50}" presName="sp" presStyleCnt="0"/>
      <dgm:spPr/>
      <dgm:t>
        <a:bodyPr/>
        <a:lstStyle/>
        <a:p>
          <a:endParaRPr lang="en-US"/>
        </a:p>
      </dgm:t>
    </dgm:pt>
    <dgm:pt modelId="{8F41D742-323D-425D-8E90-8FAFDF05483C}" type="pres">
      <dgm:prSet presAssocID="{6BA13145-C762-4453-85EB-563F6C517888}" presName="linNode" presStyleCnt="0"/>
      <dgm:spPr/>
      <dgm:t>
        <a:bodyPr/>
        <a:lstStyle/>
        <a:p>
          <a:endParaRPr lang="en-US"/>
        </a:p>
      </dgm:t>
    </dgm:pt>
    <dgm:pt modelId="{B53398BC-8789-4798-BEE5-332E63D1672E}" type="pres">
      <dgm:prSet presAssocID="{6BA13145-C762-4453-85EB-563F6C517888}" presName="parentText" presStyleLbl="node1" presStyleIdx="3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0744A-BDA4-4E61-8287-7C2C17EFC250}" type="pres">
      <dgm:prSet presAssocID="{6BA13145-C762-4453-85EB-563F6C517888}" presName="descendantText" presStyleLbl="alignAccFollowNode1" presStyleIdx="3" presStyleCnt="4" custScaleX="108333" custScaleY="12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B17874-00A1-4560-A4D9-EA61C653B699}" type="presOf" srcId="{6BA13145-C762-4453-85EB-563F6C517888}" destId="{B53398BC-8789-4798-BEE5-332E63D1672E}" srcOrd="0" destOrd="0" presId="urn:microsoft.com/office/officeart/2005/8/layout/vList5"/>
    <dgm:cxn modelId="{A345A272-6485-4173-97F9-7D4610DFCD8B}" type="presOf" srcId="{78B71781-FF33-487C-84A2-D9E68E621FBE}" destId="{E760E695-51E6-49EA-AFA3-96B382F7DCB1}" srcOrd="0" destOrd="0" presId="urn:microsoft.com/office/officeart/2005/8/layout/vList5"/>
    <dgm:cxn modelId="{B37D8D3B-2808-4623-A64A-5C71B38FA084}" srcId="{6BA13145-C762-4453-85EB-563F6C517888}" destId="{CD9FA3E8-AA39-4939-AD19-C54620A123CC}" srcOrd="0" destOrd="0" parTransId="{81FB88C0-456E-4968-BE24-A76B0256EE0B}" sibTransId="{6C53EB45-1A54-4092-A6B2-614BFD835F41}"/>
    <dgm:cxn modelId="{968B8376-9553-43F5-AB31-BFDE8DDCA715}" type="presOf" srcId="{5E8CA5CB-ED86-4CE5-A749-76CBDA70D35B}" destId="{88A7AE7C-C189-48EC-8F01-D0B72F513188}" srcOrd="0" destOrd="0" presId="urn:microsoft.com/office/officeart/2005/8/layout/vList5"/>
    <dgm:cxn modelId="{8B6F24BE-3FF2-404F-AA44-F11BE10DCF39}" type="presOf" srcId="{F542CCF2-4528-47D1-957A-9B33F89C84D3}" destId="{A39F2887-E181-4D35-81FB-61991A2F80C0}" srcOrd="0" destOrd="0" presId="urn:microsoft.com/office/officeart/2005/8/layout/vList5"/>
    <dgm:cxn modelId="{822FBF67-4F48-434D-AE10-B19923D8D3DE}" srcId="{DAE525ED-AF09-440B-8348-27951C07F96E}" destId="{5E8CA5CB-ED86-4CE5-A749-76CBDA70D35B}" srcOrd="0" destOrd="0" parTransId="{524BA475-CE34-4E56-9A75-B8CE9E5A2408}" sibTransId="{2D2ECA56-E40C-4D10-8565-2D6FC67911E2}"/>
    <dgm:cxn modelId="{B7CCBBE7-30BB-4869-898D-CE6C88472E3E}" srcId="{F542CCF2-4528-47D1-957A-9B33F89C84D3}" destId="{256066FD-7389-4C04-BEB4-A307BBAE6F4F}" srcOrd="2" destOrd="0" parTransId="{132FEDF0-9A5C-4EF2-AA0E-D5BF86AF723A}" sibTransId="{917E5786-80F8-45FF-8700-754F7E8E9B50}"/>
    <dgm:cxn modelId="{55B2248B-263B-4722-A980-CDFEBD48BA71}" type="presOf" srcId="{A576B46C-AF81-4B4F-9EA2-06E916BAD3BB}" destId="{9E2D152B-A160-411D-83C0-33544E40F034}" srcOrd="0" destOrd="0" presId="urn:microsoft.com/office/officeart/2005/8/layout/vList5"/>
    <dgm:cxn modelId="{D9B541F3-D05A-487C-82E0-5ED3A744C4EE}" srcId="{F542CCF2-4528-47D1-957A-9B33F89C84D3}" destId="{78B71781-FF33-487C-84A2-D9E68E621FBE}" srcOrd="0" destOrd="0" parTransId="{1F52690E-272D-4B00-A933-A743079EFDFA}" sibTransId="{DD113712-FD9E-4D6F-8446-5253211F04E1}"/>
    <dgm:cxn modelId="{20E8E70D-16C3-43BB-B446-ED2C018D38AB}" srcId="{F542CCF2-4528-47D1-957A-9B33F89C84D3}" destId="{6BA13145-C762-4453-85EB-563F6C517888}" srcOrd="3" destOrd="0" parTransId="{0173CCC6-7D55-4033-9416-67EA170A16A9}" sibTransId="{9EA0A52A-7B2F-4D53-B83A-5D185E6B1B29}"/>
    <dgm:cxn modelId="{D4953000-6AAA-4BF3-92E9-D9E215B22CCF}" type="presOf" srcId="{CD9FA3E8-AA39-4939-AD19-C54620A123CC}" destId="{4760744A-BDA4-4E61-8287-7C2C17EFC250}" srcOrd="0" destOrd="0" presId="urn:microsoft.com/office/officeart/2005/8/layout/vList5"/>
    <dgm:cxn modelId="{11E8C895-55B2-48FE-96F5-2C368ED78FC2}" srcId="{78B71781-FF33-487C-84A2-D9E68E621FBE}" destId="{A576B46C-AF81-4B4F-9EA2-06E916BAD3BB}" srcOrd="0" destOrd="0" parTransId="{556B7B8C-AEC0-413C-870F-3AE207B532D3}" sibTransId="{30CDD278-62F6-4FBF-B086-15BBCA679802}"/>
    <dgm:cxn modelId="{963C10D2-AD6F-4665-9D58-8E41485EADB5}" type="presOf" srcId="{28204445-75C7-4DDC-8D57-A7BD9163FDDA}" destId="{0D9F6D4E-4CD4-49C0-B9DF-078C4D02382D}" srcOrd="0" destOrd="0" presId="urn:microsoft.com/office/officeart/2005/8/layout/vList5"/>
    <dgm:cxn modelId="{20929821-F295-462B-AE55-9DD9054C9523}" type="presOf" srcId="{256066FD-7389-4C04-BEB4-A307BBAE6F4F}" destId="{CBC1F7AF-4AE6-4D7E-84C4-56E3C043A9FC}" srcOrd="0" destOrd="0" presId="urn:microsoft.com/office/officeart/2005/8/layout/vList5"/>
    <dgm:cxn modelId="{712AE812-EAFE-41FF-B79B-804FC7B4201F}" srcId="{256066FD-7389-4C04-BEB4-A307BBAE6F4F}" destId="{28204445-75C7-4DDC-8D57-A7BD9163FDDA}" srcOrd="0" destOrd="0" parTransId="{0DAE6332-6874-47B4-B9CB-1F81D3BE11CB}" sibTransId="{2C4CD47F-B8CE-4F27-9446-D1C911041397}"/>
    <dgm:cxn modelId="{DC8B3E6D-D1CF-47A7-BD4C-A7F90D1410A8}" srcId="{F542CCF2-4528-47D1-957A-9B33F89C84D3}" destId="{DAE525ED-AF09-440B-8348-27951C07F96E}" srcOrd="1" destOrd="0" parTransId="{147F1427-BFFB-43D9-A39B-9ADEF7F46697}" sibTransId="{27ED539F-F62A-4770-A10B-4C84037E5A72}"/>
    <dgm:cxn modelId="{8544955C-6EB8-41A2-9908-0A6CEF2827C9}" type="presOf" srcId="{DAE525ED-AF09-440B-8348-27951C07F96E}" destId="{1685BA80-CD95-4EC7-8248-0D85734A2CC3}" srcOrd="0" destOrd="0" presId="urn:microsoft.com/office/officeart/2005/8/layout/vList5"/>
    <dgm:cxn modelId="{F9AFA3A3-C3AE-4DA2-B55E-F0D61A07F1DC}" type="presParOf" srcId="{A39F2887-E181-4D35-81FB-61991A2F80C0}" destId="{2C10EA31-1A34-47EE-9F24-86E7A7673697}" srcOrd="0" destOrd="0" presId="urn:microsoft.com/office/officeart/2005/8/layout/vList5"/>
    <dgm:cxn modelId="{A32803E3-E113-48EE-8A9D-18B0B6E56836}" type="presParOf" srcId="{2C10EA31-1A34-47EE-9F24-86E7A7673697}" destId="{E760E695-51E6-49EA-AFA3-96B382F7DCB1}" srcOrd="0" destOrd="0" presId="urn:microsoft.com/office/officeart/2005/8/layout/vList5"/>
    <dgm:cxn modelId="{8085EF50-38C4-42DE-80B9-6D2A1734A097}" type="presParOf" srcId="{2C10EA31-1A34-47EE-9F24-86E7A7673697}" destId="{9E2D152B-A160-411D-83C0-33544E40F034}" srcOrd="1" destOrd="0" presId="urn:microsoft.com/office/officeart/2005/8/layout/vList5"/>
    <dgm:cxn modelId="{F62F1B53-F8EC-4AC6-BA1B-E24D85C4C97E}" type="presParOf" srcId="{A39F2887-E181-4D35-81FB-61991A2F80C0}" destId="{A54A0B5B-0FC5-4CED-A61C-4DB6247B4733}" srcOrd="1" destOrd="0" presId="urn:microsoft.com/office/officeart/2005/8/layout/vList5"/>
    <dgm:cxn modelId="{BFFB9010-65E1-4379-BA42-64D0A459E73A}" type="presParOf" srcId="{A39F2887-E181-4D35-81FB-61991A2F80C0}" destId="{6CA0C71E-1118-4EBE-BF77-CE345BF7094F}" srcOrd="2" destOrd="0" presId="urn:microsoft.com/office/officeart/2005/8/layout/vList5"/>
    <dgm:cxn modelId="{315929A8-B55D-4810-9F34-43B930350882}" type="presParOf" srcId="{6CA0C71E-1118-4EBE-BF77-CE345BF7094F}" destId="{1685BA80-CD95-4EC7-8248-0D85734A2CC3}" srcOrd="0" destOrd="0" presId="urn:microsoft.com/office/officeart/2005/8/layout/vList5"/>
    <dgm:cxn modelId="{04C1810C-4E36-4181-B2EF-033748C54F05}" type="presParOf" srcId="{6CA0C71E-1118-4EBE-BF77-CE345BF7094F}" destId="{88A7AE7C-C189-48EC-8F01-D0B72F513188}" srcOrd="1" destOrd="0" presId="urn:microsoft.com/office/officeart/2005/8/layout/vList5"/>
    <dgm:cxn modelId="{884A97DF-2636-41D6-B27F-996BC31B26A9}" type="presParOf" srcId="{A39F2887-E181-4D35-81FB-61991A2F80C0}" destId="{2B164889-7F25-4F00-9731-A93471851676}" srcOrd="3" destOrd="0" presId="urn:microsoft.com/office/officeart/2005/8/layout/vList5"/>
    <dgm:cxn modelId="{9A247F50-833B-4B74-9BBE-4A92FD01B15C}" type="presParOf" srcId="{A39F2887-E181-4D35-81FB-61991A2F80C0}" destId="{49E29060-5B35-4527-9943-1AE2A58F3B5F}" srcOrd="4" destOrd="0" presId="urn:microsoft.com/office/officeart/2005/8/layout/vList5"/>
    <dgm:cxn modelId="{3D6C82FA-F91C-4310-832F-4D1365DD2F69}" type="presParOf" srcId="{49E29060-5B35-4527-9943-1AE2A58F3B5F}" destId="{CBC1F7AF-4AE6-4D7E-84C4-56E3C043A9FC}" srcOrd="0" destOrd="0" presId="urn:microsoft.com/office/officeart/2005/8/layout/vList5"/>
    <dgm:cxn modelId="{2FD0244A-0695-4BA8-94C3-1D2DE49A8AD3}" type="presParOf" srcId="{49E29060-5B35-4527-9943-1AE2A58F3B5F}" destId="{0D9F6D4E-4CD4-49C0-B9DF-078C4D02382D}" srcOrd="1" destOrd="0" presId="urn:microsoft.com/office/officeart/2005/8/layout/vList5"/>
    <dgm:cxn modelId="{DFC66026-E7CA-4660-83A1-3CC4E1874586}" type="presParOf" srcId="{A39F2887-E181-4D35-81FB-61991A2F80C0}" destId="{3D644BC6-B22E-4ABC-B762-8B202AA00946}" srcOrd="5" destOrd="0" presId="urn:microsoft.com/office/officeart/2005/8/layout/vList5"/>
    <dgm:cxn modelId="{36860134-5FA9-4DF0-980E-CC8973DDBBB6}" type="presParOf" srcId="{A39F2887-E181-4D35-81FB-61991A2F80C0}" destId="{8F41D742-323D-425D-8E90-8FAFDF05483C}" srcOrd="6" destOrd="0" presId="urn:microsoft.com/office/officeart/2005/8/layout/vList5"/>
    <dgm:cxn modelId="{620D7E7A-9594-473D-BE7D-76F5211E23AB}" type="presParOf" srcId="{8F41D742-323D-425D-8E90-8FAFDF05483C}" destId="{B53398BC-8789-4798-BEE5-332E63D1672E}" srcOrd="0" destOrd="0" presId="urn:microsoft.com/office/officeart/2005/8/layout/vList5"/>
    <dgm:cxn modelId="{D4EFE1C2-84AD-4928-85B8-13B02B7BE40E}" type="presParOf" srcId="{8F41D742-323D-425D-8E90-8FAFDF05483C}" destId="{4760744A-BDA4-4E61-8287-7C2C17EFC250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E4B149-BAD9-4420-8248-DACDF27F6E5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8020B1-673A-4C7A-9331-5DD859F8891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 smtClean="0"/>
            <a:t>Kondisi</a:t>
          </a:r>
          <a:r>
            <a:rPr lang="en-US" sz="1400" dirty="0" smtClean="0"/>
            <a:t> </a:t>
          </a:r>
          <a:r>
            <a:rPr lang="en-US" sz="1400" dirty="0" err="1" smtClean="0"/>
            <a:t>Kesehatan</a:t>
          </a:r>
          <a:endParaRPr lang="en-US" sz="1400" dirty="0"/>
        </a:p>
      </dgm:t>
    </dgm:pt>
    <dgm:pt modelId="{681553F6-4E4C-4C27-9AA6-F6B2301CC8C0}" type="parTrans" cxnId="{7DEC3B7D-413F-4DD4-B807-C64FFA30ED1D}">
      <dgm:prSet/>
      <dgm:spPr/>
      <dgm:t>
        <a:bodyPr/>
        <a:lstStyle/>
        <a:p>
          <a:endParaRPr lang="en-US"/>
        </a:p>
      </dgm:t>
    </dgm:pt>
    <dgm:pt modelId="{312C949B-4DE0-4124-AFEE-8F8DF35009D0}" type="sibTrans" cxnId="{7DEC3B7D-413F-4DD4-B807-C64FFA30ED1D}">
      <dgm:prSet/>
      <dgm:spPr/>
      <dgm:t>
        <a:bodyPr/>
        <a:lstStyle/>
        <a:p>
          <a:endParaRPr lang="en-US"/>
        </a:p>
      </dgm:t>
    </dgm:pt>
    <dgm:pt modelId="{4B8BD68E-2616-493E-BC67-453510F92D65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Radang</a:t>
          </a:r>
          <a:r>
            <a:rPr lang="en-US" sz="1400" dirty="0" smtClean="0"/>
            <a:t> </a:t>
          </a:r>
          <a:r>
            <a:rPr lang="en-US" sz="1400" dirty="0" err="1" smtClean="0"/>
            <a:t>Sendi</a:t>
          </a:r>
          <a:endParaRPr lang="en-US" sz="1400" dirty="0"/>
        </a:p>
      </dgm:t>
    </dgm:pt>
    <dgm:pt modelId="{8D64FC66-9D1C-47B1-B5AC-76AC1B5DFA86}" type="parTrans" cxnId="{5685411B-A278-41E0-86E6-92E78D6A0F6C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6BB3E5F1-CA2E-4AF1-81B9-2C6F48261F5F}" type="sibTrans" cxnId="{5685411B-A278-41E0-86E6-92E78D6A0F6C}">
      <dgm:prSet/>
      <dgm:spPr/>
      <dgm:t>
        <a:bodyPr/>
        <a:lstStyle/>
        <a:p>
          <a:endParaRPr lang="en-US"/>
        </a:p>
      </dgm:t>
    </dgm:pt>
    <dgm:pt modelId="{639E7265-71B3-49B4-94D0-19477146B194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Diabet</a:t>
          </a:r>
          <a:endParaRPr lang="en-US" sz="1400" dirty="0"/>
        </a:p>
      </dgm:t>
    </dgm:pt>
    <dgm:pt modelId="{0253AD80-0D0C-4016-AAAC-B1E20D7317CD}" type="parTrans" cxnId="{12A3E20D-A730-4FEE-9928-7C820CE5C6D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818E6133-0128-4189-BCE5-627BC0349EE9}" type="sibTrans" cxnId="{12A3E20D-A730-4FEE-9928-7C820CE5C6D7}">
      <dgm:prSet/>
      <dgm:spPr/>
      <dgm:t>
        <a:bodyPr/>
        <a:lstStyle/>
        <a:p>
          <a:endParaRPr lang="en-US"/>
        </a:p>
      </dgm:t>
    </dgm:pt>
    <dgm:pt modelId="{DC1FD384-9DAB-4EDD-B5B5-BB202AC477A3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Hipertensi</a:t>
          </a:r>
          <a:endParaRPr lang="en-US" sz="1400" dirty="0"/>
        </a:p>
      </dgm:t>
    </dgm:pt>
    <dgm:pt modelId="{179F3DD2-8848-4CEA-82EF-AACC54FCC705}" type="parTrans" cxnId="{3F9571CB-6799-46D2-A429-475D57E4240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CF132CCC-0169-4E8F-A2B8-1B60DC73A00E}" type="sibTrans" cxnId="{3F9571CB-6799-46D2-A429-475D57E42402}">
      <dgm:prSet/>
      <dgm:spPr/>
      <dgm:t>
        <a:bodyPr/>
        <a:lstStyle/>
        <a:p>
          <a:endParaRPr lang="en-US"/>
        </a:p>
      </dgm:t>
    </dgm:pt>
    <dgm:pt modelId="{10EE6E6A-79E0-4E12-92A9-13254E14CDBE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smtClean="0"/>
            <a:t>Stress</a:t>
          </a:r>
          <a:endParaRPr lang="en-US" sz="1400" dirty="0"/>
        </a:p>
      </dgm:t>
    </dgm:pt>
    <dgm:pt modelId="{6E99B305-303D-48F0-833A-0F9B760C893F}" type="parTrans" cxnId="{5DB396E5-0254-4576-97A1-E9675695DF23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D59BBF6B-5019-4594-B9BB-26F414545486}" type="sibTrans" cxnId="{5DB396E5-0254-4576-97A1-E9675695DF23}">
      <dgm:prSet/>
      <dgm:spPr/>
      <dgm:t>
        <a:bodyPr/>
        <a:lstStyle/>
        <a:p>
          <a:endParaRPr lang="en-US"/>
        </a:p>
      </dgm:t>
    </dgm:pt>
    <dgm:pt modelId="{C56F3344-51B4-4377-B48C-424359E9A9E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err="1" smtClean="0"/>
            <a:t>Merokok</a:t>
          </a:r>
          <a:endParaRPr lang="en-US" dirty="0"/>
        </a:p>
      </dgm:t>
    </dgm:pt>
    <dgm:pt modelId="{F98835E3-1D7B-4A57-A759-263009A1EFD9}" type="parTrans" cxnId="{15FE8819-3C2B-4602-A658-B97467325FDA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3CB94691-9F9C-4864-8903-4690A6CD5E0A}" type="sibTrans" cxnId="{15FE8819-3C2B-4602-A658-B97467325FDA}">
      <dgm:prSet/>
      <dgm:spPr/>
      <dgm:t>
        <a:bodyPr/>
        <a:lstStyle/>
        <a:p>
          <a:endParaRPr lang="en-US"/>
        </a:p>
      </dgm:t>
    </dgm:pt>
    <dgm:pt modelId="{24C6C156-9D15-44E3-B9EC-DAED290ED21E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err="1" smtClean="0"/>
            <a:t>Berumur</a:t>
          </a:r>
          <a:endParaRPr lang="en-US" dirty="0"/>
        </a:p>
      </dgm:t>
    </dgm:pt>
    <dgm:pt modelId="{3803AA3D-83FF-426B-B911-2E9DA56E00F3}" type="parTrans" cxnId="{4A30F69C-36FE-4032-B5F0-EEA9231B059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988259C7-F81F-4D35-977F-9DDAB6FC5AF3}" type="sibTrans" cxnId="{4A30F69C-36FE-4032-B5F0-EEA9231B059D}">
      <dgm:prSet/>
      <dgm:spPr/>
      <dgm:t>
        <a:bodyPr/>
        <a:lstStyle/>
        <a:p>
          <a:endParaRPr lang="en-US"/>
        </a:p>
      </dgm:t>
    </dgm:pt>
    <dgm:pt modelId="{EA572B95-B2A2-4856-8AD4-229FE728B7B4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Kehamilan</a:t>
          </a:r>
          <a:r>
            <a:rPr lang="en-US" sz="1400" dirty="0" smtClean="0"/>
            <a:t> , </a:t>
          </a:r>
          <a:r>
            <a:rPr lang="en-US" sz="1400" dirty="0" err="1" smtClean="0"/>
            <a:t>Manapouse</a:t>
          </a:r>
          <a:endParaRPr lang="en-US" sz="1400" dirty="0"/>
        </a:p>
      </dgm:t>
    </dgm:pt>
    <dgm:pt modelId="{908794B9-D8F5-4CE9-97EF-F0FC65081B05}" type="parTrans" cxnId="{CB0B9213-23E3-441D-8878-C36188BF88F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4687C52C-BFBB-4E77-9D93-D56D5883C324}" type="sibTrans" cxnId="{CB0B9213-23E3-441D-8878-C36188BF88FD}">
      <dgm:prSet/>
      <dgm:spPr/>
      <dgm:t>
        <a:bodyPr/>
        <a:lstStyle/>
        <a:p>
          <a:endParaRPr lang="en-US"/>
        </a:p>
      </dgm:t>
    </dgm:pt>
    <dgm:pt modelId="{06B42545-5D94-44DA-B569-C8A66464F221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Kekurangan</a:t>
          </a:r>
          <a:r>
            <a:rPr lang="en-US" sz="1400" dirty="0" smtClean="0"/>
            <a:t> </a:t>
          </a:r>
          <a:r>
            <a:rPr lang="en-US" sz="1400" dirty="0" err="1" smtClean="0"/>
            <a:t>Fisik</a:t>
          </a:r>
          <a:endParaRPr lang="en-US" sz="1400" dirty="0"/>
        </a:p>
      </dgm:t>
    </dgm:pt>
    <dgm:pt modelId="{6A972474-5E36-4AA2-B30D-C3EFA11B86AC}" type="parTrans" cxnId="{20EC934A-D652-43C0-B2CE-D9FEEE3B5585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135A38AD-6962-4BED-9248-B7C96919B2FB}" type="sibTrans" cxnId="{20EC934A-D652-43C0-B2CE-D9FEEE3B5585}">
      <dgm:prSet/>
      <dgm:spPr/>
      <dgm:t>
        <a:bodyPr/>
        <a:lstStyle/>
        <a:p>
          <a:endParaRPr lang="en-US"/>
        </a:p>
      </dgm:t>
    </dgm:pt>
    <dgm:pt modelId="{9DAAA1F9-6DB3-4F05-ACEC-7BFE1CD80C3F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Obesitas</a:t>
          </a:r>
          <a:endParaRPr lang="en-US" sz="1400" dirty="0"/>
        </a:p>
      </dgm:t>
    </dgm:pt>
    <dgm:pt modelId="{EC88F463-2DE8-478A-A9D4-19272F0BECFF}" type="parTrans" cxnId="{ACBB3465-5AF9-4456-B02F-3FC8C058105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FB662CF7-8A47-4853-A533-D2D262BE1711}" type="sibTrans" cxnId="{ACBB3465-5AF9-4456-B02F-3FC8C058105D}">
      <dgm:prSet/>
      <dgm:spPr/>
      <dgm:t>
        <a:bodyPr/>
        <a:lstStyle/>
        <a:p>
          <a:endParaRPr lang="en-US"/>
        </a:p>
      </dgm:t>
    </dgm:pt>
    <dgm:pt modelId="{9D2CA222-D125-44C1-A1AE-D0872D36CE04}" type="pres">
      <dgm:prSet presAssocID="{71E4B149-BAD9-4420-8248-DACDF27F6E5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95689-2117-45E0-BECD-A0791697DC13}" type="pres">
      <dgm:prSet presAssocID="{8F8020B1-673A-4C7A-9331-5DD859F88917}" presName="centerShape" presStyleLbl="node0" presStyleIdx="0" presStyleCnt="1" custScaleX="133310" custScaleY="156116"/>
      <dgm:spPr/>
      <dgm:t>
        <a:bodyPr/>
        <a:lstStyle/>
        <a:p>
          <a:endParaRPr lang="en-US"/>
        </a:p>
      </dgm:t>
    </dgm:pt>
    <dgm:pt modelId="{26CBE153-914B-4658-9D2F-D0E1EAC2049C}" type="pres">
      <dgm:prSet presAssocID="{8D64FC66-9D1C-47B1-B5AC-76AC1B5DFA86}" presName="Name9" presStyleLbl="parChTrans1D2" presStyleIdx="0" presStyleCnt="9" custScaleX="2000000" custScaleY="156113"/>
      <dgm:spPr/>
      <dgm:t>
        <a:bodyPr/>
        <a:lstStyle/>
        <a:p>
          <a:endParaRPr lang="en-US"/>
        </a:p>
      </dgm:t>
    </dgm:pt>
    <dgm:pt modelId="{717EE05E-218B-45A9-9A0B-382609D4A679}" type="pres">
      <dgm:prSet presAssocID="{8D64FC66-9D1C-47B1-B5AC-76AC1B5DFA86}" presName="connTx" presStyleLbl="parChTrans1D2" presStyleIdx="0" presStyleCnt="9"/>
      <dgm:spPr/>
      <dgm:t>
        <a:bodyPr/>
        <a:lstStyle/>
        <a:p>
          <a:endParaRPr lang="en-US"/>
        </a:p>
      </dgm:t>
    </dgm:pt>
    <dgm:pt modelId="{7197C67C-5892-47B9-B6E5-BBC88F9747C3}" type="pres">
      <dgm:prSet presAssocID="{4B8BD68E-2616-493E-BC67-453510F92D65}" presName="node" presStyleLbl="node1" presStyleIdx="0" presStyleCnt="9" custScaleX="127133" custScaleY="133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DDB2C-5FE7-4561-ADE2-38E690A2ED79}" type="pres">
      <dgm:prSet presAssocID="{0253AD80-0D0C-4016-AAAC-B1E20D7317CD}" presName="Name9" presStyleLbl="parChTrans1D2" presStyleIdx="1" presStyleCnt="9" custScaleX="2000000" custScaleY="156113"/>
      <dgm:spPr/>
      <dgm:t>
        <a:bodyPr/>
        <a:lstStyle/>
        <a:p>
          <a:endParaRPr lang="en-US"/>
        </a:p>
      </dgm:t>
    </dgm:pt>
    <dgm:pt modelId="{ACBF6190-5F2D-4457-8AEA-581828074B0A}" type="pres">
      <dgm:prSet presAssocID="{0253AD80-0D0C-4016-AAAC-B1E20D7317CD}" presName="connTx" presStyleLbl="parChTrans1D2" presStyleIdx="1" presStyleCnt="9"/>
      <dgm:spPr/>
      <dgm:t>
        <a:bodyPr/>
        <a:lstStyle/>
        <a:p>
          <a:endParaRPr lang="en-US"/>
        </a:p>
      </dgm:t>
    </dgm:pt>
    <dgm:pt modelId="{42924119-7C25-455C-959B-CD613AAB4F86}" type="pres">
      <dgm:prSet presAssocID="{639E7265-71B3-49B4-94D0-19477146B194}" presName="node" presStyleLbl="node1" presStyleIdx="1" presStyleCnt="9" custScaleX="133310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F31E8-1135-4E9F-88F0-0D6B704D0461}" type="pres">
      <dgm:prSet presAssocID="{179F3DD2-8848-4CEA-82EF-AACC54FCC705}" presName="Name9" presStyleLbl="parChTrans1D2" presStyleIdx="2" presStyleCnt="9" custScaleX="2000000" custScaleY="156113"/>
      <dgm:spPr/>
      <dgm:t>
        <a:bodyPr/>
        <a:lstStyle/>
        <a:p>
          <a:endParaRPr lang="en-US"/>
        </a:p>
      </dgm:t>
    </dgm:pt>
    <dgm:pt modelId="{CC20A359-B69E-42F2-86CC-4D9FFB13C6FA}" type="pres">
      <dgm:prSet presAssocID="{179F3DD2-8848-4CEA-82EF-AACC54FCC705}" presName="connTx" presStyleLbl="parChTrans1D2" presStyleIdx="2" presStyleCnt="9"/>
      <dgm:spPr/>
      <dgm:t>
        <a:bodyPr/>
        <a:lstStyle/>
        <a:p>
          <a:endParaRPr lang="en-US"/>
        </a:p>
      </dgm:t>
    </dgm:pt>
    <dgm:pt modelId="{20E90326-03B0-4D94-A772-76CC521ED603}" type="pres">
      <dgm:prSet presAssocID="{DC1FD384-9DAB-4EDD-B5B5-BB202AC477A3}" presName="node" presStyleLbl="node1" presStyleIdx="2" presStyleCnt="9" custScaleX="133310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F5C51-6084-4FF2-AD3F-64BBFE1E9E94}" type="pres">
      <dgm:prSet presAssocID="{6E99B305-303D-48F0-833A-0F9B760C893F}" presName="Name9" presStyleLbl="parChTrans1D2" presStyleIdx="3" presStyleCnt="9" custScaleX="2000000" custScaleY="156113"/>
      <dgm:spPr/>
      <dgm:t>
        <a:bodyPr/>
        <a:lstStyle/>
        <a:p>
          <a:endParaRPr lang="en-US"/>
        </a:p>
      </dgm:t>
    </dgm:pt>
    <dgm:pt modelId="{E192404A-345C-41F0-B83B-AD594B76DA34}" type="pres">
      <dgm:prSet presAssocID="{6E99B305-303D-48F0-833A-0F9B760C893F}" presName="connTx" presStyleLbl="parChTrans1D2" presStyleIdx="3" presStyleCnt="9"/>
      <dgm:spPr/>
      <dgm:t>
        <a:bodyPr/>
        <a:lstStyle/>
        <a:p>
          <a:endParaRPr lang="en-US"/>
        </a:p>
      </dgm:t>
    </dgm:pt>
    <dgm:pt modelId="{61F98ADF-BF72-4CD2-864B-427D2EA58239}" type="pres">
      <dgm:prSet presAssocID="{10EE6E6A-79E0-4E12-92A9-13254E14CDBE}" presName="node" presStyleLbl="node1" presStyleIdx="3" presStyleCnt="9" custScaleX="133310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71668-AEDE-43D0-85C3-000D30C3E97A}" type="pres">
      <dgm:prSet presAssocID="{F98835E3-1D7B-4A57-A759-263009A1EFD9}" presName="Name9" presStyleLbl="parChTrans1D2" presStyleIdx="4" presStyleCnt="9" custScaleX="2000000" custScaleY="156113"/>
      <dgm:spPr/>
      <dgm:t>
        <a:bodyPr/>
        <a:lstStyle/>
        <a:p>
          <a:endParaRPr lang="en-US"/>
        </a:p>
      </dgm:t>
    </dgm:pt>
    <dgm:pt modelId="{5FBC7D24-51A7-44BF-ACAE-E00E0E1B24DA}" type="pres">
      <dgm:prSet presAssocID="{F98835E3-1D7B-4A57-A759-263009A1EFD9}" presName="connTx" presStyleLbl="parChTrans1D2" presStyleIdx="4" presStyleCnt="9"/>
      <dgm:spPr/>
      <dgm:t>
        <a:bodyPr/>
        <a:lstStyle/>
        <a:p>
          <a:endParaRPr lang="en-US"/>
        </a:p>
      </dgm:t>
    </dgm:pt>
    <dgm:pt modelId="{53ADD729-E205-4B18-8625-8362733C0C8A}" type="pres">
      <dgm:prSet presAssocID="{C56F3344-51B4-4377-B48C-424359E9A9EA}" presName="node" presStyleLbl="node1" presStyleIdx="4" presStyleCnt="9" custScaleX="133310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686A6-1F03-46CB-AB09-D349059831BC}" type="pres">
      <dgm:prSet presAssocID="{3803AA3D-83FF-426B-B911-2E9DA56E00F3}" presName="Name9" presStyleLbl="parChTrans1D2" presStyleIdx="5" presStyleCnt="9" custScaleX="2000000" custScaleY="156113"/>
      <dgm:spPr/>
      <dgm:t>
        <a:bodyPr/>
        <a:lstStyle/>
        <a:p>
          <a:endParaRPr lang="en-US"/>
        </a:p>
      </dgm:t>
    </dgm:pt>
    <dgm:pt modelId="{7B162224-313A-4F97-8D31-87C530266F70}" type="pres">
      <dgm:prSet presAssocID="{3803AA3D-83FF-426B-B911-2E9DA56E00F3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B932D0A-070D-45B9-A81B-3ACBC1079471}" type="pres">
      <dgm:prSet presAssocID="{24C6C156-9D15-44E3-B9EC-DAED290ED21E}" presName="node" presStyleLbl="node1" presStyleIdx="5" presStyleCnt="9" custScaleX="133310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799A0-847E-45C8-BD8E-69A63D1D49B7}" type="pres">
      <dgm:prSet presAssocID="{908794B9-D8F5-4CE9-97EF-F0FC65081B05}" presName="Name9" presStyleLbl="parChTrans1D2" presStyleIdx="6" presStyleCnt="9" custScaleX="2000000" custScaleY="156113"/>
      <dgm:spPr/>
      <dgm:t>
        <a:bodyPr/>
        <a:lstStyle/>
        <a:p>
          <a:endParaRPr lang="en-US"/>
        </a:p>
      </dgm:t>
    </dgm:pt>
    <dgm:pt modelId="{DF94814F-92E3-4935-BAD1-D6ED31CBB310}" type="pres">
      <dgm:prSet presAssocID="{908794B9-D8F5-4CE9-97EF-F0FC65081B05}" presName="connTx" presStyleLbl="parChTrans1D2" presStyleIdx="6" presStyleCnt="9"/>
      <dgm:spPr/>
      <dgm:t>
        <a:bodyPr/>
        <a:lstStyle/>
        <a:p>
          <a:endParaRPr lang="en-US"/>
        </a:p>
      </dgm:t>
    </dgm:pt>
    <dgm:pt modelId="{31E2DC1B-D766-45CC-9D28-39FFB916CBFA}" type="pres">
      <dgm:prSet presAssocID="{EA572B95-B2A2-4856-8AD4-229FE728B7B4}" presName="node" presStyleLbl="node1" presStyleIdx="6" presStyleCnt="9" custScaleX="133310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3CC3F-7018-4D4E-A655-6306D41038F8}" type="pres">
      <dgm:prSet presAssocID="{6A972474-5E36-4AA2-B30D-C3EFA11B86AC}" presName="Name9" presStyleLbl="parChTrans1D2" presStyleIdx="7" presStyleCnt="9" custScaleX="2000000" custScaleY="156113"/>
      <dgm:spPr/>
      <dgm:t>
        <a:bodyPr/>
        <a:lstStyle/>
        <a:p>
          <a:endParaRPr lang="en-US"/>
        </a:p>
      </dgm:t>
    </dgm:pt>
    <dgm:pt modelId="{ADAEC5C2-A668-4285-8936-B367E6C2FFE8}" type="pres">
      <dgm:prSet presAssocID="{6A972474-5E36-4AA2-B30D-C3EFA11B86AC}" presName="connTx" presStyleLbl="parChTrans1D2" presStyleIdx="7" presStyleCnt="9"/>
      <dgm:spPr/>
      <dgm:t>
        <a:bodyPr/>
        <a:lstStyle/>
        <a:p>
          <a:endParaRPr lang="en-US"/>
        </a:p>
      </dgm:t>
    </dgm:pt>
    <dgm:pt modelId="{9FB6E032-19EC-4129-81CA-87C5312A99CD}" type="pres">
      <dgm:prSet presAssocID="{06B42545-5D94-44DA-B569-C8A66464F221}" presName="node" presStyleLbl="node1" presStyleIdx="7" presStyleCnt="9" custScaleX="133310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B3D90-1F58-4A94-A58E-D9425912B6D3}" type="pres">
      <dgm:prSet presAssocID="{EC88F463-2DE8-478A-A9D4-19272F0BECFF}" presName="Name9" presStyleLbl="parChTrans1D2" presStyleIdx="8" presStyleCnt="9" custScaleX="2000000" custScaleY="156113"/>
      <dgm:spPr/>
      <dgm:t>
        <a:bodyPr/>
        <a:lstStyle/>
        <a:p>
          <a:endParaRPr lang="en-US"/>
        </a:p>
      </dgm:t>
    </dgm:pt>
    <dgm:pt modelId="{7FD2EF28-8BF4-4461-9830-837B2D9657BA}" type="pres">
      <dgm:prSet presAssocID="{EC88F463-2DE8-478A-A9D4-19272F0BECFF}" presName="connTx" presStyleLbl="parChTrans1D2" presStyleIdx="8" presStyleCnt="9"/>
      <dgm:spPr/>
      <dgm:t>
        <a:bodyPr/>
        <a:lstStyle/>
        <a:p>
          <a:endParaRPr lang="en-US"/>
        </a:p>
      </dgm:t>
    </dgm:pt>
    <dgm:pt modelId="{27049B0D-5E02-4069-AF57-6809F091F23C}" type="pres">
      <dgm:prSet presAssocID="{9DAAA1F9-6DB3-4F05-ACEC-7BFE1CD80C3F}" presName="node" presStyleLbl="node1" presStyleIdx="8" presStyleCnt="9" custScaleX="133310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7AFD2B-788B-4173-A648-C33CF433417E}" type="presOf" srcId="{EC88F463-2DE8-478A-A9D4-19272F0BECFF}" destId="{7FD2EF28-8BF4-4461-9830-837B2D9657BA}" srcOrd="1" destOrd="0" presId="urn:microsoft.com/office/officeart/2005/8/layout/radial1"/>
    <dgm:cxn modelId="{4EF58ED0-105B-4BDF-8E94-6C4D76A143A7}" type="presOf" srcId="{EA572B95-B2A2-4856-8AD4-229FE728B7B4}" destId="{31E2DC1B-D766-45CC-9D28-39FFB916CBFA}" srcOrd="0" destOrd="0" presId="urn:microsoft.com/office/officeart/2005/8/layout/radial1"/>
    <dgm:cxn modelId="{15FE8819-3C2B-4602-A658-B97467325FDA}" srcId="{8F8020B1-673A-4C7A-9331-5DD859F88917}" destId="{C56F3344-51B4-4377-B48C-424359E9A9EA}" srcOrd="4" destOrd="0" parTransId="{F98835E3-1D7B-4A57-A759-263009A1EFD9}" sibTransId="{3CB94691-9F9C-4864-8903-4690A6CD5E0A}"/>
    <dgm:cxn modelId="{66D27A30-FB59-4F76-B4CF-815A1EA94B3F}" type="presOf" srcId="{8D64FC66-9D1C-47B1-B5AC-76AC1B5DFA86}" destId="{26CBE153-914B-4658-9D2F-D0E1EAC2049C}" srcOrd="0" destOrd="0" presId="urn:microsoft.com/office/officeart/2005/8/layout/radial1"/>
    <dgm:cxn modelId="{B3D71D07-94CE-4D19-8034-E2C9EA232558}" type="presOf" srcId="{0253AD80-0D0C-4016-AAAC-B1E20D7317CD}" destId="{BF4DDB2C-5FE7-4561-ADE2-38E690A2ED79}" srcOrd="0" destOrd="0" presId="urn:microsoft.com/office/officeart/2005/8/layout/radial1"/>
    <dgm:cxn modelId="{5C8A68F5-B348-4D94-AB9A-7FCC246E2BCA}" type="presOf" srcId="{06B42545-5D94-44DA-B569-C8A66464F221}" destId="{9FB6E032-19EC-4129-81CA-87C5312A99CD}" srcOrd="0" destOrd="0" presId="urn:microsoft.com/office/officeart/2005/8/layout/radial1"/>
    <dgm:cxn modelId="{12A3E20D-A730-4FEE-9928-7C820CE5C6D7}" srcId="{8F8020B1-673A-4C7A-9331-5DD859F88917}" destId="{639E7265-71B3-49B4-94D0-19477146B194}" srcOrd="1" destOrd="0" parTransId="{0253AD80-0D0C-4016-AAAC-B1E20D7317CD}" sibTransId="{818E6133-0128-4189-BCE5-627BC0349EE9}"/>
    <dgm:cxn modelId="{09164752-9800-43E7-93EA-5599A3AE29DA}" type="presOf" srcId="{8D64FC66-9D1C-47B1-B5AC-76AC1B5DFA86}" destId="{717EE05E-218B-45A9-9A0B-382609D4A679}" srcOrd="1" destOrd="0" presId="urn:microsoft.com/office/officeart/2005/8/layout/radial1"/>
    <dgm:cxn modelId="{E8D66E00-4E71-465A-8A5F-BC2358BE9F97}" type="presOf" srcId="{179F3DD2-8848-4CEA-82EF-AACC54FCC705}" destId="{9FBF31E8-1135-4E9F-88F0-0D6B704D0461}" srcOrd="0" destOrd="0" presId="urn:microsoft.com/office/officeart/2005/8/layout/radial1"/>
    <dgm:cxn modelId="{FA558456-0724-4D39-9154-01CD24D94555}" type="presOf" srcId="{C56F3344-51B4-4377-B48C-424359E9A9EA}" destId="{53ADD729-E205-4B18-8625-8362733C0C8A}" srcOrd="0" destOrd="0" presId="urn:microsoft.com/office/officeart/2005/8/layout/radial1"/>
    <dgm:cxn modelId="{20EC934A-D652-43C0-B2CE-D9FEEE3B5585}" srcId="{8F8020B1-673A-4C7A-9331-5DD859F88917}" destId="{06B42545-5D94-44DA-B569-C8A66464F221}" srcOrd="7" destOrd="0" parTransId="{6A972474-5E36-4AA2-B30D-C3EFA11B86AC}" sibTransId="{135A38AD-6962-4BED-9248-B7C96919B2FB}"/>
    <dgm:cxn modelId="{487F041C-D8B9-4233-8CA1-8D5A577AD2DB}" type="presOf" srcId="{0253AD80-0D0C-4016-AAAC-B1E20D7317CD}" destId="{ACBF6190-5F2D-4457-8AEA-581828074B0A}" srcOrd="1" destOrd="0" presId="urn:microsoft.com/office/officeart/2005/8/layout/radial1"/>
    <dgm:cxn modelId="{47CD45C2-7CB8-46E3-978A-DD079560C9A3}" type="presOf" srcId="{179F3DD2-8848-4CEA-82EF-AACC54FCC705}" destId="{CC20A359-B69E-42F2-86CC-4D9FFB13C6FA}" srcOrd="1" destOrd="0" presId="urn:microsoft.com/office/officeart/2005/8/layout/radial1"/>
    <dgm:cxn modelId="{4A30F69C-36FE-4032-B5F0-EEA9231B059D}" srcId="{8F8020B1-673A-4C7A-9331-5DD859F88917}" destId="{24C6C156-9D15-44E3-B9EC-DAED290ED21E}" srcOrd="5" destOrd="0" parTransId="{3803AA3D-83FF-426B-B911-2E9DA56E00F3}" sibTransId="{988259C7-F81F-4D35-977F-9DDAB6FC5AF3}"/>
    <dgm:cxn modelId="{6AC3D6E9-924E-4541-9AF4-467159647632}" type="presOf" srcId="{8F8020B1-673A-4C7A-9331-5DD859F88917}" destId="{E6B95689-2117-45E0-BECD-A0791697DC13}" srcOrd="0" destOrd="0" presId="urn:microsoft.com/office/officeart/2005/8/layout/radial1"/>
    <dgm:cxn modelId="{ACBB3465-5AF9-4456-B02F-3FC8C058105D}" srcId="{8F8020B1-673A-4C7A-9331-5DD859F88917}" destId="{9DAAA1F9-6DB3-4F05-ACEC-7BFE1CD80C3F}" srcOrd="8" destOrd="0" parTransId="{EC88F463-2DE8-478A-A9D4-19272F0BECFF}" sibTransId="{FB662CF7-8A47-4853-A533-D2D262BE1711}"/>
    <dgm:cxn modelId="{A598289F-D50F-4A0D-B11F-A37F7C1E4475}" type="presOf" srcId="{908794B9-D8F5-4CE9-97EF-F0FC65081B05}" destId="{DF94814F-92E3-4935-BAD1-D6ED31CBB310}" srcOrd="1" destOrd="0" presId="urn:microsoft.com/office/officeart/2005/8/layout/radial1"/>
    <dgm:cxn modelId="{CA5B1D37-762C-4939-B0E4-9CE63EB80EBE}" type="presOf" srcId="{6E99B305-303D-48F0-833A-0F9B760C893F}" destId="{E192404A-345C-41F0-B83B-AD594B76DA34}" srcOrd="1" destOrd="0" presId="urn:microsoft.com/office/officeart/2005/8/layout/radial1"/>
    <dgm:cxn modelId="{5685411B-A278-41E0-86E6-92E78D6A0F6C}" srcId="{8F8020B1-673A-4C7A-9331-5DD859F88917}" destId="{4B8BD68E-2616-493E-BC67-453510F92D65}" srcOrd="0" destOrd="0" parTransId="{8D64FC66-9D1C-47B1-B5AC-76AC1B5DFA86}" sibTransId="{6BB3E5F1-CA2E-4AF1-81B9-2C6F48261F5F}"/>
    <dgm:cxn modelId="{2EEAB69A-AF0A-4C62-B787-D5C76720D4A2}" type="presOf" srcId="{908794B9-D8F5-4CE9-97EF-F0FC65081B05}" destId="{C78799A0-847E-45C8-BD8E-69A63D1D49B7}" srcOrd="0" destOrd="0" presId="urn:microsoft.com/office/officeart/2005/8/layout/radial1"/>
    <dgm:cxn modelId="{3C695C40-5B1A-413B-9B7F-368947789694}" type="presOf" srcId="{6A972474-5E36-4AA2-B30D-C3EFA11B86AC}" destId="{ADAEC5C2-A668-4285-8936-B367E6C2FFE8}" srcOrd="1" destOrd="0" presId="urn:microsoft.com/office/officeart/2005/8/layout/radial1"/>
    <dgm:cxn modelId="{989C7D25-A2A8-44BE-8828-69B42E466DF4}" type="presOf" srcId="{6E99B305-303D-48F0-833A-0F9B760C893F}" destId="{E57F5C51-6084-4FF2-AD3F-64BBFE1E9E94}" srcOrd="0" destOrd="0" presId="urn:microsoft.com/office/officeart/2005/8/layout/radial1"/>
    <dgm:cxn modelId="{B9C6094E-12A2-4E01-96E7-FF36C685AADB}" type="presOf" srcId="{639E7265-71B3-49B4-94D0-19477146B194}" destId="{42924119-7C25-455C-959B-CD613AAB4F86}" srcOrd="0" destOrd="0" presId="urn:microsoft.com/office/officeart/2005/8/layout/radial1"/>
    <dgm:cxn modelId="{6BFF456B-6341-4266-99D2-53483B34D18D}" type="presOf" srcId="{3803AA3D-83FF-426B-B911-2E9DA56E00F3}" destId="{B43686A6-1F03-46CB-AB09-D349059831BC}" srcOrd="0" destOrd="0" presId="urn:microsoft.com/office/officeart/2005/8/layout/radial1"/>
    <dgm:cxn modelId="{3F9571CB-6799-46D2-A429-475D57E42402}" srcId="{8F8020B1-673A-4C7A-9331-5DD859F88917}" destId="{DC1FD384-9DAB-4EDD-B5B5-BB202AC477A3}" srcOrd="2" destOrd="0" parTransId="{179F3DD2-8848-4CEA-82EF-AACC54FCC705}" sibTransId="{CF132CCC-0169-4E8F-A2B8-1B60DC73A00E}"/>
    <dgm:cxn modelId="{7DEC3B7D-413F-4DD4-B807-C64FFA30ED1D}" srcId="{71E4B149-BAD9-4420-8248-DACDF27F6E51}" destId="{8F8020B1-673A-4C7A-9331-5DD859F88917}" srcOrd="0" destOrd="0" parTransId="{681553F6-4E4C-4C27-9AA6-F6B2301CC8C0}" sibTransId="{312C949B-4DE0-4124-AFEE-8F8DF35009D0}"/>
    <dgm:cxn modelId="{5DB396E5-0254-4576-97A1-E9675695DF23}" srcId="{8F8020B1-673A-4C7A-9331-5DD859F88917}" destId="{10EE6E6A-79E0-4E12-92A9-13254E14CDBE}" srcOrd="3" destOrd="0" parTransId="{6E99B305-303D-48F0-833A-0F9B760C893F}" sibTransId="{D59BBF6B-5019-4594-B9BB-26F414545486}"/>
    <dgm:cxn modelId="{EB132B42-02D6-4A10-B296-ABB18ED49B75}" type="presOf" srcId="{9DAAA1F9-6DB3-4F05-ACEC-7BFE1CD80C3F}" destId="{27049B0D-5E02-4069-AF57-6809F091F23C}" srcOrd="0" destOrd="0" presId="urn:microsoft.com/office/officeart/2005/8/layout/radial1"/>
    <dgm:cxn modelId="{576A1F50-D7FD-4AFD-85A3-603C51131679}" type="presOf" srcId="{F98835E3-1D7B-4A57-A759-263009A1EFD9}" destId="{86271668-AEDE-43D0-85C3-000D30C3E97A}" srcOrd="0" destOrd="0" presId="urn:microsoft.com/office/officeart/2005/8/layout/radial1"/>
    <dgm:cxn modelId="{012307FE-E754-4530-BC4F-FAF7ECC10393}" type="presOf" srcId="{24C6C156-9D15-44E3-B9EC-DAED290ED21E}" destId="{7B932D0A-070D-45B9-A81B-3ACBC1079471}" srcOrd="0" destOrd="0" presId="urn:microsoft.com/office/officeart/2005/8/layout/radial1"/>
    <dgm:cxn modelId="{A6E0B420-6709-40BD-9DE5-42E34C204DD0}" type="presOf" srcId="{F98835E3-1D7B-4A57-A759-263009A1EFD9}" destId="{5FBC7D24-51A7-44BF-ACAE-E00E0E1B24DA}" srcOrd="1" destOrd="0" presId="urn:microsoft.com/office/officeart/2005/8/layout/radial1"/>
    <dgm:cxn modelId="{397AA1E3-40DD-4DD1-B56F-92766E0BB6B9}" type="presOf" srcId="{4B8BD68E-2616-493E-BC67-453510F92D65}" destId="{7197C67C-5892-47B9-B6E5-BBC88F9747C3}" srcOrd="0" destOrd="0" presId="urn:microsoft.com/office/officeart/2005/8/layout/radial1"/>
    <dgm:cxn modelId="{BF458CE4-017F-44AE-ACC9-71DB085A951C}" type="presOf" srcId="{EC88F463-2DE8-478A-A9D4-19272F0BECFF}" destId="{983B3D90-1F58-4A94-A58E-D9425912B6D3}" srcOrd="0" destOrd="0" presId="urn:microsoft.com/office/officeart/2005/8/layout/radial1"/>
    <dgm:cxn modelId="{E3E03728-0DE4-4616-81DC-40B89D419B81}" type="presOf" srcId="{6A972474-5E36-4AA2-B30D-C3EFA11B86AC}" destId="{6BB3CC3F-7018-4D4E-A655-6306D41038F8}" srcOrd="0" destOrd="0" presId="urn:microsoft.com/office/officeart/2005/8/layout/radial1"/>
    <dgm:cxn modelId="{CB0B9213-23E3-441D-8878-C36188BF88FD}" srcId="{8F8020B1-673A-4C7A-9331-5DD859F88917}" destId="{EA572B95-B2A2-4856-8AD4-229FE728B7B4}" srcOrd="6" destOrd="0" parTransId="{908794B9-D8F5-4CE9-97EF-F0FC65081B05}" sibTransId="{4687C52C-BFBB-4E77-9D93-D56D5883C324}"/>
    <dgm:cxn modelId="{0E7EB357-F19F-4340-B12C-D3C76360DD00}" type="presOf" srcId="{DC1FD384-9DAB-4EDD-B5B5-BB202AC477A3}" destId="{20E90326-03B0-4D94-A772-76CC521ED603}" srcOrd="0" destOrd="0" presId="urn:microsoft.com/office/officeart/2005/8/layout/radial1"/>
    <dgm:cxn modelId="{AD8EE415-CD55-4C66-968D-EB77E3B04BD6}" type="presOf" srcId="{3803AA3D-83FF-426B-B911-2E9DA56E00F3}" destId="{7B162224-313A-4F97-8D31-87C530266F70}" srcOrd="1" destOrd="0" presId="urn:microsoft.com/office/officeart/2005/8/layout/radial1"/>
    <dgm:cxn modelId="{18A2A133-BC30-4474-9FEE-BB8C5AB264F4}" type="presOf" srcId="{71E4B149-BAD9-4420-8248-DACDF27F6E51}" destId="{9D2CA222-D125-44C1-A1AE-D0872D36CE04}" srcOrd="0" destOrd="0" presId="urn:microsoft.com/office/officeart/2005/8/layout/radial1"/>
    <dgm:cxn modelId="{BEBEC89D-3366-452B-A02A-7C19AB943A1C}" type="presOf" srcId="{10EE6E6A-79E0-4E12-92A9-13254E14CDBE}" destId="{61F98ADF-BF72-4CD2-864B-427D2EA58239}" srcOrd="0" destOrd="0" presId="urn:microsoft.com/office/officeart/2005/8/layout/radial1"/>
    <dgm:cxn modelId="{ACA33B1F-4184-440A-A10A-B2554F73977D}" type="presParOf" srcId="{9D2CA222-D125-44C1-A1AE-D0872D36CE04}" destId="{E6B95689-2117-45E0-BECD-A0791697DC13}" srcOrd="0" destOrd="0" presId="urn:microsoft.com/office/officeart/2005/8/layout/radial1"/>
    <dgm:cxn modelId="{7CA2A8E9-70C6-4A79-8140-1703249F8650}" type="presParOf" srcId="{9D2CA222-D125-44C1-A1AE-D0872D36CE04}" destId="{26CBE153-914B-4658-9D2F-D0E1EAC2049C}" srcOrd="1" destOrd="0" presId="urn:microsoft.com/office/officeart/2005/8/layout/radial1"/>
    <dgm:cxn modelId="{4FB87D99-5D90-4F13-AB16-D222E469E094}" type="presParOf" srcId="{26CBE153-914B-4658-9D2F-D0E1EAC2049C}" destId="{717EE05E-218B-45A9-9A0B-382609D4A679}" srcOrd="0" destOrd="0" presId="urn:microsoft.com/office/officeart/2005/8/layout/radial1"/>
    <dgm:cxn modelId="{5DB80F05-A3D7-4B92-91E0-2180D495C8D5}" type="presParOf" srcId="{9D2CA222-D125-44C1-A1AE-D0872D36CE04}" destId="{7197C67C-5892-47B9-B6E5-BBC88F9747C3}" srcOrd="2" destOrd="0" presId="urn:microsoft.com/office/officeart/2005/8/layout/radial1"/>
    <dgm:cxn modelId="{115FD53D-E31E-48F9-B6D5-B82A64645504}" type="presParOf" srcId="{9D2CA222-D125-44C1-A1AE-D0872D36CE04}" destId="{BF4DDB2C-5FE7-4561-ADE2-38E690A2ED79}" srcOrd="3" destOrd="0" presId="urn:microsoft.com/office/officeart/2005/8/layout/radial1"/>
    <dgm:cxn modelId="{DC5FBF9F-D9F4-45FF-9AB8-B075ADE56792}" type="presParOf" srcId="{BF4DDB2C-5FE7-4561-ADE2-38E690A2ED79}" destId="{ACBF6190-5F2D-4457-8AEA-581828074B0A}" srcOrd="0" destOrd="0" presId="urn:microsoft.com/office/officeart/2005/8/layout/radial1"/>
    <dgm:cxn modelId="{80DBA3CA-7E86-4334-A010-2F3149CD8E4A}" type="presParOf" srcId="{9D2CA222-D125-44C1-A1AE-D0872D36CE04}" destId="{42924119-7C25-455C-959B-CD613AAB4F86}" srcOrd="4" destOrd="0" presId="urn:microsoft.com/office/officeart/2005/8/layout/radial1"/>
    <dgm:cxn modelId="{47AFD610-5F6E-4BFE-90C8-E14E1CD3EF16}" type="presParOf" srcId="{9D2CA222-D125-44C1-A1AE-D0872D36CE04}" destId="{9FBF31E8-1135-4E9F-88F0-0D6B704D0461}" srcOrd="5" destOrd="0" presId="urn:microsoft.com/office/officeart/2005/8/layout/radial1"/>
    <dgm:cxn modelId="{74642F3F-12EE-4155-A061-FD87E5071DC8}" type="presParOf" srcId="{9FBF31E8-1135-4E9F-88F0-0D6B704D0461}" destId="{CC20A359-B69E-42F2-86CC-4D9FFB13C6FA}" srcOrd="0" destOrd="0" presId="urn:microsoft.com/office/officeart/2005/8/layout/radial1"/>
    <dgm:cxn modelId="{027472C6-F78A-47EA-B3AE-32BFD7B1AE7D}" type="presParOf" srcId="{9D2CA222-D125-44C1-A1AE-D0872D36CE04}" destId="{20E90326-03B0-4D94-A772-76CC521ED603}" srcOrd="6" destOrd="0" presId="urn:microsoft.com/office/officeart/2005/8/layout/radial1"/>
    <dgm:cxn modelId="{B0056BD4-C26C-4EA6-8A0A-BAA4E8101323}" type="presParOf" srcId="{9D2CA222-D125-44C1-A1AE-D0872D36CE04}" destId="{E57F5C51-6084-4FF2-AD3F-64BBFE1E9E94}" srcOrd="7" destOrd="0" presId="urn:microsoft.com/office/officeart/2005/8/layout/radial1"/>
    <dgm:cxn modelId="{7B2277DC-FBA3-42D9-BE3A-994A4E1DF172}" type="presParOf" srcId="{E57F5C51-6084-4FF2-AD3F-64BBFE1E9E94}" destId="{E192404A-345C-41F0-B83B-AD594B76DA34}" srcOrd="0" destOrd="0" presId="urn:microsoft.com/office/officeart/2005/8/layout/radial1"/>
    <dgm:cxn modelId="{73CBDBA2-6594-45C3-AEEA-5038029B99FA}" type="presParOf" srcId="{9D2CA222-D125-44C1-A1AE-D0872D36CE04}" destId="{61F98ADF-BF72-4CD2-864B-427D2EA58239}" srcOrd="8" destOrd="0" presId="urn:microsoft.com/office/officeart/2005/8/layout/radial1"/>
    <dgm:cxn modelId="{4FD7EF6A-703F-4154-A828-097AA743357D}" type="presParOf" srcId="{9D2CA222-D125-44C1-A1AE-D0872D36CE04}" destId="{86271668-AEDE-43D0-85C3-000D30C3E97A}" srcOrd="9" destOrd="0" presId="urn:microsoft.com/office/officeart/2005/8/layout/radial1"/>
    <dgm:cxn modelId="{45378058-5F99-4601-B8A0-0992C35C2CEE}" type="presParOf" srcId="{86271668-AEDE-43D0-85C3-000D30C3E97A}" destId="{5FBC7D24-51A7-44BF-ACAE-E00E0E1B24DA}" srcOrd="0" destOrd="0" presId="urn:microsoft.com/office/officeart/2005/8/layout/radial1"/>
    <dgm:cxn modelId="{A38AE7E8-16BA-4A6C-B209-70A1CB195819}" type="presParOf" srcId="{9D2CA222-D125-44C1-A1AE-D0872D36CE04}" destId="{53ADD729-E205-4B18-8625-8362733C0C8A}" srcOrd="10" destOrd="0" presId="urn:microsoft.com/office/officeart/2005/8/layout/radial1"/>
    <dgm:cxn modelId="{D18BFCB1-A94C-493E-AC66-6F46D4C43122}" type="presParOf" srcId="{9D2CA222-D125-44C1-A1AE-D0872D36CE04}" destId="{B43686A6-1F03-46CB-AB09-D349059831BC}" srcOrd="11" destOrd="0" presId="urn:microsoft.com/office/officeart/2005/8/layout/radial1"/>
    <dgm:cxn modelId="{42893E23-F710-4B3E-8FCE-0D8879D63006}" type="presParOf" srcId="{B43686A6-1F03-46CB-AB09-D349059831BC}" destId="{7B162224-313A-4F97-8D31-87C530266F70}" srcOrd="0" destOrd="0" presId="urn:microsoft.com/office/officeart/2005/8/layout/radial1"/>
    <dgm:cxn modelId="{CB325EBA-5D35-49F2-A4EF-C5F22A01F76F}" type="presParOf" srcId="{9D2CA222-D125-44C1-A1AE-D0872D36CE04}" destId="{7B932D0A-070D-45B9-A81B-3ACBC1079471}" srcOrd="12" destOrd="0" presId="urn:microsoft.com/office/officeart/2005/8/layout/radial1"/>
    <dgm:cxn modelId="{90CEE0D8-EDC7-4600-9AE7-A9CA1564E7E5}" type="presParOf" srcId="{9D2CA222-D125-44C1-A1AE-D0872D36CE04}" destId="{C78799A0-847E-45C8-BD8E-69A63D1D49B7}" srcOrd="13" destOrd="0" presId="urn:microsoft.com/office/officeart/2005/8/layout/radial1"/>
    <dgm:cxn modelId="{4308B668-E6AA-4307-AA3C-B38D89A39BDE}" type="presParOf" srcId="{C78799A0-847E-45C8-BD8E-69A63D1D49B7}" destId="{DF94814F-92E3-4935-BAD1-D6ED31CBB310}" srcOrd="0" destOrd="0" presId="urn:microsoft.com/office/officeart/2005/8/layout/radial1"/>
    <dgm:cxn modelId="{8066AA0F-2242-42B1-86C3-4B572AB866D1}" type="presParOf" srcId="{9D2CA222-D125-44C1-A1AE-D0872D36CE04}" destId="{31E2DC1B-D766-45CC-9D28-39FFB916CBFA}" srcOrd="14" destOrd="0" presId="urn:microsoft.com/office/officeart/2005/8/layout/radial1"/>
    <dgm:cxn modelId="{04DA3B7B-E7DA-43A6-BC89-931C9B0C9A2D}" type="presParOf" srcId="{9D2CA222-D125-44C1-A1AE-D0872D36CE04}" destId="{6BB3CC3F-7018-4D4E-A655-6306D41038F8}" srcOrd="15" destOrd="0" presId="urn:microsoft.com/office/officeart/2005/8/layout/radial1"/>
    <dgm:cxn modelId="{BCBDFE1E-A24E-46F4-97D9-C2B255552C56}" type="presParOf" srcId="{6BB3CC3F-7018-4D4E-A655-6306D41038F8}" destId="{ADAEC5C2-A668-4285-8936-B367E6C2FFE8}" srcOrd="0" destOrd="0" presId="urn:microsoft.com/office/officeart/2005/8/layout/radial1"/>
    <dgm:cxn modelId="{00E8F014-4DB0-4536-AC94-4B0ECE601805}" type="presParOf" srcId="{9D2CA222-D125-44C1-A1AE-D0872D36CE04}" destId="{9FB6E032-19EC-4129-81CA-87C5312A99CD}" srcOrd="16" destOrd="0" presId="urn:microsoft.com/office/officeart/2005/8/layout/radial1"/>
    <dgm:cxn modelId="{4CA46657-6391-4D10-91AA-10E8898716FF}" type="presParOf" srcId="{9D2CA222-D125-44C1-A1AE-D0872D36CE04}" destId="{983B3D90-1F58-4A94-A58E-D9425912B6D3}" srcOrd="17" destOrd="0" presId="urn:microsoft.com/office/officeart/2005/8/layout/radial1"/>
    <dgm:cxn modelId="{E044AABC-DE94-44A9-A6F9-2C042A6124A2}" type="presParOf" srcId="{983B3D90-1F58-4A94-A58E-D9425912B6D3}" destId="{7FD2EF28-8BF4-4461-9830-837B2D9657BA}" srcOrd="0" destOrd="0" presId="urn:microsoft.com/office/officeart/2005/8/layout/radial1"/>
    <dgm:cxn modelId="{C15BBF27-127E-4FD0-9412-5361B6EDB915}" type="presParOf" srcId="{9D2CA222-D125-44C1-A1AE-D0872D36CE04}" destId="{27049B0D-5E02-4069-AF57-6809F091F23C}" srcOrd="18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E4B149-BAD9-4420-8248-DACDF27F6E5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8020B1-673A-4C7A-9331-5DD859F8891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dirty="0" err="1" smtClean="0"/>
            <a:t>Faktor-faktor</a:t>
          </a:r>
          <a:r>
            <a:rPr lang="en-US" sz="1400" dirty="0" smtClean="0"/>
            <a:t> </a:t>
          </a:r>
          <a:r>
            <a:rPr lang="en-US" sz="1400" dirty="0" err="1" smtClean="0"/>
            <a:t>Ergonomi</a:t>
          </a:r>
          <a:r>
            <a:rPr lang="en-US" sz="1400" dirty="0" smtClean="0"/>
            <a:t> </a:t>
          </a:r>
          <a:r>
            <a:rPr lang="en-US" sz="1400" dirty="0" err="1" smtClean="0"/>
            <a:t>Antarmuka</a:t>
          </a:r>
          <a:endParaRPr lang="en-US" sz="1400" dirty="0"/>
        </a:p>
      </dgm:t>
    </dgm:pt>
    <dgm:pt modelId="{681553F6-4E4C-4C27-9AA6-F6B2301CC8C0}" type="parTrans" cxnId="{7DEC3B7D-413F-4DD4-B807-C64FFA30ED1D}">
      <dgm:prSet/>
      <dgm:spPr/>
      <dgm:t>
        <a:bodyPr/>
        <a:lstStyle/>
        <a:p>
          <a:endParaRPr lang="en-US"/>
        </a:p>
      </dgm:t>
    </dgm:pt>
    <dgm:pt modelId="{312C949B-4DE0-4124-AFEE-8F8DF35009D0}" type="sibTrans" cxnId="{7DEC3B7D-413F-4DD4-B807-C64FFA30ED1D}">
      <dgm:prSet/>
      <dgm:spPr/>
      <dgm:t>
        <a:bodyPr/>
        <a:lstStyle/>
        <a:p>
          <a:endParaRPr lang="en-US"/>
        </a:p>
      </dgm:t>
    </dgm:pt>
    <dgm:pt modelId="{4B8BD68E-2616-493E-BC67-453510F92D65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err="1" smtClean="0"/>
            <a:t>Consisten</a:t>
          </a:r>
          <a:r>
            <a:rPr lang="en-US" sz="1800" dirty="0" smtClean="0"/>
            <a:t>-cy</a:t>
          </a:r>
          <a:endParaRPr lang="en-US" sz="1800" dirty="0"/>
        </a:p>
      </dgm:t>
    </dgm:pt>
    <dgm:pt modelId="{8D64FC66-9D1C-47B1-B5AC-76AC1B5DFA86}" type="parTrans" cxnId="{5685411B-A278-41E0-86E6-92E78D6A0F6C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6BB3E5F1-CA2E-4AF1-81B9-2C6F48261F5F}" type="sibTrans" cxnId="{5685411B-A278-41E0-86E6-92E78D6A0F6C}">
      <dgm:prSet/>
      <dgm:spPr/>
      <dgm:t>
        <a:bodyPr/>
        <a:lstStyle/>
        <a:p>
          <a:endParaRPr lang="en-US"/>
        </a:p>
      </dgm:t>
    </dgm:pt>
    <dgm:pt modelId="{639E7265-71B3-49B4-94D0-19477146B194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smtClean="0"/>
            <a:t>Simplicity</a:t>
          </a:r>
          <a:endParaRPr lang="en-US" sz="1800" dirty="0"/>
        </a:p>
      </dgm:t>
    </dgm:pt>
    <dgm:pt modelId="{0253AD80-0D0C-4016-AAAC-B1E20D7317CD}" type="parTrans" cxnId="{12A3E20D-A730-4FEE-9928-7C820CE5C6D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818E6133-0128-4189-BCE5-627BC0349EE9}" type="sibTrans" cxnId="{12A3E20D-A730-4FEE-9928-7C820CE5C6D7}">
      <dgm:prSet/>
      <dgm:spPr/>
      <dgm:t>
        <a:bodyPr/>
        <a:lstStyle/>
        <a:p>
          <a:endParaRPr lang="en-US"/>
        </a:p>
      </dgm:t>
    </dgm:pt>
    <dgm:pt modelId="{DC1FD384-9DAB-4EDD-B5B5-BB202AC477A3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smtClean="0"/>
            <a:t>Human Memory Limitation</a:t>
          </a:r>
          <a:endParaRPr lang="en-US" sz="1800" dirty="0"/>
        </a:p>
      </dgm:t>
    </dgm:pt>
    <dgm:pt modelId="{179F3DD2-8848-4CEA-82EF-AACC54FCC705}" type="parTrans" cxnId="{3F9571CB-6799-46D2-A429-475D57E4240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CF132CCC-0169-4E8F-A2B8-1B60DC73A00E}" type="sibTrans" cxnId="{3F9571CB-6799-46D2-A429-475D57E42402}">
      <dgm:prSet/>
      <dgm:spPr/>
      <dgm:t>
        <a:bodyPr/>
        <a:lstStyle/>
        <a:p>
          <a:endParaRPr lang="en-US"/>
        </a:p>
      </dgm:t>
    </dgm:pt>
    <dgm:pt modelId="{10EE6E6A-79E0-4E12-92A9-13254E14CDBE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err="1" smtClean="0"/>
            <a:t>Kognitif</a:t>
          </a:r>
          <a:r>
            <a:rPr lang="en-US" sz="1800" dirty="0" smtClean="0"/>
            <a:t> Directness</a:t>
          </a:r>
          <a:endParaRPr lang="en-US" sz="1800" dirty="0"/>
        </a:p>
      </dgm:t>
    </dgm:pt>
    <dgm:pt modelId="{6E99B305-303D-48F0-833A-0F9B760C893F}" type="parTrans" cxnId="{5DB396E5-0254-4576-97A1-E9675695DF23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D59BBF6B-5019-4594-B9BB-26F414545486}" type="sibTrans" cxnId="{5DB396E5-0254-4576-97A1-E9675695DF23}">
      <dgm:prSet/>
      <dgm:spPr/>
      <dgm:t>
        <a:bodyPr/>
        <a:lstStyle/>
        <a:p>
          <a:endParaRPr lang="en-US"/>
        </a:p>
      </dgm:t>
    </dgm:pt>
    <dgm:pt modelId="{C56F3344-51B4-4377-B48C-424359E9A9EA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smtClean="0"/>
            <a:t>Feedback</a:t>
          </a:r>
          <a:endParaRPr lang="en-US" sz="1800" dirty="0"/>
        </a:p>
      </dgm:t>
    </dgm:pt>
    <dgm:pt modelId="{F98835E3-1D7B-4A57-A759-263009A1EFD9}" type="parTrans" cxnId="{15FE8819-3C2B-4602-A658-B97467325FDA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3CB94691-9F9C-4864-8903-4690A6CD5E0A}" type="sibTrans" cxnId="{15FE8819-3C2B-4602-A658-B97467325FDA}">
      <dgm:prSet/>
      <dgm:spPr/>
      <dgm:t>
        <a:bodyPr/>
        <a:lstStyle/>
        <a:p>
          <a:endParaRPr lang="en-US"/>
        </a:p>
      </dgm:t>
    </dgm:pt>
    <dgm:pt modelId="{24C6C156-9D15-44E3-B9EC-DAED290ED21E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smtClean="0"/>
            <a:t>Message Systems</a:t>
          </a:r>
          <a:endParaRPr lang="en-US" sz="1800" dirty="0"/>
        </a:p>
      </dgm:t>
    </dgm:pt>
    <dgm:pt modelId="{3803AA3D-83FF-426B-B911-2E9DA56E00F3}" type="parTrans" cxnId="{4A30F69C-36FE-4032-B5F0-EEA9231B059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988259C7-F81F-4D35-977F-9DDAB6FC5AF3}" type="sibTrans" cxnId="{4A30F69C-36FE-4032-B5F0-EEA9231B059D}">
      <dgm:prSet/>
      <dgm:spPr/>
      <dgm:t>
        <a:bodyPr/>
        <a:lstStyle/>
        <a:p>
          <a:endParaRPr lang="en-US"/>
        </a:p>
      </dgm:t>
    </dgm:pt>
    <dgm:pt modelId="{EA572B95-B2A2-4856-8AD4-229FE728B7B4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err="1" smtClean="0"/>
            <a:t>Anthropomr-phization</a:t>
          </a:r>
          <a:endParaRPr lang="en-US" sz="1800" dirty="0"/>
        </a:p>
      </dgm:t>
    </dgm:pt>
    <dgm:pt modelId="{908794B9-D8F5-4CE9-97EF-F0FC65081B05}" type="parTrans" cxnId="{CB0B9213-23E3-441D-8878-C36188BF88F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4687C52C-BFBB-4E77-9D93-D56D5883C324}" type="sibTrans" cxnId="{CB0B9213-23E3-441D-8878-C36188BF88FD}">
      <dgm:prSet/>
      <dgm:spPr/>
      <dgm:t>
        <a:bodyPr/>
        <a:lstStyle/>
        <a:p>
          <a:endParaRPr lang="en-US"/>
        </a:p>
      </dgm:t>
    </dgm:pt>
    <dgm:pt modelId="{06B42545-5D94-44DA-B569-C8A66464F221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smtClean="0"/>
            <a:t>Modality</a:t>
          </a:r>
          <a:endParaRPr lang="en-US" sz="1800" dirty="0"/>
        </a:p>
      </dgm:t>
    </dgm:pt>
    <dgm:pt modelId="{6A972474-5E36-4AA2-B30D-C3EFA11B86AC}" type="parTrans" cxnId="{20EC934A-D652-43C0-B2CE-D9FEEE3B5585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135A38AD-6962-4BED-9248-B7C96919B2FB}" type="sibTrans" cxnId="{20EC934A-D652-43C0-B2CE-D9FEEE3B5585}">
      <dgm:prSet/>
      <dgm:spPr/>
      <dgm:t>
        <a:bodyPr/>
        <a:lstStyle/>
        <a:p>
          <a:endParaRPr lang="en-US"/>
        </a:p>
      </dgm:t>
    </dgm:pt>
    <dgm:pt modelId="{9DAAA1F9-6DB3-4F05-ACEC-7BFE1CD80C3F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smtClean="0"/>
            <a:t>Attention</a:t>
          </a:r>
          <a:endParaRPr lang="en-US" sz="1800" dirty="0"/>
        </a:p>
      </dgm:t>
    </dgm:pt>
    <dgm:pt modelId="{EC88F463-2DE8-478A-A9D4-19272F0BECFF}" type="parTrans" cxnId="{ACBB3465-5AF9-4456-B02F-3FC8C058105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FB662CF7-8A47-4853-A533-D2D262BE1711}" type="sibTrans" cxnId="{ACBB3465-5AF9-4456-B02F-3FC8C058105D}">
      <dgm:prSet/>
      <dgm:spPr/>
      <dgm:t>
        <a:bodyPr/>
        <a:lstStyle/>
        <a:p>
          <a:endParaRPr lang="en-US"/>
        </a:p>
      </dgm:t>
    </dgm:pt>
    <dgm:pt modelId="{73EE2EE7-5204-40CD-8630-E3836088895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smtClean="0"/>
            <a:t>Display Issue Simplicity</a:t>
          </a:r>
          <a:endParaRPr lang="en-US" sz="1800" dirty="0"/>
        </a:p>
      </dgm:t>
    </dgm:pt>
    <dgm:pt modelId="{1EFB3EE3-AD09-4F50-ADC0-D6251B3BDD10}" type="parTrans" cxnId="{A5F4F405-A928-49FF-8185-BFED0A95D2B8}">
      <dgm:prSet/>
      <dgm:spPr/>
      <dgm:t>
        <a:bodyPr/>
        <a:lstStyle/>
        <a:p>
          <a:endParaRPr lang="en-US"/>
        </a:p>
      </dgm:t>
    </dgm:pt>
    <dgm:pt modelId="{194EB3D9-5E51-4B16-AC05-10E1C46C997A}" type="sibTrans" cxnId="{A5F4F405-A928-49FF-8185-BFED0A95D2B8}">
      <dgm:prSet/>
      <dgm:spPr/>
      <dgm:t>
        <a:bodyPr/>
        <a:lstStyle/>
        <a:p>
          <a:endParaRPr lang="en-US"/>
        </a:p>
      </dgm:t>
    </dgm:pt>
    <dgm:pt modelId="{D8D33B9D-FAB3-4633-9E5F-F27D1F17683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smtClean="0"/>
            <a:t>Human Memory Limitation</a:t>
          </a:r>
          <a:endParaRPr lang="en-US" sz="1800" dirty="0"/>
        </a:p>
      </dgm:t>
    </dgm:pt>
    <dgm:pt modelId="{B8C024F3-89C9-4612-98A1-2FDAB344DA32}" type="parTrans" cxnId="{C12F3FB8-107C-4C52-BB24-7CE2D8BE0112}">
      <dgm:prSet/>
      <dgm:spPr/>
      <dgm:t>
        <a:bodyPr/>
        <a:lstStyle/>
        <a:p>
          <a:endParaRPr lang="en-US"/>
        </a:p>
      </dgm:t>
    </dgm:pt>
    <dgm:pt modelId="{82D1BDD9-E9D5-413F-80B2-626B4384EF83}" type="sibTrans" cxnId="{C12F3FB8-107C-4C52-BB24-7CE2D8BE0112}">
      <dgm:prSet/>
      <dgm:spPr/>
      <dgm:t>
        <a:bodyPr/>
        <a:lstStyle/>
        <a:p>
          <a:endParaRPr lang="en-US"/>
        </a:p>
      </dgm:t>
    </dgm:pt>
    <dgm:pt modelId="{3C87F11A-78B9-4792-95A8-22AA301EC96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 smtClean="0"/>
            <a:t>Individual Difference</a:t>
          </a:r>
          <a:endParaRPr lang="en-US" sz="1800" dirty="0"/>
        </a:p>
      </dgm:t>
    </dgm:pt>
    <dgm:pt modelId="{D0C4DC84-91AC-4A18-9AB2-396B92761FBD}" type="parTrans" cxnId="{ECF9DE26-9F1A-49DA-84B9-2C2D7B3EF7CC}">
      <dgm:prSet/>
      <dgm:spPr/>
      <dgm:t>
        <a:bodyPr/>
        <a:lstStyle/>
        <a:p>
          <a:endParaRPr lang="en-US"/>
        </a:p>
      </dgm:t>
    </dgm:pt>
    <dgm:pt modelId="{CD6C5103-CA8B-47AC-9A7A-038FBA3EF6E5}" type="sibTrans" cxnId="{ECF9DE26-9F1A-49DA-84B9-2C2D7B3EF7CC}">
      <dgm:prSet/>
      <dgm:spPr/>
      <dgm:t>
        <a:bodyPr/>
        <a:lstStyle/>
        <a:p>
          <a:endParaRPr lang="en-US"/>
        </a:p>
      </dgm:t>
    </dgm:pt>
    <dgm:pt modelId="{9D2CA222-D125-44C1-A1AE-D0872D36CE04}" type="pres">
      <dgm:prSet presAssocID="{71E4B149-BAD9-4420-8248-DACDF27F6E5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95689-2117-45E0-BECD-A0791697DC13}" type="pres">
      <dgm:prSet presAssocID="{8F8020B1-673A-4C7A-9331-5DD859F88917}" presName="centerShape" presStyleLbl="node0" presStyleIdx="0" presStyleCnt="1" custScaleX="176225" custScaleY="156116"/>
      <dgm:spPr/>
      <dgm:t>
        <a:bodyPr/>
        <a:lstStyle/>
        <a:p>
          <a:endParaRPr lang="en-US"/>
        </a:p>
      </dgm:t>
    </dgm:pt>
    <dgm:pt modelId="{26CBE153-914B-4658-9D2F-D0E1EAC2049C}" type="pres">
      <dgm:prSet presAssocID="{8D64FC66-9D1C-47B1-B5AC-76AC1B5DFA86}" presName="Name9" presStyleLbl="parChTrans1D2" presStyleIdx="0" presStyleCnt="12" custScaleX="2000000" custScaleY="156113"/>
      <dgm:spPr/>
      <dgm:t>
        <a:bodyPr/>
        <a:lstStyle/>
        <a:p>
          <a:endParaRPr lang="en-US"/>
        </a:p>
      </dgm:t>
    </dgm:pt>
    <dgm:pt modelId="{717EE05E-218B-45A9-9A0B-382609D4A679}" type="pres">
      <dgm:prSet presAssocID="{8D64FC66-9D1C-47B1-B5AC-76AC1B5DFA86}" presName="connTx" presStyleLbl="parChTrans1D2" presStyleIdx="0" presStyleCnt="12"/>
      <dgm:spPr/>
      <dgm:t>
        <a:bodyPr/>
        <a:lstStyle/>
        <a:p>
          <a:endParaRPr lang="en-US"/>
        </a:p>
      </dgm:t>
    </dgm:pt>
    <dgm:pt modelId="{7197C67C-5892-47B9-B6E5-BBC88F9747C3}" type="pres">
      <dgm:prSet presAssocID="{4B8BD68E-2616-493E-BC67-453510F92D65}" presName="node" presStyleLbl="node1" presStyleIdx="0" presStyleCnt="12" custScaleX="127133" custScaleY="133172" custRadScaleRad="108459" custRadScaleInc="5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DDB2C-5FE7-4561-ADE2-38E690A2ED79}" type="pres">
      <dgm:prSet presAssocID="{0253AD80-0D0C-4016-AAAC-B1E20D7317CD}" presName="Name9" presStyleLbl="parChTrans1D2" presStyleIdx="1" presStyleCnt="12" custScaleX="2000000" custScaleY="156113"/>
      <dgm:spPr/>
      <dgm:t>
        <a:bodyPr/>
        <a:lstStyle/>
        <a:p>
          <a:endParaRPr lang="en-US"/>
        </a:p>
      </dgm:t>
    </dgm:pt>
    <dgm:pt modelId="{ACBF6190-5F2D-4457-8AEA-581828074B0A}" type="pres">
      <dgm:prSet presAssocID="{0253AD80-0D0C-4016-AAAC-B1E20D7317CD}" presName="connTx" presStyleLbl="parChTrans1D2" presStyleIdx="1" presStyleCnt="12"/>
      <dgm:spPr/>
      <dgm:t>
        <a:bodyPr/>
        <a:lstStyle/>
        <a:p>
          <a:endParaRPr lang="en-US"/>
        </a:p>
      </dgm:t>
    </dgm:pt>
    <dgm:pt modelId="{42924119-7C25-455C-959B-CD613AAB4F86}" type="pres">
      <dgm:prSet presAssocID="{639E7265-71B3-49B4-94D0-19477146B194}" presName="node" presStyleLbl="node1" presStyleIdx="1" presStyleCnt="12" custScaleX="176886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D5D82-A484-4151-AA1F-0A0BED7A8781}" type="pres">
      <dgm:prSet presAssocID="{1EFB3EE3-AD09-4F50-ADC0-D6251B3BDD10}" presName="Name9" presStyleLbl="parChTrans1D2" presStyleIdx="2" presStyleCnt="12" custScaleX="2000000" custScaleY="156113"/>
      <dgm:spPr/>
      <dgm:t>
        <a:bodyPr/>
        <a:lstStyle/>
        <a:p>
          <a:endParaRPr lang="en-US"/>
        </a:p>
      </dgm:t>
    </dgm:pt>
    <dgm:pt modelId="{F554A9E1-B34B-4109-ACE1-7EEE9E50ACA3}" type="pres">
      <dgm:prSet presAssocID="{1EFB3EE3-AD09-4F50-ADC0-D6251B3BDD10}" presName="connTx" presStyleLbl="parChTrans1D2" presStyleIdx="2" presStyleCnt="12"/>
      <dgm:spPr/>
      <dgm:t>
        <a:bodyPr/>
        <a:lstStyle/>
        <a:p>
          <a:endParaRPr lang="en-US"/>
        </a:p>
      </dgm:t>
    </dgm:pt>
    <dgm:pt modelId="{80541C82-9D0C-4611-8AE1-52440B328C2A}" type="pres">
      <dgm:prSet presAssocID="{73EE2EE7-5204-40CD-8630-E38360888956}" presName="node" presStyleLbl="node1" presStyleIdx="2" presStyleCnt="12" custScaleX="202281" custScaleY="156116" custRadScaleRad="105729" custRadScaleInc="-31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E1BC7-48C1-4DB7-B0E3-7A2B6A07B817}" type="pres">
      <dgm:prSet presAssocID="{D0C4DC84-91AC-4A18-9AB2-396B92761FBD}" presName="Name9" presStyleLbl="parChTrans1D2" presStyleIdx="3" presStyleCnt="12" custScaleX="2000000" custScaleY="156113"/>
      <dgm:spPr/>
      <dgm:t>
        <a:bodyPr/>
        <a:lstStyle/>
        <a:p>
          <a:endParaRPr lang="en-US"/>
        </a:p>
      </dgm:t>
    </dgm:pt>
    <dgm:pt modelId="{FACE5BE4-23E5-43E4-9548-040DAFF68104}" type="pres">
      <dgm:prSet presAssocID="{D0C4DC84-91AC-4A18-9AB2-396B92761FBD}" presName="connTx" presStyleLbl="parChTrans1D2" presStyleIdx="3" presStyleCnt="12"/>
      <dgm:spPr/>
      <dgm:t>
        <a:bodyPr/>
        <a:lstStyle/>
        <a:p>
          <a:endParaRPr lang="en-US"/>
        </a:p>
      </dgm:t>
    </dgm:pt>
    <dgm:pt modelId="{8894D93E-4B0B-4D7F-947D-9B5D88498A57}" type="pres">
      <dgm:prSet presAssocID="{3C87F11A-78B9-4792-95A8-22AA301EC968}" presName="node" presStyleLbl="node1" presStyleIdx="3" presStyleCnt="12" custScaleX="183363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F31E8-1135-4E9F-88F0-0D6B704D0461}" type="pres">
      <dgm:prSet presAssocID="{179F3DD2-8848-4CEA-82EF-AACC54FCC705}" presName="Name9" presStyleLbl="parChTrans1D2" presStyleIdx="4" presStyleCnt="12" custScaleX="2000000" custScaleY="156113"/>
      <dgm:spPr/>
      <dgm:t>
        <a:bodyPr/>
        <a:lstStyle/>
        <a:p>
          <a:endParaRPr lang="en-US"/>
        </a:p>
      </dgm:t>
    </dgm:pt>
    <dgm:pt modelId="{CC20A359-B69E-42F2-86CC-4D9FFB13C6FA}" type="pres">
      <dgm:prSet presAssocID="{179F3DD2-8848-4CEA-82EF-AACC54FCC705}" presName="connTx" presStyleLbl="parChTrans1D2" presStyleIdx="4" presStyleCnt="12"/>
      <dgm:spPr/>
      <dgm:t>
        <a:bodyPr/>
        <a:lstStyle/>
        <a:p>
          <a:endParaRPr lang="en-US"/>
        </a:p>
      </dgm:t>
    </dgm:pt>
    <dgm:pt modelId="{20E90326-03B0-4D94-A772-76CC521ED603}" type="pres">
      <dgm:prSet presAssocID="{DC1FD384-9DAB-4EDD-B5B5-BB202AC477A3}" presName="node" presStyleLbl="node1" presStyleIdx="4" presStyleCnt="12" custScaleX="185679" custScaleY="156116" custRadScaleRad="104626" custRadScaleInc="-31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8CFB7-5313-49F2-868C-512639DB9902}" type="pres">
      <dgm:prSet presAssocID="{B8C024F3-89C9-4612-98A1-2FDAB344DA32}" presName="Name9" presStyleLbl="parChTrans1D2" presStyleIdx="5" presStyleCnt="12" custScaleX="2000000" custScaleY="156113"/>
      <dgm:spPr/>
      <dgm:t>
        <a:bodyPr/>
        <a:lstStyle/>
        <a:p>
          <a:endParaRPr lang="en-US"/>
        </a:p>
      </dgm:t>
    </dgm:pt>
    <dgm:pt modelId="{64499A29-6D38-41A2-B9CD-C3DFE3568C70}" type="pres">
      <dgm:prSet presAssocID="{B8C024F3-89C9-4612-98A1-2FDAB344DA32}" presName="connTx" presStyleLbl="parChTrans1D2" presStyleIdx="5" presStyleCnt="12"/>
      <dgm:spPr/>
      <dgm:t>
        <a:bodyPr/>
        <a:lstStyle/>
        <a:p>
          <a:endParaRPr lang="en-US"/>
        </a:p>
      </dgm:t>
    </dgm:pt>
    <dgm:pt modelId="{F01ADC14-DCBF-4290-B3E0-8E1E5E37DC97}" type="pres">
      <dgm:prSet presAssocID="{D8D33B9D-FAB3-4633-9E5F-F27D1F176836}" presName="node" presStyleLbl="node1" presStyleIdx="5" presStyleCnt="12" custScaleX="186906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F5C51-6084-4FF2-AD3F-64BBFE1E9E94}" type="pres">
      <dgm:prSet presAssocID="{6E99B305-303D-48F0-833A-0F9B760C893F}" presName="Name9" presStyleLbl="parChTrans1D2" presStyleIdx="6" presStyleCnt="12" custScaleX="2000000" custScaleY="156113"/>
      <dgm:spPr/>
      <dgm:t>
        <a:bodyPr/>
        <a:lstStyle/>
        <a:p>
          <a:endParaRPr lang="en-US"/>
        </a:p>
      </dgm:t>
    </dgm:pt>
    <dgm:pt modelId="{E192404A-345C-41F0-B83B-AD594B76DA34}" type="pres">
      <dgm:prSet presAssocID="{6E99B305-303D-48F0-833A-0F9B760C893F}" presName="connTx" presStyleLbl="parChTrans1D2" presStyleIdx="6" presStyleCnt="12"/>
      <dgm:spPr/>
      <dgm:t>
        <a:bodyPr/>
        <a:lstStyle/>
        <a:p>
          <a:endParaRPr lang="en-US"/>
        </a:p>
      </dgm:t>
    </dgm:pt>
    <dgm:pt modelId="{61F98ADF-BF72-4CD2-864B-427D2EA58239}" type="pres">
      <dgm:prSet presAssocID="{10EE6E6A-79E0-4E12-92A9-13254E14CDBE}" presName="node" presStyleLbl="node1" presStyleIdx="6" presStyleCnt="12" custScaleX="189017" custScaleY="156116" custRadScaleRad="99147" custRadScaleInc="540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71668-AEDE-43D0-85C3-000D30C3E97A}" type="pres">
      <dgm:prSet presAssocID="{F98835E3-1D7B-4A57-A759-263009A1EFD9}" presName="Name9" presStyleLbl="parChTrans1D2" presStyleIdx="7" presStyleCnt="12" custScaleX="2000000" custScaleY="156113"/>
      <dgm:spPr/>
      <dgm:t>
        <a:bodyPr/>
        <a:lstStyle/>
        <a:p>
          <a:endParaRPr lang="en-US"/>
        </a:p>
      </dgm:t>
    </dgm:pt>
    <dgm:pt modelId="{5FBC7D24-51A7-44BF-ACAE-E00E0E1B24DA}" type="pres">
      <dgm:prSet presAssocID="{F98835E3-1D7B-4A57-A759-263009A1EFD9}" presName="connTx" presStyleLbl="parChTrans1D2" presStyleIdx="7" presStyleCnt="12"/>
      <dgm:spPr/>
      <dgm:t>
        <a:bodyPr/>
        <a:lstStyle/>
        <a:p>
          <a:endParaRPr lang="en-US"/>
        </a:p>
      </dgm:t>
    </dgm:pt>
    <dgm:pt modelId="{53ADD729-E205-4B18-8625-8362733C0C8A}" type="pres">
      <dgm:prSet presAssocID="{C56F3344-51B4-4377-B48C-424359E9A9EA}" presName="node" presStyleLbl="node1" presStyleIdx="7" presStyleCnt="12" custScaleX="174113" custScaleY="156116" custRadScaleRad="111575" custRadScaleInc="728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686A6-1F03-46CB-AB09-D349059831BC}" type="pres">
      <dgm:prSet presAssocID="{3803AA3D-83FF-426B-B911-2E9DA56E00F3}" presName="Name9" presStyleLbl="parChTrans1D2" presStyleIdx="8" presStyleCnt="12" custScaleX="2000000" custScaleY="156113"/>
      <dgm:spPr/>
      <dgm:t>
        <a:bodyPr/>
        <a:lstStyle/>
        <a:p>
          <a:endParaRPr lang="en-US"/>
        </a:p>
      </dgm:t>
    </dgm:pt>
    <dgm:pt modelId="{7B162224-313A-4F97-8D31-87C530266F70}" type="pres">
      <dgm:prSet presAssocID="{3803AA3D-83FF-426B-B911-2E9DA56E00F3}" presName="connTx" presStyleLbl="parChTrans1D2" presStyleIdx="8" presStyleCnt="12"/>
      <dgm:spPr/>
      <dgm:t>
        <a:bodyPr/>
        <a:lstStyle/>
        <a:p>
          <a:endParaRPr lang="en-US"/>
        </a:p>
      </dgm:t>
    </dgm:pt>
    <dgm:pt modelId="{7B932D0A-070D-45B9-A81B-3ACBC1079471}" type="pres">
      <dgm:prSet presAssocID="{24C6C156-9D15-44E3-B9EC-DAED290ED21E}" presName="node" presStyleLbl="node1" presStyleIdx="8" presStyleCnt="12" custScaleX="172886" custScaleY="156116" custRadScaleRad="103348" custRadScaleInc="29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799A0-847E-45C8-BD8E-69A63D1D49B7}" type="pres">
      <dgm:prSet presAssocID="{908794B9-D8F5-4CE9-97EF-F0FC65081B05}" presName="Name9" presStyleLbl="parChTrans1D2" presStyleIdx="9" presStyleCnt="12" custScaleX="2000000" custScaleY="156113"/>
      <dgm:spPr/>
      <dgm:t>
        <a:bodyPr/>
        <a:lstStyle/>
        <a:p>
          <a:endParaRPr lang="en-US"/>
        </a:p>
      </dgm:t>
    </dgm:pt>
    <dgm:pt modelId="{DF94814F-92E3-4935-BAD1-D6ED31CBB310}" type="pres">
      <dgm:prSet presAssocID="{908794B9-D8F5-4CE9-97EF-F0FC65081B05}" presName="connTx" presStyleLbl="parChTrans1D2" presStyleIdx="9" presStyleCnt="12"/>
      <dgm:spPr/>
      <dgm:t>
        <a:bodyPr/>
        <a:lstStyle/>
        <a:p>
          <a:endParaRPr lang="en-US"/>
        </a:p>
      </dgm:t>
    </dgm:pt>
    <dgm:pt modelId="{31E2DC1B-D766-45CC-9D28-39FFB916CBFA}" type="pres">
      <dgm:prSet presAssocID="{EA572B95-B2A2-4856-8AD4-229FE728B7B4}" presName="node" presStyleLbl="node1" presStyleIdx="9" presStyleCnt="12" custScaleX="202427" custScaleY="156116" custRadScaleRad="101924" custRadScaleInc="185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3CC3F-7018-4D4E-A655-6306D41038F8}" type="pres">
      <dgm:prSet presAssocID="{6A972474-5E36-4AA2-B30D-C3EFA11B86AC}" presName="Name9" presStyleLbl="parChTrans1D2" presStyleIdx="10" presStyleCnt="12" custScaleX="2000000" custScaleY="156113"/>
      <dgm:spPr/>
      <dgm:t>
        <a:bodyPr/>
        <a:lstStyle/>
        <a:p>
          <a:endParaRPr lang="en-US"/>
        </a:p>
      </dgm:t>
    </dgm:pt>
    <dgm:pt modelId="{ADAEC5C2-A668-4285-8936-B367E6C2FFE8}" type="pres">
      <dgm:prSet presAssocID="{6A972474-5E36-4AA2-B30D-C3EFA11B86AC}" presName="connTx" presStyleLbl="parChTrans1D2" presStyleIdx="10" presStyleCnt="12"/>
      <dgm:spPr/>
      <dgm:t>
        <a:bodyPr/>
        <a:lstStyle/>
        <a:p>
          <a:endParaRPr lang="en-US"/>
        </a:p>
      </dgm:t>
    </dgm:pt>
    <dgm:pt modelId="{9FB6E032-19EC-4129-81CA-87C5312A99CD}" type="pres">
      <dgm:prSet presAssocID="{06B42545-5D94-44DA-B569-C8A66464F221}" presName="node" presStyleLbl="node1" presStyleIdx="10" presStyleCnt="12" custScaleX="166304" custScaleY="136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B3D90-1F58-4A94-A58E-D9425912B6D3}" type="pres">
      <dgm:prSet presAssocID="{EC88F463-2DE8-478A-A9D4-19272F0BECFF}" presName="Name9" presStyleLbl="parChTrans1D2" presStyleIdx="11" presStyleCnt="12" custScaleX="2000000" custScaleY="156113"/>
      <dgm:spPr/>
      <dgm:t>
        <a:bodyPr/>
        <a:lstStyle/>
        <a:p>
          <a:endParaRPr lang="en-US"/>
        </a:p>
      </dgm:t>
    </dgm:pt>
    <dgm:pt modelId="{7FD2EF28-8BF4-4461-9830-837B2D9657BA}" type="pres">
      <dgm:prSet presAssocID="{EC88F463-2DE8-478A-A9D4-19272F0BECFF}" presName="connTx" presStyleLbl="parChTrans1D2" presStyleIdx="11" presStyleCnt="12"/>
      <dgm:spPr/>
      <dgm:t>
        <a:bodyPr/>
        <a:lstStyle/>
        <a:p>
          <a:endParaRPr lang="en-US"/>
        </a:p>
      </dgm:t>
    </dgm:pt>
    <dgm:pt modelId="{27049B0D-5E02-4069-AF57-6809F091F23C}" type="pres">
      <dgm:prSet presAssocID="{9DAAA1F9-6DB3-4F05-ACEC-7BFE1CD80C3F}" presName="node" presStyleLbl="node1" presStyleIdx="11" presStyleCnt="12" custScaleX="184132" custScaleY="156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87DDA6-7816-46DD-BF0A-6BC77F0DA819}" type="presOf" srcId="{908794B9-D8F5-4CE9-97EF-F0FC65081B05}" destId="{C78799A0-847E-45C8-BD8E-69A63D1D49B7}" srcOrd="0" destOrd="0" presId="urn:microsoft.com/office/officeart/2005/8/layout/radial1"/>
    <dgm:cxn modelId="{28107EFE-60BF-4B76-BE88-432CC3302643}" type="presOf" srcId="{EA572B95-B2A2-4856-8AD4-229FE728B7B4}" destId="{31E2DC1B-D766-45CC-9D28-39FFB916CBFA}" srcOrd="0" destOrd="0" presId="urn:microsoft.com/office/officeart/2005/8/layout/radial1"/>
    <dgm:cxn modelId="{7EE74AD4-9231-4DFE-9EC8-6DAABDA01013}" type="presOf" srcId="{8D64FC66-9D1C-47B1-B5AC-76AC1B5DFA86}" destId="{26CBE153-914B-4658-9D2F-D0E1EAC2049C}" srcOrd="0" destOrd="0" presId="urn:microsoft.com/office/officeart/2005/8/layout/radial1"/>
    <dgm:cxn modelId="{D41BB191-D61F-4732-8F38-9DE4A0ED0C5A}" type="presOf" srcId="{F98835E3-1D7B-4A57-A759-263009A1EFD9}" destId="{86271668-AEDE-43D0-85C3-000D30C3E97A}" srcOrd="0" destOrd="0" presId="urn:microsoft.com/office/officeart/2005/8/layout/radial1"/>
    <dgm:cxn modelId="{FB16F3C5-0228-4FA5-B502-E7152A50968F}" type="presOf" srcId="{0253AD80-0D0C-4016-AAAC-B1E20D7317CD}" destId="{BF4DDB2C-5FE7-4561-ADE2-38E690A2ED79}" srcOrd="0" destOrd="0" presId="urn:microsoft.com/office/officeart/2005/8/layout/radial1"/>
    <dgm:cxn modelId="{CEFFB319-9799-4F49-95DF-0EBACF06FD75}" type="presOf" srcId="{B8C024F3-89C9-4612-98A1-2FDAB344DA32}" destId="{6368CFB7-5313-49F2-868C-512639DB9902}" srcOrd="0" destOrd="0" presId="urn:microsoft.com/office/officeart/2005/8/layout/radial1"/>
    <dgm:cxn modelId="{5F5D19DE-AA4B-4BE5-BCE8-7CBEDE67BA86}" type="presOf" srcId="{73EE2EE7-5204-40CD-8630-E38360888956}" destId="{80541C82-9D0C-4611-8AE1-52440B328C2A}" srcOrd="0" destOrd="0" presId="urn:microsoft.com/office/officeart/2005/8/layout/radial1"/>
    <dgm:cxn modelId="{37BEB8D9-F3E5-40AD-B0A8-118982159973}" type="presOf" srcId="{6A972474-5E36-4AA2-B30D-C3EFA11B86AC}" destId="{ADAEC5C2-A668-4285-8936-B367E6C2FFE8}" srcOrd="1" destOrd="0" presId="urn:microsoft.com/office/officeart/2005/8/layout/radial1"/>
    <dgm:cxn modelId="{20EC934A-D652-43C0-B2CE-D9FEEE3B5585}" srcId="{8F8020B1-673A-4C7A-9331-5DD859F88917}" destId="{06B42545-5D94-44DA-B569-C8A66464F221}" srcOrd="10" destOrd="0" parTransId="{6A972474-5E36-4AA2-B30D-C3EFA11B86AC}" sibTransId="{135A38AD-6962-4BED-9248-B7C96919B2FB}"/>
    <dgm:cxn modelId="{5DB396E5-0254-4576-97A1-E9675695DF23}" srcId="{8F8020B1-673A-4C7A-9331-5DD859F88917}" destId="{10EE6E6A-79E0-4E12-92A9-13254E14CDBE}" srcOrd="6" destOrd="0" parTransId="{6E99B305-303D-48F0-833A-0F9B760C893F}" sibTransId="{D59BBF6B-5019-4594-B9BB-26F414545486}"/>
    <dgm:cxn modelId="{A5F4F405-A928-49FF-8185-BFED0A95D2B8}" srcId="{8F8020B1-673A-4C7A-9331-5DD859F88917}" destId="{73EE2EE7-5204-40CD-8630-E38360888956}" srcOrd="2" destOrd="0" parTransId="{1EFB3EE3-AD09-4F50-ADC0-D6251B3BDD10}" sibTransId="{194EB3D9-5E51-4B16-AC05-10E1C46C997A}"/>
    <dgm:cxn modelId="{3EFE82F6-8253-49E7-BEA1-9C6C519E8793}" type="presOf" srcId="{8D64FC66-9D1C-47B1-B5AC-76AC1B5DFA86}" destId="{717EE05E-218B-45A9-9A0B-382609D4A679}" srcOrd="1" destOrd="0" presId="urn:microsoft.com/office/officeart/2005/8/layout/radial1"/>
    <dgm:cxn modelId="{A5EDB803-9899-4793-9E26-CFD36BC4B0CA}" type="presOf" srcId="{908794B9-D8F5-4CE9-97EF-F0FC65081B05}" destId="{DF94814F-92E3-4935-BAD1-D6ED31CBB310}" srcOrd="1" destOrd="0" presId="urn:microsoft.com/office/officeart/2005/8/layout/radial1"/>
    <dgm:cxn modelId="{35F115E3-36B5-4DCE-B64B-33A37F94DB63}" type="presOf" srcId="{9DAAA1F9-6DB3-4F05-ACEC-7BFE1CD80C3F}" destId="{27049B0D-5E02-4069-AF57-6809F091F23C}" srcOrd="0" destOrd="0" presId="urn:microsoft.com/office/officeart/2005/8/layout/radial1"/>
    <dgm:cxn modelId="{019927EE-349D-45C8-A1D3-B0C89639B33C}" type="presOf" srcId="{6E99B305-303D-48F0-833A-0F9B760C893F}" destId="{E57F5C51-6084-4FF2-AD3F-64BBFE1E9E94}" srcOrd="0" destOrd="0" presId="urn:microsoft.com/office/officeart/2005/8/layout/radial1"/>
    <dgm:cxn modelId="{520735FF-F646-466F-9D75-3DA82933D719}" type="presOf" srcId="{3803AA3D-83FF-426B-B911-2E9DA56E00F3}" destId="{B43686A6-1F03-46CB-AB09-D349059831BC}" srcOrd="0" destOrd="0" presId="urn:microsoft.com/office/officeart/2005/8/layout/radial1"/>
    <dgm:cxn modelId="{CB0B9213-23E3-441D-8878-C36188BF88FD}" srcId="{8F8020B1-673A-4C7A-9331-5DD859F88917}" destId="{EA572B95-B2A2-4856-8AD4-229FE728B7B4}" srcOrd="9" destOrd="0" parTransId="{908794B9-D8F5-4CE9-97EF-F0FC65081B05}" sibTransId="{4687C52C-BFBB-4E77-9D93-D56D5883C324}"/>
    <dgm:cxn modelId="{54D1E3E2-074D-49D7-80C3-C77626D70706}" type="presOf" srcId="{6E99B305-303D-48F0-833A-0F9B760C893F}" destId="{E192404A-345C-41F0-B83B-AD594B76DA34}" srcOrd="1" destOrd="0" presId="urn:microsoft.com/office/officeart/2005/8/layout/radial1"/>
    <dgm:cxn modelId="{64E4C0DA-6A0E-4338-91A7-78EEE0861B7C}" type="presOf" srcId="{179F3DD2-8848-4CEA-82EF-AACC54FCC705}" destId="{CC20A359-B69E-42F2-86CC-4D9FFB13C6FA}" srcOrd="1" destOrd="0" presId="urn:microsoft.com/office/officeart/2005/8/layout/radial1"/>
    <dgm:cxn modelId="{5C4BDBE1-852E-492A-86B6-A13A087040A7}" type="presOf" srcId="{10EE6E6A-79E0-4E12-92A9-13254E14CDBE}" destId="{61F98ADF-BF72-4CD2-864B-427D2EA58239}" srcOrd="0" destOrd="0" presId="urn:microsoft.com/office/officeart/2005/8/layout/radial1"/>
    <dgm:cxn modelId="{A9D5BB64-C383-4D1F-B288-22C46ECB3BB0}" type="presOf" srcId="{DC1FD384-9DAB-4EDD-B5B5-BB202AC477A3}" destId="{20E90326-03B0-4D94-A772-76CC521ED603}" srcOrd="0" destOrd="0" presId="urn:microsoft.com/office/officeart/2005/8/layout/radial1"/>
    <dgm:cxn modelId="{C7A5F43E-4618-4E82-A97A-0723B540F711}" type="presOf" srcId="{3803AA3D-83FF-426B-B911-2E9DA56E00F3}" destId="{7B162224-313A-4F97-8D31-87C530266F70}" srcOrd="1" destOrd="0" presId="urn:microsoft.com/office/officeart/2005/8/layout/radial1"/>
    <dgm:cxn modelId="{54F2B011-275C-442C-85B9-640FBC66B599}" type="presOf" srcId="{1EFB3EE3-AD09-4F50-ADC0-D6251B3BDD10}" destId="{F554A9E1-B34B-4109-ACE1-7EEE9E50ACA3}" srcOrd="1" destOrd="0" presId="urn:microsoft.com/office/officeart/2005/8/layout/radial1"/>
    <dgm:cxn modelId="{7DEC3B7D-413F-4DD4-B807-C64FFA30ED1D}" srcId="{71E4B149-BAD9-4420-8248-DACDF27F6E51}" destId="{8F8020B1-673A-4C7A-9331-5DD859F88917}" srcOrd="0" destOrd="0" parTransId="{681553F6-4E4C-4C27-9AA6-F6B2301CC8C0}" sibTransId="{312C949B-4DE0-4124-AFEE-8F8DF35009D0}"/>
    <dgm:cxn modelId="{12A3E20D-A730-4FEE-9928-7C820CE5C6D7}" srcId="{8F8020B1-673A-4C7A-9331-5DD859F88917}" destId="{639E7265-71B3-49B4-94D0-19477146B194}" srcOrd="1" destOrd="0" parTransId="{0253AD80-0D0C-4016-AAAC-B1E20D7317CD}" sibTransId="{818E6133-0128-4189-BCE5-627BC0349EE9}"/>
    <dgm:cxn modelId="{D3D9526F-58D0-4EC7-A6F5-A2E1FD8141A8}" type="presOf" srcId="{F98835E3-1D7B-4A57-A759-263009A1EFD9}" destId="{5FBC7D24-51A7-44BF-ACAE-E00E0E1B24DA}" srcOrd="1" destOrd="0" presId="urn:microsoft.com/office/officeart/2005/8/layout/radial1"/>
    <dgm:cxn modelId="{60875280-7BAA-4BEB-BC55-58CF13A5F13E}" type="presOf" srcId="{6A972474-5E36-4AA2-B30D-C3EFA11B86AC}" destId="{6BB3CC3F-7018-4D4E-A655-6306D41038F8}" srcOrd="0" destOrd="0" presId="urn:microsoft.com/office/officeart/2005/8/layout/radial1"/>
    <dgm:cxn modelId="{2E4F3F9C-4B94-48CB-9E0D-28A3CF459F33}" type="presOf" srcId="{C56F3344-51B4-4377-B48C-424359E9A9EA}" destId="{53ADD729-E205-4B18-8625-8362733C0C8A}" srcOrd="0" destOrd="0" presId="urn:microsoft.com/office/officeart/2005/8/layout/radial1"/>
    <dgm:cxn modelId="{F64E3B20-7A58-4F17-8EF5-68AC2A25C966}" type="presOf" srcId="{06B42545-5D94-44DA-B569-C8A66464F221}" destId="{9FB6E032-19EC-4129-81CA-87C5312A99CD}" srcOrd="0" destOrd="0" presId="urn:microsoft.com/office/officeart/2005/8/layout/radial1"/>
    <dgm:cxn modelId="{9B34FEC3-F281-400E-9E52-C5BCE60726C6}" type="presOf" srcId="{D0C4DC84-91AC-4A18-9AB2-396B92761FBD}" destId="{72CE1BC7-48C1-4DB7-B0E3-7A2B6A07B817}" srcOrd="0" destOrd="0" presId="urn:microsoft.com/office/officeart/2005/8/layout/radial1"/>
    <dgm:cxn modelId="{BB074F84-6772-4F66-AD0A-D2C9926BBA94}" type="presOf" srcId="{4B8BD68E-2616-493E-BC67-453510F92D65}" destId="{7197C67C-5892-47B9-B6E5-BBC88F9747C3}" srcOrd="0" destOrd="0" presId="urn:microsoft.com/office/officeart/2005/8/layout/radial1"/>
    <dgm:cxn modelId="{ECF9DE26-9F1A-49DA-84B9-2C2D7B3EF7CC}" srcId="{8F8020B1-673A-4C7A-9331-5DD859F88917}" destId="{3C87F11A-78B9-4792-95A8-22AA301EC968}" srcOrd="3" destOrd="0" parTransId="{D0C4DC84-91AC-4A18-9AB2-396B92761FBD}" sibTransId="{CD6C5103-CA8B-47AC-9A7A-038FBA3EF6E5}"/>
    <dgm:cxn modelId="{3F9571CB-6799-46D2-A429-475D57E42402}" srcId="{8F8020B1-673A-4C7A-9331-5DD859F88917}" destId="{DC1FD384-9DAB-4EDD-B5B5-BB202AC477A3}" srcOrd="4" destOrd="0" parTransId="{179F3DD2-8848-4CEA-82EF-AACC54FCC705}" sibTransId="{CF132CCC-0169-4E8F-A2B8-1B60DC73A00E}"/>
    <dgm:cxn modelId="{2A46B158-F9B3-4BD3-815D-C04A537A584D}" type="presOf" srcId="{8F8020B1-673A-4C7A-9331-5DD859F88917}" destId="{E6B95689-2117-45E0-BECD-A0791697DC13}" srcOrd="0" destOrd="0" presId="urn:microsoft.com/office/officeart/2005/8/layout/radial1"/>
    <dgm:cxn modelId="{0D7A4B37-2360-493F-AD8A-56F9CA3162A0}" type="presOf" srcId="{639E7265-71B3-49B4-94D0-19477146B194}" destId="{42924119-7C25-455C-959B-CD613AAB4F86}" srcOrd="0" destOrd="0" presId="urn:microsoft.com/office/officeart/2005/8/layout/radial1"/>
    <dgm:cxn modelId="{808A3BBB-5223-43B9-84C7-4B69EA561C91}" type="presOf" srcId="{B8C024F3-89C9-4612-98A1-2FDAB344DA32}" destId="{64499A29-6D38-41A2-B9CD-C3DFE3568C70}" srcOrd="1" destOrd="0" presId="urn:microsoft.com/office/officeart/2005/8/layout/radial1"/>
    <dgm:cxn modelId="{BC5B9BF0-7B73-47BD-85EB-499A0EA2B5CA}" type="presOf" srcId="{EC88F463-2DE8-478A-A9D4-19272F0BECFF}" destId="{983B3D90-1F58-4A94-A58E-D9425912B6D3}" srcOrd="0" destOrd="0" presId="urn:microsoft.com/office/officeart/2005/8/layout/radial1"/>
    <dgm:cxn modelId="{EE42B61B-40FA-4379-8598-AB8E35238B40}" type="presOf" srcId="{71E4B149-BAD9-4420-8248-DACDF27F6E51}" destId="{9D2CA222-D125-44C1-A1AE-D0872D36CE04}" srcOrd="0" destOrd="0" presId="urn:microsoft.com/office/officeart/2005/8/layout/radial1"/>
    <dgm:cxn modelId="{C12F3FB8-107C-4C52-BB24-7CE2D8BE0112}" srcId="{8F8020B1-673A-4C7A-9331-5DD859F88917}" destId="{D8D33B9D-FAB3-4633-9E5F-F27D1F176836}" srcOrd="5" destOrd="0" parTransId="{B8C024F3-89C9-4612-98A1-2FDAB344DA32}" sibTransId="{82D1BDD9-E9D5-413F-80B2-626B4384EF83}"/>
    <dgm:cxn modelId="{C020D1E6-1B09-419F-930D-AACDAA3FB394}" type="presOf" srcId="{D8D33B9D-FAB3-4633-9E5F-F27D1F176836}" destId="{F01ADC14-DCBF-4290-B3E0-8E1E5E37DC97}" srcOrd="0" destOrd="0" presId="urn:microsoft.com/office/officeart/2005/8/layout/radial1"/>
    <dgm:cxn modelId="{15FE8819-3C2B-4602-A658-B97467325FDA}" srcId="{8F8020B1-673A-4C7A-9331-5DD859F88917}" destId="{C56F3344-51B4-4377-B48C-424359E9A9EA}" srcOrd="7" destOrd="0" parTransId="{F98835E3-1D7B-4A57-A759-263009A1EFD9}" sibTransId="{3CB94691-9F9C-4864-8903-4690A6CD5E0A}"/>
    <dgm:cxn modelId="{309A7873-215F-4029-B856-844919904867}" type="presOf" srcId="{0253AD80-0D0C-4016-AAAC-B1E20D7317CD}" destId="{ACBF6190-5F2D-4457-8AEA-581828074B0A}" srcOrd="1" destOrd="0" presId="urn:microsoft.com/office/officeart/2005/8/layout/radial1"/>
    <dgm:cxn modelId="{5685411B-A278-41E0-86E6-92E78D6A0F6C}" srcId="{8F8020B1-673A-4C7A-9331-5DD859F88917}" destId="{4B8BD68E-2616-493E-BC67-453510F92D65}" srcOrd="0" destOrd="0" parTransId="{8D64FC66-9D1C-47B1-B5AC-76AC1B5DFA86}" sibTransId="{6BB3E5F1-CA2E-4AF1-81B9-2C6F48261F5F}"/>
    <dgm:cxn modelId="{4A30F69C-36FE-4032-B5F0-EEA9231B059D}" srcId="{8F8020B1-673A-4C7A-9331-5DD859F88917}" destId="{24C6C156-9D15-44E3-B9EC-DAED290ED21E}" srcOrd="8" destOrd="0" parTransId="{3803AA3D-83FF-426B-B911-2E9DA56E00F3}" sibTransId="{988259C7-F81F-4D35-977F-9DDAB6FC5AF3}"/>
    <dgm:cxn modelId="{A420FE7A-9AA8-444B-AC39-34519E6DF2FB}" type="presOf" srcId="{D0C4DC84-91AC-4A18-9AB2-396B92761FBD}" destId="{FACE5BE4-23E5-43E4-9548-040DAFF68104}" srcOrd="1" destOrd="0" presId="urn:microsoft.com/office/officeart/2005/8/layout/radial1"/>
    <dgm:cxn modelId="{75D63A6D-FCA2-44FD-99E7-14E58D792FD3}" type="presOf" srcId="{24C6C156-9D15-44E3-B9EC-DAED290ED21E}" destId="{7B932D0A-070D-45B9-A81B-3ACBC1079471}" srcOrd="0" destOrd="0" presId="urn:microsoft.com/office/officeart/2005/8/layout/radial1"/>
    <dgm:cxn modelId="{77BF5D49-7127-404D-9432-FDF646165885}" type="presOf" srcId="{EC88F463-2DE8-478A-A9D4-19272F0BECFF}" destId="{7FD2EF28-8BF4-4461-9830-837B2D9657BA}" srcOrd="1" destOrd="0" presId="urn:microsoft.com/office/officeart/2005/8/layout/radial1"/>
    <dgm:cxn modelId="{ACBB3465-5AF9-4456-B02F-3FC8C058105D}" srcId="{8F8020B1-673A-4C7A-9331-5DD859F88917}" destId="{9DAAA1F9-6DB3-4F05-ACEC-7BFE1CD80C3F}" srcOrd="11" destOrd="0" parTransId="{EC88F463-2DE8-478A-A9D4-19272F0BECFF}" sibTransId="{FB662CF7-8A47-4853-A533-D2D262BE1711}"/>
    <dgm:cxn modelId="{5444542B-9C66-4469-AFE6-ED1FD325BC30}" type="presOf" srcId="{1EFB3EE3-AD09-4F50-ADC0-D6251B3BDD10}" destId="{315D5D82-A484-4151-AA1F-0A0BED7A8781}" srcOrd="0" destOrd="0" presId="urn:microsoft.com/office/officeart/2005/8/layout/radial1"/>
    <dgm:cxn modelId="{EE19F4E9-1746-4C11-85C7-68350A60B8BA}" type="presOf" srcId="{179F3DD2-8848-4CEA-82EF-AACC54FCC705}" destId="{9FBF31E8-1135-4E9F-88F0-0D6B704D0461}" srcOrd="0" destOrd="0" presId="urn:microsoft.com/office/officeart/2005/8/layout/radial1"/>
    <dgm:cxn modelId="{F6109754-3275-4DE0-9F01-C43B74C79330}" type="presOf" srcId="{3C87F11A-78B9-4792-95A8-22AA301EC968}" destId="{8894D93E-4B0B-4D7F-947D-9B5D88498A57}" srcOrd="0" destOrd="0" presId="urn:microsoft.com/office/officeart/2005/8/layout/radial1"/>
    <dgm:cxn modelId="{4731A309-AB30-4686-8E19-9591FF3B1752}" type="presParOf" srcId="{9D2CA222-D125-44C1-A1AE-D0872D36CE04}" destId="{E6B95689-2117-45E0-BECD-A0791697DC13}" srcOrd="0" destOrd="0" presId="urn:microsoft.com/office/officeart/2005/8/layout/radial1"/>
    <dgm:cxn modelId="{316FFCEB-39A3-49E5-9963-06F0D9D1C81C}" type="presParOf" srcId="{9D2CA222-D125-44C1-A1AE-D0872D36CE04}" destId="{26CBE153-914B-4658-9D2F-D0E1EAC2049C}" srcOrd="1" destOrd="0" presId="urn:microsoft.com/office/officeart/2005/8/layout/radial1"/>
    <dgm:cxn modelId="{BF153211-145D-4FB7-9BA4-3248C9EE805B}" type="presParOf" srcId="{26CBE153-914B-4658-9D2F-D0E1EAC2049C}" destId="{717EE05E-218B-45A9-9A0B-382609D4A679}" srcOrd="0" destOrd="0" presId="urn:microsoft.com/office/officeart/2005/8/layout/radial1"/>
    <dgm:cxn modelId="{0E40F63A-63F0-4C89-B0A2-6069A186DF63}" type="presParOf" srcId="{9D2CA222-D125-44C1-A1AE-D0872D36CE04}" destId="{7197C67C-5892-47B9-B6E5-BBC88F9747C3}" srcOrd="2" destOrd="0" presId="urn:microsoft.com/office/officeart/2005/8/layout/radial1"/>
    <dgm:cxn modelId="{13B47E8E-85EB-437A-ADA1-072DC82E4628}" type="presParOf" srcId="{9D2CA222-D125-44C1-A1AE-D0872D36CE04}" destId="{BF4DDB2C-5FE7-4561-ADE2-38E690A2ED79}" srcOrd="3" destOrd="0" presId="urn:microsoft.com/office/officeart/2005/8/layout/radial1"/>
    <dgm:cxn modelId="{C233D220-F42D-4718-9F5F-FBAB6ABAC1EB}" type="presParOf" srcId="{BF4DDB2C-5FE7-4561-ADE2-38E690A2ED79}" destId="{ACBF6190-5F2D-4457-8AEA-581828074B0A}" srcOrd="0" destOrd="0" presId="urn:microsoft.com/office/officeart/2005/8/layout/radial1"/>
    <dgm:cxn modelId="{CDF17A88-E68E-44EF-A48F-E084D943CF31}" type="presParOf" srcId="{9D2CA222-D125-44C1-A1AE-D0872D36CE04}" destId="{42924119-7C25-455C-959B-CD613AAB4F86}" srcOrd="4" destOrd="0" presId="urn:microsoft.com/office/officeart/2005/8/layout/radial1"/>
    <dgm:cxn modelId="{F86B6753-579C-470D-9A90-2A8A11253264}" type="presParOf" srcId="{9D2CA222-D125-44C1-A1AE-D0872D36CE04}" destId="{315D5D82-A484-4151-AA1F-0A0BED7A8781}" srcOrd="5" destOrd="0" presId="urn:microsoft.com/office/officeart/2005/8/layout/radial1"/>
    <dgm:cxn modelId="{C6EC8FC2-E538-47B5-A2D4-088BA06D65B4}" type="presParOf" srcId="{315D5D82-A484-4151-AA1F-0A0BED7A8781}" destId="{F554A9E1-B34B-4109-ACE1-7EEE9E50ACA3}" srcOrd="0" destOrd="0" presId="urn:microsoft.com/office/officeart/2005/8/layout/radial1"/>
    <dgm:cxn modelId="{F04333D5-2C8B-4737-9687-3D6EA0113788}" type="presParOf" srcId="{9D2CA222-D125-44C1-A1AE-D0872D36CE04}" destId="{80541C82-9D0C-4611-8AE1-52440B328C2A}" srcOrd="6" destOrd="0" presId="urn:microsoft.com/office/officeart/2005/8/layout/radial1"/>
    <dgm:cxn modelId="{6EDF0864-7468-4EF7-9B1A-48B9E8D8AF31}" type="presParOf" srcId="{9D2CA222-D125-44C1-A1AE-D0872D36CE04}" destId="{72CE1BC7-48C1-4DB7-B0E3-7A2B6A07B817}" srcOrd="7" destOrd="0" presId="urn:microsoft.com/office/officeart/2005/8/layout/radial1"/>
    <dgm:cxn modelId="{264E9B45-52FE-498F-89ED-01307BE00861}" type="presParOf" srcId="{72CE1BC7-48C1-4DB7-B0E3-7A2B6A07B817}" destId="{FACE5BE4-23E5-43E4-9548-040DAFF68104}" srcOrd="0" destOrd="0" presId="urn:microsoft.com/office/officeart/2005/8/layout/radial1"/>
    <dgm:cxn modelId="{D90D6BF1-33B3-4CAF-89CD-5A2E281D9C58}" type="presParOf" srcId="{9D2CA222-D125-44C1-A1AE-D0872D36CE04}" destId="{8894D93E-4B0B-4D7F-947D-9B5D88498A57}" srcOrd="8" destOrd="0" presId="urn:microsoft.com/office/officeart/2005/8/layout/radial1"/>
    <dgm:cxn modelId="{323E09A2-6666-492E-A4C7-6961F25B1D16}" type="presParOf" srcId="{9D2CA222-D125-44C1-A1AE-D0872D36CE04}" destId="{9FBF31E8-1135-4E9F-88F0-0D6B704D0461}" srcOrd="9" destOrd="0" presId="urn:microsoft.com/office/officeart/2005/8/layout/radial1"/>
    <dgm:cxn modelId="{269442FC-B73C-4CF8-9B8F-F509A24515A1}" type="presParOf" srcId="{9FBF31E8-1135-4E9F-88F0-0D6B704D0461}" destId="{CC20A359-B69E-42F2-86CC-4D9FFB13C6FA}" srcOrd="0" destOrd="0" presId="urn:microsoft.com/office/officeart/2005/8/layout/radial1"/>
    <dgm:cxn modelId="{946A84BA-C16B-47AA-AC6A-6CB0CDDFD05D}" type="presParOf" srcId="{9D2CA222-D125-44C1-A1AE-D0872D36CE04}" destId="{20E90326-03B0-4D94-A772-76CC521ED603}" srcOrd="10" destOrd="0" presId="urn:microsoft.com/office/officeart/2005/8/layout/radial1"/>
    <dgm:cxn modelId="{4D24C139-F252-4B26-8EE9-AAAF6B918D37}" type="presParOf" srcId="{9D2CA222-D125-44C1-A1AE-D0872D36CE04}" destId="{6368CFB7-5313-49F2-868C-512639DB9902}" srcOrd="11" destOrd="0" presId="urn:microsoft.com/office/officeart/2005/8/layout/radial1"/>
    <dgm:cxn modelId="{BC7E0D3B-8F49-46FB-8375-8CD7F9BEBEF0}" type="presParOf" srcId="{6368CFB7-5313-49F2-868C-512639DB9902}" destId="{64499A29-6D38-41A2-B9CD-C3DFE3568C70}" srcOrd="0" destOrd="0" presId="urn:microsoft.com/office/officeart/2005/8/layout/radial1"/>
    <dgm:cxn modelId="{A02B9D88-7AA4-47E9-B23E-A520D62BE7F5}" type="presParOf" srcId="{9D2CA222-D125-44C1-A1AE-D0872D36CE04}" destId="{F01ADC14-DCBF-4290-B3E0-8E1E5E37DC97}" srcOrd="12" destOrd="0" presId="urn:microsoft.com/office/officeart/2005/8/layout/radial1"/>
    <dgm:cxn modelId="{75FA7944-0C21-4033-AD4A-560FD495BF1E}" type="presParOf" srcId="{9D2CA222-D125-44C1-A1AE-D0872D36CE04}" destId="{E57F5C51-6084-4FF2-AD3F-64BBFE1E9E94}" srcOrd="13" destOrd="0" presId="urn:microsoft.com/office/officeart/2005/8/layout/radial1"/>
    <dgm:cxn modelId="{BC68B67C-559E-4F27-84A8-4AD1372F7ECF}" type="presParOf" srcId="{E57F5C51-6084-4FF2-AD3F-64BBFE1E9E94}" destId="{E192404A-345C-41F0-B83B-AD594B76DA34}" srcOrd="0" destOrd="0" presId="urn:microsoft.com/office/officeart/2005/8/layout/radial1"/>
    <dgm:cxn modelId="{31C8DE5A-5249-4E68-BE21-6849CE066321}" type="presParOf" srcId="{9D2CA222-D125-44C1-A1AE-D0872D36CE04}" destId="{61F98ADF-BF72-4CD2-864B-427D2EA58239}" srcOrd="14" destOrd="0" presId="urn:microsoft.com/office/officeart/2005/8/layout/radial1"/>
    <dgm:cxn modelId="{353E343D-07BF-4C22-89CA-EAFFC1263EEB}" type="presParOf" srcId="{9D2CA222-D125-44C1-A1AE-D0872D36CE04}" destId="{86271668-AEDE-43D0-85C3-000D30C3E97A}" srcOrd="15" destOrd="0" presId="urn:microsoft.com/office/officeart/2005/8/layout/radial1"/>
    <dgm:cxn modelId="{FFC8DB0E-D382-40F0-A4E5-F6458A041509}" type="presParOf" srcId="{86271668-AEDE-43D0-85C3-000D30C3E97A}" destId="{5FBC7D24-51A7-44BF-ACAE-E00E0E1B24DA}" srcOrd="0" destOrd="0" presId="urn:microsoft.com/office/officeart/2005/8/layout/radial1"/>
    <dgm:cxn modelId="{84C66FEF-4219-469F-85DD-7E6C07BA321C}" type="presParOf" srcId="{9D2CA222-D125-44C1-A1AE-D0872D36CE04}" destId="{53ADD729-E205-4B18-8625-8362733C0C8A}" srcOrd="16" destOrd="0" presId="urn:microsoft.com/office/officeart/2005/8/layout/radial1"/>
    <dgm:cxn modelId="{4BBCC54C-461C-40E2-A715-9379DA88E3F5}" type="presParOf" srcId="{9D2CA222-D125-44C1-A1AE-D0872D36CE04}" destId="{B43686A6-1F03-46CB-AB09-D349059831BC}" srcOrd="17" destOrd="0" presId="urn:microsoft.com/office/officeart/2005/8/layout/radial1"/>
    <dgm:cxn modelId="{898F880E-B550-4C5E-9D53-724916A95F0E}" type="presParOf" srcId="{B43686A6-1F03-46CB-AB09-D349059831BC}" destId="{7B162224-313A-4F97-8D31-87C530266F70}" srcOrd="0" destOrd="0" presId="urn:microsoft.com/office/officeart/2005/8/layout/radial1"/>
    <dgm:cxn modelId="{F712351F-ECEB-4548-AE15-8E3EB185C7FE}" type="presParOf" srcId="{9D2CA222-D125-44C1-A1AE-D0872D36CE04}" destId="{7B932D0A-070D-45B9-A81B-3ACBC1079471}" srcOrd="18" destOrd="0" presId="urn:microsoft.com/office/officeart/2005/8/layout/radial1"/>
    <dgm:cxn modelId="{29D2FA30-45EF-4BA0-95ED-785A75656B27}" type="presParOf" srcId="{9D2CA222-D125-44C1-A1AE-D0872D36CE04}" destId="{C78799A0-847E-45C8-BD8E-69A63D1D49B7}" srcOrd="19" destOrd="0" presId="urn:microsoft.com/office/officeart/2005/8/layout/radial1"/>
    <dgm:cxn modelId="{F477BEF7-396F-4F26-A691-83BE7F616A33}" type="presParOf" srcId="{C78799A0-847E-45C8-BD8E-69A63D1D49B7}" destId="{DF94814F-92E3-4935-BAD1-D6ED31CBB310}" srcOrd="0" destOrd="0" presId="urn:microsoft.com/office/officeart/2005/8/layout/radial1"/>
    <dgm:cxn modelId="{8224489A-FDA1-4F59-93B3-4166B0B48850}" type="presParOf" srcId="{9D2CA222-D125-44C1-A1AE-D0872D36CE04}" destId="{31E2DC1B-D766-45CC-9D28-39FFB916CBFA}" srcOrd="20" destOrd="0" presId="urn:microsoft.com/office/officeart/2005/8/layout/radial1"/>
    <dgm:cxn modelId="{89689916-2A44-473A-9C3B-B13917744211}" type="presParOf" srcId="{9D2CA222-D125-44C1-A1AE-D0872D36CE04}" destId="{6BB3CC3F-7018-4D4E-A655-6306D41038F8}" srcOrd="21" destOrd="0" presId="urn:microsoft.com/office/officeart/2005/8/layout/radial1"/>
    <dgm:cxn modelId="{9986DBA4-723E-4E2E-85D8-901806D23AD8}" type="presParOf" srcId="{6BB3CC3F-7018-4D4E-A655-6306D41038F8}" destId="{ADAEC5C2-A668-4285-8936-B367E6C2FFE8}" srcOrd="0" destOrd="0" presId="urn:microsoft.com/office/officeart/2005/8/layout/radial1"/>
    <dgm:cxn modelId="{A041AC4F-9DA7-44AA-AAA0-38FA4FC870B4}" type="presParOf" srcId="{9D2CA222-D125-44C1-A1AE-D0872D36CE04}" destId="{9FB6E032-19EC-4129-81CA-87C5312A99CD}" srcOrd="22" destOrd="0" presId="urn:microsoft.com/office/officeart/2005/8/layout/radial1"/>
    <dgm:cxn modelId="{5C7793C6-69E0-45E2-86C3-CC0A3BE605A5}" type="presParOf" srcId="{9D2CA222-D125-44C1-A1AE-D0872D36CE04}" destId="{983B3D90-1F58-4A94-A58E-D9425912B6D3}" srcOrd="23" destOrd="0" presId="urn:microsoft.com/office/officeart/2005/8/layout/radial1"/>
    <dgm:cxn modelId="{2A9C1DFC-A1C2-4FA9-AA46-8E3FEA8AA26D}" type="presParOf" srcId="{983B3D90-1F58-4A94-A58E-D9425912B6D3}" destId="{7FD2EF28-8BF4-4461-9830-837B2D9657BA}" srcOrd="0" destOrd="0" presId="urn:microsoft.com/office/officeart/2005/8/layout/radial1"/>
    <dgm:cxn modelId="{A1076725-8E63-44F1-8E08-74F0DE8D0141}" type="presParOf" srcId="{9D2CA222-D125-44C1-A1AE-D0872D36CE04}" destId="{27049B0D-5E02-4069-AF57-6809F091F23C}" srcOrd="24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D78BEBD-238D-4E48-BCA8-4B856F4C966F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0CF75-E058-4B53-AC7E-6AF0858BBD5D}">
      <dgm:prSet phldrT="[Text]" phldr="1"/>
      <dgm:spPr/>
      <dgm:t>
        <a:bodyPr/>
        <a:lstStyle/>
        <a:p>
          <a:endParaRPr lang="en-US" dirty="0"/>
        </a:p>
      </dgm:t>
    </dgm:pt>
    <dgm:pt modelId="{49CF00A1-7AE7-43CA-81E1-8A3D500A37AD}" type="parTrans" cxnId="{E6DB9072-05E0-47AF-98D0-BEEBA72AFA9D}">
      <dgm:prSet/>
      <dgm:spPr/>
      <dgm:t>
        <a:bodyPr/>
        <a:lstStyle/>
        <a:p>
          <a:endParaRPr lang="en-US"/>
        </a:p>
      </dgm:t>
    </dgm:pt>
    <dgm:pt modelId="{43A3C1B5-4C5D-4FB7-A47C-7AD9C4A3C48C}" type="sibTrans" cxnId="{E6DB9072-05E0-47AF-98D0-BEEBA72AFA9D}">
      <dgm:prSet/>
      <dgm:spPr/>
      <dgm:t>
        <a:bodyPr/>
        <a:lstStyle/>
        <a:p>
          <a:endParaRPr lang="en-US"/>
        </a:p>
      </dgm:t>
    </dgm:pt>
    <dgm:pt modelId="{3C035F42-01F3-46AD-A064-064E075701FB}">
      <dgm:prSet phldrT="[Text]" custT="1"/>
      <dgm:spPr/>
      <dgm:t>
        <a:bodyPr/>
        <a:lstStyle/>
        <a:p>
          <a:r>
            <a:rPr lang="en-US" sz="2000" dirty="0" err="1" smtClean="0"/>
            <a:t>aspek-aspek</a:t>
          </a:r>
          <a:r>
            <a:rPr lang="en-US" sz="2000" dirty="0" smtClean="0"/>
            <a:t> </a:t>
          </a:r>
          <a:r>
            <a:rPr lang="en-US" sz="2000" dirty="0" err="1" smtClean="0"/>
            <a:t>tertentu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semua</a:t>
          </a:r>
          <a:r>
            <a:rPr lang="en-US" sz="2000" dirty="0" smtClean="0"/>
            <a:t> screen </a:t>
          </a:r>
          <a:r>
            <a:rPr lang="en-US" sz="2000" dirty="0" err="1" smtClean="0"/>
            <a:t>dalam</a:t>
          </a:r>
          <a:r>
            <a:rPr lang="en-US" sz="2000" dirty="0" smtClean="0"/>
            <a:t> UI </a:t>
          </a:r>
          <a:r>
            <a:rPr lang="en-US" sz="2000" dirty="0" err="1" smtClean="0"/>
            <a:t>sebaiknya</a:t>
          </a:r>
          <a:r>
            <a:rPr lang="en-US" sz="2000" dirty="0" smtClean="0"/>
            <a:t> </a:t>
          </a:r>
          <a:r>
            <a:rPr lang="en-US" sz="2000" dirty="0" err="1" smtClean="0"/>
            <a:t>konsisten</a:t>
          </a:r>
          <a:endParaRPr lang="en-US" sz="2000" dirty="0"/>
        </a:p>
      </dgm:t>
    </dgm:pt>
    <dgm:pt modelId="{24346450-613E-4638-ABEF-8F896DEB73EB}" type="parTrans" cxnId="{7D68874E-43E6-44D4-AF45-6F18C5CDEB72}">
      <dgm:prSet/>
      <dgm:spPr/>
      <dgm:t>
        <a:bodyPr/>
        <a:lstStyle/>
        <a:p>
          <a:endParaRPr lang="en-US"/>
        </a:p>
      </dgm:t>
    </dgm:pt>
    <dgm:pt modelId="{EF44C3EF-6BDC-45FE-9A5B-778644332FD5}" type="sibTrans" cxnId="{7D68874E-43E6-44D4-AF45-6F18C5CDEB72}">
      <dgm:prSet/>
      <dgm:spPr/>
      <dgm:t>
        <a:bodyPr/>
        <a:lstStyle/>
        <a:p>
          <a:endParaRPr lang="en-US"/>
        </a:p>
      </dgm:t>
    </dgm:pt>
    <dgm:pt modelId="{0395DC2A-49DC-4F85-8C70-90ECB588EDB0}">
      <dgm:prSet phldrT="[Text]" phldr="1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87BDEB46-FA75-4159-B985-E3CA3CFEAF28}" type="parTrans" cxnId="{998C3CDD-D590-4CD8-80E3-7C99C2F1109F}">
      <dgm:prSet/>
      <dgm:spPr/>
      <dgm:t>
        <a:bodyPr/>
        <a:lstStyle/>
        <a:p>
          <a:endParaRPr lang="en-US"/>
        </a:p>
      </dgm:t>
    </dgm:pt>
    <dgm:pt modelId="{A77132E0-297A-4C4E-B1BB-1E6EC9ADA815}" type="sibTrans" cxnId="{998C3CDD-D590-4CD8-80E3-7C99C2F1109F}">
      <dgm:prSet/>
      <dgm:spPr/>
      <dgm:t>
        <a:bodyPr/>
        <a:lstStyle/>
        <a:p>
          <a:endParaRPr lang="en-US"/>
        </a:p>
      </dgm:t>
    </dgm:pt>
    <dgm:pt modelId="{7D3D94A9-6738-4DD7-ADC0-13D97A0840E3}">
      <dgm:prSet phldrT="[Text]" custT="1"/>
      <dgm:spPr/>
      <dgm:t>
        <a:bodyPr/>
        <a:lstStyle/>
        <a:p>
          <a:r>
            <a:rPr lang="en-US" sz="2000" dirty="0" err="1" smtClean="0"/>
            <a:t>terminologi</a:t>
          </a:r>
          <a:r>
            <a:rPr lang="en-US" sz="2000" dirty="0" smtClean="0"/>
            <a:t> </a:t>
          </a:r>
          <a:r>
            <a:rPr lang="en-US" sz="2000" dirty="0" err="1" smtClean="0"/>
            <a:t>antar</a:t>
          </a:r>
          <a:r>
            <a:rPr lang="en-US" sz="2000" dirty="0" smtClean="0"/>
            <a:t> screen </a:t>
          </a:r>
          <a:r>
            <a:rPr lang="en-US" sz="2000" dirty="0" err="1" smtClean="0"/>
            <a:t>sebaiknya</a:t>
          </a:r>
          <a:r>
            <a:rPr lang="en-US" sz="2000" dirty="0" smtClean="0"/>
            <a:t> </a:t>
          </a:r>
          <a:r>
            <a:rPr lang="en-US" sz="2000" dirty="0" err="1" smtClean="0"/>
            <a:t>konsisten</a:t>
          </a:r>
          <a:endParaRPr lang="en-US" sz="2000" dirty="0"/>
        </a:p>
      </dgm:t>
    </dgm:pt>
    <dgm:pt modelId="{BCB002CD-F5C6-426E-A357-DF6F656D54C1}" type="parTrans" cxnId="{15C719DB-1457-405E-9685-D6D47C63EEB6}">
      <dgm:prSet/>
      <dgm:spPr/>
      <dgm:t>
        <a:bodyPr/>
        <a:lstStyle/>
        <a:p>
          <a:endParaRPr lang="en-US"/>
        </a:p>
      </dgm:t>
    </dgm:pt>
    <dgm:pt modelId="{F7B1ABA7-276E-4E0B-8DD2-19144E5A5552}" type="sibTrans" cxnId="{15C719DB-1457-405E-9685-D6D47C63EEB6}">
      <dgm:prSet/>
      <dgm:spPr/>
      <dgm:t>
        <a:bodyPr/>
        <a:lstStyle/>
        <a:p>
          <a:endParaRPr lang="en-US"/>
        </a:p>
      </dgm:t>
    </dgm:pt>
    <dgm:pt modelId="{4A8F5C71-BD1A-4FCA-8593-01A3A42F2CD8}">
      <dgm:prSet phldrT="[Text]" phldr="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FAD80E0-F6BF-4274-AAD7-92AE60959012}" type="parTrans" cxnId="{5B95EF93-02CA-4555-8E4D-7DB8421D2B6C}">
      <dgm:prSet/>
      <dgm:spPr/>
      <dgm:t>
        <a:bodyPr/>
        <a:lstStyle/>
        <a:p>
          <a:endParaRPr lang="en-US"/>
        </a:p>
      </dgm:t>
    </dgm:pt>
    <dgm:pt modelId="{C06EF271-0E36-4324-A177-6A4C3A1D849C}" type="sibTrans" cxnId="{5B95EF93-02CA-4555-8E4D-7DB8421D2B6C}">
      <dgm:prSet/>
      <dgm:spPr/>
      <dgm:t>
        <a:bodyPr/>
        <a:lstStyle/>
        <a:p>
          <a:endParaRPr lang="en-US"/>
        </a:p>
      </dgm:t>
    </dgm:pt>
    <dgm:pt modelId="{3016B83D-2F12-4116-9246-BB1F290CBCC5}">
      <dgm:prSet phldrT="[Text]" custT="1"/>
      <dgm:spPr/>
      <dgm:t>
        <a:bodyPr/>
        <a:lstStyle/>
        <a:p>
          <a:r>
            <a:rPr lang="en-US" sz="2000" dirty="0" err="1" smtClean="0"/>
            <a:t>penggunaan</a:t>
          </a:r>
          <a:r>
            <a:rPr lang="en-US" sz="2000" dirty="0" smtClean="0"/>
            <a:t> icon </a:t>
          </a:r>
          <a:r>
            <a:rPr lang="en-US" sz="2000" dirty="0" err="1" smtClean="0"/>
            <a:t>antar</a:t>
          </a:r>
          <a:r>
            <a:rPr lang="en-US" sz="2000" dirty="0" smtClean="0"/>
            <a:t> screen </a:t>
          </a:r>
          <a:r>
            <a:rPr lang="en-US" sz="2000" dirty="0" err="1" smtClean="0"/>
            <a:t>sebaiknya</a:t>
          </a:r>
          <a:r>
            <a:rPr lang="en-US" sz="2000" dirty="0" smtClean="0"/>
            <a:t> </a:t>
          </a:r>
          <a:r>
            <a:rPr lang="en-US" sz="2000" dirty="0" err="1" smtClean="0"/>
            <a:t>konsisten</a:t>
          </a:r>
          <a:endParaRPr lang="en-US" sz="2000" dirty="0"/>
        </a:p>
      </dgm:t>
    </dgm:pt>
    <dgm:pt modelId="{6814EE18-E36A-4548-A384-6D4B9BAB2FEF}" type="parTrans" cxnId="{5748BBC0-6A2B-4813-8213-6ED72A22877D}">
      <dgm:prSet/>
      <dgm:spPr/>
      <dgm:t>
        <a:bodyPr/>
        <a:lstStyle/>
        <a:p>
          <a:endParaRPr lang="en-US"/>
        </a:p>
      </dgm:t>
    </dgm:pt>
    <dgm:pt modelId="{575BCA8A-F636-4747-AF1E-8AB7E45FA296}" type="sibTrans" cxnId="{5748BBC0-6A2B-4813-8213-6ED72A22877D}">
      <dgm:prSet/>
      <dgm:spPr/>
      <dgm:t>
        <a:bodyPr/>
        <a:lstStyle/>
        <a:p>
          <a:endParaRPr lang="en-US"/>
        </a:p>
      </dgm:t>
    </dgm:pt>
    <dgm:pt modelId="{971C5EE3-9291-485A-9BCA-86B8171952E2}" type="pres">
      <dgm:prSet presAssocID="{BD78BEBD-238D-4E48-BCA8-4B856F4C96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274E3-9F81-409C-9D9C-2C25AFFD91C1}" type="pres">
      <dgm:prSet presAssocID="{A370CF75-E058-4B53-AC7E-6AF0858BBD5D}" presName="composite" presStyleCnt="0"/>
      <dgm:spPr/>
    </dgm:pt>
    <dgm:pt modelId="{FDB43DAC-2C3F-4192-81C4-C852AADFE86B}" type="pres">
      <dgm:prSet presAssocID="{A370CF75-E058-4B53-AC7E-6AF0858BBD5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A70D4-548C-4570-8B75-E9BB8A836C43}" type="pres">
      <dgm:prSet presAssocID="{A370CF75-E058-4B53-AC7E-6AF0858BBD5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A66F6-4239-4FD5-9319-97DE1DE3246B}" type="pres">
      <dgm:prSet presAssocID="{43A3C1B5-4C5D-4FB7-A47C-7AD9C4A3C48C}" presName="sp" presStyleCnt="0"/>
      <dgm:spPr/>
    </dgm:pt>
    <dgm:pt modelId="{B90C9F0E-E84E-43DB-A8E5-6AE5A916859A}" type="pres">
      <dgm:prSet presAssocID="{0395DC2A-49DC-4F85-8C70-90ECB588EDB0}" presName="composite" presStyleCnt="0"/>
      <dgm:spPr/>
    </dgm:pt>
    <dgm:pt modelId="{113B6EF8-C9C0-4905-8CCF-90BA6004E924}" type="pres">
      <dgm:prSet presAssocID="{0395DC2A-49DC-4F85-8C70-90ECB588EDB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F452E-5DCE-4F7B-8B76-9F3785FB56F4}" type="pres">
      <dgm:prSet presAssocID="{0395DC2A-49DC-4F85-8C70-90ECB588EDB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5D57E-C353-47F7-9F09-743512B88DD5}" type="pres">
      <dgm:prSet presAssocID="{A77132E0-297A-4C4E-B1BB-1E6EC9ADA815}" presName="sp" presStyleCnt="0"/>
      <dgm:spPr/>
    </dgm:pt>
    <dgm:pt modelId="{AEC9662D-83A6-4614-864D-0E0DC8914FD1}" type="pres">
      <dgm:prSet presAssocID="{4A8F5C71-BD1A-4FCA-8593-01A3A42F2CD8}" presName="composite" presStyleCnt="0"/>
      <dgm:spPr/>
    </dgm:pt>
    <dgm:pt modelId="{3EEB799F-B400-4158-916D-8570AC5263A0}" type="pres">
      <dgm:prSet presAssocID="{4A8F5C71-BD1A-4FCA-8593-01A3A42F2CD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5A89-C433-43EF-913D-54CDD2BC41E0}" type="pres">
      <dgm:prSet presAssocID="{4A8F5C71-BD1A-4FCA-8593-01A3A42F2CD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2016F-9F92-4AD4-BCC3-8CE660095CAA}" type="presOf" srcId="{7D3D94A9-6738-4DD7-ADC0-13D97A0840E3}" destId="{BEAF452E-5DCE-4F7B-8B76-9F3785FB56F4}" srcOrd="0" destOrd="0" presId="urn:microsoft.com/office/officeart/2005/8/layout/chevron2"/>
    <dgm:cxn modelId="{5B95EF93-02CA-4555-8E4D-7DB8421D2B6C}" srcId="{BD78BEBD-238D-4E48-BCA8-4B856F4C966F}" destId="{4A8F5C71-BD1A-4FCA-8593-01A3A42F2CD8}" srcOrd="2" destOrd="0" parTransId="{EFAD80E0-F6BF-4274-AAD7-92AE60959012}" sibTransId="{C06EF271-0E36-4324-A177-6A4C3A1D849C}"/>
    <dgm:cxn modelId="{5748BBC0-6A2B-4813-8213-6ED72A22877D}" srcId="{4A8F5C71-BD1A-4FCA-8593-01A3A42F2CD8}" destId="{3016B83D-2F12-4116-9246-BB1F290CBCC5}" srcOrd="0" destOrd="0" parTransId="{6814EE18-E36A-4548-A384-6D4B9BAB2FEF}" sibTransId="{575BCA8A-F636-4747-AF1E-8AB7E45FA296}"/>
    <dgm:cxn modelId="{49E6FC8A-2393-443A-AFB9-7176E8AB54E2}" type="presOf" srcId="{0395DC2A-49DC-4F85-8C70-90ECB588EDB0}" destId="{113B6EF8-C9C0-4905-8CCF-90BA6004E924}" srcOrd="0" destOrd="0" presId="urn:microsoft.com/office/officeart/2005/8/layout/chevron2"/>
    <dgm:cxn modelId="{8A79E468-D9E4-480B-B9E0-609C1F39F110}" type="presOf" srcId="{BD78BEBD-238D-4E48-BCA8-4B856F4C966F}" destId="{971C5EE3-9291-485A-9BCA-86B8171952E2}" srcOrd="0" destOrd="0" presId="urn:microsoft.com/office/officeart/2005/8/layout/chevron2"/>
    <dgm:cxn modelId="{00EF21A0-8A4C-428F-BC31-D8C2B647379C}" type="presOf" srcId="{A370CF75-E058-4B53-AC7E-6AF0858BBD5D}" destId="{FDB43DAC-2C3F-4192-81C4-C852AADFE86B}" srcOrd="0" destOrd="0" presId="urn:microsoft.com/office/officeart/2005/8/layout/chevron2"/>
    <dgm:cxn modelId="{15C719DB-1457-405E-9685-D6D47C63EEB6}" srcId="{0395DC2A-49DC-4F85-8C70-90ECB588EDB0}" destId="{7D3D94A9-6738-4DD7-ADC0-13D97A0840E3}" srcOrd="0" destOrd="0" parTransId="{BCB002CD-F5C6-426E-A357-DF6F656D54C1}" sibTransId="{F7B1ABA7-276E-4E0B-8DD2-19144E5A5552}"/>
    <dgm:cxn modelId="{519FAB77-4BB7-42C9-8D60-800FDDD0C26D}" type="presOf" srcId="{3016B83D-2F12-4116-9246-BB1F290CBCC5}" destId="{8AED5A89-C433-43EF-913D-54CDD2BC41E0}" srcOrd="0" destOrd="0" presId="urn:microsoft.com/office/officeart/2005/8/layout/chevron2"/>
    <dgm:cxn modelId="{E6DB9072-05E0-47AF-98D0-BEEBA72AFA9D}" srcId="{BD78BEBD-238D-4E48-BCA8-4B856F4C966F}" destId="{A370CF75-E058-4B53-AC7E-6AF0858BBD5D}" srcOrd="0" destOrd="0" parTransId="{49CF00A1-7AE7-43CA-81E1-8A3D500A37AD}" sibTransId="{43A3C1B5-4C5D-4FB7-A47C-7AD9C4A3C48C}"/>
    <dgm:cxn modelId="{9DB80048-13B4-48C3-AA0C-353284E4A335}" type="presOf" srcId="{3C035F42-01F3-46AD-A064-064E075701FB}" destId="{2FCA70D4-548C-4570-8B75-E9BB8A836C43}" srcOrd="0" destOrd="0" presId="urn:microsoft.com/office/officeart/2005/8/layout/chevron2"/>
    <dgm:cxn modelId="{ECD8A207-1813-4CF0-B777-12DB8609F1D7}" type="presOf" srcId="{4A8F5C71-BD1A-4FCA-8593-01A3A42F2CD8}" destId="{3EEB799F-B400-4158-916D-8570AC5263A0}" srcOrd="0" destOrd="0" presId="urn:microsoft.com/office/officeart/2005/8/layout/chevron2"/>
    <dgm:cxn modelId="{998C3CDD-D590-4CD8-80E3-7C99C2F1109F}" srcId="{BD78BEBD-238D-4E48-BCA8-4B856F4C966F}" destId="{0395DC2A-49DC-4F85-8C70-90ECB588EDB0}" srcOrd="1" destOrd="0" parTransId="{87BDEB46-FA75-4159-B985-E3CA3CFEAF28}" sibTransId="{A77132E0-297A-4C4E-B1BB-1E6EC9ADA815}"/>
    <dgm:cxn modelId="{7D68874E-43E6-44D4-AF45-6F18C5CDEB72}" srcId="{A370CF75-E058-4B53-AC7E-6AF0858BBD5D}" destId="{3C035F42-01F3-46AD-A064-064E075701FB}" srcOrd="0" destOrd="0" parTransId="{24346450-613E-4638-ABEF-8F896DEB73EB}" sibTransId="{EF44C3EF-6BDC-45FE-9A5B-778644332FD5}"/>
    <dgm:cxn modelId="{35718350-A36D-4D00-B87D-6DFFA5AE5E22}" type="presParOf" srcId="{971C5EE3-9291-485A-9BCA-86B8171952E2}" destId="{A48274E3-9F81-409C-9D9C-2C25AFFD91C1}" srcOrd="0" destOrd="0" presId="urn:microsoft.com/office/officeart/2005/8/layout/chevron2"/>
    <dgm:cxn modelId="{283B3C2B-B9EC-444A-AED5-2DCBB80C0933}" type="presParOf" srcId="{A48274E3-9F81-409C-9D9C-2C25AFFD91C1}" destId="{FDB43DAC-2C3F-4192-81C4-C852AADFE86B}" srcOrd="0" destOrd="0" presId="urn:microsoft.com/office/officeart/2005/8/layout/chevron2"/>
    <dgm:cxn modelId="{0CEE8F58-BF5A-45C9-9F27-74F752B217B7}" type="presParOf" srcId="{A48274E3-9F81-409C-9D9C-2C25AFFD91C1}" destId="{2FCA70D4-548C-4570-8B75-E9BB8A836C43}" srcOrd="1" destOrd="0" presId="urn:microsoft.com/office/officeart/2005/8/layout/chevron2"/>
    <dgm:cxn modelId="{81140DD5-DE6F-4590-8A76-6331E435AA5A}" type="presParOf" srcId="{971C5EE3-9291-485A-9BCA-86B8171952E2}" destId="{FBBA66F6-4239-4FD5-9319-97DE1DE3246B}" srcOrd="1" destOrd="0" presId="urn:microsoft.com/office/officeart/2005/8/layout/chevron2"/>
    <dgm:cxn modelId="{9BF2A66B-4743-437B-8979-53826E122CCF}" type="presParOf" srcId="{971C5EE3-9291-485A-9BCA-86B8171952E2}" destId="{B90C9F0E-E84E-43DB-A8E5-6AE5A916859A}" srcOrd="2" destOrd="0" presId="urn:microsoft.com/office/officeart/2005/8/layout/chevron2"/>
    <dgm:cxn modelId="{C84B0C54-A62B-4446-962A-9CDB7F453419}" type="presParOf" srcId="{B90C9F0E-E84E-43DB-A8E5-6AE5A916859A}" destId="{113B6EF8-C9C0-4905-8CCF-90BA6004E924}" srcOrd="0" destOrd="0" presId="urn:microsoft.com/office/officeart/2005/8/layout/chevron2"/>
    <dgm:cxn modelId="{22805054-5163-4DF2-AF03-3C6DEA9DF82F}" type="presParOf" srcId="{B90C9F0E-E84E-43DB-A8E5-6AE5A916859A}" destId="{BEAF452E-5DCE-4F7B-8B76-9F3785FB56F4}" srcOrd="1" destOrd="0" presId="urn:microsoft.com/office/officeart/2005/8/layout/chevron2"/>
    <dgm:cxn modelId="{6D973E13-043B-47F3-A39C-40DF5E27C1B4}" type="presParOf" srcId="{971C5EE3-9291-485A-9BCA-86B8171952E2}" destId="{F315D57E-C353-47F7-9F09-743512B88DD5}" srcOrd="3" destOrd="0" presId="urn:microsoft.com/office/officeart/2005/8/layout/chevron2"/>
    <dgm:cxn modelId="{D5BB55AE-858A-453E-9381-A6EB545B8140}" type="presParOf" srcId="{971C5EE3-9291-485A-9BCA-86B8171952E2}" destId="{AEC9662D-83A6-4614-864D-0E0DC8914FD1}" srcOrd="4" destOrd="0" presId="urn:microsoft.com/office/officeart/2005/8/layout/chevron2"/>
    <dgm:cxn modelId="{7741809E-D5D8-4AFB-BC5D-C24EB6C0257F}" type="presParOf" srcId="{AEC9662D-83A6-4614-864D-0E0DC8914FD1}" destId="{3EEB799F-B400-4158-916D-8570AC5263A0}" srcOrd="0" destOrd="0" presId="urn:microsoft.com/office/officeart/2005/8/layout/chevron2"/>
    <dgm:cxn modelId="{1D2F6758-D28A-4408-8D64-D9E46E402C95}" type="presParOf" srcId="{AEC9662D-83A6-4614-864D-0E0DC8914FD1}" destId="{8AED5A89-C433-43EF-913D-54CDD2BC41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7BDC52-1160-4DC7-A118-DEC6E63D27B9}" type="doc">
      <dgm:prSet loTypeId="urn:microsoft.com/office/officeart/2005/8/layout/vList5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C9F3F98-3C9B-4A9D-9ACA-41B04D1BCE1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D7688EB-BFCB-40B9-9AC4-E32B3E392E73}" type="parTrans" cxnId="{A3A200AB-3BBF-458A-ABDA-3D48F31287CA}">
      <dgm:prSet/>
      <dgm:spPr/>
      <dgm:t>
        <a:bodyPr/>
        <a:lstStyle/>
        <a:p>
          <a:endParaRPr lang="en-US"/>
        </a:p>
      </dgm:t>
    </dgm:pt>
    <dgm:pt modelId="{CDE2E4B3-9946-4E34-8AA2-748292168782}" type="sibTrans" cxnId="{A3A200AB-3BBF-458A-ABDA-3D48F31287CA}">
      <dgm:prSet/>
      <dgm:spPr/>
      <dgm:t>
        <a:bodyPr/>
        <a:lstStyle/>
        <a:p>
          <a:endParaRPr lang="en-US"/>
        </a:p>
      </dgm:t>
    </dgm:pt>
    <dgm:pt modelId="{0EC3F209-95F8-4B22-87B9-13F1FADB50D5}">
      <dgm:prSet phldrT="[Text]" custT="1"/>
      <dgm:spPr/>
      <dgm:t>
        <a:bodyPr/>
        <a:lstStyle/>
        <a:p>
          <a:r>
            <a:rPr lang="en-US" sz="2000" dirty="0" err="1" smtClean="0"/>
            <a:t>Pecahkan</a:t>
          </a:r>
          <a:r>
            <a:rPr lang="en-US" sz="2000" dirty="0" smtClean="0"/>
            <a:t> </a:t>
          </a:r>
          <a:r>
            <a:rPr lang="en-US" sz="2000" dirty="0" err="1" smtClean="0"/>
            <a:t>tugas</a:t>
          </a:r>
          <a:r>
            <a:rPr lang="en-US" sz="2000" dirty="0" smtClean="0"/>
            <a:t> yang </a:t>
          </a:r>
          <a:r>
            <a:rPr lang="en-US" sz="2000" dirty="0" err="1" smtClean="0"/>
            <a:t>kompleks</a:t>
          </a:r>
          <a:r>
            <a:rPr lang="en-US" sz="2000" dirty="0" smtClean="0"/>
            <a:t> </a:t>
          </a:r>
          <a:r>
            <a:rPr lang="en-US" sz="2000" dirty="0" err="1" smtClean="0"/>
            <a:t>menjadi</a:t>
          </a:r>
          <a:r>
            <a:rPr lang="en-US" sz="2000" dirty="0" smtClean="0"/>
            <a:t> </a:t>
          </a:r>
          <a:r>
            <a:rPr lang="en-US" sz="2000" dirty="0" err="1" smtClean="0"/>
            <a:t>sederhana</a:t>
          </a:r>
          <a:endParaRPr lang="en-US" sz="2000" dirty="0"/>
        </a:p>
      </dgm:t>
    </dgm:pt>
    <dgm:pt modelId="{D55501A4-6EC9-4D39-BEDE-79B6F1376CCA}" type="parTrans" cxnId="{43895432-C7FB-4A62-BEFE-9C81D70EC90A}">
      <dgm:prSet/>
      <dgm:spPr/>
      <dgm:t>
        <a:bodyPr/>
        <a:lstStyle/>
        <a:p>
          <a:endParaRPr lang="en-US"/>
        </a:p>
      </dgm:t>
    </dgm:pt>
    <dgm:pt modelId="{01935516-A77D-4A68-B1F3-CB8D7CE50AB1}" type="sibTrans" cxnId="{43895432-C7FB-4A62-BEFE-9C81D70EC90A}">
      <dgm:prSet/>
      <dgm:spPr/>
      <dgm:t>
        <a:bodyPr/>
        <a:lstStyle/>
        <a:p>
          <a:endParaRPr lang="en-US"/>
        </a:p>
      </dgm:t>
    </dgm:pt>
    <dgm:pt modelId="{A2A23108-77D6-4061-8D67-77F77880F19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D2855AC-CF48-4D53-9401-9D46ED1390EA}" type="parTrans" cxnId="{2809693F-36FA-43D8-94CB-37E76D35D6C3}">
      <dgm:prSet/>
      <dgm:spPr/>
      <dgm:t>
        <a:bodyPr/>
        <a:lstStyle/>
        <a:p>
          <a:endParaRPr lang="en-US"/>
        </a:p>
      </dgm:t>
    </dgm:pt>
    <dgm:pt modelId="{BB0B084E-D857-4C1E-A936-310C91194635}" type="sibTrans" cxnId="{2809693F-36FA-43D8-94CB-37E76D35D6C3}">
      <dgm:prSet/>
      <dgm:spPr/>
      <dgm:t>
        <a:bodyPr/>
        <a:lstStyle/>
        <a:p>
          <a:endParaRPr lang="en-US"/>
        </a:p>
      </dgm:t>
    </dgm:pt>
    <dgm:pt modelId="{57E90E32-FD88-4B83-9F2B-CD040EE52CDA}">
      <dgm:prSet phldrT="[Text]" custT="1"/>
      <dgm:spPr/>
      <dgm:t>
        <a:bodyPr/>
        <a:lstStyle/>
        <a:p>
          <a:r>
            <a:rPr lang="en-US" sz="2000" dirty="0" err="1" smtClean="0"/>
            <a:t>Pecahkan</a:t>
          </a:r>
          <a:r>
            <a:rPr lang="en-US" sz="2000" dirty="0" smtClean="0"/>
            <a:t> </a:t>
          </a:r>
          <a:r>
            <a:rPr lang="en-US" sz="2000" dirty="0" err="1" smtClean="0"/>
            <a:t>urutan</a:t>
          </a:r>
          <a:r>
            <a:rPr lang="en-US" sz="2000" dirty="0" smtClean="0"/>
            <a:t> proses yang </a:t>
          </a:r>
          <a:r>
            <a:rPr lang="en-US" sz="2000" dirty="0" err="1" smtClean="0"/>
            <a:t>panjang</a:t>
          </a:r>
          <a:r>
            <a:rPr lang="en-US" sz="2000" dirty="0" smtClean="0"/>
            <a:t> </a:t>
          </a:r>
          <a:r>
            <a:rPr lang="en-US" sz="2000" dirty="0" err="1" smtClean="0"/>
            <a:t>menjadi</a:t>
          </a:r>
          <a:r>
            <a:rPr lang="en-US" sz="2000" dirty="0" smtClean="0"/>
            <a:t> </a:t>
          </a:r>
          <a:r>
            <a:rPr lang="en-US" sz="2000" dirty="0" err="1" smtClean="0"/>
            <a:t>tahap</a:t>
          </a:r>
          <a:r>
            <a:rPr lang="en-US" sz="2000" dirty="0" smtClean="0"/>
            <a:t> yang </a:t>
          </a:r>
          <a:r>
            <a:rPr lang="en-US" sz="2000" dirty="0" err="1" smtClean="0"/>
            <a:t>singkat</a:t>
          </a:r>
          <a:endParaRPr lang="en-US" sz="2000" dirty="0"/>
        </a:p>
      </dgm:t>
    </dgm:pt>
    <dgm:pt modelId="{2F8CE2BA-9BDF-4111-BC34-2A5BB2FB6695}" type="parTrans" cxnId="{17436743-FD1B-4B0F-90E2-508B10A95945}">
      <dgm:prSet/>
      <dgm:spPr/>
      <dgm:t>
        <a:bodyPr/>
        <a:lstStyle/>
        <a:p>
          <a:endParaRPr lang="en-US"/>
        </a:p>
      </dgm:t>
    </dgm:pt>
    <dgm:pt modelId="{029E6696-55F2-4C44-8EC6-3C6C3B4022B0}" type="sibTrans" cxnId="{17436743-FD1B-4B0F-90E2-508B10A95945}">
      <dgm:prSet/>
      <dgm:spPr/>
      <dgm:t>
        <a:bodyPr/>
        <a:lstStyle/>
        <a:p>
          <a:endParaRPr lang="en-US"/>
        </a:p>
      </dgm:t>
    </dgm:pt>
    <dgm:pt modelId="{786FA7DC-32A0-4126-AD63-E556A52E72C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8F83459-7AB6-41D3-9ABA-52D93F98CFE2}" type="parTrans" cxnId="{CF14843E-025C-4814-84AF-5D03FA3BC4D8}">
      <dgm:prSet/>
      <dgm:spPr/>
      <dgm:t>
        <a:bodyPr/>
        <a:lstStyle/>
        <a:p>
          <a:endParaRPr lang="en-US"/>
        </a:p>
      </dgm:t>
    </dgm:pt>
    <dgm:pt modelId="{DE2D9E25-D001-45B3-93D1-60FB755B4DEC}" type="sibTrans" cxnId="{CF14843E-025C-4814-84AF-5D03FA3BC4D8}">
      <dgm:prSet/>
      <dgm:spPr/>
      <dgm:t>
        <a:bodyPr/>
        <a:lstStyle/>
        <a:p>
          <a:endParaRPr lang="en-US"/>
        </a:p>
      </dgm:t>
    </dgm:pt>
    <dgm:pt modelId="{C0BE12D3-70F0-4947-A22A-D9B789C2D136}">
      <dgm:prSet phldrT="[Text]" custT="1"/>
      <dgm:spPr/>
      <dgm:t>
        <a:bodyPr/>
        <a:lstStyle/>
        <a:p>
          <a:r>
            <a:rPr lang="en-US" sz="2000" dirty="0" err="1" smtClean="0"/>
            <a:t>Penggunaan</a:t>
          </a:r>
          <a:r>
            <a:rPr lang="en-US" sz="2000" dirty="0" smtClean="0"/>
            <a:t> icon </a:t>
          </a:r>
          <a:r>
            <a:rPr lang="en-US" sz="2000" dirty="0" err="1" smtClean="0"/>
            <a:t>untuk</a:t>
          </a:r>
          <a:r>
            <a:rPr lang="en-US" sz="2000" dirty="0" smtClean="0"/>
            <a:t> </a:t>
          </a:r>
          <a:r>
            <a:rPr lang="en-US" sz="2000" dirty="0" err="1" smtClean="0"/>
            <a:t>mempermudah</a:t>
          </a:r>
          <a:r>
            <a:rPr lang="en-US" sz="2000" dirty="0" smtClean="0"/>
            <a:t> </a:t>
          </a:r>
          <a:r>
            <a:rPr lang="en-US" sz="2000" dirty="0" err="1" smtClean="0"/>
            <a:t>tugas</a:t>
          </a:r>
          <a:endParaRPr lang="en-US" sz="2000" dirty="0"/>
        </a:p>
      </dgm:t>
    </dgm:pt>
    <dgm:pt modelId="{95B523B6-F66E-4A23-98EC-1A54B12D6474}" type="parTrans" cxnId="{F38E8CF4-4F2F-4B35-A7C6-83D4BDDB4855}">
      <dgm:prSet/>
      <dgm:spPr/>
      <dgm:t>
        <a:bodyPr/>
        <a:lstStyle/>
        <a:p>
          <a:endParaRPr lang="en-US"/>
        </a:p>
      </dgm:t>
    </dgm:pt>
    <dgm:pt modelId="{78B208E2-C9DB-4DA4-9050-D4A629E9E982}" type="sibTrans" cxnId="{F38E8CF4-4F2F-4B35-A7C6-83D4BDDB4855}">
      <dgm:prSet/>
      <dgm:spPr/>
      <dgm:t>
        <a:bodyPr/>
        <a:lstStyle/>
        <a:p>
          <a:endParaRPr lang="en-US"/>
        </a:p>
      </dgm:t>
    </dgm:pt>
    <dgm:pt modelId="{3B68CA4B-7C7B-4FD8-B1B1-C2513CEF8345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971514E-27B2-4152-929A-1D85BEBE8C82}" type="parTrans" cxnId="{85C0462C-31E7-4100-8BF4-366EB2BA08D2}">
      <dgm:prSet/>
      <dgm:spPr/>
      <dgm:t>
        <a:bodyPr/>
        <a:lstStyle/>
        <a:p>
          <a:endParaRPr lang="en-US"/>
        </a:p>
      </dgm:t>
    </dgm:pt>
    <dgm:pt modelId="{58F18B22-C6B7-4F9B-BF74-1698FC84AA11}" type="sibTrans" cxnId="{85C0462C-31E7-4100-8BF4-366EB2BA08D2}">
      <dgm:prSet/>
      <dgm:spPr/>
      <dgm:t>
        <a:bodyPr/>
        <a:lstStyle/>
        <a:p>
          <a:endParaRPr lang="en-US"/>
        </a:p>
      </dgm:t>
    </dgm:pt>
    <dgm:pt modelId="{8B47DF68-67E2-4B72-A5FD-2F1FBC8E8B42}">
      <dgm:prSet phldrT="[Text]"/>
      <dgm:spPr/>
      <dgm:t>
        <a:bodyPr/>
        <a:lstStyle/>
        <a:p>
          <a:endParaRPr lang="en-US" sz="1700" dirty="0"/>
        </a:p>
      </dgm:t>
    </dgm:pt>
    <dgm:pt modelId="{A337C154-1F30-4D5E-9EE3-630FF01776EF}" type="parTrans" cxnId="{2210DFCB-470E-4762-8893-A4A324F89548}">
      <dgm:prSet/>
      <dgm:spPr/>
      <dgm:t>
        <a:bodyPr/>
        <a:lstStyle/>
        <a:p>
          <a:endParaRPr lang="en-US"/>
        </a:p>
      </dgm:t>
    </dgm:pt>
    <dgm:pt modelId="{157CEAC7-83A0-4742-8F88-DA0A872ACECC}" type="sibTrans" cxnId="{2210DFCB-470E-4762-8893-A4A324F89548}">
      <dgm:prSet/>
      <dgm:spPr/>
      <dgm:t>
        <a:bodyPr/>
        <a:lstStyle/>
        <a:p>
          <a:endParaRPr lang="en-US"/>
        </a:p>
      </dgm:t>
    </dgm:pt>
    <dgm:pt modelId="{D51B72E9-6D73-47AA-B855-FC01E5F57C10}">
      <dgm:prSet phldrT="[Text]" custT="1"/>
      <dgm:spPr/>
      <dgm:t>
        <a:bodyPr/>
        <a:lstStyle/>
        <a:p>
          <a:r>
            <a:rPr lang="en-US" sz="2000" dirty="0" err="1" smtClean="0"/>
            <a:t>Gunakan</a:t>
          </a:r>
          <a:r>
            <a:rPr lang="en-US" sz="2000" dirty="0" smtClean="0"/>
            <a:t> icon yang familiar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pengguna</a:t>
          </a:r>
          <a:endParaRPr lang="en-US" sz="2000" dirty="0"/>
        </a:p>
      </dgm:t>
    </dgm:pt>
    <dgm:pt modelId="{F89936AA-0FAA-4A6B-9FBF-FCAF5478AB79}" type="parTrans" cxnId="{8076B5F0-2E45-400E-BC58-9DFAD1C8261C}">
      <dgm:prSet/>
      <dgm:spPr/>
      <dgm:t>
        <a:bodyPr/>
        <a:lstStyle/>
        <a:p>
          <a:endParaRPr lang="en-US"/>
        </a:p>
      </dgm:t>
    </dgm:pt>
    <dgm:pt modelId="{7EF9C4EC-3640-4B37-A049-A351160772D5}" type="sibTrans" cxnId="{8076B5F0-2E45-400E-BC58-9DFAD1C8261C}">
      <dgm:prSet/>
      <dgm:spPr/>
      <dgm:t>
        <a:bodyPr/>
        <a:lstStyle/>
        <a:p>
          <a:endParaRPr lang="en-US"/>
        </a:p>
      </dgm:t>
    </dgm:pt>
    <dgm:pt modelId="{4B9A5CA0-B8A0-49FA-B0A0-CFEE513C463E}">
      <dgm:prSet phldrT="[Text]" custT="1"/>
      <dgm:spPr/>
      <dgm:t>
        <a:bodyPr/>
        <a:lstStyle/>
        <a:p>
          <a:endParaRPr lang="en-US" sz="2000" dirty="0"/>
        </a:p>
      </dgm:t>
    </dgm:pt>
    <dgm:pt modelId="{70DCE93A-F824-4448-B412-47C6CAA56E8B}" type="parTrans" cxnId="{564BB432-3BD2-49C6-B26A-588A8986DA8B}">
      <dgm:prSet/>
      <dgm:spPr/>
      <dgm:t>
        <a:bodyPr/>
        <a:lstStyle/>
        <a:p>
          <a:endParaRPr lang="en-US"/>
        </a:p>
      </dgm:t>
    </dgm:pt>
    <dgm:pt modelId="{F9A9D709-FF46-4093-9A63-9AD2133D0BE5}" type="sibTrans" cxnId="{564BB432-3BD2-49C6-B26A-588A8986DA8B}">
      <dgm:prSet/>
      <dgm:spPr/>
      <dgm:t>
        <a:bodyPr/>
        <a:lstStyle/>
        <a:p>
          <a:endParaRPr lang="en-US"/>
        </a:p>
      </dgm:t>
    </dgm:pt>
    <dgm:pt modelId="{06FDDEE8-1667-4E9B-84F1-3D4FCDCE0DB7}" type="pres">
      <dgm:prSet presAssocID="{9F7BDC52-1160-4DC7-A118-DEC6E63D27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8D0F9D-562E-4C21-925D-14902920CB46}" type="pres">
      <dgm:prSet presAssocID="{BC9F3F98-3C9B-4A9D-9ACA-41B04D1BCE1C}" presName="linNode" presStyleCnt="0"/>
      <dgm:spPr/>
    </dgm:pt>
    <dgm:pt modelId="{BD708D5A-BFB4-4A03-83FD-10B21BE049D5}" type="pres">
      <dgm:prSet presAssocID="{BC9F3F98-3C9B-4A9D-9ACA-41B04D1BCE1C}" presName="parentText" presStyleLbl="node1" presStyleIdx="0" presStyleCnt="4" custScaleX="7908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75A86-4A94-4CD9-815E-6C6F5FEB2FD8}" type="pres">
      <dgm:prSet presAssocID="{BC9F3F98-3C9B-4A9D-9ACA-41B04D1BCE1C}" presName="descendantText" presStyleLbl="alignAccFollowNode1" presStyleIdx="0" presStyleCnt="4" custScaleX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A9CB7-AB1C-431F-A289-7E6B2640D8A0}" type="pres">
      <dgm:prSet presAssocID="{CDE2E4B3-9946-4E34-8AA2-748292168782}" presName="sp" presStyleCnt="0"/>
      <dgm:spPr/>
    </dgm:pt>
    <dgm:pt modelId="{EF22C044-A660-4717-AB56-C6A649ECBC2C}" type="pres">
      <dgm:prSet presAssocID="{A2A23108-77D6-4061-8D67-77F77880F192}" presName="linNode" presStyleCnt="0"/>
      <dgm:spPr/>
    </dgm:pt>
    <dgm:pt modelId="{F5AD53D9-F12F-4C76-BB40-41948E2C74AF}" type="pres">
      <dgm:prSet presAssocID="{A2A23108-77D6-4061-8D67-77F77880F192}" presName="parentText" presStyleLbl="node1" presStyleIdx="1" presStyleCnt="4" custScaleX="7908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B00AF-A909-46BD-98CB-DB95E54966E5}" type="pres">
      <dgm:prSet presAssocID="{A2A23108-77D6-4061-8D67-77F77880F192}" presName="descendantText" presStyleLbl="alignAccFollowNode1" presStyleIdx="1" presStyleCnt="4" custScaleX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E7F49-C8E3-4EEE-8E74-0F0F0999ADDD}" type="pres">
      <dgm:prSet presAssocID="{BB0B084E-D857-4C1E-A936-310C91194635}" presName="sp" presStyleCnt="0"/>
      <dgm:spPr/>
    </dgm:pt>
    <dgm:pt modelId="{DBF464B9-6200-4ADD-96E5-7624AC91C7C6}" type="pres">
      <dgm:prSet presAssocID="{786FA7DC-32A0-4126-AD63-E556A52E72C2}" presName="linNode" presStyleCnt="0"/>
      <dgm:spPr/>
    </dgm:pt>
    <dgm:pt modelId="{9BF05563-8449-409B-B41B-3F066901F105}" type="pres">
      <dgm:prSet presAssocID="{786FA7DC-32A0-4126-AD63-E556A52E72C2}" presName="parentText" presStyleLbl="node1" presStyleIdx="2" presStyleCnt="4" custScaleX="7908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DD4A6-AAE8-4A51-B0AB-14C9C398613B}" type="pres">
      <dgm:prSet presAssocID="{786FA7DC-32A0-4126-AD63-E556A52E72C2}" presName="descendantText" presStyleLbl="alignAccFollowNode1" presStyleIdx="2" presStyleCnt="4" custScaleX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9A1F9-4C5D-4B33-88D5-DF4ADBEE61AA}" type="pres">
      <dgm:prSet presAssocID="{DE2D9E25-D001-45B3-93D1-60FB755B4DEC}" presName="sp" presStyleCnt="0"/>
      <dgm:spPr/>
    </dgm:pt>
    <dgm:pt modelId="{9FF75177-BCA6-4709-B43E-CE952EC6854F}" type="pres">
      <dgm:prSet presAssocID="{3B68CA4B-7C7B-4FD8-B1B1-C2513CEF8345}" presName="linNode" presStyleCnt="0"/>
      <dgm:spPr/>
    </dgm:pt>
    <dgm:pt modelId="{840F23E0-9059-4C0F-B08C-A1CAA736B7EC}" type="pres">
      <dgm:prSet presAssocID="{3B68CA4B-7C7B-4FD8-B1B1-C2513CEF8345}" presName="parentText" presStyleLbl="node1" presStyleIdx="3" presStyleCnt="4" custScaleX="505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CD816-3601-4F3E-A47B-B58B0CA949FA}" type="pres">
      <dgm:prSet presAssocID="{3B68CA4B-7C7B-4FD8-B1B1-C2513CEF8345}" presName="descendantText" presStyleLbl="alignAccFollowNode1" presStyleIdx="3" presStyleCnt="4" custScaleX="127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FDC374-CEC0-46C9-AF81-C9E928E4D475}" type="presOf" srcId="{3B68CA4B-7C7B-4FD8-B1B1-C2513CEF8345}" destId="{840F23E0-9059-4C0F-B08C-A1CAA736B7EC}" srcOrd="0" destOrd="0" presId="urn:microsoft.com/office/officeart/2005/8/layout/vList5"/>
    <dgm:cxn modelId="{728222CC-8814-41CB-AE2B-AB5CCDDD084B}" type="presOf" srcId="{4B9A5CA0-B8A0-49FA-B0A0-CFEE513C463E}" destId="{954CD816-3601-4F3E-A47B-B58B0CA949FA}" srcOrd="0" destOrd="0" presId="urn:microsoft.com/office/officeart/2005/8/layout/vList5"/>
    <dgm:cxn modelId="{4E273413-5440-440E-AF00-A655A9DAC811}" type="presOf" srcId="{D51B72E9-6D73-47AA-B855-FC01E5F57C10}" destId="{954CD816-3601-4F3E-A47B-B58B0CA949FA}" srcOrd="0" destOrd="1" presId="urn:microsoft.com/office/officeart/2005/8/layout/vList5"/>
    <dgm:cxn modelId="{0BDFF9AD-220A-4341-B561-D21BA649CFF9}" type="presOf" srcId="{57E90E32-FD88-4B83-9F2B-CD040EE52CDA}" destId="{DA9B00AF-A909-46BD-98CB-DB95E54966E5}" srcOrd="0" destOrd="0" presId="urn:microsoft.com/office/officeart/2005/8/layout/vList5"/>
    <dgm:cxn modelId="{F38E8CF4-4F2F-4B35-A7C6-83D4BDDB4855}" srcId="{786FA7DC-32A0-4126-AD63-E556A52E72C2}" destId="{C0BE12D3-70F0-4947-A22A-D9B789C2D136}" srcOrd="0" destOrd="0" parTransId="{95B523B6-F66E-4A23-98EC-1A54B12D6474}" sibTransId="{78B208E2-C9DB-4DA4-9050-D4A629E9E982}"/>
    <dgm:cxn modelId="{17E36404-65EA-49AE-8061-BEA311BBF9AC}" type="presOf" srcId="{786FA7DC-32A0-4126-AD63-E556A52E72C2}" destId="{9BF05563-8449-409B-B41B-3F066901F105}" srcOrd="0" destOrd="0" presId="urn:microsoft.com/office/officeart/2005/8/layout/vList5"/>
    <dgm:cxn modelId="{8076B5F0-2E45-400E-BC58-9DFAD1C8261C}" srcId="{3B68CA4B-7C7B-4FD8-B1B1-C2513CEF8345}" destId="{D51B72E9-6D73-47AA-B855-FC01E5F57C10}" srcOrd="1" destOrd="0" parTransId="{F89936AA-0FAA-4A6B-9FBF-FCAF5478AB79}" sibTransId="{7EF9C4EC-3640-4B37-A049-A351160772D5}"/>
    <dgm:cxn modelId="{F7653132-293D-4465-90C0-B31B4215A02A}" type="presOf" srcId="{0EC3F209-95F8-4B22-87B9-13F1FADB50D5}" destId="{97075A86-4A94-4CD9-815E-6C6F5FEB2FD8}" srcOrd="0" destOrd="0" presId="urn:microsoft.com/office/officeart/2005/8/layout/vList5"/>
    <dgm:cxn modelId="{8DEB7258-40B5-4294-B35A-D2D94270608D}" type="presOf" srcId="{BC9F3F98-3C9B-4A9D-9ACA-41B04D1BCE1C}" destId="{BD708D5A-BFB4-4A03-83FD-10B21BE049D5}" srcOrd="0" destOrd="0" presId="urn:microsoft.com/office/officeart/2005/8/layout/vList5"/>
    <dgm:cxn modelId="{FEE45F25-3653-428C-B0EB-A7E71D4C5ACB}" type="presOf" srcId="{8B47DF68-67E2-4B72-A5FD-2F1FBC8E8B42}" destId="{954CD816-3601-4F3E-A47B-B58B0CA949FA}" srcOrd="0" destOrd="2" presId="urn:microsoft.com/office/officeart/2005/8/layout/vList5"/>
    <dgm:cxn modelId="{2210DFCB-470E-4762-8893-A4A324F89548}" srcId="{3B68CA4B-7C7B-4FD8-B1B1-C2513CEF8345}" destId="{8B47DF68-67E2-4B72-A5FD-2F1FBC8E8B42}" srcOrd="2" destOrd="0" parTransId="{A337C154-1F30-4D5E-9EE3-630FF01776EF}" sibTransId="{157CEAC7-83A0-4742-8F88-DA0A872ACECC}"/>
    <dgm:cxn modelId="{43895432-C7FB-4A62-BEFE-9C81D70EC90A}" srcId="{BC9F3F98-3C9B-4A9D-9ACA-41B04D1BCE1C}" destId="{0EC3F209-95F8-4B22-87B9-13F1FADB50D5}" srcOrd="0" destOrd="0" parTransId="{D55501A4-6EC9-4D39-BEDE-79B6F1376CCA}" sibTransId="{01935516-A77D-4A68-B1F3-CB8D7CE50AB1}"/>
    <dgm:cxn modelId="{CF14843E-025C-4814-84AF-5D03FA3BC4D8}" srcId="{9F7BDC52-1160-4DC7-A118-DEC6E63D27B9}" destId="{786FA7DC-32A0-4126-AD63-E556A52E72C2}" srcOrd="2" destOrd="0" parTransId="{C8F83459-7AB6-41D3-9ABA-52D93F98CFE2}" sibTransId="{DE2D9E25-D001-45B3-93D1-60FB755B4DEC}"/>
    <dgm:cxn modelId="{323B9467-3367-4593-A3AF-6352CC9D4BC3}" type="presOf" srcId="{C0BE12D3-70F0-4947-A22A-D9B789C2D136}" destId="{8AFDD4A6-AAE8-4A51-B0AB-14C9C398613B}" srcOrd="0" destOrd="0" presId="urn:microsoft.com/office/officeart/2005/8/layout/vList5"/>
    <dgm:cxn modelId="{17436743-FD1B-4B0F-90E2-508B10A95945}" srcId="{A2A23108-77D6-4061-8D67-77F77880F192}" destId="{57E90E32-FD88-4B83-9F2B-CD040EE52CDA}" srcOrd="0" destOrd="0" parTransId="{2F8CE2BA-9BDF-4111-BC34-2A5BB2FB6695}" sibTransId="{029E6696-55F2-4C44-8EC6-3C6C3B4022B0}"/>
    <dgm:cxn modelId="{A3A200AB-3BBF-458A-ABDA-3D48F31287CA}" srcId="{9F7BDC52-1160-4DC7-A118-DEC6E63D27B9}" destId="{BC9F3F98-3C9B-4A9D-9ACA-41B04D1BCE1C}" srcOrd="0" destOrd="0" parTransId="{3D7688EB-BFCB-40B9-9AC4-E32B3E392E73}" sibTransId="{CDE2E4B3-9946-4E34-8AA2-748292168782}"/>
    <dgm:cxn modelId="{5B7B4089-D9EC-4817-BC25-1FCCFFE7E8FE}" type="presOf" srcId="{A2A23108-77D6-4061-8D67-77F77880F192}" destId="{F5AD53D9-F12F-4C76-BB40-41948E2C74AF}" srcOrd="0" destOrd="0" presId="urn:microsoft.com/office/officeart/2005/8/layout/vList5"/>
    <dgm:cxn modelId="{564BB432-3BD2-49C6-B26A-588A8986DA8B}" srcId="{3B68CA4B-7C7B-4FD8-B1B1-C2513CEF8345}" destId="{4B9A5CA0-B8A0-49FA-B0A0-CFEE513C463E}" srcOrd="0" destOrd="0" parTransId="{70DCE93A-F824-4448-B412-47C6CAA56E8B}" sibTransId="{F9A9D709-FF46-4093-9A63-9AD2133D0BE5}"/>
    <dgm:cxn modelId="{85C0462C-31E7-4100-8BF4-366EB2BA08D2}" srcId="{9F7BDC52-1160-4DC7-A118-DEC6E63D27B9}" destId="{3B68CA4B-7C7B-4FD8-B1B1-C2513CEF8345}" srcOrd="3" destOrd="0" parTransId="{E971514E-27B2-4152-929A-1D85BEBE8C82}" sibTransId="{58F18B22-C6B7-4F9B-BF74-1698FC84AA11}"/>
    <dgm:cxn modelId="{97F6D503-4E68-4BA7-8929-5A67383DA6B2}" type="presOf" srcId="{9F7BDC52-1160-4DC7-A118-DEC6E63D27B9}" destId="{06FDDEE8-1667-4E9B-84F1-3D4FCDCE0DB7}" srcOrd="0" destOrd="0" presId="urn:microsoft.com/office/officeart/2005/8/layout/vList5"/>
    <dgm:cxn modelId="{2809693F-36FA-43D8-94CB-37E76D35D6C3}" srcId="{9F7BDC52-1160-4DC7-A118-DEC6E63D27B9}" destId="{A2A23108-77D6-4061-8D67-77F77880F192}" srcOrd="1" destOrd="0" parTransId="{1D2855AC-CF48-4D53-9401-9D46ED1390EA}" sibTransId="{BB0B084E-D857-4C1E-A936-310C91194635}"/>
    <dgm:cxn modelId="{E489EEE6-CD33-4D3A-A26B-D8CE87F94852}" type="presParOf" srcId="{06FDDEE8-1667-4E9B-84F1-3D4FCDCE0DB7}" destId="{7C8D0F9D-562E-4C21-925D-14902920CB46}" srcOrd="0" destOrd="0" presId="urn:microsoft.com/office/officeart/2005/8/layout/vList5"/>
    <dgm:cxn modelId="{105064B6-710F-4C3B-A35F-D93D79A06F43}" type="presParOf" srcId="{7C8D0F9D-562E-4C21-925D-14902920CB46}" destId="{BD708D5A-BFB4-4A03-83FD-10B21BE049D5}" srcOrd="0" destOrd="0" presId="urn:microsoft.com/office/officeart/2005/8/layout/vList5"/>
    <dgm:cxn modelId="{B6CC479E-A560-43CF-BC1B-F7474084E757}" type="presParOf" srcId="{7C8D0F9D-562E-4C21-925D-14902920CB46}" destId="{97075A86-4A94-4CD9-815E-6C6F5FEB2FD8}" srcOrd="1" destOrd="0" presId="urn:microsoft.com/office/officeart/2005/8/layout/vList5"/>
    <dgm:cxn modelId="{7F1B1F16-8590-41B4-A7EE-A9D8B55A0512}" type="presParOf" srcId="{06FDDEE8-1667-4E9B-84F1-3D4FCDCE0DB7}" destId="{771A9CB7-AB1C-431F-A289-7E6B2640D8A0}" srcOrd="1" destOrd="0" presId="urn:microsoft.com/office/officeart/2005/8/layout/vList5"/>
    <dgm:cxn modelId="{5C6D6003-F648-479A-8D2A-88CA51CC2F5E}" type="presParOf" srcId="{06FDDEE8-1667-4E9B-84F1-3D4FCDCE0DB7}" destId="{EF22C044-A660-4717-AB56-C6A649ECBC2C}" srcOrd="2" destOrd="0" presId="urn:microsoft.com/office/officeart/2005/8/layout/vList5"/>
    <dgm:cxn modelId="{507F6CAF-E002-48BA-8D4B-79524B05ACFF}" type="presParOf" srcId="{EF22C044-A660-4717-AB56-C6A649ECBC2C}" destId="{F5AD53D9-F12F-4C76-BB40-41948E2C74AF}" srcOrd="0" destOrd="0" presId="urn:microsoft.com/office/officeart/2005/8/layout/vList5"/>
    <dgm:cxn modelId="{31F2B6CC-6FB8-4644-A83D-58367570708B}" type="presParOf" srcId="{EF22C044-A660-4717-AB56-C6A649ECBC2C}" destId="{DA9B00AF-A909-46BD-98CB-DB95E54966E5}" srcOrd="1" destOrd="0" presId="urn:microsoft.com/office/officeart/2005/8/layout/vList5"/>
    <dgm:cxn modelId="{9978FDF6-6255-4362-9669-52091FA99C74}" type="presParOf" srcId="{06FDDEE8-1667-4E9B-84F1-3D4FCDCE0DB7}" destId="{239E7F49-C8E3-4EEE-8E74-0F0F0999ADDD}" srcOrd="3" destOrd="0" presId="urn:microsoft.com/office/officeart/2005/8/layout/vList5"/>
    <dgm:cxn modelId="{F2F755A3-AA2A-4BD2-B2EF-C728D4098676}" type="presParOf" srcId="{06FDDEE8-1667-4E9B-84F1-3D4FCDCE0DB7}" destId="{DBF464B9-6200-4ADD-96E5-7624AC91C7C6}" srcOrd="4" destOrd="0" presId="urn:microsoft.com/office/officeart/2005/8/layout/vList5"/>
    <dgm:cxn modelId="{73F416DD-4176-4BB0-8DD6-55220409A364}" type="presParOf" srcId="{DBF464B9-6200-4ADD-96E5-7624AC91C7C6}" destId="{9BF05563-8449-409B-B41B-3F066901F105}" srcOrd="0" destOrd="0" presId="urn:microsoft.com/office/officeart/2005/8/layout/vList5"/>
    <dgm:cxn modelId="{C0F30808-BE5D-4794-9D51-D0CADC0D3B1F}" type="presParOf" srcId="{DBF464B9-6200-4ADD-96E5-7624AC91C7C6}" destId="{8AFDD4A6-AAE8-4A51-B0AB-14C9C398613B}" srcOrd="1" destOrd="0" presId="urn:microsoft.com/office/officeart/2005/8/layout/vList5"/>
    <dgm:cxn modelId="{A7888C87-E726-40DD-B2DC-BDDB2994D72E}" type="presParOf" srcId="{06FDDEE8-1667-4E9B-84F1-3D4FCDCE0DB7}" destId="{E549A1F9-4C5D-4B33-88D5-DF4ADBEE61AA}" srcOrd="5" destOrd="0" presId="urn:microsoft.com/office/officeart/2005/8/layout/vList5"/>
    <dgm:cxn modelId="{FC084C10-AB18-4BA5-9FAE-C0A84F746D78}" type="presParOf" srcId="{06FDDEE8-1667-4E9B-84F1-3D4FCDCE0DB7}" destId="{9FF75177-BCA6-4709-B43E-CE952EC6854F}" srcOrd="6" destOrd="0" presId="urn:microsoft.com/office/officeart/2005/8/layout/vList5"/>
    <dgm:cxn modelId="{9988FCFE-FBE6-45EE-92FD-B9917E798842}" type="presParOf" srcId="{9FF75177-BCA6-4709-B43E-CE952EC6854F}" destId="{840F23E0-9059-4C0F-B08C-A1CAA736B7EC}" srcOrd="0" destOrd="0" presId="urn:microsoft.com/office/officeart/2005/8/layout/vList5"/>
    <dgm:cxn modelId="{CA0B0E35-ADA4-402C-980E-C643A1FD98A0}" type="presParOf" srcId="{9FF75177-BCA6-4709-B43E-CE952EC6854F}" destId="{954CD816-3601-4F3E-A47B-B58B0CA949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D78BEBD-238D-4E48-BCA8-4B856F4C966F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0CF75-E058-4B53-AC7E-6AF0858BBD5D}">
      <dgm:prSet phldrT="[Text]" phldr="1"/>
      <dgm:spPr/>
      <dgm:t>
        <a:bodyPr/>
        <a:lstStyle/>
        <a:p>
          <a:endParaRPr lang="en-US" dirty="0"/>
        </a:p>
      </dgm:t>
    </dgm:pt>
    <dgm:pt modelId="{49CF00A1-7AE7-43CA-81E1-8A3D500A37AD}" type="parTrans" cxnId="{E6DB9072-05E0-47AF-98D0-BEEBA72AFA9D}">
      <dgm:prSet/>
      <dgm:spPr/>
      <dgm:t>
        <a:bodyPr/>
        <a:lstStyle/>
        <a:p>
          <a:endParaRPr lang="en-US"/>
        </a:p>
      </dgm:t>
    </dgm:pt>
    <dgm:pt modelId="{43A3C1B5-4C5D-4FB7-A47C-7AD9C4A3C48C}" type="sibTrans" cxnId="{E6DB9072-05E0-47AF-98D0-BEEBA72AFA9D}">
      <dgm:prSet/>
      <dgm:spPr/>
      <dgm:t>
        <a:bodyPr/>
        <a:lstStyle/>
        <a:p>
          <a:endParaRPr lang="en-US"/>
        </a:p>
      </dgm:t>
    </dgm:pt>
    <dgm:pt modelId="{3C035F42-01F3-46AD-A064-064E075701FB}">
      <dgm:prSet phldrT="[Text]" custT="1"/>
      <dgm:spPr/>
      <dgm:t>
        <a:bodyPr/>
        <a:lstStyle/>
        <a:p>
          <a:r>
            <a:rPr lang="en-US" sz="2000" dirty="0" err="1" smtClean="0"/>
            <a:t>Minimalkan</a:t>
          </a:r>
          <a:r>
            <a:rPr lang="en-US" sz="2000" dirty="0" smtClean="0"/>
            <a:t> </a:t>
          </a:r>
          <a:r>
            <a:rPr lang="en-US" sz="2000" dirty="0" err="1" smtClean="0"/>
            <a:t>transformasi</a:t>
          </a:r>
          <a:r>
            <a:rPr lang="en-US" sz="2000" dirty="0" smtClean="0"/>
            <a:t> </a:t>
          </a:r>
          <a:r>
            <a:rPr lang="en-US" sz="2000" dirty="0" err="1" smtClean="0"/>
            <a:t>menta</a:t>
          </a:r>
          <a:r>
            <a:rPr lang="en-US" sz="2000" dirty="0" smtClean="0"/>
            <a:t> model </a:t>
          </a:r>
          <a:r>
            <a:rPr lang="en-US" sz="2000" dirty="0" err="1" smtClean="0"/>
            <a:t>informasi</a:t>
          </a:r>
          <a:r>
            <a:rPr lang="en-US" sz="2000" dirty="0" smtClean="0"/>
            <a:t>, (</a:t>
          </a:r>
          <a:r>
            <a:rPr lang="en-US" sz="2000" dirty="0" err="1" smtClean="0"/>
            <a:t>misalkan</a:t>
          </a:r>
          <a:r>
            <a:rPr lang="en-US" sz="2000" dirty="0" smtClean="0"/>
            <a:t> : </a:t>
          </a:r>
          <a:r>
            <a:rPr lang="en-US" sz="2000" dirty="0" err="1" smtClean="0"/>
            <a:t>gunakan</a:t>
          </a:r>
          <a:r>
            <a:rPr lang="en-US" sz="2000" dirty="0" smtClean="0"/>
            <a:t> ‘Ctrl + shift +esc+8’ to indent paragraph) </a:t>
          </a:r>
          <a:endParaRPr lang="en-US" sz="2000" dirty="0"/>
        </a:p>
      </dgm:t>
    </dgm:pt>
    <dgm:pt modelId="{24346450-613E-4638-ABEF-8F896DEB73EB}" type="parTrans" cxnId="{7D68874E-43E6-44D4-AF45-6F18C5CDEB72}">
      <dgm:prSet/>
      <dgm:spPr/>
      <dgm:t>
        <a:bodyPr/>
        <a:lstStyle/>
        <a:p>
          <a:endParaRPr lang="en-US"/>
        </a:p>
      </dgm:t>
    </dgm:pt>
    <dgm:pt modelId="{EF44C3EF-6BDC-45FE-9A5B-778644332FD5}" type="sibTrans" cxnId="{7D68874E-43E6-44D4-AF45-6F18C5CDEB72}">
      <dgm:prSet/>
      <dgm:spPr/>
      <dgm:t>
        <a:bodyPr/>
        <a:lstStyle/>
        <a:p>
          <a:endParaRPr lang="en-US"/>
        </a:p>
      </dgm:t>
    </dgm:pt>
    <dgm:pt modelId="{0395DC2A-49DC-4F85-8C70-90ECB588EDB0}">
      <dgm:prSet phldrT="[Text]" phldr="1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87BDEB46-FA75-4159-B985-E3CA3CFEAF28}" type="parTrans" cxnId="{998C3CDD-D590-4CD8-80E3-7C99C2F1109F}">
      <dgm:prSet/>
      <dgm:spPr/>
      <dgm:t>
        <a:bodyPr/>
        <a:lstStyle/>
        <a:p>
          <a:endParaRPr lang="en-US"/>
        </a:p>
      </dgm:t>
    </dgm:pt>
    <dgm:pt modelId="{A77132E0-297A-4C4E-B1BB-1E6EC9ADA815}" type="sibTrans" cxnId="{998C3CDD-D590-4CD8-80E3-7C99C2F1109F}">
      <dgm:prSet/>
      <dgm:spPr/>
      <dgm:t>
        <a:bodyPr/>
        <a:lstStyle/>
        <a:p>
          <a:endParaRPr lang="en-US"/>
        </a:p>
      </dgm:t>
    </dgm:pt>
    <dgm:pt modelId="{7D3D94A9-6738-4DD7-ADC0-13D97A0840E3}">
      <dgm:prSet phldrT="[Text]" custT="1"/>
      <dgm:spPr/>
      <dgm:t>
        <a:bodyPr/>
        <a:lstStyle/>
        <a:p>
          <a:r>
            <a:rPr lang="en-US" sz="2000" dirty="0" err="1" smtClean="0"/>
            <a:t>Gunakan</a:t>
          </a:r>
          <a:r>
            <a:rPr lang="en-US" sz="2000" dirty="0" smtClean="0"/>
            <a:t> icon </a:t>
          </a:r>
          <a:r>
            <a:rPr lang="en-US" sz="2000" dirty="0" err="1" smtClean="0"/>
            <a:t>atau</a:t>
          </a:r>
          <a:r>
            <a:rPr lang="en-US" sz="2000" dirty="0" smtClean="0"/>
            <a:t> </a:t>
          </a:r>
          <a:r>
            <a:rPr lang="en-US" sz="2000" dirty="0" err="1" smtClean="0"/>
            <a:t>huruf</a:t>
          </a:r>
          <a:r>
            <a:rPr lang="en-US" sz="2000" dirty="0" smtClean="0"/>
            <a:t> yang </a:t>
          </a:r>
          <a:r>
            <a:rPr lang="en-US" sz="2000" dirty="0" err="1" smtClean="0"/>
            <a:t>berarti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mudah</a:t>
          </a:r>
          <a:r>
            <a:rPr lang="en-US" sz="2000" dirty="0" smtClean="0"/>
            <a:t> </a:t>
          </a:r>
          <a:r>
            <a:rPr lang="en-US" sz="2000" dirty="0" err="1" smtClean="0"/>
            <a:t>diingat</a:t>
          </a:r>
          <a:endParaRPr lang="en-US" sz="2000" dirty="0"/>
        </a:p>
      </dgm:t>
    </dgm:pt>
    <dgm:pt modelId="{BCB002CD-F5C6-426E-A357-DF6F656D54C1}" type="parTrans" cxnId="{15C719DB-1457-405E-9685-D6D47C63EEB6}">
      <dgm:prSet/>
      <dgm:spPr/>
      <dgm:t>
        <a:bodyPr/>
        <a:lstStyle/>
        <a:p>
          <a:endParaRPr lang="en-US"/>
        </a:p>
      </dgm:t>
    </dgm:pt>
    <dgm:pt modelId="{F7B1ABA7-276E-4E0B-8DD2-19144E5A5552}" type="sibTrans" cxnId="{15C719DB-1457-405E-9685-D6D47C63EEB6}">
      <dgm:prSet/>
      <dgm:spPr/>
      <dgm:t>
        <a:bodyPr/>
        <a:lstStyle/>
        <a:p>
          <a:endParaRPr lang="en-US"/>
        </a:p>
      </dgm:t>
    </dgm:pt>
    <dgm:pt modelId="{4A8F5C71-BD1A-4FCA-8593-01A3A42F2CD8}">
      <dgm:prSet phldrT="[Text]" phldr="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FAD80E0-F6BF-4274-AAD7-92AE60959012}" type="parTrans" cxnId="{5B95EF93-02CA-4555-8E4D-7DB8421D2B6C}">
      <dgm:prSet/>
      <dgm:spPr/>
      <dgm:t>
        <a:bodyPr/>
        <a:lstStyle/>
        <a:p>
          <a:endParaRPr lang="en-US"/>
        </a:p>
      </dgm:t>
    </dgm:pt>
    <dgm:pt modelId="{C06EF271-0E36-4324-A177-6A4C3A1D849C}" type="sibTrans" cxnId="{5B95EF93-02CA-4555-8E4D-7DB8421D2B6C}">
      <dgm:prSet/>
      <dgm:spPr/>
      <dgm:t>
        <a:bodyPr/>
        <a:lstStyle/>
        <a:p>
          <a:endParaRPr lang="en-US"/>
        </a:p>
      </dgm:t>
    </dgm:pt>
    <dgm:pt modelId="{3016B83D-2F12-4116-9246-BB1F290CBCC5}">
      <dgm:prSet phldrT="[Text]" custT="1"/>
      <dgm:spPr/>
      <dgm:t>
        <a:bodyPr/>
        <a:lstStyle/>
        <a:p>
          <a:r>
            <a:rPr lang="en-US" sz="2000" dirty="0" err="1" smtClean="0"/>
            <a:t>penggunaan</a:t>
          </a:r>
          <a:r>
            <a:rPr lang="en-US" sz="2000" dirty="0" smtClean="0"/>
            <a:t> icon </a:t>
          </a:r>
          <a:r>
            <a:rPr lang="en-US" sz="2000" dirty="0" err="1" smtClean="0"/>
            <a:t>ataupun</a:t>
          </a:r>
          <a:r>
            <a:rPr lang="en-US" sz="2000" dirty="0" smtClean="0"/>
            <a:t> </a:t>
          </a:r>
          <a:r>
            <a:rPr lang="en-US" sz="2000" dirty="0" err="1" smtClean="0"/>
            <a:t>isyarat</a:t>
          </a:r>
          <a:r>
            <a:rPr lang="en-US" sz="2000" dirty="0" smtClean="0"/>
            <a:t> yang </a:t>
          </a:r>
          <a:r>
            <a:rPr lang="en-US" sz="2000" dirty="0" err="1" smtClean="0"/>
            <a:t>tepat</a:t>
          </a:r>
          <a:endParaRPr lang="en-US" sz="2000" dirty="0"/>
        </a:p>
      </dgm:t>
    </dgm:pt>
    <dgm:pt modelId="{6814EE18-E36A-4548-A384-6D4B9BAB2FEF}" type="parTrans" cxnId="{5748BBC0-6A2B-4813-8213-6ED72A22877D}">
      <dgm:prSet/>
      <dgm:spPr/>
      <dgm:t>
        <a:bodyPr/>
        <a:lstStyle/>
        <a:p>
          <a:endParaRPr lang="en-US"/>
        </a:p>
      </dgm:t>
    </dgm:pt>
    <dgm:pt modelId="{575BCA8A-F636-4747-AF1E-8AB7E45FA296}" type="sibTrans" cxnId="{5748BBC0-6A2B-4813-8213-6ED72A22877D}">
      <dgm:prSet/>
      <dgm:spPr/>
      <dgm:t>
        <a:bodyPr/>
        <a:lstStyle/>
        <a:p>
          <a:endParaRPr lang="en-US"/>
        </a:p>
      </dgm:t>
    </dgm:pt>
    <dgm:pt modelId="{5DC43DB3-EAF8-4BE2-BF35-E00B23ADD6DD}">
      <dgm:prSet phldrT="[Text]" phldr="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4BE23F12-CFB9-4D28-84DA-FC370943F5CD}" type="parTrans" cxnId="{A4D048AE-8456-4E43-849B-A06769DAEEDF}">
      <dgm:prSet/>
      <dgm:spPr/>
      <dgm:t>
        <a:bodyPr/>
        <a:lstStyle/>
        <a:p>
          <a:endParaRPr lang="en-US"/>
        </a:p>
      </dgm:t>
    </dgm:pt>
    <dgm:pt modelId="{25636EE5-84E0-4077-80B2-52E31C17365B}" type="sibTrans" cxnId="{A4D048AE-8456-4E43-849B-A06769DAEEDF}">
      <dgm:prSet/>
      <dgm:spPr/>
      <dgm:t>
        <a:bodyPr/>
        <a:lstStyle/>
        <a:p>
          <a:endParaRPr lang="en-US"/>
        </a:p>
      </dgm:t>
    </dgm:pt>
    <dgm:pt modelId="{8069F291-6F7B-4B6E-A8D4-DD8EB722F73E}">
      <dgm:prSet phldrT="[Text]" custT="1"/>
      <dgm:spPr/>
      <dgm:t>
        <a:bodyPr/>
        <a:lstStyle/>
        <a:p>
          <a:r>
            <a:rPr lang="en-US" sz="2000" dirty="0" err="1" smtClean="0"/>
            <a:t>Gunakan</a:t>
          </a:r>
          <a:r>
            <a:rPr lang="en-US" sz="2000" dirty="0" smtClean="0"/>
            <a:t> </a:t>
          </a:r>
          <a:r>
            <a:rPr lang="en-US" sz="2000" dirty="0" err="1" smtClean="0"/>
            <a:t>metafor</a:t>
          </a:r>
          <a:r>
            <a:rPr lang="en-US" sz="2000" dirty="0" smtClean="0"/>
            <a:t> </a:t>
          </a:r>
          <a:r>
            <a:rPr lang="en-US" sz="2000" dirty="0" err="1" smtClean="0"/>
            <a:t>dunia</a:t>
          </a:r>
          <a:r>
            <a:rPr lang="en-US" sz="2000" dirty="0" smtClean="0"/>
            <a:t> </a:t>
          </a:r>
          <a:r>
            <a:rPr lang="en-US" sz="2000" dirty="0" err="1" smtClean="0"/>
            <a:t>nyata</a:t>
          </a:r>
          <a:endParaRPr lang="en-US" sz="2000" dirty="0"/>
        </a:p>
      </dgm:t>
    </dgm:pt>
    <dgm:pt modelId="{5098ACAD-5861-4CA9-B81D-5F66733CC8F7}" type="parTrans" cxnId="{7A4CE419-37D1-4B1A-80E0-C3CF8A40B58C}">
      <dgm:prSet/>
      <dgm:spPr/>
      <dgm:t>
        <a:bodyPr/>
        <a:lstStyle/>
        <a:p>
          <a:endParaRPr lang="en-US"/>
        </a:p>
      </dgm:t>
    </dgm:pt>
    <dgm:pt modelId="{3BC276EF-758F-417C-9CC0-5E83FAF6400F}" type="sibTrans" cxnId="{7A4CE419-37D1-4B1A-80E0-C3CF8A40B58C}">
      <dgm:prSet/>
      <dgm:spPr/>
      <dgm:t>
        <a:bodyPr/>
        <a:lstStyle/>
        <a:p>
          <a:endParaRPr lang="en-US"/>
        </a:p>
      </dgm:t>
    </dgm:pt>
    <dgm:pt modelId="{971C5EE3-9291-485A-9BCA-86B8171952E2}" type="pres">
      <dgm:prSet presAssocID="{BD78BEBD-238D-4E48-BCA8-4B856F4C96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274E3-9F81-409C-9D9C-2C25AFFD91C1}" type="pres">
      <dgm:prSet presAssocID="{A370CF75-E058-4B53-AC7E-6AF0858BBD5D}" presName="composite" presStyleCnt="0"/>
      <dgm:spPr/>
    </dgm:pt>
    <dgm:pt modelId="{FDB43DAC-2C3F-4192-81C4-C852AADFE86B}" type="pres">
      <dgm:prSet presAssocID="{A370CF75-E058-4B53-AC7E-6AF0858BBD5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A70D4-548C-4570-8B75-E9BB8A836C43}" type="pres">
      <dgm:prSet presAssocID="{A370CF75-E058-4B53-AC7E-6AF0858BBD5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A66F6-4239-4FD5-9319-97DE1DE3246B}" type="pres">
      <dgm:prSet presAssocID="{43A3C1B5-4C5D-4FB7-A47C-7AD9C4A3C48C}" presName="sp" presStyleCnt="0"/>
      <dgm:spPr/>
    </dgm:pt>
    <dgm:pt modelId="{B90C9F0E-E84E-43DB-A8E5-6AE5A916859A}" type="pres">
      <dgm:prSet presAssocID="{0395DC2A-49DC-4F85-8C70-90ECB588EDB0}" presName="composite" presStyleCnt="0"/>
      <dgm:spPr/>
    </dgm:pt>
    <dgm:pt modelId="{113B6EF8-C9C0-4905-8CCF-90BA6004E924}" type="pres">
      <dgm:prSet presAssocID="{0395DC2A-49DC-4F85-8C70-90ECB588EDB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F452E-5DCE-4F7B-8B76-9F3785FB56F4}" type="pres">
      <dgm:prSet presAssocID="{0395DC2A-49DC-4F85-8C70-90ECB588EDB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5D57E-C353-47F7-9F09-743512B88DD5}" type="pres">
      <dgm:prSet presAssocID="{A77132E0-297A-4C4E-B1BB-1E6EC9ADA815}" presName="sp" presStyleCnt="0"/>
      <dgm:spPr/>
    </dgm:pt>
    <dgm:pt modelId="{AEC9662D-83A6-4614-864D-0E0DC8914FD1}" type="pres">
      <dgm:prSet presAssocID="{4A8F5C71-BD1A-4FCA-8593-01A3A42F2CD8}" presName="composite" presStyleCnt="0"/>
      <dgm:spPr/>
    </dgm:pt>
    <dgm:pt modelId="{3EEB799F-B400-4158-916D-8570AC5263A0}" type="pres">
      <dgm:prSet presAssocID="{4A8F5C71-BD1A-4FCA-8593-01A3A42F2CD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5A89-C433-43EF-913D-54CDD2BC41E0}" type="pres">
      <dgm:prSet presAssocID="{4A8F5C71-BD1A-4FCA-8593-01A3A42F2CD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8470A-8D19-4E42-B988-02383732AE3F}" type="pres">
      <dgm:prSet presAssocID="{C06EF271-0E36-4324-A177-6A4C3A1D849C}" presName="sp" presStyleCnt="0"/>
      <dgm:spPr/>
    </dgm:pt>
    <dgm:pt modelId="{1C2D174B-9FEC-4A24-BB1C-89D22AF8B775}" type="pres">
      <dgm:prSet presAssocID="{5DC43DB3-EAF8-4BE2-BF35-E00B23ADD6DD}" presName="composite" presStyleCnt="0"/>
      <dgm:spPr/>
    </dgm:pt>
    <dgm:pt modelId="{CFB1314B-2206-4F73-A228-CE944E4A901B}" type="pres">
      <dgm:prSet presAssocID="{5DC43DB3-EAF8-4BE2-BF35-E00B23ADD6D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32F80-926A-45EB-A61F-5498DD02456A}" type="pres">
      <dgm:prSet presAssocID="{5DC43DB3-EAF8-4BE2-BF35-E00B23ADD6D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48BBC0-6A2B-4813-8213-6ED72A22877D}" srcId="{4A8F5C71-BD1A-4FCA-8593-01A3A42F2CD8}" destId="{3016B83D-2F12-4116-9246-BB1F290CBCC5}" srcOrd="0" destOrd="0" parTransId="{6814EE18-E36A-4548-A384-6D4B9BAB2FEF}" sibTransId="{575BCA8A-F636-4747-AF1E-8AB7E45FA296}"/>
    <dgm:cxn modelId="{57B4026E-90D4-496D-8126-B4C632503C26}" type="presOf" srcId="{7D3D94A9-6738-4DD7-ADC0-13D97A0840E3}" destId="{BEAF452E-5DCE-4F7B-8B76-9F3785FB56F4}" srcOrd="0" destOrd="0" presId="urn:microsoft.com/office/officeart/2005/8/layout/chevron2"/>
    <dgm:cxn modelId="{D10CB431-DD39-41B6-A139-C50A4D975CD4}" type="presOf" srcId="{A370CF75-E058-4B53-AC7E-6AF0858BBD5D}" destId="{FDB43DAC-2C3F-4192-81C4-C852AADFE86B}" srcOrd="0" destOrd="0" presId="urn:microsoft.com/office/officeart/2005/8/layout/chevron2"/>
    <dgm:cxn modelId="{7D68874E-43E6-44D4-AF45-6F18C5CDEB72}" srcId="{A370CF75-E058-4B53-AC7E-6AF0858BBD5D}" destId="{3C035F42-01F3-46AD-A064-064E075701FB}" srcOrd="0" destOrd="0" parTransId="{24346450-613E-4638-ABEF-8F896DEB73EB}" sibTransId="{EF44C3EF-6BDC-45FE-9A5B-778644332FD5}"/>
    <dgm:cxn modelId="{5B95EF93-02CA-4555-8E4D-7DB8421D2B6C}" srcId="{BD78BEBD-238D-4E48-BCA8-4B856F4C966F}" destId="{4A8F5C71-BD1A-4FCA-8593-01A3A42F2CD8}" srcOrd="2" destOrd="0" parTransId="{EFAD80E0-F6BF-4274-AAD7-92AE60959012}" sibTransId="{C06EF271-0E36-4324-A177-6A4C3A1D849C}"/>
    <dgm:cxn modelId="{998C3CDD-D590-4CD8-80E3-7C99C2F1109F}" srcId="{BD78BEBD-238D-4E48-BCA8-4B856F4C966F}" destId="{0395DC2A-49DC-4F85-8C70-90ECB588EDB0}" srcOrd="1" destOrd="0" parTransId="{87BDEB46-FA75-4159-B985-E3CA3CFEAF28}" sibTransId="{A77132E0-297A-4C4E-B1BB-1E6EC9ADA815}"/>
    <dgm:cxn modelId="{15BE99E2-3249-417D-9D90-61DB813F8251}" type="presOf" srcId="{0395DC2A-49DC-4F85-8C70-90ECB588EDB0}" destId="{113B6EF8-C9C0-4905-8CCF-90BA6004E924}" srcOrd="0" destOrd="0" presId="urn:microsoft.com/office/officeart/2005/8/layout/chevron2"/>
    <dgm:cxn modelId="{7A4CE419-37D1-4B1A-80E0-C3CF8A40B58C}" srcId="{5DC43DB3-EAF8-4BE2-BF35-E00B23ADD6DD}" destId="{8069F291-6F7B-4B6E-A8D4-DD8EB722F73E}" srcOrd="0" destOrd="0" parTransId="{5098ACAD-5861-4CA9-B81D-5F66733CC8F7}" sibTransId="{3BC276EF-758F-417C-9CC0-5E83FAF6400F}"/>
    <dgm:cxn modelId="{24C13CFE-2F52-4401-866E-12FE40B5CC90}" type="presOf" srcId="{BD78BEBD-238D-4E48-BCA8-4B856F4C966F}" destId="{971C5EE3-9291-485A-9BCA-86B8171952E2}" srcOrd="0" destOrd="0" presId="urn:microsoft.com/office/officeart/2005/8/layout/chevron2"/>
    <dgm:cxn modelId="{621FE0D7-9E0F-4221-A9A2-2D72249C1193}" type="presOf" srcId="{3016B83D-2F12-4116-9246-BB1F290CBCC5}" destId="{8AED5A89-C433-43EF-913D-54CDD2BC41E0}" srcOrd="0" destOrd="0" presId="urn:microsoft.com/office/officeart/2005/8/layout/chevron2"/>
    <dgm:cxn modelId="{D2306E08-F2B3-4824-B983-D3B5FB44FDA6}" type="presOf" srcId="{8069F291-6F7B-4B6E-A8D4-DD8EB722F73E}" destId="{25432F80-926A-45EB-A61F-5498DD02456A}" srcOrd="0" destOrd="0" presId="urn:microsoft.com/office/officeart/2005/8/layout/chevron2"/>
    <dgm:cxn modelId="{A4D048AE-8456-4E43-849B-A06769DAEEDF}" srcId="{BD78BEBD-238D-4E48-BCA8-4B856F4C966F}" destId="{5DC43DB3-EAF8-4BE2-BF35-E00B23ADD6DD}" srcOrd="3" destOrd="0" parTransId="{4BE23F12-CFB9-4D28-84DA-FC370943F5CD}" sibTransId="{25636EE5-84E0-4077-80B2-52E31C17365B}"/>
    <dgm:cxn modelId="{F09FAE57-0B1F-4B09-85B1-1BFE78473B8A}" type="presOf" srcId="{3C035F42-01F3-46AD-A064-064E075701FB}" destId="{2FCA70D4-548C-4570-8B75-E9BB8A836C43}" srcOrd="0" destOrd="0" presId="urn:microsoft.com/office/officeart/2005/8/layout/chevron2"/>
    <dgm:cxn modelId="{E6DB9072-05E0-47AF-98D0-BEEBA72AFA9D}" srcId="{BD78BEBD-238D-4E48-BCA8-4B856F4C966F}" destId="{A370CF75-E058-4B53-AC7E-6AF0858BBD5D}" srcOrd="0" destOrd="0" parTransId="{49CF00A1-7AE7-43CA-81E1-8A3D500A37AD}" sibTransId="{43A3C1B5-4C5D-4FB7-A47C-7AD9C4A3C48C}"/>
    <dgm:cxn modelId="{F469F453-BA84-45BE-84AC-DF51A47B6E0F}" type="presOf" srcId="{4A8F5C71-BD1A-4FCA-8593-01A3A42F2CD8}" destId="{3EEB799F-B400-4158-916D-8570AC5263A0}" srcOrd="0" destOrd="0" presId="urn:microsoft.com/office/officeart/2005/8/layout/chevron2"/>
    <dgm:cxn modelId="{15C719DB-1457-405E-9685-D6D47C63EEB6}" srcId="{0395DC2A-49DC-4F85-8C70-90ECB588EDB0}" destId="{7D3D94A9-6738-4DD7-ADC0-13D97A0840E3}" srcOrd="0" destOrd="0" parTransId="{BCB002CD-F5C6-426E-A357-DF6F656D54C1}" sibTransId="{F7B1ABA7-276E-4E0B-8DD2-19144E5A5552}"/>
    <dgm:cxn modelId="{F71B1988-7BF5-4501-BE76-3C7B69223E11}" type="presOf" srcId="{5DC43DB3-EAF8-4BE2-BF35-E00B23ADD6DD}" destId="{CFB1314B-2206-4F73-A228-CE944E4A901B}" srcOrd="0" destOrd="0" presId="urn:microsoft.com/office/officeart/2005/8/layout/chevron2"/>
    <dgm:cxn modelId="{E92F94A8-AF14-4147-B6BF-E91889503A3E}" type="presParOf" srcId="{971C5EE3-9291-485A-9BCA-86B8171952E2}" destId="{A48274E3-9F81-409C-9D9C-2C25AFFD91C1}" srcOrd="0" destOrd="0" presId="urn:microsoft.com/office/officeart/2005/8/layout/chevron2"/>
    <dgm:cxn modelId="{382DD715-E215-4B62-9DB8-643FE7DF56DC}" type="presParOf" srcId="{A48274E3-9F81-409C-9D9C-2C25AFFD91C1}" destId="{FDB43DAC-2C3F-4192-81C4-C852AADFE86B}" srcOrd="0" destOrd="0" presId="urn:microsoft.com/office/officeart/2005/8/layout/chevron2"/>
    <dgm:cxn modelId="{9C4CA90C-024E-43B9-BA6B-C53B63206700}" type="presParOf" srcId="{A48274E3-9F81-409C-9D9C-2C25AFFD91C1}" destId="{2FCA70D4-548C-4570-8B75-E9BB8A836C43}" srcOrd="1" destOrd="0" presId="urn:microsoft.com/office/officeart/2005/8/layout/chevron2"/>
    <dgm:cxn modelId="{B8E7CFF3-7B85-4C8F-8FA0-614DF46682E5}" type="presParOf" srcId="{971C5EE3-9291-485A-9BCA-86B8171952E2}" destId="{FBBA66F6-4239-4FD5-9319-97DE1DE3246B}" srcOrd="1" destOrd="0" presId="urn:microsoft.com/office/officeart/2005/8/layout/chevron2"/>
    <dgm:cxn modelId="{0889E206-00E6-4F70-A29F-747A41F9979C}" type="presParOf" srcId="{971C5EE3-9291-485A-9BCA-86B8171952E2}" destId="{B90C9F0E-E84E-43DB-A8E5-6AE5A916859A}" srcOrd="2" destOrd="0" presId="urn:microsoft.com/office/officeart/2005/8/layout/chevron2"/>
    <dgm:cxn modelId="{CF173732-8ED5-4044-8F93-EBC3DE5CC0B7}" type="presParOf" srcId="{B90C9F0E-E84E-43DB-A8E5-6AE5A916859A}" destId="{113B6EF8-C9C0-4905-8CCF-90BA6004E924}" srcOrd="0" destOrd="0" presId="urn:microsoft.com/office/officeart/2005/8/layout/chevron2"/>
    <dgm:cxn modelId="{FE71C971-2493-4BA1-BB54-F576AB276834}" type="presParOf" srcId="{B90C9F0E-E84E-43DB-A8E5-6AE5A916859A}" destId="{BEAF452E-5DCE-4F7B-8B76-9F3785FB56F4}" srcOrd="1" destOrd="0" presId="urn:microsoft.com/office/officeart/2005/8/layout/chevron2"/>
    <dgm:cxn modelId="{8CA512F2-3CE2-4C20-B905-E627CF08A91C}" type="presParOf" srcId="{971C5EE3-9291-485A-9BCA-86B8171952E2}" destId="{F315D57E-C353-47F7-9F09-743512B88DD5}" srcOrd="3" destOrd="0" presId="urn:microsoft.com/office/officeart/2005/8/layout/chevron2"/>
    <dgm:cxn modelId="{B80F4ED4-56EC-46B1-BFD5-71B2895E8CAC}" type="presParOf" srcId="{971C5EE3-9291-485A-9BCA-86B8171952E2}" destId="{AEC9662D-83A6-4614-864D-0E0DC8914FD1}" srcOrd="4" destOrd="0" presId="urn:microsoft.com/office/officeart/2005/8/layout/chevron2"/>
    <dgm:cxn modelId="{2A2069D9-99C9-49BE-8F2D-F75F014B8D9D}" type="presParOf" srcId="{AEC9662D-83A6-4614-864D-0E0DC8914FD1}" destId="{3EEB799F-B400-4158-916D-8570AC5263A0}" srcOrd="0" destOrd="0" presId="urn:microsoft.com/office/officeart/2005/8/layout/chevron2"/>
    <dgm:cxn modelId="{EC9F73F2-0870-4A65-91BA-6385C1FB62B0}" type="presParOf" srcId="{AEC9662D-83A6-4614-864D-0E0DC8914FD1}" destId="{8AED5A89-C433-43EF-913D-54CDD2BC41E0}" srcOrd="1" destOrd="0" presId="urn:microsoft.com/office/officeart/2005/8/layout/chevron2"/>
    <dgm:cxn modelId="{929DA429-AC2D-4F97-942A-7F0959E82459}" type="presParOf" srcId="{971C5EE3-9291-485A-9BCA-86B8171952E2}" destId="{AF28470A-8D19-4E42-B988-02383732AE3F}" srcOrd="5" destOrd="0" presId="urn:microsoft.com/office/officeart/2005/8/layout/chevron2"/>
    <dgm:cxn modelId="{789684B5-0B79-40B1-9DC3-1023A53CD158}" type="presParOf" srcId="{971C5EE3-9291-485A-9BCA-86B8171952E2}" destId="{1C2D174B-9FEC-4A24-BB1C-89D22AF8B775}" srcOrd="6" destOrd="0" presId="urn:microsoft.com/office/officeart/2005/8/layout/chevron2"/>
    <dgm:cxn modelId="{ED37CA29-6D56-4C9E-B8B3-AE5CECD7FC8C}" type="presParOf" srcId="{1C2D174B-9FEC-4A24-BB1C-89D22AF8B775}" destId="{CFB1314B-2206-4F73-A228-CE944E4A901B}" srcOrd="0" destOrd="0" presId="urn:microsoft.com/office/officeart/2005/8/layout/chevron2"/>
    <dgm:cxn modelId="{1DE7BE74-2A6D-427A-B8CA-2E02001DE2BF}" type="presParOf" srcId="{1C2D174B-9FEC-4A24-BB1C-89D22AF8B775}" destId="{25432F80-926A-45EB-A61F-5498DD02456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D78BEBD-238D-4E48-BCA8-4B856F4C966F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0CF75-E058-4B53-AC7E-6AF0858BBD5D}">
      <dgm:prSet phldrT="[Text]" phldr="1"/>
      <dgm:spPr/>
      <dgm:t>
        <a:bodyPr/>
        <a:lstStyle/>
        <a:p>
          <a:endParaRPr lang="en-US" dirty="0"/>
        </a:p>
      </dgm:t>
    </dgm:pt>
    <dgm:pt modelId="{49CF00A1-7AE7-43CA-81E1-8A3D500A37AD}" type="parTrans" cxnId="{E6DB9072-05E0-47AF-98D0-BEEBA72AFA9D}">
      <dgm:prSet/>
      <dgm:spPr/>
      <dgm:t>
        <a:bodyPr/>
        <a:lstStyle/>
        <a:p>
          <a:endParaRPr lang="en-US"/>
        </a:p>
      </dgm:t>
    </dgm:pt>
    <dgm:pt modelId="{43A3C1B5-4C5D-4FB7-A47C-7AD9C4A3C48C}" type="sibTrans" cxnId="{E6DB9072-05E0-47AF-98D0-BEEBA72AFA9D}">
      <dgm:prSet/>
      <dgm:spPr/>
      <dgm:t>
        <a:bodyPr/>
        <a:lstStyle/>
        <a:p>
          <a:endParaRPr lang="en-US"/>
        </a:p>
      </dgm:t>
    </dgm:pt>
    <dgm:pt modelId="{3C035F42-01F3-46AD-A064-064E075701FB}">
      <dgm:prSet phldrT="[Text]" custT="1"/>
      <dgm:spPr/>
      <dgm:t>
        <a:bodyPr/>
        <a:lstStyle/>
        <a:p>
          <a:r>
            <a:rPr lang="en-US" sz="2000" smtClean="0"/>
            <a:t>Buat </a:t>
          </a:r>
          <a:r>
            <a:rPr lang="en-US" sz="2000" dirty="0" err="1" smtClean="0"/>
            <a:t>langkah</a:t>
          </a:r>
          <a:r>
            <a:rPr lang="en-US" sz="2000" dirty="0" smtClean="0"/>
            <a:t> linier yang </a:t>
          </a:r>
          <a:r>
            <a:rPr lang="en-US" sz="2000" dirty="0" err="1" smtClean="0"/>
            <a:t>lebih</a:t>
          </a:r>
          <a:r>
            <a:rPr lang="en-US" sz="2000" dirty="0" smtClean="0"/>
            <a:t> </a:t>
          </a:r>
          <a:r>
            <a:rPr lang="en-US" sz="2000" dirty="0" err="1" smtClean="0"/>
            <a:t>singkat</a:t>
          </a:r>
          <a:endParaRPr lang="en-US" sz="2000" dirty="0"/>
        </a:p>
      </dgm:t>
    </dgm:pt>
    <dgm:pt modelId="{24346450-613E-4638-ABEF-8F896DEB73EB}" type="parTrans" cxnId="{7D68874E-43E6-44D4-AF45-6F18C5CDEB72}">
      <dgm:prSet/>
      <dgm:spPr/>
      <dgm:t>
        <a:bodyPr/>
        <a:lstStyle/>
        <a:p>
          <a:endParaRPr lang="en-US"/>
        </a:p>
      </dgm:t>
    </dgm:pt>
    <dgm:pt modelId="{EF44C3EF-6BDC-45FE-9A5B-778644332FD5}" type="sibTrans" cxnId="{7D68874E-43E6-44D4-AF45-6F18C5CDEB72}">
      <dgm:prSet/>
      <dgm:spPr/>
      <dgm:t>
        <a:bodyPr/>
        <a:lstStyle/>
        <a:p>
          <a:endParaRPr lang="en-US"/>
        </a:p>
      </dgm:t>
    </dgm:pt>
    <dgm:pt modelId="{0395DC2A-49DC-4F85-8C70-90ECB588EDB0}">
      <dgm:prSet phldrT="[Text]" phldr="1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87BDEB46-FA75-4159-B985-E3CA3CFEAF28}" type="parTrans" cxnId="{998C3CDD-D590-4CD8-80E3-7C99C2F1109F}">
      <dgm:prSet/>
      <dgm:spPr/>
      <dgm:t>
        <a:bodyPr/>
        <a:lstStyle/>
        <a:p>
          <a:endParaRPr lang="en-US"/>
        </a:p>
      </dgm:t>
    </dgm:pt>
    <dgm:pt modelId="{A77132E0-297A-4C4E-B1BB-1E6EC9ADA815}" type="sibTrans" cxnId="{998C3CDD-D590-4CD8-80E3-7C99C2F1109F}">
      <dgm:prSet/>
      <dgm:spPr/>
      <dgm:t>
        <a:bodyPr/>
        <a:lstStyle/>
        <a:p>
          <a:endParaRPr lang="en-US"/>
        </a:p>
      </dgm:t>
    </dgm:pt>
    <dgm:pt modelId="{7D3D94A9-6738-4DD7-ADC0-13D97A0840E3}">
      <dgm:prSet phldrT="[Text]" custT="1"/>
      <dgm:spPr/>
      <dgm:t>
        <a:bodyPr/>
        <a:lstStyle/>
        <a:p>
          <a:r>
            <a:rPr lang="en-US" sz="2000" dirty="0" err="1" smtClean="0"/>
            <a:t>Batasi</a:t>
          </a:r>
          <a:r>
            <a:rPr lang="en-US" sz="2000" dirty="0" smtClean="0"/>
            <a:t> </a:t>
          </a:r>
          <a:r>
            <a:rPr lang="en-US" sz="2000" dirty="0" err="1" smtClean="0"/>
            <a:t>informasi</a:t>
          </a:r>
          <a:r>
            <a:rPr lang="en-US" sz="2000" dirty="0" smtClean="0"/>
            <a:t> </a:t>
          </a:r>
          <a:r>
            <a:rPr lang="en-US" sz="2000" dirty="0" err="1" smtClean="0"/>
            <a:t>penting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periode</a:t>
          </a:r>
          <a:r>
            <a:rPr lang="en-US" sz="2000" dirty="0" smtClean="0"/>
            <a:t> </a:t>
          </a:r>
          <a:r>
            <a:rPr lang="en-US" sz="2000" dirty="0" err="1" smtClean="0"/>
            <a:t>waktu</a:t>
          </a:r>
          <a:r>
            <a:rPr lang="en-US" sz="2000" dirty="0" smtClean="0"/>
            <a:t> </a:t>
          </a:r>
          <a:r>
            <a:rPr lang="en-US" sz="2000" dirty="0" err="1" smtClean="0"/>
            <a:t>tertentu</a:t>
          </a:r>
          <a:endParaRPr lang="en-US" sz="2000" dirty="0"/>
        </a:p>
      </dgm:t>
    </dgm:pt>
    <dgm:pt modelId="{BCB002CD-F5C6-426E-A357-DF6F656D54C1}" type="parTrans" cxnId="{15C719DB-1457-405E-9685-D6D47C63EEB6}">
      <dgm:prSet/>
      <dgm:spPr/>
      <dgm:t>
        <a:bodyPr/>
        <a:lstStyle/>
        <a:p>
          <a:endParaRPr lang="en-US"/>
        </a:p>
      </dgm:t>
    </dgm:pt>
    <dgm:pt modelId="{F7B1ABA7-276E-4E0B-8DD2-19144E5A5552}" type="sibTrans" cxnId="{15C719DB-1457-405E-9685-D6D47C63EEB6}">
      <dgm:prSet/>
      <dgm:spPr/>
      <dgm:t>
        <a:bodyPr/>
        <a:lstStyle/>
        <a:p>
          <a:endParaRPr lang="en-US"/>
        </a:p>
      </dgm:t>
    </dgm:pt>
    <dgm:pt modelId="{4A8F5C71-BD1A-4FCA-8593-01A3A42F2CD8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EFAD80E0-F6BF-4274-AAD7-92AE60959012}" type="parTrans" cxnId="{5B95EF93-02CA-4555-8E4D-7DB8421D2B6C}">
      <dgm:prSet/>
      <dgm:spPr/>
      <dgm:t>
        <a:bodyPr/>
        <a:lstStyle/>
        <a:p>
          <a:endParaRPr lang="en-US"/>
        </a:p>
      </dgm:t>
    </dgm:pt>
    <dgm:pt modelId="{C06EF271-0E36-4324-A177-6A4C3A1D849C}" type="sibTrans" cxnId="{5B95EF93-02CA-4555-8E4D-7DB8421D2B6C}">
      <dgm:prSet/>
      <dgm:spPr/>
      <dgm:t>
        <a:bodyPr/>
        <a:lstStyle/>
        <a:p>
          <a:endParaRPr lang="en-US"/>
        </a:p>
      </dgm:t>
    </dgm:pt>
    <dgm:pt modelId="{3016B83D-2F12-4116-9246-BB1F290CBCC5}">
      <dgm:prSet phldrT="[Text]" custT="1"/>
      <dgm:spPr/>
      <dgm:t>
        <a:bodyPr/>
        <a:lstStyle/>
        <a:p>
          <a:r>
            <a:rPr lang="en-US" sz="2000" dirty="0" err="1" smtClean="0"/>
            <a:t>penggunaan</a:t>
          </a:r>
          <a:r>
            <a:rPr lang="en-US" sz="2000" dirty="0" smtClean="0"/>
            <a:t> icon </a:t>
          </a:r>
          <a:r>
            <a:rPr lang="en-US" sz="2000" dirty="0" err="1" smtClean="0"/>
            <a:t>antar</a:t>
          </a:r>
          <a:r>
            <a:rPr lang="en-US" sz="2000" dirty="0" smtClean="0"/>
            <a:t> screen </a:t>
          </a:r>
          <a:r>
            <a:rPr lang="en-US" sz="2000" dirty="0" err="1" smtClean="0"/>
            <a:t>sebaiknya</a:t>
          </a:r>
          <a:r>
            <a:rPr lang="en-US" sz="2000" dirty="0" smtClean="0"/>
            <a:t> </a:t>
          </a:r>
          <a:r>
            <a:rPr lang="en-US" sz="2000" dirty="0" err="1" smtClean="0"/>
            <a:t>konsisten</a:t>
          </a:r>
          <a:endParaRPr lang="en-US" sz="2000" dirty="0"/>
        </a:p>
      </dgm:t>
    </dgm:pt>
    <dgm:pt modelId="{6814EE18-E36A-4548-A384-6D4B9BAB2FEF}" type="parTrans" cxnId="{5748BBC0-6A2B-4813-8213-6ED72A22877D}">
      <dgm:prSet/>
      <dgm:spPr/>
      <dgm:t>
        <a:bodyPr/>
        <a:lstStyle/>
        <a:p>
          <a:endParaRPr lang="en-US"/>
        </a:p>
      </dgm:t>
    </dgm:pt>
    <dgm:pt modelId="{575BCA8A-F636-4747-AF1E-8AB7E45FA296}" type="sibTrans" cxnId="{5748BBC0-6A2B-4813-8213-6ED72A22877D}">
      <dgm:prSet/>
      <dgm:spPr/>
      <dgm:t>
        <a:bodyPr/>
        <a:lstStyle/>
        <a:p>
          <a:endParaRPr lang="en-US"/>
        </a:p>
      </dgm:t>
    </dgm:pt>
    <dgm:pt modelId="{2FE854C2-AADA-4C64-B29E-F5F29AC2426A}">
      <dgm:prSet phldrT="[Text]" custT="1"/>
      <dgm:spPr/>
      <dgm:t>
        <a:bodyPr/>
        <a:lstStyle/>
        <a:p>
          <a:r>
            <a:rPr lang="en-US" sz="1800" dirty="0" smtClean="0"/>
            <a:t> </a:t>
          </a:r>
          <a:r>
            <a:rPr lang="en-US" sz="1800" dirty="0" err="1" smtClean="0"/>
            <a:t>Organisasikan</a:t>
          </a:r>
          <a:r>
            <a:rPr lang="en-US" sz="1800" dirty="0" smtClean="0"/>
            <a:t> </a:t>
          </a:r>
          <a:r>
            <a:rPr lang="en-US" sz="1800" dirty="0" err="1" smtClean="0"/>
            <a:t>informasi</a:t>
          </a:r>
          <a:r>
            <a:rPr lang="en-US" sz="1800" dirty="0" smtClean="0"/>
            <a:t> </a:t>
          </a:r>
          <a:r>
            <a:rPr lang="en-US" sz="1800" dirty="0" err="1" smtClean="0"/>
            <a:t>kedalam</a:t>
          </a:r>
          <a:r>
            <a:rPr lang="en-US" sz="1800" dirty="0" smtClean="0"/>
            <a:t> </a:t>
          </a:r>
          <a:r>
            <a:rPr lang="en-US" sz="1800" dirty="0" err="1" smtClean="0"/>
            <a:t>potongan-potongan</a:t>
          </a:r>
          <a:r>
            <a:rPr lang="en-US" sz="1800" dirty="0" smtClean="0"/>
            <a:t> yang </a:t>
          </a:r>
          <a:r>
            <a:rPr lang="en-US" sz="1800" dirty="0" err="1" smtClean="0"/>
            <a:t>lebih</a:t>
          </a:r>
          <a:r>
            <a:rPr lang="en-US" sz="1800" dirty="0" smtClean="0"/>
            <a:t> </a:t>
          </a:r>
          <a:r>
            <a:rPr lang="en-US" sz="1800" dirty="0" err="1" smtClean="0"/>
            <a:t>kecil</a:t>
          </a:r>
          <a:endParaRPr lang="en-US" sz="1800" dirty="0"/>
        </a:p>
      </dgm:t>
    </dgm:pt>
    <dgm:pt modelId="{10843C4F-8184-43F8-A8A1-6EB005394B68}" type="parTrans" cxnId="{7E58B6FC-A954-45AC-8F65-9F7A2234A2AE}">
      <dgm:prSet/>
      <dgm:spPr/>
      <dgm:t>
        <a:bodyPr/>
        <a:lstStyle/>
        <a:p>
          <a:endParaRPr lang="en-US"/>
        </a:p>
      </dgm:t>
    </dgm:pt>
    <dgm:pt modelId="{541DDA4C-DFD9-451D-B1F6-379C03B87F1B}" type="sibTrans" cxnId="{7E58B6FC-A954-45AC-8F65-9F7A2234A2AE}">
      <dgm:prSet/>
      <dgm:spPr/>
      <dgm:t>
        <a:bodyPr/>
        <a:lstStyle/>
        <a:p>
          <a:endParaRPr lang="en-US"/>
        </a:p>
      </dgm:t>
    </dgm:pt>
    <dgm:pt modelId="{73B60B70-6F8A-4269-9A27-591DBDA7ACA7}">
      <dgm:prSet phldrT="[Text]" custT="1"/>
      <dgm:spPr>
        <a:solidFill>
          <a:srgbClr val="A8D73F"/>
        </a:solidFill>
      </dgm:spPr>
      <dgm:t>
        <a:bodyPr/>
        <a:lstStyle/>
        <a:p>
          <a:endParaRPr lang="en-US" sz="2000" dirty="0"/>
        </a:p>
      </dgm:t>
    </dgm:pt>
    <dgm:pt modelId="{33AAA1A0-4B06-4244-933E-CB7B925658C4}" type="parTrans" cxnId="{5390F883-4416-46E3-A825-ADF9A5A3E85C}">
      <dgm:prSet/>
      <dgm:spPr/>
      <dgm:t>
        <a:bodyPr/>
        <a:lstStyle/>
        <a:p>
          <a:endParaRPr lang="en-US"/>
        </a:p>
      </dgm:t>
    </dgm:pt>
    <dgm:pt modelId="{76A41798-348C-48D4-B14C-E3722351988B}" type="sibTrans" cxnId="{5390F883-4416-46E3-A825-ADF9A5A3E85C}">
      <dgm:prSet/>
      <dgm:spPr/>
      <dgm:t>
        <a:bodyPr/>
        <a:lstStyle/>
        <a:p>
          <a:endParaRPr lang="en-US"/>
        </a:p>
      </dgm:t>
    </dgm:pt>
    <dgm:pt modelId="{8272E3F3-69D9-4565-A88C-35B9361B0C39}">
      <dgm:prSet phldrT="[Text]" custT="1"/>
      <dgm:spPr/>
      <dgm:t>
        <a:bodyPr/>
        <a:lstStyle/>
        <a:p>
          <a:r>
            <a:rPr lang="en-US" sz="1800" dirty="0" smtClean="0"/>
            <a:t> </a:t>
          </a:r>
          <a:r>
            <a:rPr lang="en-US" sz="1800" dirty="0" err="1" smtClean="0"/>
            <a:t>Gunakan</a:t>
          </a:r>
          <a:r>
            <a:rPr lang="en-US" sz="1800" dirty="0" smtClean="0"/>
            <a:t> auto format </a:t>
          </a:r>
          <a:r>
            <a:rPr lang="en-US" sz="1800" dirty="0" err="1" smtClean="0"/>
            <a:t>untuk</a:t>
          </a:r>
          <a:r>
            <a:rPr lang="en-US" sz="1800" dirty="0" smtClean="0"/>
            <a:t> </a:t>
          </a:r>
          <a:r>
            <a:rPr lang="en-US" sz="1800" dirty="0" err="1" smtClean="0"/>
            <a:t>mengorganisasikan</a:t>
          </a:r>
          <a:r>
            <a:rPr lang="en-US" sz="1800" dirty="0" smtClean="0"/>
            <a:t> </a:t>
          </a:r>
          <a:r>
            <a:rPr lang="en-US" sz="1800" dirty="0" err="1" smtClean="0"/>
            <a:t>masukan</a:t>
          </a:r>
          <a:r>
            <a:rPr lang="en-US" sz="1800" dirty="0" smtClean="0"/>
            <a:t> </a:t>
          </a:r>
          <a:r>
            <a:rPr lang="en-US" sz="1800" dirty="0" err="1" smtClean="0"/>
            <a:t>dari</a:t>
          </a:r>
          <a:r>
            <a:rPr lang="en-US" sz="1800" dirty="0" smtClean="0"/>
            <a:t> </a:t>
          </a:r>
          <a:r>
            <a:rPr lang="en-US" sz="1800" dirty="0" err="1" smtClean="0"/>
            <a:t>pengguna</a:t>
          </a:r>
          <a:endParaRPr lang="en-US" sz="1800" dirty="0"/>
        </a:p>
      </dgm:t>
    </dgm:pt>
    <dgm:pt modelId="{BD43FA00-130C-40B1-B482-610E7F661CE9}" type="parTrans" cxnId="{C3D0C371-94B2-4A87-9AAF-D659EF9802DE}">
      <dgm:prSet/>
      <dgm:spPr/>
      <dgm:t>
        <a:bodyPr/>
        <a:lstStyle/>
        <a:p>
          <a:endParaRPr lang="en-US"/>
        </a:p>
      </dgm:t>
    </dgm:pt>
    <dgm:pt modelId="{9B9274F3-B755-4A78-8329-2034D08660CF}" type="sibTrans" cxnId="{C3D0C371-94B2-4A87-9AAF-D659EF9802DE}">
      <dgm:prSet/>
      <dgm:spPr/>
      <dgm:t>
        <a:bodyPr/>
        <a:lstStyle/>
        <a:p>
          <a:endParaRPr lang="en-US"/>
        </a:p>
      </dgm:t>
    </dgm:pt>
    <dgm:pt modelId="{D7C7F9E0-5AF4-472C-A090-95F00E2B9B2D}">
      <dgm:prSet phldrT="[Text]" custT="1"/>
      <dgm:spPr>
        <a:solidFill>
          <a:srgbClr val="BD56C0"/>
        </a:solidFill>
      </dgm:spPr>
      <dgm:t>
        <a:bodyPr/>
        <a:lstStyle/>
        <a:p>
          <a:endParaRPr lang="en-US" sz="2000" dirty="0"/>
        </a:p>
      </dgm:t>
    </dgm:pt>
    <dgm:pt modelId="{7A7D2CB6-1E37-41D2-A7D9-BA63BCC19D08}" type="parTrans" cxnId="{1091E295-62F9-447B-8473-3D7EC5CC85D4}">
      <dgm:prSet/>
      <dgm:spPr/>
      <dgm:t>
        <a:bodyPr/>
        <a:lstStyle/>
        <a:p>
          <a:endParaRPr lang="en-US"/>
        </a:p>
      </dgm:t>
    </dgm:pt>
    <dgm:pt modelId="{22BAB5E8-FF09-479C-9D8F-3D47A08EA5DF}" type="sibTrans" cxnId="{1091E295-62F9-447B-8473-3D7EC5CC85D4}">
      <dgm:prSet/>
      <dgm:spPr/>
      <dgm:t>
        <a:bodyPr/>
        <a:lstStyle/>
        <a:p>
          <a:endParaRPr lang="en-US"/>
        </a:p>
      </dgm:t>
    </dgm:pt>
    <dgm:pt modelId="{422ECA51-6D7E-40BE-88D8-616B1FD8DBFE}">
      <dgm:prSet phldrT="[Text]" custT="1"/>
      <dgm:spPr/>
      <dgm:t>
        <a:bodyPr/>
        <a:lstStyle/>
        <a:p>
          <a:r>
            <a:rPr lang="en-US" sz="2000" dirty="0" err="1" smtClean="0"/>
            <a:t>Sediakan</a:t>
          </a:r>
          <a:r>
            <a:rPr lang="en-US" sz="2000" dirty="0" smtClean="0"/>
            <a:t> </a:t>
          </a:r>
          <a:r>
            <a:rPr lang="en-US" sz="2000" dirty="0" err="1" smtClean="0"/>
            <a:t>navigasi</a:t>
          </a:r>
          <a:r>
            <a:rPr lang="en-US" sz="2000" dirty="0" smtClean="0"/>
            <a:t> yang </a:t>
          </a:r>
          <a:r>
            <a:rPr lang="en-US" sz="2000" dirty="0" err="1" smtClean="0"/>
            <a:t>dapat</a:t>
          </a:r>
          <a:r>
            <a:rPr lang="en-US" sz="2000" dirty="0" smtClean="0"/>
            <a:t> </a:t>
          </a:r>
          <a:r>
            <a:rPr lang="en-US" sz="2000" dirty="0" err="1" smtClean="0"/>
            <a:t>menunjukkan</a:t>
          </a:r>
          <a:r>
            <a:rPr lang="en-US" sz="2000" dirty="0" smtClean="0"/>
            <a:t> </a:t>
          </a:r>
          <a:r>
            <a:rPr lang="en-US" sz="2000" dirty="0" err="1" smtClean="0"/>
            <a:t>posisi</a:t>
          </a:r>
          <a:r>
            <a:rPr lang="en-US" sz="2000" dirty="0" smtClean="0"/>
            <a:t> </a:t>
          </a:r>
          <a:r>
            <a:rPr lang="en-US" sz="2000" dirty="0" err="1" smtClean="0"/>
            <a:t>pengguna</a:t>
          </a:r>
          <a:endParaRPr lang="en-US" sz="2000" dirty="0"/>
        </a:p>
      </dgm:t>
    </dgm:pt>
    <dgm:pt modelId="{B7E03CE5-6D3D-42EB-8285-62021918397E}" type="parTrans" cxnId="{63B5D734-0524-44A0-9DE1-BC9223DAD82C}">
      <dgm:prSet/>
      <dgm:spPr/>
      <dgm:t>
        <a:bodyPr/>
        <a:lstStyle/>
        <a:p>
          <a:endParaRPr lang="en-US"/>
        </a:p>
      </dgm:t>
    </dgm:pt>
    <dgm:pt modelId="{DCDD2F9D-7CE0-409B-A881-2A8F4453A366}" type="sibTrans" cxnId="{63B5D734-0524-44A0-9DE1-BC9223DAD82C}">
      <dgm:prSet/>
      <dgm:spPr/>
      <dgm:t>
        <a:bodyPr/>
        <a:lstStyle/>
        <a:p>
          <a:endParaRPr lang="en-US"/>
        </a:p>
      </dgm:t>
    </dgm:pt>
    <dgm:pt modelId="{B84AB0A3-4B3C-43FE-92A1-3A6D928E8548}">
      <dgm:prSet phldrT="[Text]" custT="1"/>
      <dgm:spPr>
        <a:solidFill>
          <a:srgbClr val="7B7F9B"/>
        </a:solidFill>
      </dgm:spPr>
      <dgm:t>
        <a:bodyPr/>
        <a:lstStyle/>
        <a:p>
          <a:endParaRPr lang="en-US" sz="2000" dirty="0"/>
        </a:p>
      </dgm:t>
    </dgm:pt>
    <dgm:pt modelId="{4C4835DB-EF84-403C-A14D-D7EFDC845BB1}" type="parTrans" cxnId="{87CCA941-0074-4C1D-B7C8-9F33CA486474}">
      <dgm:prSet/>
      <dgm:spPr/>
      <dgm:t>
        <a:bodyPr/>
        <a:lstStyle/>
        <a:p>
          <a:endParaRPr lang="en-US"/>
        </a:p>
      </dgm:t>
    </dgm:pt>
    <dgm:pt modelId="{E4837E93-946F-453E-A3C7-C7FF30878D84}" type="sibTrans" cxnId="{87CCA941-0074-4C1D-B7C8-9F33CA486474}">
      <dgm:prSet/>
      <dgm:spPr/>
      <dgm:t>
        <a:bodyPr/>
        <a:lstStyle/>
        <a:p>
          <a:endParaRPr lang="en-US"/>
        </a:p>
      </dgm:t>
    </dgm:pt>
    <dgm:pt modelId="{C0FBD45A-38E7-4598-ABF8-991FEF7DDDC0}">
      <dgm:prSet phldrT="[Text]" custT="1"/>
      <dgm:spPr/>
      <dgm:t>
        <a:bodyPr/>
        <a:lstStyle/>
        <a:p>
          <a:r>
            <a:rPr lang="en-US" sz="2000" dirty="0" err="1" smtClean="0"/>
            <a:t>Sediakan</a:t>
          </a:r>
          <a:r>
            <a:rPr lang="en-US" sz="2000" dirty="0" smtClean="0"/>
            <a:t> reminder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peringatan</a:t>
          </a:r>
          <a:endParaRPr lang="en-US" sz="2000" dirty="0"/>
        </a:p>
      </dgm:t>
    </dgm:pt>
    <dgm:pt modelId="{5408AA8D-E967-4C6A-902D-8C77C26B53A0}" type="parTrans" cxnId="{F2F48D47-D2EA-44F2-BBAF-78DB269E8DB7}">
      <dgm:prSet/>
      <dgm:spPr/>
      <dgm:t>
        <a:bodyPr/>
        <a:lstStyle/>
        <a:p>
          <a:endParaRPr lang="en-US"/>
        </a:p>
      </dgm:t>
    </dgm:pt>
    <dgm:pt modelId="{504DC305-9BF6-45C3-A9A9-61BFACB5E453}" type="sibTrans" cxnId="{F2F48D47-D2EA-44F2-BBAF-78DB269E8DB7}">
      <dgm:prSet/>
      <dgm:spPr/>
      <dgm:t>
        <a:bodyPr/>
        <a:lstStyle/>
        <a:p>
          <a:endParaRPr lang="en-US"/>
        </a:p>
      </dgm:t>
    </dgm:pt>
    <dgm:pt modelId="{FD170BF5-2CE2-44E6-8415-470303E0131D}">
      <dgm:prSet phldrT="[Text]" custT="1"/>
      <dgm:spPr>
        <a:solidFill>
          <a:srgbClr val="0070C0"/>
        </a:solidFill>
      </dgm:spPr>
      <dgm:t>
        <a:bodyPr/>
        <a:lstStyle/>
        <a:p>
          <a:endParaRPr lang="en-US" sz="2000" dirty="0"/>
        </a:p>
      </dgm:t>
    </dgm:pt>
    <dgm:pt modelId="{98FBD66E-3EC8-4211-B6C2-9F6911D55D53}" type="parTrans" cxnId="{E34DAF28-F6AE-45A0-BC44-3CCBCEBF9EB4}">
      <dgm:prSet/>
      <dgm:spPr/>
      <dgm:t>
        <a:bodyPr/>
        <a:lstStyle/>
        <a:p>
          <a:endParaRPr lang="en-US"/>
        </a:p>
      </dgm:t>
    </dgm:pt>
    <dgm:pt modelId="{B1FB1AEA-C2AE-433C-8F3C-FB043CC479FA}" type="sibTrans" cxnId="{E34DAF28-F6AE-45A0-BC44-3CCBCEBF9EB4}">
      <dgm:prSet/>
      <dgm:spPr/>
      <dgm:t>
        <a:bodyPr/>
        <a:lstStyle/>
        <a:p>
          <a:endParaRPr lang="en-US"/>
        </a:p>
      </dgm:t>
    </dgm:pt>
    <dgm:pt modelId="{10D008D2-A927-4ADE-9388-4EE25D668250}">
      <dgm:prSet phldrT="[Text]" custT="1"/>
      <dgm:spPr/>
      <dgm:t>
        <a:bodyPr/>
        <a:lstStyle/>
        <a:p>
          <a:r>
            <a:rPr lang="en-US" sz="2000" dirty="0" err="1" smtClean="0"/>
            <a:t>Sediakan</a:t>
          </a:r>
          <a:r>
            <a:rPr lang="en-US" sz="2000" dirty="0" smtClean="0"/>
            <a:t> </a:t>
          </a:r>
          <a:r>
            <a:rPr lang="en-US" sz="2000" dirty="0" err="1" smtClean="0"/>
            <a:t>umpan</a:t>
          </a:r>
          <a:r>
            <a:rPr lang="en-US" sz="2000" dirty="0" smtClean="0"/>
            <a:t> </a:t>
          </a:r>
          <a:r>
            <a:rPr lang="en-US" sz="2000" dirty="0" err="1" smtClean="0"/>
            <a:t>balik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apa</a:t>
          </a:r>
          <a:r>
            <a:rPr lang="en-US" sz="2000" dirty="0" smtClean="0"/>
            <a:t> yang </a:t>
          </a:r>
          <a:r>
            <a:rPr lang="en-US" sz="2000" dirty="0" err="1" smtClean="0"/>
            <a:t>sedang</a:t>
          </a:r>
          <a:r>
            <a:rPr lang="en-US" sz="2000" dirty="0" smtClean="0"/>
            <a:t> </a:t>
          </a:r>
          <a:r>
            <a:rPr lang="en-US" sz="2000" dirty="0" err="1" smtClean="0"/>
            <a:t>terjadi</a:t>
          </a:r>
          <a:endParaRPr lang="en-US" sz="2000" dirty="0"/>
        </a:p>
      </dgm:t>
    </dgm:pt>
    <dgm:pt modelId="{FF12F28C-53C0-4842-9694-D8F78D40A898}" type="parTrans" cxnId="{CF357545-0890-4FED-9736-8F13B248C0F3}">
      <dgm:prSet/>
      <dgm:spPr/>
      <dgm:t>
        <a:bodyPr/>
        <a:lstStyle/>
        <a:p>
          <a:endParaRPr lang="en-US"/>
        </a:p>
      </dgm:t>
    </dgm:pt>
    <dgm:pt modelId="{647F7DFA-6C95-4455-BB17-511B058A31F2}" type="sibTrans" cxnId="{CF357545-0890-4FED-9736-8F13B248C0F3}">
      <dgm:prSet/>
      <dgm:spPr/>
      <dgm:t>
        <a:bodyPr/>
        <a:lstStyle/>
        <a:p>
          <a:endParaRPr lang="en-US"/>
        </a:p>
      </dgm:t>
    </dgm:pt>
    <dgm:pt modelId="{A7004D27-A801-4195-A67A-FA2260F47668}">
      <dgm:prSet phldrT="[Text]" custT="1"/>
      <dgm:spPr/>
      <dgm:t>
        <a:bodyPr/>
        <a:lstStyle/>
        <a:p>
          <a:r>
            <a:rPr lang="en-US" sz="2000" dirty="0" err="1" smtClean="0"/>
            <a:t>Minimalkan</a:t>
          </a:r>
          <a:r>
            <a:rPr lang="en-US" sz="2000" dirty="0" smtClean="0"/>
            <a:t> </a:t>
          </a:r>
          <a:r>
            <a:rPr lang="en-US" sz="2000" dirty="0" err="1" smtClean="0"/>
            <a:t>beban</a:t>
          </a:r>
          <a:r>
            <a:rPr lang="en-US" sz="2000" dirty="0" smtClean="0"/>
            <a:t> </a:t>
          </a:r>
          <a:r>
            <a:rPr lang="en-US" sz="2000" dirty="0" err="1" smtClean="0"/>
            <a:t>memori</a:t>
          </a:r>
          <a:r>
            <a:rPr lang="en-US" sz="2000" dirty="0" smtClean="0"/>
            <a:t> </a:t>
          </a:r>
          <a:r>
            <a:rPr lang="en-US" sz="2000" dirty="0" err="1" smtClean="0"/>
            <a:t>pengguna</a:t>
          </a:r>
          <a:endParaRPr lang="en-US" sz="2000" dirty="0"/>
        </a:p>
      </dgm:t>
    </dgm:pt>
    <dgm:pt modelId="{B9039158-AC98-49DA-80E1-7F624CA003F3}" type="parTrans" cxnId="{7305FCBA-291E-4BAE-852B-6639CD545F1B}">
      <dgm:prSet/>
      <dgm:spPr/>
      <dgm:t>
        <a:bodyPr/>
        <a:lstStyle/>
        <a:p>
          <a:endParaRPr lang="en-US"/>
        </a:p>
      </dgm:t>
    </dgm:pt>
    <dgm:pt modelId="{2AA793FA-8052-4983-ABBE-A1BF44D1BBD2}" type="sibTrans" cxnId="{7305FCBA-291E-4BAE-852B-6639CD545F1B}">
      <dgm:prSet/>
      <dgm:spPr/>
      <dgm:t>
        <a:bodyPr/>
        <a:lstStyle/>
        <a:p>
          <a:endParaRPr lang="en-US"/>
        </a:p>
      </dgm:t>
    </dgm:pt>
    <dgm:pt modelId="{B433F140-5E23-4FA6-B441-1A190977FC8F}">
      <dgm:prSet phldrT="[Text]" custT="1"/>
      <dgm:spPr>
        <a:solidFill>
          <a:srgbClr val="587F31"/>
        </a:solidFill>
      </dgm:spPr>
      <dgm:t>
        <a:bodyPr/>
        <a:lstStyle/>
        <a:p>
          <a:endParaRPr lang="en-US" sz="2000" dirty="0"/>
        </a:p>
      </dgm:t>
    </dgm:pt>
    <dgm:pt modelId="{CDAB5052-7D07-4A68-AD4A-C06BF6D59106}" type="parTrans" cxnId="{C4A49FDA-4591-47D0-BF3C-6B6EDB3508BC}">
      <dgm:prSet/>
      <dgm:spPr/>
      <dgm:t>
        <a:bodyPr/>
        <a:lstStyle/>
        <a:p>
          <a:endParaRPr lang="en-US"/>
        </a:p>
      </dgm:t>
    </dgm:pt>
    <dgm:pt modelId="{2235811F-0394-4E85-A3A8-2A0679EF234A}" type="sibTrans" cxnId="{C4A49FDA-4591-47D0-BF3C-6B6EDB3508BC}">
      <dgm:prSet/>
      <dgm:spPr/>
      <dgm:t>
        <a:bodyPr/>
        <a:lstStyle/>
        <a:p>
          <a:endParaRPr lang="en-US"/>
        </a:p>
      </dgm:t>
    </dgm:pt>
    <dgm:pt modelId="{A2D0CAB9-2896-441D-9F01-877C60597147}">
      <dgm:prSet phldrT="[Text]" custT="1"/>
      <dgm:spPr>
        <a:solidFill>
          <a:srgbClr val="C39B53"/>
        </a:solidFill>
      </dgm:spPr>
      <dgm:t>
        <a:bodyPr/>
        <a:lstStyle/>
        <a:p>
          <a:endParaRPr lang="en-US" sz="2000" dirty="0"/>
        </a:p>
      </dgm:t>
    </dgm:pt>
    <dgm:pt modelId="{41D88316-82AC-46F5-B99F-149E48847C2D}" type="sibTrans" cxnId="{6850F6E6-B215-4D95-BDDC-9D0760155F46}">
      <dgm:prSet/>
      <dgm:spPr/>
      <dgm:t>
        <a:bodyPr/>
        <a:lstStyle/>
        <a:p>
          <a:endParaRPr lang="en-US"/>
        </a:p>
      </dgm:t>
    </dgm:pt>
    <dgm:pt modelId="{DA983CC2-3F41-4808-BB23-EAF82AFFE7A5}" type="parTrans" cxnId="{6850F6E6-B215-4D95-BDDC-9D0760155F46}">
      <dgm:prSet/>
      <dgm:spPr/>
      <dgm:t>
        <a:bodyPr/>
        <a:lstStyle/>
        <a:p>
          <a:endParaRPr lang="en-US"/>
        </a:p>
      </dgm:t>
    </dgm:pt>
    <dgm:pt modelId="{971C5EE3-9291-485A-9BCA-86B8171952E2}" type="pres">
      <dgm:prSet presAssocID="{BD78BEBD-238D-4E48-BCA8-4B856F4C96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274E3-9F81-409C-9D9C-2C25AFFD91C1}" type="pres">
      <dgm:prSet presAssocID="{A370CF75-E058-4B53-AC7E-6AF0858BBD5D}" presName="composite" presStyleCnt="0"/>
      <dgm:spPr/>
    </dgm:pt>
    <dgm:pt modelId="{FDB43DAC-2C3F-4192-81C4-C852AADFE86B}" type="pres">
      <dgm:prSet presAssocID="{A370CF75-E058-4B53-AC7E-6AF0858BBD5D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A70D4-548C-4570-8B75-E9BB8A836C43}" type="pres">
      <dgm:prSet presAssocID="{A370CF75-E058-4B53-AC7E-6AF0858BBD5D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A66F6-4239-4FD5-9319-97DE1DE3246B}" type="pres">
      <dgm:prSet presAssocID="{43A3C1B5-4C5D-4FB7-A47C-7AD9C4A3C48C}" presName="sp" presStyleCnt="0"/>
      <dgm:spPr/>
    </dgm:pt>
    <dgm:pt modelId="{B90C9F0E-E84E-43DB-A8E5-6AE5A916859A}" type="pres">
      <dgm:prSet presAssocID="{0395DC2A-49DC-4F85-8C70-90ECB588EDB0}" presName="composite" presStyleCnt="0"/>
      <dgm:spPr/>
    </dgm:pt>
    <dgm:pt modelId="{113B6EF8-C9C0-4905-8CCF-90BA6004E924}" type="pres">
      <dgm:prSet presAssocID="{0395DC2A-49DC-4F85-8C70-90ECB588EDB0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F452E-5DCE-4F7B-8B76-9F3785FB56F4}" type="pres">
      <dgm:prSet presAssocID="{0395DC2A-49DC-4F85-8C70-90ECB588EDB0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5D57E-C353-47F7-9F09-743512B88DD5}" type="pres">
      <dgm:prSet presAssocID="{A77132E0-297A-4C4E-B1BB-1E6EC9ADA815}" presName="sp" presStyleCnt="0"/>
      <dgm:spPr/>
    </dgm:pt>
    <dgm:pt modelId="{AEC9662D-83A6-4614-864D-0E0DC8914FD1}" type="pres">
      <dgm:prSet presAssocID="{4A8F5C71-BD1A-4FCA-8593-01A3A42F2CD8}" presName="composite" presStyleCnt="0"/>
      <dgm:spPr/>
    </dgm:pt>
    <dgm:pt modelId="{3EEB799F-B400-4158-916D-8570AC5263A0}" type="pres">
      <dgm:prSet presAssocID="{4A8F5C71-BD1A-4FCA-8593-01A3A42F2CD8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5A89-C433-43EF-913D-54CDD2BC41E0}" type="pres">
      <dgm:prSet presAssocID="{4A8F5C71-BD1A-4FCA-8593-01A3A42F2CD8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50275-3511-4991-8938-C1BA8E674AB5}" type="pres">
      <dgm:prSet presAssocID="{C06EF271-0E36-4324-A177-6A4C3A1D849C}" presName="sp" presStyleCnt="0"/>
      <dgm:spPr/>
    </dgm:pt>
    <dgm:pt modelId="{10A34107-A84B-4895-B96B-F651C06E8878}" type="pres">
      <dgm:prSet presAssocID="{73B60B70-6F8A-4269-9A27-591DBDA7ACA7}" presName="composite" presStyleCnt="0"/>
      <dgm:spPr/>
    </dgm:pt>
    <dgm:pt modelId="{933523D3-3B06-4DBC-923B-2D4FECCCF659}" type="pres">
      <dgm:prSet presAssocID="{73B60B70-6F8A-4269-9A27-591DBDA7ACA7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AA27E-D2BF-4D1F-8E42-26DD4755CB68}" type="pres">
      <dgm:prSet presAssocID="{73B60B70-6F8A-4269-9A27-591DBDA7ACA7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5F56-34F6-4919-91A9-3C6932BE3DE4}" type="pres">
      <dgm:prSet presAssocID="{76A41798-348C-48D4-B14C-E3722351988B}" presName="sp" presStyleCnt="0"/>
      <dgm:spPr/>
    </dgm:pt>
    <dgm:pt modelId="{733B4197-041E-4582-9DE8-75FCE100917B}" type="pres">
      <dgm:prSet presAssocID="{D7C7F9E0-5AF4-472C-A090-95F00E2B9B2D}" presName="composite" presStyleCnt="0"/>
      <dgm:spPr/>
    </dgm:pt>
    <dgm:pt modelId="{4AE9A28A-4448-4699-9DDD-D73CDF13AA5C}" type="pres">
      <dgm:prSet presAssocID="{D7C7F9E0-5AF4-472C-A090-95F00E2B9B2D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1AEC0-EEC2-4D37-B3A7-A919B449D4F7}" type="pres">
      <dgm:prSet presAssocID="{D7C7F9E0-5AF4-472C-A090-95F00E2B9B2D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345C7-DA99-4256-970D-5BD4513E6BDF}" type="pres">
      <dgm:prSet presAssocID="{22BAB5E8-FF09-479C-9D8F-3D47A08EA5DF}" presName="sp" presStyleCnt="0"/>
      <dgm:spPr/>
    </dgm:pt>
    <dgm:pt modelId="{0D58397D-803B-4EB7-ADBE-8B53D8C1D5B3}" type="pres">
      <dgm:prSet presAssocID="{B84AB0A3-4B3C-43FE-92A1-3A6D928E8548}" presName="composite" presStyleCnt="0"/>
      <dgm:spPr/>
    </dgm:pt>
    <dgm:pt modelId="{6B7A19C9-8A37-4155-A463-28751F67D826}" type="pres">
      <dgm:prSet presAssocID="{B84AB0A3-4B3C-43FE-92A1-3A6D928E8548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AE549-33B1-4C60-971F-6ACBD62F707F}" type="pres">
      <dgm:prSet presAssocID="{B84AB0A3-4B3C-43FE-92A1-3A6D928E8548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AAAED-63ED-4EB8-AE11-31AA52BCBC2C}" type="pres">
      <dgm:prSet presAssocID="{E4837E93-946F-453E-A3C7-C7FF30878D84}" presName="sp" presStyleCnt="0"/>
      <dgm:spPr/>
    </dgm:pt>
    <dgm:pt modelId="{42B00792-769E-4323-B219-3550AB975F11}" type="pres">
      <dgm:prSet presAssocID="{FD170BF5-2CE2-44E6-8415-470303E0131D}" presName="composite" presStyleCnt="0"/>
      <dgm:spPr/>
    </dgm:pt>
    <dgm:pt modelId="{1DF98554-20E4-40B4-8BE3-98E1DCAE5AFD}" type="pres">
      <dgm:prSet presAssocID="{FD170BF5-2CE2-44E6-8415-470303E0131D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C3E7-E77D-4D9F-9786-C49A7227767B}" type="pres">
      <dgm:prSet presAssocID="{FD170BF5-2CE2-44E6-8415-470303E0131D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8D306-4248-419B-84A3-AC020BC8C1DB}" type="pres">
      <dgm:prSet presAssocID="{B1FB1AEA-C2AE-433C-8F3C-FB043CC479FA}" presName="sp" presStyleCnt="0"/>
      <dgm:spPr/>
    </dgm:pt>
    <dgm:pt modelId="{D2A1A5D8-0163-4533-9107-E1FB907939F2}" type="pres">
      <dgm:prSet presAssocID="{A2D0CAB9-2896-441D-9F01-877C60597147}" presName="composite" presStyleCnt="0"/>
      <dgm:spPr/>
    </dgm:pt>
    <dgm:pt modelId="{9032022B-50E3-45B7-9689-67AE75C6D715}" type="pres">
      <dgm:prSet presAssocID="{A2D0CAB9-2896-441D-9F01-877C60597147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5451F-BDA2-4AE9-B10C-64200B610879}" type="pres">
      <dgm:prSet presAssocID="{A2D0CAB9-2896-441D-9F01-877C60597147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01EE3-8C61-413A-95F2-9F9E8170475C}" type="pres">
      <dgm:prSet presAssocID="{41D88316-82AC-46F5-B99F-149E48847C2D}" presName="sp" presStyleCnt="0"/>
      <dgm:spPr/>
    </dgm:pt>
    <dgm:pt modelId="{3D1B0D7C-2D73-4D78-912C-B046EC3B7D9D}" type="pres">
      <dgm:prSet presAssocID="{B433F140-5E23-4FA6-B441-1A190977FC8F}" presName="composite" presStyleCnt="0"/>
      <dgm:spPr/>
    </dgm:pt>
    <dgm:pt modelId="{EFF9C248-6BC0-4C15-A0E4-36DDBCBFFF15}" type="pres">
      <dgm:prSet presAssocID="{B433F140-5E23-4FA6-B441-1A190977FC8F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7E9CD-C489-4A05-97BF-68E8FF8CD689}" type="pres">
      <dgm:prSet presAssocID="{B433F140-5E23-4FA6-B441-1A190977FC8F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B5D734-0524-44A0-9DE1-BC9223DAD82C}" srcId="{B84AB0A3-4B3C-43FE-92A1-3A6D928E8548}" destId="{422ECA51-6D7E-40BE-88D8-616B1FD8DBFE}" srcOrd="0" destOrd="0" parTransId="{B7E03CE5-6D3D-42EB-8285-62021918397E}" sibTransId="{DCDD2F9D-7CE0-409B-A881-2A8F4453A366}"/>
    <dgm:cxn modelId="{4E000F60-59CA-4DD7-BFA7-CF6170A5FE2F}" type="presOf" srcId="{A2D0CAB9-2896-441D-9F01-877C60597147}" destId="{9032022B-50E3-45B7-9689-67AE75C6D715}" srcOrd="0" destOrd="0" presId="urn:microsoft.com/office/officeart/2005/8/layout/chevron2"/>
    <dgm:cxn modelId="{E34DAF28-F6AE-45A0-BC44-3CCBCEBF9EB4}" srcId="{BD78BEBD-238D-4E48-BCA8-4B856F4C966F}" destId="{FD170BF5-2CE2-44E6-8415-470303E0131D}" srcOrd="6" destOrd="0" parTransId="{98FBD66E-3EC8-4211-B6C2-9F6911D55D53}" sibTransId="{B1FB1AEA-C2AE-433C-8F3C-FB043CC479FA}"/>
    <dgm:cxn modelId="{24AE69B3-D06E-472F-BC37-3750693AAA54}" type="presOf" srcId="{A7004D27-A801-4195-A67A-FA2260F47668}" destId="{9857E9CD-C489-4A05-97BF-68E8FF8CD689}" srcOrd="0" destOrd="0" presId="urn:microsoft.com/office/officeart/2005/8/layout/chevron2"/>
    <dgm:cxn modelId="{6850F6E6-B215-4D95-BDDC-9D0760155F46}" srcId="{BD78BEBD-238D-4E48-BCA8-4B856F4C966F}" destId="{A2D0CAB9-2896-441D-9F01-877C60597147}" srcOrd="7" destOrd="0" parTransId="{DA983CC2-3F41-4808-BB23-EAF82AFFE7A5}" sibTransId="{41D88316-82AC-46F5-B99F-149E48847C2D}"/>
    <dgm:cxn modelId="{7D68874E-43E6-44D4-AF45-6F18C5CDEB72}" srcId="{A370CF75-E058-4B53-AC7E-6AF0858BBD5D}" destId="{3C035F42-01F3-46AD-A064-064E075701FB}" srcOrd="0" destOrd="0" parTransId="{24346450-613E-4638-ABEF-8F896DEB73EB}" sibTransId="{EF44C3EF-6BDC-45FE-9A5B-778644332FD5}"/>
    <dgm:cxn modelId="{1091E295-62F9-447B-8473-3D7EC5CC85D4}" srcId="{BD78BEBD-238D-4E48-BCA8-4B856F4C966F}" destId="{D7C7F9E0-5AF4-472C-A090-95F00E2B9B2D}" srcOrd="4" destOrd="0" parTransId="{7A7D2CB6-1E37-41D2-A7D9-BA63BCC19D08}" sibTransId="{22BAB5E8-FF09-479C-9D8F-3D47A08EA5DF}"/>
    <dgm:cxn modelId="{C4A49FDA-4591-47D0-BF3C-6B6EDB3508BC}" srcId="{BD78BEBD-238D-4E48-BCA8-4B856F4C966F}" destId="{B433F140-5E23-4FA6-B441-1A190977FC8F}" srcOrd="8" destOrd="0" parTransId="{CDAB5052-7D07-4A68-AD4A-C06BF6D59106}" sibTransId="{2235811F-0394-4E85-A3A8-2A0679EF234A}"/>
    <dgm:cxn modelId="{5C66497F-FA0B-4901-9F8A-63EB6A08C52B}" type="presOf" srcId="{BD78BEBD-238D-4E48-BCA8-4B856F4C966F}" destId="{971C5EE3-9291-485A-9BCA-86B8171952E2}" srcOrd="0" destOrd="0" presId="urn:microsoft.com/office/officeart/2005/8/layout/chevron2"/>
    <dgm:cxn modelId="{2594CA7D-81F1-45AA-8980-B714AC93741A}" type="presOf" srcId="{2FE854C2-AADA-4C64-B29E-F5F29AC2426A}" destId="{748AA27E-D2BF-4D1F-8E42-26DD4755CB68}" srcOrd="0" destOrd="0" presId="urn:microsoft.com/office/officeart/2005/8/layout/chevron2"/>
    <dgm:cxn modelId="{6B9C5B17-C89F-487A-92AA-D87A0469A3D6}" type="presOf" srcId="{73B60B70-6F8A-4269-9A27-591DBDA7ACA7}" destId="{933523D3-3B06-4DBC-923B-2D4FECCCF659}" srcOrd="0" destOrd="0" presId="urn:microsoft.com/office/officeart/2005/8/layout/chevron2"/>
    <dgm:cxn modelId="{15C719DB-1457-405E-9685-D6D47C63EEB6}" srcId="{0395DC2A-49DC-4F85-8C70-90ECB588EDB0}" destId="{7D3D94A9-6738-4DD7-ADC0-13D97A0840E3}" srcOrd="0" destOrd="0" parTransId="{BCB002CD-F5C6-426E-A357-DF6F656D54C1}" sibTransId="{F7B1ABA7-276E-4E0B-8DD2-19144E5A5552}"/>
    <dgm:cxn modelId="{E6DB9072-05E0-47AF-98D0-BEEBA72AFA9D}" srcId="{BD78BEBD-238D-4E48-BCA8-4B856F4C966F}" destId="{A370CF75-E058-4B53-AC7E-6AF0858BBD5D}" srcOrd="0" destOrd="0" parTransId="{49CF00A1-7AE7-43CA-81E1-8A3D500A37AD}" sibTransId="{43A3C1B5-4C5D-4FB7-A47C-7AD9C4A3C48C}"/>
    <dgm:cxn modelId="{7305FCBA-291E-4BAE-852B-6639CD545F1B}" srcId="{B433F140-5E23-4FA6-B441-1A190977FC8F}" destId="{A7004D27-A801-4195-A67A-FA2260F47668}" srcOrd="0" destOrd="0" parTransId="{B9039158-AC98-49DA-80E1-7F624CA003F3}" sibTransId="{2AA793FA-8052-4983-ABBE-A1BF44D1BBD2}"/>
    <dgm:cxn modelId="{D3DC3508-A27E-44E0-A4F9-BA8B0B757C75}" type="presOf" srcId="{B433F140-5E23-4FA6-B441-1A190977FC8F}" destId="{EFF9C248-6BC0-4C15-A0E4-36DDBCBFFF15}" srcOrd="0" destOrd="0" presId="urn:microsoft.com/office/officeart/2005/8/layout/chevron2"/>
    <dgm:cxn modelId="{C3D0C371-94B2-4A87-9AAF-D659EF9802DE}" srcId="{D7C7F9E0-5AF4-472C-A090-95F00E2B9B2D}" destId="{8272E3F3-69D9-4565-A88C-35B9361B0C39}" srcOrd="0" destOrd="0" parTransId="{BD43FA00-130C-40B1-B482-610E7F661CE9}" sibTransId="{9B9274F3-B755-4A78-8329-2034D08660CF}"/>
    <dgm:cxn modelId="{5748BBC0-6A2B-4813-8213-6ED72A22877D}" srcId="{4A8F5C71-BD1A-4FCA-8593-01A3A42F2CD8}" destId="{3016B83D-2F12-4116-9246-BB1F290CBCC5}" srcOrd="0" destOrd="0" parTransId="{6814EE18-E36A-4548-A384-6D4B9BAB2FEF}" sibTransId="{575BCA8A-F636-4747-AF1E-8AB7E45FA296}"/>
    <dgm:cxn modelId="{F2F48D47-D2EA-44F2-BBAF-78DB269E8DB7}" srcId="{FD170BF5-2CE2-44E6-8415-470303E0131D}" destId="{C0FBD45A-38E7-4598-ABF8-991FEF7DDDC0}" srcOrd="0" destOrd="0" parTransId="{5408AA8D-E967-4C6A-902D-8C77C26B53A0}" sibTransId="{504DC305-9BF6-45C3-A9A9-61BFACB5E453}"/>
    <dgm:cxn modelId="{FA63FEE1-A4F4-4F4B-8601-187FE370D5E9}" type="presOf" srcId="{10D008D2-A927-4ADE-9388-4EE25D668250}" destId="{1AA5451F-BDA2-4AE9-B10C-64200B610879}" srcOrd="0" destOrd="0" presId="urn:microsoft.com/office/officeart/2005/8/layout/chevron2"/>
    <dgm:cxn modelId="{FB5C4252-E1C5-4B1A-ADD3-08C013AF23D2}" type="presOf" srcId="{4A8F5C71-BD1A-4FCA-8593-01A3A42F2CD8}" destId="{3EEB799F-B400-4158-916D-8570AC5263A0}" srcOrd="0" destOrd="0" presId="urn:microsoft.com/office/officeart/2005/8/layout/chevron2"/>
    <dgm:cxn modelId="{998C3CDD-D590-4CD8-80E3-7C99C2F1109F}" srcId="{BD78BEBD-238D-4E48-BCA8-4B856F4C966F}" destId="{0395DC2A-49DC-4F85-8C70-90ECB588EDB0}" srcOrd="1" destOrd="0" parTransId="{87BDEB46-FA75-4159-B985-E3CA3CFEAF28}" sibTransId="{A77132E0-297A-4C4E-B1BB-1E6EC9ADA815}"/>
    <dgm:cxn modelId="{2145D60F-8F47-4D7A-8E2E-03CA2D66E2A2}" type="presOf" srcId="{C0FBD45A-38E7-4598-ABF8-991FEF7DDDC0}" destId="{FB2DC3E7-E77D-4D9F-9786-C49A7227767B}" srcOrd="0" destOrd="0" presId="urn:microsoft.com/office/officeart/2005/8/layout/chevron2"/>
    <dgm:cxn modelId="{AF477324-5362-49B4-B137-2F265D7D9882}" type="presOf" srcId="{D7C7F9E0-5AF4-472C-A090-95F00E2B9B2D}" destId="{4AE9A28A-4448-4699-9DDD-D73CDF13AA5C}" srcOrd="0" destOrd="0" presId="urn:microsoft.com/office/officeart/2005/8/layout/chevron2"/>
    <dgm:cxn modelId="{51E232FE-30E6-4C2E-BBD0-13B6222D469D}" type="presOf" srcId="{422ECA51-6D7E-40BE-88D8-616B1FD8DBFE}" destId="{FBBAE549-33B1-4C60-971F-6ACBD62F707F}" srcOrd="0" destOrd="0" presId="urn:microsoft.com/office/officeart/2005/8/layout/chevron2"/>
    <dgm:cxn modelId="{7F5339F8-AB8F-4EAA-BFE8-6E578FA40B4F}" type="presOf" srcId="{8272E3F3-69D9-4565-A88C-35B9361B0C39}" destId="{7531AEC0-EEC2-4D37-B3A7-A919B449D4F7}" srcOrd="0" destOrd="0" presId="urn:microsoft.com/office/officeart/2005/8/layout/chevron2"/>
    <dgm:cxn modelId="{25903959-9EC1-4C5A-A1A3-18A00EA58BEA}" type="presOf" srcId="{B84AB0A3-4B3C-43FE-92A1-3A6D928E8548}" destId="{6B7A19C9-8A37-4155-A463-28751F67D826}" srcOrd="0" destOrd="0" presId="urn:microsoft.com/office/officeart/2005/8/layout/chevron2"/>
    <dgm:cxn modelId="{7E58B6FC-A954-45AC-8F65-9F7A2234A2AE}" srcId="{73B60B70-6F8A-4269-9A27-591DBDA7ACA7}" destId="{2FE854C2-AADA-4C64-B29E-F5F29AC2426A}" srcOrd="0" destOrd="0" parTransId="{10843C4F-8184-43F8-A8A1-6EB005394B68}" sibTransId="{541DDA4C-DFD9-451D-B1F6-379C03B87F1B}"/>
    <dgm:cxn modelId="{D51408A2-4A7B-42E7-B5F6-2BB34F4DFD74}" type="presOf" srcId="{FD170BF5-2CE2-44E6-8415-470303E0131D}" destId="{1DF98554-20E4-40B4-8BE3-98E1DCAE5AFD}" srcOrd="0" destOrd="0" presId="urn:microsoft.com/office/officeart/2005/8/layout/chevron2"/>
    <dgm:cxn modelId="{D8F3ADC5-63A8-4EC6-959E-BBEF575DC0AE}" type="presOf" srcId="{A370CF75-E058-4B53-AC7E-6AF0858BBD5D}" destId="{FDB43DAC-2C3F-4192-81C4-C852AADFE86B}" srcOrd="0" destOrd="0" presId="urn:microsoft.com/office/officeart/2005/8/layout/chevron2"/>
    <dgm:cxn modelId="{5390F883-4416-46E3-A825-ADF9A5A3E85C}" srcId="{BD78BEBD-238D-4E48-BCA8-4B856F4C966F}" destId="{73B60B70-6F8A-4269-9A27-591DBDA7ACA7}" srcOrd="3" destOrd="0" parTransId="{33AAA1A0-4B06-4244-933E-CB7B925658C4}" sibTransId="{76A41798-348C-48D4-B14C-E3722351988B}"/>
    <dgm:cxn modelId="{2AAC2E1B-AF3D-4B70-897B-DB9D37323B26}" type="presOf" srcId="{3C035F42-01F3-46AD-A064-064E075701FB}" destId="{2FCA70D4-548C-4570-8B75-E9BB8A836C43}" srcOrd="0" destOrd="0" presId="urn:microsoft.com/office/officeart/2005/8/layout/chevron2"/>
    <dgm:cxn modelId="{47C5416B-8DE7-4306-B28F-73F31AE977AD}" type="presOf" srcId="{0395DC2A-49DC-4F85-8C70-90ECB588EDB0}" destId="{113B6EF8-C9C0-4905-8CCF-90BA6004E924}" srcOrd="0" destOrd="0" presId="urn:microsoft.com/office/officeart/2005/8/layout/chevron2"/>
    <dgm:cxn modelId="{5B95EF93-02CA-4555-8E4D-7DB8421D2B6C}" srcId="{BD78BEBD-238D-4E48-BCA8-4B856F4C966F}" destId="{4A8F5C71-BD1A-4FCA-8593-01A3A42F2CD8}" srcOrd="2" destOrd="0" parTransId="{EFAD80E0-F6BF-4274-AAD7-92AE60959012}" sibTransId="{C06EF271-0E36-4324-A177-6A4C3A1D849C}"/>
    <dgm:cxn modelId="{87CCA941-0074-4C1D-B7C8-9F33CA486474}" srcId="{BD78BEBD-238D-4E48-BCA8-4B856F4C966F}" destId="{B84AB0A3-4B3C-43FE-92A1-3A6D928E8548}" srcOrd="5" destOrd="0" parTransId="{4C4835DB-EF84-403C-A14D-D7EFDC845BB1}" sibTransId="{E4837E93-946F-453E-A3C7-C7FF30878D84}"/>
    <dgm:cxn modelId="{679559D6-91B7-4DC9-9A14-DBAB4E8A26C7}" type="presOf" srcId="{3016B83D-2F12-4116-9246-BB1F290CBCC5}" destId="{8AED5A89-C433-43EF-913D-54CDD2BC41E0}" srcOrd="0" destOrd="0" presId="urn:microsoft.com/office/officeart/2005/8/layout/chevron2"/>
    <dgm:cxn modelId="{C1989CD6-5355-4946-A37D-160D811DC0E7}" type="presOf" srcId="{7D3D94A9-6738-4DD7-ADC0-13D97A0840E3}" destId="{BEAF452E-5DCE-4F7B-8B76-9F3785FB56F4}" srcOrd="0" destOrd="0" presId="urn:microsoft.com/office/officeart/2005/8/layout/chevron2"/>
    <dgm:cxn modelId="{CF357545-0890-4FED-9736-8F13B248C0F3}" srcId="{A2D0CAB9-2896-441D-9F01-877C60597147}" destId="{10D008D2-A927-4ADE-9388-4EE25D668250}" srcOrd="0" destOrd="0" parTransId="{FF12F28C-53C0-4842-9694-D8F78D40A898}" sibTransId="{647F7DFA-6C95-4455-BB17-511B058A31F2}"/>
    <dgm:cxn modelId="{2D503B16-6DA2-48BC-92E1-BD3FDAAE7989}" type="presParOf" srcId="{971C5EE3-9291-485A-9BCA-86B8171952E2}" destId="{A48274E3-9F81-409C-9D9C-2C25AFFD91C1}" srcOrd="0" destOrd="0" presId="urn:microsoft.com/office/officeart/2005/8/layout/chevron2"/>
    <dgm:cxn modelId="{82574522-4170-4105-B085-687FA53699DD}" type="presParOf" srcId="{A48274E3-9F81-409C-9D9C-2C25AFFD91C1}" destId="{FDB43DAC-2C3F-4192-81C4-C852AADFE86B}" srcOrd="0" destOrd="0" presId="urn:microsoft.com/office/officeart/2005/8/layout/chevron2"/>
    <dgm:cxn modelId="{8E0ABC2F-274E-457C-96B6-233F4B98B695}" type="presParOf" srcId="{A48274E3-9F81-409C-9D9C-2C25AFFD91C1}" destId="{2FCA70D4-548C-4570-8B75-E9BB8A836C43}" srcOrd="1" destOrd="0" presId="urn:microsoft.com/office/officeart/2005/8/layout/chevron2"/>
    <dgm:cxn modelId="{E4C90E0B-E42A-4A6D-AB25-2BD4F7D2B530}" type="presParOf" srcId="{971C5EE3-9291-485A-9BCA-86B8171952E2}" destId="{FBBA66F6-4239-4FD5-9319-97DE1DE3246B}" srcOrd="1" destOrd="0" presId="urn:microsoft.com/office/officeart/2005/8/layout/chevron2"/>
    <dgm:cxn modelId="{16E2E22D-1720-434E-BA26-28C96ADB887D}" type="presParOf" srcId="{971C5EE3-9291-485A-9BCA-86B8171952E2}" destId="{B90C9F0E-E84E-43DB-A8E5-6AE5A916859A}" srcOrd="2" destOrd="0" presId="urn:microsoft.com/office/officeart/2005/8/layout/chevron2"/>
    <dgm:cxn modelId="{ADB7F4E1-66C2-487B-8260-6BD70FAA0DC7}" type="presParOf" srcId="{B90C9F0E-E84E-43DB-A8E5-6AE5A916859A}" destId="{113B6EF8-C9C0-4905-8CCF-90BA6004E924}" srcOrd="0" destOrd="0" presId="urn:microsoft.com/office/officeart/2005/8/layout/chevron2"/>
    <dgm:cxn modelId="{F6D74D02-7CB1-4FD6-9D82-10944FE6CF76}" type="presParOf" srcId="{B90C9F0E-E84E-43DB-A8E5-6AE5A916859A}" destId="{BEAF452E-5DCE-4F7B-8B76-9F3785FB56F4}" srcOrd="1" destOrd="0" presId="urn:microsoft.com/office/officeart/2005/8/layout/chevron2"/>
    <dgm:cxn modelId="{A4447872-A070-44F3-92EF-DA21D9A5AD6E}" type="presParOf" srcId="{971C5EE3-9291-485A-9BCA-86B8171952E2}" destId="{F315D57E-C353-47F7-9F09-743512B88DD5}" srcOrd="3" destOrd="0" presId="urn:microsoft.com/office/officeart/2005/8/layout/chevron2"/>
    <dgm:cxn modelId="{609130EB-F93A-4D62-B564-59157049EEB6}" type="presParOf" srcId="{971C5EE3-9291-485A-9BCA-86B8171952E2}" destId="{AEC9662D-83A6-4614-864D-0E0DC8914FD1}" srcOrd="4" destOrd="0" presId="urn:microsoft.com/office/officeart/2005/8/layout/chevron2"/>
    <dgm:cxn modelId="{11693B10-EAC5-45AC-A980-4FBD01398456}" type="presParOf" srcId="{AEC9662D-83A6-4614-864D-0E0DC8914FD1}" destId="{3EEB799F-B400-4158-916D-8570AC5263A0}" srcOrd="0" destOrd="0" presId="urn:microsoft.com/office/officeart/2005/8/layout/chevron2"/>
    <dgm:cxn modelId="{D7862F6A-A877-4A28-913C-4200CD282C8F}" type="presParOf" srcId="{AEC9662D-83A6-4614-864D-0E0DC8914FD1}" destId="{8AED5A89-C433-43EF-913D-54CDD2BC41E0}" srcOrd="1" destOrd="0" presId="urn:microsoft.com/office/officeart/2005/8/layout/chevron2"/>
    <dgm:cxn modelId="{B36D6793-0C5B-40CD-BEA2-B594F81B8A8C}" type="presParOf" srcId="{971C5EE3-9291-485A-9BCA-86B8171952E2}" destId="{7D450275-3511-4991-8938-C1BA8E674AB5}" srcOrd="5" destOrd="0" presId="urn:microsoft.com/office/officeart/2005/8/layout/chevron2"/>
    <dgm:cxn modelId="{69D07443-F7F9-4C45-9EDE-76C720687D1E}" type="presParOf" srcId="{971C5EE3-9291-485A-9BCA-86B8171952E2}" destId="{10A34107-A84B-4895-B96B-F651C06E8878}" srcOrd="6" destOrd="0" presId="urn:microsoft.com/office/officeart/2005/8/layout/chevron2"/>
    <dgm:cxn modelId="{3AA0B0E2-BE18-4058-BEC9-1EE9968B9FF5}" type="presParOf" srcId="{10A34107-A84B-4895-B96B-F651C06E8878}" destId="{933523D3-3B06-4DBC-923B-2D4FECCCF659}" srcOrd="0" destOrd="0" presId="urn:microsoft.com/office/officeart/2005/8/layout/chevron2"/>
    <dgm:cxn modelId="{793E9DAE-AE29-4CFD-BC0A-C7D0755A9DC6}" type="presParOf" srcId="{10A34107-A84B-4895-B96B-F651C06E8878}" destId="{748AA27E-D2BF-4D1F-8E42-26DD4755CB68}" srcOrd="1" destOrd="0" presId="urn:microsoft.com/office/officeart/2005/8/layout/chevron2"/>
    <dgm:cxn modelId="{C4BC625E-6AD1-4ABC-B13D-523B518E692A}" type="presParOf" srcId="{971C5EE3-9291-485A-9BCA-86B8171952E2}" destId="{3C0C5F56-34F6-4919-91A9-3C6932BE3DE4}" srcOrd="7" destOrd="0" presId="urn:microsoft.com/office/officeart/2005/8/layout/chevron2"/>
    <dgm:cxn modelId="{22C54F66-D0CA-4A71-B3E7-1AE4F5D76768}" type="presParOf" srcId="{971C5EE3-9291-485A-9BCA-86B8171952E2}" destId="{733B4197-041E-4582-9DE8-75FCE100917B}" srcOrd="8" destOrd="0" presId="urn:microsoft.com/office/officeart/2005/8/layout/chevron2"/>
    <dgm:cxn modelId="{86F40343-BC9A-4409-B472-A3CBDC3F5270}" type="presParOf" srcId="{733B4197-041E-4582-9DE8-75FCE100917B}" destId="{4AE9A28A-4448-4699-9DDD-D73CDF13AA5C}" srcOrd="0" destOrd="0" presId="urn:microsoft.com/office/officeart/2005/8/layout/chevron2"/>
    <dgm:cxn modelId="{D980E54C-A849-4856-BD6A-F63E9CD88B93}" type="presParOf" srcId="{733B4197-041E-4582-9DE8-75FCE100917B}" destId="{7531AEC0-EEC2-4D37-B3A7-A919B449D4F7}" srcOrd="1" destOrd="0" presId="urn:microsoft.com/office/officeart/2005/8/layout/chevron2"/>
    <dgm:cxn modelId="{6AF71A84-B638-4818-8FBD-E95A2317A3FE}" type="presParOf" srcId="{971C5EE3-9291-485A-9BCA-86B8171952E2}" destId="{8EE345C7-DA99-4256-970D-5BD4513E6BDF}" srcOrd="9" destOrd="0" presId="urn:microsoft.com/office/officeart/2005/8/layout/chevron2"/>
    <dgm:cxn modelId="{B3E389A9-0909-483C-A3F9-892A0A098A76}" type="presParOf" srcId="{971C5EE3-9291-485A-9BCA-86B8171952E2}" destId="{0D58397D-803B-4EB7-ADBE-8B53D8C1D5B3}" srcOrd="10" destOrd="0" presId="urn:microsoft.com/office/officeart/2005/8/layout/chevron2"/>
    <dgm:cxn modelId="{2495F82E-708F-41CD-A244-BE3DB6A7A18E}" type="presParOf" srcId="{0D58397D-803B-4EB7-ADBE-8B53D8C1D5B3}" destId="{6B7A19C9-8A37-4155-A463-28751F67D826}" srcOrd="0" destOrd="0" presId="urn:microsoft.com/office/officeart/2005/8/layout/chevron2"/>
    <dgm:cxn modelId="{1F10C303-5D70-46E0-8CB6-F6147D5741CC}" type="presParOf" srcId="{0D58397D-803B-4EB7-ADBE-8B53D8C1D5B3}" destId="{FBBAE549-33B1-4C60-971F-6ACBD62F707F}" srcOrd="1" destOrd="0" presId="urn:microsoft.com/office/officeart/2005/8/layout/chevron2"/>
    <dgm:cxn modelId="{39EA821B-71C0-4321-A58A-BDF7A95D2B35}" type="presParOf" srcId="{971C5EE3-9291-485A-9BCA-86B8171952E2}" destId="{85BAAAED-63ED-4EB8-AE11-31AA52BCBC2C}" srcOrd="11" destOrd="0" presId="urn:microsoft.com/office/officeart/2005/8/layout/chevron2"/>
    <dgm:cxn modelId="{47880271-3746-4FC2-9337-4E0A2F4E45A1}" type="presParOf" srcId="{971C5EE3-9291-485A-9BCA-86B8171952E2}" destId="{42B00792-769E-4323-B219-3550AB975F11}" srcOrd="12" destOrd="0" presId="urn:microsoft.com/office/officeart/2005/8/layout/chevron2"/>
    <dgm:cxn modelId="{2B2E4A37-89B4-4572-9233-A866EE458872}" type="presParOf" srcId="{42B00792-769E-4323-B219-3550AB975F11}" destId="{1DF98554-20E4-40B4-8BE3-98E1DCAE5AFD}" srcOrd="0" destOrd="0" presId="urn:microsoft.com/office/officeart/2005/8/layout/chevron2"/>
    <dgm:cxn modelId="{C53AC370-C4EE-4C7F-9E8E-C81A8392BCDF}" type="presParOf" srcId="{42B00792-769E-4323-B219-3550AB975F11}" destId="{FB2DC3E7-E77D-4D9F-9786-C49A7227767B}" srcOrd="1" destOrd="0" presId="urn:microsoft.com/office/officeart/2005/8/layout/chevron2"/>
    <dgm:cxn modelId="{07D3822E-1B71-4F55-836F-7FCAAEF65773}" type="presParOf" srcId="{971C5EE3-9291-485A-9BCA-86B8171952E2}" destId="{E298D306-4248-419B-84A3-AC020BC8C1DB}" srcOrd="13" destOrd="0" presId="urn:microsoft.com/office/officeart/2005/8/layout/chevron2"/>
    <dgm:cxn modelId="{A6FB6652-B35C-4715-9A50-3DCE18AEC00A}" type="presParOf" srcId="{971C5EE3-9291-485A-9BCA-86B8171952E2}" destId="{D2A1A5D8-0163-4533-9107-E1FB907939F2}" srcOrd="14" destOrd="0" presId="urn:microsoft.com/office/officeart/2005/8/layout/chevron2"/>
    <dgm:cxn modelId="{34D65A78-47A2-45A5-8949-F26CB7402DF0}" type="presParOf" srcId="{D2A1A5D8-0163-4533-9107-E1FB907939F2}" destId="{9032022B-50E3-45B7-9689-67AE75C6D715}" srcOrd="0" destOrd="0" presId="urn:microsoft.com/office/officeart/2005/8/layout/chevron2"/>
    <dgm:cxn modelId="{D8AB2718-B2C9-44CB-95DD-9B9BB617E980}" type="presParOf" srcId="{D2A1A5D8-0163-4533-9107-E1FB907939F2}" destId="{1AA5451F-BDA2-4AE9-B10C-64200B610879}" srcOrd="1" destOrd="0" presId="urn:microsoft.com/office/officeart/2005/8/layout/chevron2"/>
    <dgm:cxn modelId="{8C8C6694-F61E-4598-88C9-179B052881AD}" type="presParOf" srcId="{971C5EE3-9291-485A-9BCA-86B8171952E2}" destId="{AB701EE3-8C61-413A-95F2-9F9E8170475C}" srcOrd="15" destOrd="0" presId="urn:microsoft.com/office/officeart/2005/8/layout/chevron2"/>
    <dgm:cxn modelId="{AC777C81-2FC2-45BB-B4F0-1EA2D7F229CA}" type="presParOf" srcId="{971C5EE3-9291-485A-9BCA-86B8171952E2}" destId="{3D1B0D7C-2D73-4D78-912C-B046EC3B7D9D}" srcOrd="16" destOrd="0" presId="urn:microsoft.com/office/officeart/2005/8/layout/chevron2"/>
    <dgm:cxn modelId="{D4003327-2482-469C-BACA-F3F634660B31}" type="presParOf" srcId="{3D1B0D7C-2D73-4D78-912C-B046EC3B7D9D}" destId="{EFF9C248-6BC0-4C15-A0E4-36DDBCBFFF15}" srcOrd="0" destOrd="0" presId="urn:microsoft.com/office/officeart/2005/8/layout/chevron2"/>
    <dgm:cxn modelId="{9ED4AF51-5412-4089-A410-D2A9DBB02BC5}" type="presParOf" srcId="{3D1B0D7C-2D73-4D78-912C-B046EC3B7D9D}" destId="{9857E9CD-C489-4A05-97BF-68E8FF8CD6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B5CFEEB-B06E-4980-A57E-474AE13BDE12}">
      <dgm:prSet phldrT="[Text]"/>
      <dgm:spPr/>
      <dgm:t>
        <a:bodyPr/>
        <a:lstStyle/>
        <a:p>
          <a:r>
            <a:rPr lang="en-US" dirty="0" err="1" smtClean="0"/>
            <a:t>Keamanan</a:t>
          </a:r>
          <a:endParaRPr lang="en-US" dirty="0"/>
        </a:p>
      </dgm:t>
    </dgm:pt>
    <dgm:pt modelId="{EAB0543F-F3A1-48EC-AC39-244C031AE387}" type="parTrans" cxnId="{BF832C32-34B2-4A2B-9ED7-B3CC76E15788}">
      <dgm:prSet/>
      <dgm:spPr/>
      <dgm:t>
        <a:bodyPr/>
        <a:lstStyle/>
        <a:p>
          <a:endParaRPr lang="en-US"/>
        </a:p>
      </dgm:t>
    </dgm:pt>
    <dgm:pt modelId="{AB2C1DCF-E48D-44DD-BD18-01FC6574469F}" type="sibTrans" cxnId="{BF832C32-34B2-4A2B-9ED7-B3CC76E15788}">
      <dgm:prSet/>
      <dgm:spPr/>
      <dgm:t>
        <a:bodyPr/>
        <a:lstStyle/>
        <a:p>
          <a:endParaRPr lang="en-US"/>
        </a:p>
      </dgm:t>
    </dgm:pt>
    <dgm:pt modelId="{CAC63691-2B3E-428C-866E-2700FA84C738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accent6">
                  <a:lumMod val="50000"/>
                </a:schemeClr>
              </a:solidFill>
            </a:rPr>
            <a:t>Antisipasi</a:t>
          </a:r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dirty="0" err="1" smtClean="0">
              <a:solidFill>
                <a:schemeClr val="accent6">
                  <a:lumMod val="50000"/>
                </a:schemeClr>
              </a:solidFill>
            </a:rPr>
            <a:t>Polusi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4A7E5D92-B48D-4437-9253-C1B204BA7EBD}" type="parTrans" cxnId="{CEB94218-ACE5-4625-BCEA-FED5C0A8B182}">
      <dgm:prSet/>
      <dgm:spPr/>
      <dgm:t>
        <a:bodyPr/>
        <a:lstStyle/>
        <a:p>
          <a:endParaRPr lang="en-US"/>
        </a:p>
      </dgm:t>
    </dgm:pt>
    <dgm:pt modelId="{9F922EE0-7916-4890-A7DE-EA859CA37C43}" type="sibTrans" cxnId="{CEB94218-ACE5-4625-BCEA-FED5C0A8B182}">
      <dgm:prSet/>
      <dgm:spPr/>
      <dgm:t>
        <a:bodyPr/>
        <a:lstStyle/>
        <a:p>
          <a:endParaRPr lang="en-US"/>
        </a:p>
      </dgm:t>
    </dgm:pt>
    <dgm:pt modelId="{5C9AB283-06EB-4D8B-9B45-79DD7EF287F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 smtClean="0"/>
            <a:t>Efisiensi</a:t>
          </a:r>
          <a:endParaRPr lang="en-US" dirty="0"/>
        </a:p>
      </dgm:t>
    </dgm:pt>
    <dgm:pt modelId="{C50B8D2C-E2A4-4ED8-93D6-5CC22061158F}" type="parTrans" cxnId="{64B779B9-86C1-435E-8620-0DB93A5DEF72}">
      <dgm:prSet/>
      <dgm:spPr/>
      <dgm:t>
        <a:bodyPr/>
        <a:lstStyle/>
        <a:p>
          <a:endParaRPr lang="en-US"/>
        </a:p>
      </dgm:t>
    </dgm:pt>
    <dgm:pt modelId="{926FA152-C4FD-435B-83B7-0B308839B85E}" type="sibTrans" cxnId="{64B779B9-86C1-435E-8620-0DB93A5DEF72}">
      <dgm:prSet/>
      <dgm:spPr/>
      <dgm:t>
        <a:bodyPr/>
        <a:lstStyle/>
        <a:p>
          <a:endParaRPr lang="en-US"/>
        </a:p>
      </dgm:t>
    </dgm:pt>
    <dgm:pt modelId="{90F22034-DBFA-4142-BD5A-EF8EE486CF3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Ruang</a:t>
          </a:r>
          <a:r>
            <a:rPr lang="en-US" dirty="0" smtClean="0"/>
            <a:t> </a:t>
          </a:r>
          <a:r>
            <a:rPr lang="en-US" dirty="0" err="1" smtClean="0"/>
            <a:t>Kinerja</a:t>
          </a:r>
          <a:endParaRPr lang="en-US" dirty="0"/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Pencahayaan</a:t>
          </a:r>
          <a:endParaRPr lang="en-US" dirty="0"/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89DC6490-9650-421E-9E25-17CBB1B667F1}" type="pres">
      <dgm:prSet presAssocID="{BB5CFEEB-B06E-4980-A57E-474AE13BDE12}" presName="composite" presStyleCnt="0"/>
      <dgm:spPr/>
    </dgm:pt>
    <dgm:pt modelId="{62D2E05B-3B21-41E4-9A13-22CD16333816}" type="pres">
      <dgm:prSet presAssocID="{BB5CFEEB-B06E-4980-A57E-474AE13BDE12}" presName="imgShp" presStyleLbl="fgImgPlace1" presStyleIdx="0" presStyleCnt="5"/>
      <dgm:spPr/>
    </dgm:pt>
    <dgm:pt modelId="{7A670456-9D86-465A-99EA-167579523212}" type="pres">
      <dgm:prSet presAssocID="{BB5CFEEB-B06E-4980-A57E-474AE13BDE12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6AD01-F80C-42FB-9AC3-D823BC9AD661}" type="pres">
      <dgm:prSet presAssocID="{AB2C1DCF-E48D-44DD-BD18-01FC6574469F}" presName="spacing" presStyleCnt="0"/>
      <dgm:spPr/>
    </dgm:pt>
    <dgm:pt modelId="{05B72110-284B-4C12-B85E-D80B819A1B56}" type="pres">
      <dgm:prSet presAssocID="{5C9AB283-06EB-4D8B-9B45-79DD7EF287F4}" presName="composite" presStyleCnt="0"/>
      <dgm:spPr/>
    </dgm:pt>
    <dgm:pt modelId="{3DD922B1-933A-4213-B341-31860EB6A2E8}" type="pres">
      <dgm:prSet presAssocID="{5C9AB283-06EB-4D8B-9B45-79DD7EF287F4}" presName="imgShp" presStyleLbl="fgImgPlace1" presStyleIdx="1" presStyleCnt="5"/>
      <dgm:spPr/>
    </dgm:pt>
    <dgm:pt modelId="{12FFB62F-1541-45B9-89E1-DD4EE041D030}" type="pres">
      <dgm:prSet presAssocID="{5C9AB283-06EB-4D8B-9B45-79DD7EF287F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9A21B-2785-4986-BA26-48851730A61B}" type="pres">
      <dgm:prSet presAssocID="{926FA152-C4FD-435B-83B7-0B308839B85E}" presName="spacing" presStyleCnt="0"/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2" presStyleCnt="5"/>
      <dgm:spPr/>
    </dgm:pt>
    <dgm:pt modelId="{0437B0BF-3D7B-4A94-B073-8CF5C11560EB}" type="pres">
      <dgm:prSet presAssocID="{90F22034-DBFA-4142-BD5A-EF8EE486CF3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3" presStyleCnt="5"/>
      <dgm:spPr/>
    </dgm:pt>
    <dgm:pt modelId="{78EB3F51-0A6D-4DAA-90F7-F4150F78360F}" type="pres">
      <dgm:prSet presAssocID="{A0C8B055-C19F-4994-84CF-FB2863624012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3E49-B8EF-4172-A33B-E6C783CC0B23}" type="pres">
      <dgm:prSet presAssocID="{3D812D6E-2B7C-4B90-AFB2-DFEDB04BC589}" presName="spacing" presStyleCnt="0"/>
      <dgm:spPr/>
    </dgm:pt>
    <dgm:pt modelId="{5306F3F5-ABA2-4966-869A-FA53B2AD8ED6}" type="pres">
      <dgm:prSet presAssocID="{CAC63691-2B3E-428C-866E-2700FA84C738}" presName="composite" presStyleCnt="0"/>
      <dgm:spPr/>
    </dgm:pt>
    <dgm:pt modelId="{A08398E7-BB22-4A4F-B17C-774CEECE42F1}" type="pres">
      <dgm:prSet presAssocID="{CAC63691-2B3E-428C-866E-2700FA84C738}" presName="imgShp" presStyleLbl="fgImgPlace1" presStyleIdx="4" presStyleCnt="5"/>
      <dgm:spPr/>
    </dgm:pt>
    <dgm:pt modelId="{EC8D3869-8F61-451A-976C-90E18B7BA39F}" type="pres">
      <dgm:prSet presAssocID="{CAC63691-2B3E-428C-866E-2700FA84C73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B779B9-86C1-435E-8620-0DB93A5DEF72}" srcId="{6223488E-17D9-42E4-9702-CBE153E62601}" destId="{5C9AB283-06EB-4D8B-9B45-79DD7EF287F4}" srcOrd="1" destOrd="0" parTransId="{C50B8D2C-E2A4-4ED8-93D6-5CC22061158F}" sibTransId="{926FA152-C4FD-435B-83B7-0B308839B85E}"/>
    <dgm:cxn modelId="{58FD4FF1-1A19-4226-92BE-3644759FEE49}" type="presOf" srcId="{A0C8B055-C19F-4994-84CF-FB2863624012}" destId="{78EB3F51-0A6D-4DAA-90F7-F4150F78360F}" srcOrd="0" destOrd="0" presId="urn:microsoft.com/office/officeart/2005/8/layout/vList3"/>
    <dgm:cxn modelId="{712DC2AE-425E-4581-B8B7-9701F019C421}" type="presOf" srcId="{CAC63691-2B3E-428C-866E-2700FA84C738}" destId="{EC8D3869-8F61-451A-976C-90E18B7BA39F}" srcOrd="0" destOrd="0" presId="urn:microsoft.com/office/officeart/2005/8/layout/vList3"/>
    <dgm:cxn modelId="{CEB94218-ACE5-4625-BCEA-FED5C0A8B182}" srcId="{6223488E-17D9-42E4-9702-CBE153E62601}" destId="{CAC63691-2B3E-428C-866E-2700FA84C738}" srcOrd="4" destOrd="0" parTransId="{4A7E5D92-B48D-4437-9253-C1B204BA7EBD}" sibTransId="{9F922EE0-7916-4890-A7DE-EA859CA37C43}"/>
    <dgm:cxn modelId="{84E8DBC5-C88B-48A5-9D2F-AE8F36023423}" type="presOf" srcId="{6223488E-17D9-42E4-9702-CBE153E62601}" destId="{72905543-D4F0-4E81-B3E7-473BC80CCDBE}" srcOrd="0" destOrd="0" presId="urn:microsoft.com/office/officeart/2005/8/layout/vList3"/>
    <dgm:cxn modelId="{BE4EBC0B-54B4-4F79-AEDC-09A8366B632F}" srcId="{6223488E-17D9-42E4-9702-CBE153E62601}" destId="{A0C8B055-C19F-4994-84CF-FB2863624012}" srcOrd="3" destOrd="0" parTransId="{C534DE4C-62F9-43BB-B437-8C5DEB711807}" sibTransId="{3D812D6E-2B7C-4B90-AFB2-DFEDB04BC589}"/>
    <dgm:cxn modelId="{72E922F0-25F6-43CC-B767-E028A0003C83}" type="presOf" srcId="{5C9AB283-06EB-4D8B-9B45-79DD7EF287F4}" destId="{12FFB62F-1541-45B9-89E1-DD4EE041D030}" srcOrd="0" destOrd="0" presId="urn:microsoft.com/office/officeart/2005/8/layout/vList3"/>
    <dgm:cxn modelId="{3C0ACA8A-0860-49DD-A018-F633144FDE02}" type="presOf" srcId="{BB5CFEEB-B06E-4980-A57E-474AE13BDE12}" destId="{7A670456-9D86-465A-99EA-167579523212}" srcOrd="0" destOrd="0" presId="urn:microsoft.com/office/officeart/2005/8/layout/vList3"/>
    <dgm:cxn modelId="{140B9EF4-07F4-4B93-93BF-A36D1B656705}" type="presOf" srcId="{90F22034-DBFA-4142-BD5A-EF8EE486CF39}" destId="{0437B0BF-3D7B-4A94-B073-8CF5C11560EB}" srcOrd="0" destOrd="0" presId="urn:microsoft.com/office/officeart/2005/8/layout/vList3"/>
    <dgm:cxn modelId="{BF832C32-34B2-4A2B-9ED7-B3CC76E15788}" srcId="{6223488E-17D9-42E4-9702-CBE153E62601}" destId="{BB5CFEEB-B06E-4980-A57E-474AE13BDE12}" srcOrd="0" destOrd="0" parTransId="{EAB0543F-F3A1-48EC-AC39-244C031AE387}" sibTransId="{AB2C1DCF-E48D-44DD-BD18-01FC6574469F}"/>
    <dgm:cxn modelId="{8FBF8A34-2EE6-41E9-B2F5-76751EBECED8}" srcId="{6223488E-17D9-42E4-9702-CBE153E62601}" destId="{90F22034-DBFA-4142-BD5A-EF8EE486CF39}" srcOrd="2" destOrd="0" parTransId="{C6D369E1-F7E5-494E-9D3E-5454FF530894}" sibTransId="{47C4B739-F81F-4F48-93D2-BC24D9AEABCC}"/>
    <dgm:cxn modelId="{CC5A3CD8-1577-43A1-BF1B-A18DB81A9F3C}" type="presParOf" srcId="{72905543-D4F0-4E81-B3E7-473BC80CCDBE}" destId="{89DC6490-9650-421E-9E25-17CBB1B667F1}" srcOrd="0" destOrd="0" presId="urn:microsoft.com/office/officeart/2005/8/layout/vList3"/>
    <dgm:cxn modelId="{9006699A-A843-4820-A78F-5972F5AA3164}" type="presParOf" srcId="{89DC6490-9650-421E-9E25-17CBB1B667F1}" destId="{62D2E05B-3B21-41E4-9A13-22CD16333816}" srcOrd="0" destOrd="0" presId="urn:microsoft.com/office/officeart/2005/8/layout/vList3"/>
    <dgm:cxn modelId="{A081D247-5B54-4B3B-8E1E-4880DD21EC40}" type="presParOf" srcId="{89DC6490-9650-421E-9E25-17CBB1B667F1}" destId="{7A670456-9D86-465A-99EA-167579523212}" srcOrd="1" destOrd="0" presId="urn:microsoft.com/office/officeart/2005/8/layout/vList3"/>
    <dgm:cxn modelId="{3FDBAB90-66F7-4D20-BC7E-3C98504E6809}" type="presParOf" srcId="{72905543-D4F0-4E81-B3E7-473BC80CCDBE}" destId="{BFA6AD01-F80C-42FB-9AC3-D823BC9AD661}" srcOrd="1" destOrd="0" presId="urn:microsoft.com/office/officeart/2005/8/layout/vList3"/>
    <dgm:cxn modelId="{A44380B8-7847-4A29-9347-207554F1D31B}" type="presParOf" srcId="{72905543-D4F0-4E81-B3E7-473BC80CCDBE}" destId="{05B72110-284B-4C12-B85E-D80B819A1B56}" srcOrd="2" destOrd="0" presId="urn:microsoft.com/office/officeart/2005/8/layout/vList3"/>
    <dgm:cxn modelId="{7B7D2DFA-CA8C-423C-9A3C-B6EFA2322B70}" type="presParOf" srcId="{05B72110-284B-4C12-B85E-D80B819A1B56}" destId="{3DD922B1-933A-4213-B341-31860EB6A2E8}" srcOrd="0" destOrd="0" presId="urn:microsoft.com/office/officeart/2005/8/layout/vList3"/>
    <dgm:cxn modelId="{3282A0B5-4A9E-46EA-B354-5C6EBD2EEF24}" type="presParOf" srcId="{05B72110-284B-4C12-B85E-D80B819A1B56}" destId="{12FFB62F-1541-45B9-89E1-DD4EE041D030}" srcOrd="1" destOrd="0" presId="urn:microsoft.com/office/officeart/2005/8/layout/vList3"/>
    <dgm:cxn modelId="{59A5AC8D-AF43-44C8-9A2F-AEE69E830D5B}" type="presParOf" srcId="{72905543-D4F0-4E81-B3E7-473BC80CCDBE}" destId="{4839A21B-2785-4986-BA26-48851730A61B}" srcOrd="3" destOrd="0" presId="urn:microsoft.com/office/officeart/2005/8/layout/vList3"/>
    <dgm:cxn modelId="{64002034-824C-498D-8AC3-E73F2334A644}" type="presParOf" srcId="{72905543-D4F0-4E81-B3E7-473BC80CCDBE}" destId="{AF8E865F-2639-43D3-BDC7-C1908C98CCC6}" srcOrd="4" destOrd="0" presId="urn:microsoft.com/office/officeart/2005/8/layout/vList3"/>
    <dgm:cxn modelId="{33D2350D-1D9E-4F0F-816D-E91EDA6B65C3}" type="presParOf" srcId="{AF8E865F-2639-43D3-BDC7-C1908C98CCC6}" destId="{D02EDAB2-B3D5-472D-A409-6E32FE7BD547}" srcOrd="0" destOrd="0" presId="urn:microsoft.com/office/officeart/2005/8/layout/vList3"/>
    <dgm:cxn modelId="{46597BEF-E8CE-487E-B996-E28785CC3561}" type="presParOf" srcId="{AF8E865F-2639-43D3-BDC7-C1908C98CCC6}" destId="{0437B0BF-3D7B-4A94-B073-8CF5C11560EB}" srcOrd="1" destOrd="0" presId="urn:microsoft.com/office/officeart/2005/8/layout/vList3"/>
    <dgm:cxn modelId="{6D016CA7-4CA7-4846-9262-9B99218863F1}" type="presParOf" srcId="{72905543-D4F0-4E81-B3E7-473BC80CCDBE}" destId="{D2AB9851-A36E-44D6-864B-CAABA4F3D313}" srcOrd="5" destOrd="0" presId="urn:microsoft.com/office/officeart/2005/8/layout/vList3"/>
    <dgm:cxn modelId="{716036D9-1EA5-47D3-B617-75316D72C789}" type="presParOf" srcId="{72905543-D4F0-4E81-B3E7-473BC80CCDBE}" destId="{0CFAA635-0F41-4276-BECD-A34ACBFB0D3C}" srcOrd="6" destOrd="0" presId="urn:microsoft.com/office/officeart/2005/8/layout/vList3"/>
    <dgm:cxn modelId="{10CBA635-68E3-4804-AB48-C619E2C62396}" type="presParOf" srcId="{0CFAA635-0F41-4276-BECD-A34ACBFB0D3C}" destId="{850D88A0-8346-499C-9021-EA7180620949}" srcOrd="0" destOrd="0" presId="urn:microsoft.com/office/officeart/2005/8/layout/vList3"/>
    <dgm:cxn modelId="{36569D24-692B-4ACE-A23C-142403C02A75}" type="presParOf" srcId="{0CFAA635-0F41-4276-BECD-A34ACBFB0D3C}" destId="{78EB3F51-0A6D-4DAA-90F7-F4150F78360F}" srcOrd="1" destOrd="0" presId="urn:microsoft.com/office/officeart/2005/8/layout/vList3"/>
    <dgm:cxn modelId="{0FCC6606-D182-45B6-992B-853448A538BF}" type="presParOf" srcId="{72905543-D4F0-4E81-B3E7-473BC80CCDBE}" destId="{9B203E49-B8EF-4172-A33B-E6C783CC0B23}" srcOrd="7" destOrd="0" presId="urn:microsoft.com/office/officeart/2005/8/layout/vList3"/>
    <dgm:cxn modelId="{23584205-6747-4755-9D55-FD0D0B6E0DCE}" type="presParOf" srcId="{72905543-D4F0-4E81-B3E7-473BC80CCDBE}" destId="{5306F3F5-ABA2-4966-869A-FA53B2AD8ED6}" srcOrd="8" destOrd="0" presId="urn:microsoft.com/office/officeart/2005/8/layout/vList3"/>
    <dgm:cxn modelId="{822AB8F5-47CE-4818-B998-D98B08A3E11A}" type="presParOf" srcId="{5306F3F5-ABA2-4966-869A-FA53B2AD8ED6}" destId="{A08398E7-BB22-4A4F-B17C-774CEECE42F1}" srcOrd="0" destOrd="0" presId="urn:microsoft.com/office/officeart/2005/8/layout/vList3"/>
    <dgm:cxn modelId="{584F8CF9-CF5D-498D-BA06-0F553EF95A48}" type="presParOf" srcId="{5306F3F5-ABA2-4966-869A-FA53B2AD8ED6}" destId="{EC8D3869-8F61-451A-976C-90E18B7BA3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4EB679-AFF0-4999-B5C8-454D96B3927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6DAC8-CE7B-40A6-866C-39892309C92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Cara </a:t>
          </a:r>
          <a:r>
            <a:rPr lang="en-US" dirty="0" err="1" smtClean="0"/>
            <a:t>Kerja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endParaRPr lang="en-US" dirty="0"/>
        </a:p>
      </dgm:t>
    </dgm:pt>
    <dgm:pt modelId="{0B28E796-54E2-4222-9713-E985BE1C6360}" type="parTrans" cxnId="{2F76BC98-EB1A-43CB-BC38-819A2ED08239}">
      <dgm:prSet/>
      <dgm:spPr/>
      <dgm:t>
        <a:bodyPr/>
        <a:lstStyle/>
        <a:p>
          <a:endParaRPr lang="en-US"/>
        </a:p>
      </dgm:t>
    </dgm:pt>
    <dgm:pt modelId="{D0DF3413-A4D0-44CE-8C0C-39D90C636C5B}" type="sibTrans" cxnId="{2F76BC98-EB1A-43CB-BC38-819A2ED08239}">
      <dgm:prSet/>
      <dgm:spPr/>
      <dgm:t>
        <a:bodyPr/>
        <a:lstStyle/>
        <a:p>
          <a:endParaRPr lang="en-US"/>
        </a:p>
      </dgm:t>
    </dgm:pt>
    <dgm:pt modelId="{93927FFE-0B68-43D4-B5AD-20A48B9FF4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Fixed</a:t>
          </a:r>
          <a:endParaRPr lang="en-US" dirty="0">
            <a:solidFill>
              <a:schemeClr val="tx1"/>
            </a:solidFill>
          </a:endParaRPr>
        </a:p>
      </dgm:t>
    </dgm:pt>
    <dgm:pt modelId="{97DA4D76-B6DA-4745-9423-45067F323DEF}" type="parTrans" cxnId="{DE854BDA-2C6F-47CD-AA96-878F19A1EA29}">
      <dgm:prSet/>
      <dgm:spPr/>
      <dgm:t>
        <a:bodyPr/>
        <a:lstStyle/>
        <a:p>
          <a:endParaRPr lang="en-US"/>
        </a:p>
      </dgm:t>
    </dgm:pt>
    <dgm:pt modelId="{7F44B284-B032-441C-80A5-E70D18105CDB}" type="sibTrans" cxnId="{DE854BDA-2C6F-47CD-AA96-878F19A1EA29}">
      <dgm:prSet/>
      <dgm:spPr/>
      <dgm:t>
        <a:bodyPr/>
        <a:lstStyle/>
        <a:p>
          <a:endParaRPr lang="en-US"/>
        </a:p>
      </dgm:t>
    </dgm:pt>
    <dgm:pt modelId="{259A0CEE-DB72-4CF0-922B-C938DB6655B9}">
      <dgm:prSet phldrT="[Text]"/>
      <dgm:spPr/>
      <dgm:t>
        <a:bodyPr/>
        <a:lstStyle/>
        <a:p>
          <a:r>
            <a:rPr lang="en-US" dirty="0" smtClean="0"/>
            <a:t>Mobile</a:t>
          </a:r>
          <a:endParaRPr lang="en-US" dirty="0"/>
        </a:p>
      </dgm:t>
    </dgm:pt>
    <dgm:pt modelId="{37EA9786-3E2F-4D11-B0B9-7835912D3944}" type="parTrans" cxnId="{EC984AD2-4B03-4D43-A4AB-D5F571C46FCB}">
      <dgm:prSet/>
      <dgm:spPr/>
      <dgm:t>
        <a:bodyPr/>
        <a:lstStyle/>
        <a:p>
          <a:endParaRPr lang="en-US"/>
        </a:p>
      </dgm:t>
    </dgm:pt>
    <dgm:pt modelId="{31E4B1ED-1167-495B-B179-85D04031CE43}" type="sibTrans" cxnId="{EC984AD2-4B03-4D43-A4AB-D5F571C46FCB}">
      <dgm:prSet/>
      <dgm:spPr/>
      <dgm:t>
        <a:bodyPr/>
        <a:lstStyle/>
        <a:p>
          <a:endParaRPr lang="en-US"/>
        </a:p>
      </dgm:t>
    </dgm:pt>
    <dgm:pt modelId="{AC2C4628-8482-4FE4-B097-992C872D53C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Remote</a:t>
          </a:r>
          <a:endParaRPr lang="en-US" dirty="0"/>
        </a:p>
      </dgm:t>
    </dgm:pt>
    <dgm:pt modelId="{CDB932AC-AC68-4AB4-BDAD-F602B9DC50C5}" type="parTrans" cxnId="{D842BE43-A823-45A6-A958-E7FFC013475E}">
      <dgm:prSet/>
      <dgm:spPr/>
      <dgm:t>
        <a:bodyPr/>
        <a:lstStyle/>
        <a:p>
          <a:endParaRPr lang="en-US"/>
        </a:p>
      </dgm:t>
    </dgm:pt>
    <dgm:pt modelId="{85172B25-6A54-498E-88A2-A5AA650F48B1}" type="sibTrans" cxnId="{D842BE43-A823-45A6-A958-E7FFC013475E}">
      <dgm:prSet/>
      <dgm:spPr/>
      <dgm:t>
        <a:bodyPr/>
        <a:lstStyle/>
        <a:p>
          <a:endParaRPr lang="en-US"/>
        </a:p>
      </dgm:t>
    </dgm:pt>
    <dgm:pt modelId="{92B7A011-B182-40B9-903C-5F35E993CE49}" type="pres">
      <dgm:prSet presAssocID="{DB4EB679-AFF0-4999-B5C8-454D96B392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BC1B8-0DF8-4A46-B563-17B62E59D01A}" type="pres">
      <dgm:prSet presAssocID="{F1C6DAC8-CE7B-40A6-866C-39892309C920}" presName="centerShape" presStyleLbl="node0" presStyleIdx="0" presStyleCnt="1" custScaleX="167005"/>
      <dgm:spPr/>
      <dgm:t>
        <a:bodyPr/>
        <a:lstStyle/>
        <a:p>
          <a:endParaRPr lang="en-US"/>
        </a:p>
      </dgm:t>
    </dgm:pt>
    <dgm:pt modelId="{5025E446-A4DD-4786-9399-1E8176CE98F5}" type="pres">
      <dgm:prSet presAssocID="{97DA4D76-B6DA-4745-9423-45067F323DEF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AE4ACBBE-C9B4-440C-A714-69CFF47CC17B}" type="pres">
      <dgm:prSet presAssocID="{93927FFE-0B68-43D4-B5AD-20A48B9FF4C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A6F6C-CD21-4C0D-B0CA-D3AD44F6887C}" type="pres">
      <dgm:prSet presAssocID="{37EA9786-3E2F-4D11-B0B9-7835912D3944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EF60D2BA-F26B-41A5-9554-BC793E244F78}" type="pres">
      <dgm:prSet presAssocID="{259A0CEE-DB72-4CF0-922B-C938DB6655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1D1E8-8A37-4F1D-9B03-9830A96B2B02}" type="pres">
      <dgm:prSet presAssocID="{CDB932AC-AC68-4AB4-BDAD-F602B9DC50C5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4D41DEE-A1D2-47D4-8479-B3F56D106BC4}" type="pres">
      <dgm:prSet presAssocID="{AC2C4628-8482-4FE4-B097-992C872D53C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CD1E62-33C5-4C93-8064-B6D6926AA871}" type="presOf" srcId="{CDB932AC-AC68-4AB4-BDAD-F602B9DC50C5}" destId="{BD91D1E8-8A37-4F1D-9B03-9830A96B2B02}" srcOrd="0" destOrd="0" presId="urn:microsoft.com/office/officeart/2005/8/layout/radial4"/>
    <dgm:cxn modelId="{7EC64CDE-7981-4E45-B190-F494EB13C218}" type="presOf" srcId="{97DA4D76-B6DA-4745-9423-45067F323DEF}" destId="{5025E446-A4DD-4786-9399-1E8176CE98F5}" srcOrd="0" destOrd="0" presId="urn:microsoft.com/office/officeart/2005/8/layout/radial4"/>
    <dgm:cxn modelId="{EAE5551F-8041-4EDA-901A-20E395A44248}" type="presOf" srcId="{DB4EB679-AFF0-4999-B5C8-454D96B39272}" destId="{92B7A011-B182-40B9-903C-5F35E993CE49}" srcOrd="0" destOrd="0" presId="urn:microsoft.com/office/officeart/2005/8/layout/radial4"/>
    <dgm:cxn modelId="{EC984AD2-4B03-4D43-A4AB-D5F571C46FCB}" srcId="{F1C6DAC8-CE7B-40A6-866C-39892309C920}" destId="{259A0CEE-DB72-4CF0-922B-C938DB6655B9}" srcOrd="1" destOrd="0" parTransId="{37EA9786-3E2F-4D11-B0B9-7835912D3944}" sibTransId="{31E4B1ED-1167-495B-B179-85D04031CE43}"/>
    <dgm:cxn modelId="{5588C14E-15B0-4113-8F2B-3F3D26E53408}" type="presOf" srcId="{93927FFE-0B68-43D4-B5AD-20A48B9FF4CA}" destId="{AE4ACBBE-C9B4-440C-A714-69CFF47CC17B}" srcOrd="0" destOrd="0" presId="urn:microsoft.com/office/officeart/2005/8/layout/radial4"/>
    <dgm:cxn modelId="{DE854BDA-2C6F-47CD-AA96-878F19A1EA29}" srcId="{F1C6DAC8-CE7B-40A6-866C-39892309C920}" destId="{93927FFE-0B68-43D4-B5AD-20A48B9FF4CA}" srcOrd="0" destOrd="0" parTransId="{97DA4D76-B6DA-4745-9423-45067F323DEF}" sibTransId="{7F44B284-B032-441C-80A5-E70D18105CDB}"/>
    <dgm:cxn modelId="{D842BE43-A823-45A6-A958-E7FFC013475E}" srcId="{F1C6DAC8-CE7B-40A6-866C-39892309C920}" destId="{AC2C4628-8482-4FE4-B097-992C872D53CE}" srcOrd="2" destOrd="0" parTransId="{CDB932AC-AC68-4AB4-BDAD-F602B9DC50C5}" sibTransId="{85172B25-6A54-498E-88A2-A5AA650F48B1}"/>
    <dgm:cxn modelId="{59E8BB0D-39EB-4F0C-A89D-2C8B7249E4E8}" type="presOf" srcId="{F1C6DAC8-CE7B-40A6-866C-39892309C920}" destId="{172BC1B8-0DF8-4A46-B563-17B62E59D01A}" srcOrd="0" destOrd="0" presId="urn:microsoft.com/office/officeart/2005/8/layout/radial4"/>
    <dgm:cxn modelId="{2223D92B-87EF-483A-B61B-D761A178B408}" type="presOf" srcId="{37EA9786-3E2F-4D11-B0B9-7835912D3944}" destId="{CCCA6F6C-CD21-4C0D-B0CA-D3AD44F6887C}" srcOrd="0" destOrd="0" presId="urn:microsoft.com/office/officeart/2005/8/layout/radial4"/>
    <dgm:cxn modelId="{870EFD7C-9B93-4A0D-8229-86FE86C5A68C}" type="presOf" srcId="{AC2C4628-8482-4FE4-B097-992C872D53CE}" destId="{94D41DEE-A1D2-47D4-8479-B3F56D106BC4}" srcOrd="0" destOrd="0" presId="urn:microsoft.com/office/officeart/2005/8/layout/radial4"/>
    <dgm:cxn modelId="{C028726B-556E-40FB-8ADF-5BA408F8F386}" type="presOf" srcId="{259A0CEE-DB72-4CF0-922B-C938DB6655B9}" destId="{EF60D2BA-F26B-41A5-9554-BC793E244F78}" srcOrd="0" destOrd="0" presId="urn:microsoft.com/office/officeart/2005/8/layout/radial4"/>
    <dgm:cxn modelId="{2F76BC98-EB1A-43CB-BC38-819A2ED08239}" srcId="{DB4EB679-AFF0-4999-B5C8-454D96B39272}" destId="{F1C6DAC8-CE7B-40A6-866C-39892309C920}" srcOrd="0" destOrd="0" parTransId="{0B28E796-54E2-4222-9713-E985BE1C6360}" sibTransId="{D0DF3413-A4D0-44CE-8C0C-39D90C636C5B}"/>
    <dgm:cxn modelId="{1AFC7428-7986-41A2-9D4A-7F78F60F1337}" type="presParOf" srcId="{92B7A011-B182-40B9-903C-5F35E993CE49}" destId="{172BC1B8-0DF8-4A46-B563-17B62E59D01A}" srcOrd="0" destOrd="0" presId="urn:microsoft.com/office/officeart/2005/8/layout/radial4"/>
    <dgm:cxn modelId="{45569214-E599-4AA1-BDD1-A5CE175D6192}" type="presParOf" srcId="{92B7A011-B182-40B9-903C-5F35E993CE49}" destId="{5025E446-A4DD-4786-9399-1E8176CE98F5}" srcOrd="1" destOrd="0" presId="urn:microsoft.com/office/officeart/2005/8/layout/radial4"/>
    <dgm:cxn modelId="{18661E74-72FA-48F2-8B7A-854618621B98}" type="presParOf" srcId="{92B7A011-B182-40B9-903C-5F35E993CE49}" destId="{AE4ACBBE-C9B4-440C-A714-69CFF47CC17B}" srcOrd="2" destOrd="0" presId="urn:microsoft.com/office/officeart/2005/8/layout/radial4"/>
    <dgm:cxn modelId="{A637BBA0-B2C6-4BC7-BB6B-C86384300DB9}" type="presParOf" srcId="{92B7A011-B182-40B9-903C-5F35E993CE49}" destId="{CCCA6F6C-CD21-4C0D-B0CA-D3AD44F6887C}" srcOrd="3" destOrd="0" presId="urn:microsoft.com/office/officeart/2005/8/layout/radial4"/>
    <dgm:cxn modelId="{F4D663D7-C778-4EEA-9B32-5B181E84E5B7}" type="presParOf" srcId="{92B7A011-B182-40B9-903C-5F35E993CE49}" destId="{EF60D2BA-F26B-41A5-9554-BC793E244F78}" srcOrd="4" destOrd="0" presId="urn:microsoft.com/office/officeart/2005/8/layout/radial4"/>
    <dgm:cxn modelId="{1CBAA336-E97D-44EE-BEA3-0B395C4F0597}" type="presParOf" srcId="{92B7A011-B182-40B9-903C-5F35E993CE49}" destId="{BD91D1E8-8A37-4F1D-9B03-9830A96B2B02}" srcOrd="5" destOrd="0" presId="urn:microsoft.com/office/officeart/2005/8/layout/radial4"/>
    <dgm:cxn modelId="{D0B13F16-CAD0-480A-A17C-E842DF3EFED8}" type="presParOf" srcId="{92B7A011-B182-40B9-903C-5F35E993CE49}" destId="{94D41DEE-A1D2-47D4-8479-B3F56D106BC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A8515D-08A6-4D2D-AFE9-3723F227175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FD08608-0C83-4DF4-B55A-5FCBFAC249B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b="1" dirty="0" err="1" smtClean="0">
              <a:solidFill>
                <a:schemeClr val="tx1"/>
              </a:solidFill>
            </a:rPr>
            <a:t>WorksStation</a:t>
          </a:r>
          <a:r>
            <a:rPr lang="en-US" sz="1800" b="1" dirty="0" smtClean="0">
              <a:solidFill>
                <a:schemeClr val="tx1"/>
              </a:solidFill>
            </a:rPr>
            <a:t> </a:t>
          </a:r>
          <a:r>
            <a:rPr lang="en-US" sz="1400" dirty="0" smtClean="0">
              <a:solidFill>
                <a:schemeClr val="tx1"/>
              </a:solidFill>
            </a:rPr>
            <a:t>: </a:t>
          </a:r>
          <a:r>
            <a:rPr lang="en-US" sz="2000" dirty="0" err="1" smtClean="0">
              <a:solidFill>
                <a:schemeClr val="tx1"/>
              </a:solidFill>
            </a:rPr>
            <a:t>sistem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komputer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termasuk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mebeler</a:t>
          </a:r>
          <a:r>
            <a:rPr lang="en-US" sz="2000" dirty="0" smtClean="0">
              <a:solidFill>
                <a:schemeClr val="tx1"/>
              </a:solidFill>
            </a:rPr>
            <a:t> yang </a:t>
          </a:r>
          <a:r>
            <a:rPr lang="en-US" sz="2000" dirty="0" err="1" smtClean="0">
              <a:solidFill>
                <a:schemeClr val="tx1"/>
              </a:solidFill>
            </a:rPr>
            <a:t>digunakan</a:t>
          </a:r>
          <a:r>
            <a:rPr lang="en-US" sz="2000" dirty="0" smtClean="0">
              <a:solidFill>
                <a:schemeClr val="tx1"/>
              </a:solidFill>
            </a:rPr>
            <a:t>, </a:t>
          </a:r>
          <a:r>
            <a:rPr lang="en-US" sz="2000" dirty="0" err="1" smtClean="0">
              <a:solidFill>
                <a:schemeClr val="tx1"/>
              </a:solidFill>
            </a:rPr>
            <a:t>misalny</a:t>
          </a:r>
          <a:r>
            <a:rPr lang="en-US" sz="2000" dirty="0" smtClean="0">
              <a:solidFill>
                <a:schemeClr val="tx1"/>
              </a:solidFill>
            </a:rPr>
            <a:t>: </a:t>
          </a:r>
          <a:r>
            <a:rPr lang="en-US" sz="2000" dirty="0" err="1" smtClean="0">
              <a:solidFill>
                <a:schemeClr val="tx1"/>
              </a:solidFill>
            </a:rPr>
            <a:t>kursi</a:t>
          </a:r>
          <a:r>
            <a:rPr lang="en-US" sz="2000" dirty="0" smtClean="0">
              <a:solidFill>
                <a:schemeClr val="tx1"/>
              </a:solidFill>
            </a:rPr>
            <a:t>, </a:t>
          </a:r>
          <a:r>
            <a:rPr lang="en-US" sz="2000" dirty="0" err="1" smtClean="0">
              <a:solidFill>
                <a:schemeClr val="tx1"/>
              </a:solidFill>
            </a:rPr>
            <a:t>meja</a:t>
          </a:r>
          <a:endParaRPr lang="en-US" sz="2000" dirty="0"/>
        </a:p>
      </dgm:t>
    </dgm:pt>
    <dgm:pt modelId="{84BE4186-BF9E-4A41-9D48-9A16FD6692DC}" type="parTrans" cxnId="{16FFD0AE-D806-4ED8-9AEC-76A82C8E00B2}">
      <dgm:prSet/>
      <dgm:spPr/>
      <dgm:t>
        <a:bodyPr/>
        <a:lstStyle/>
        <a:p>
          <a:endParaRPr lang="en-US"/>
        </a:p>
      </dgm:t>
    </dgm:pt>
    <dgm:pt modelId="{1BC5458E-735B-4EE8-8A97-F9BE9E601783}" type="sibTrans" cxnId="{16FFD0AE-D806-4ED8-9AEC-76A82C8E00B2}">
      <dgm:prSet/>
      <dgm:spPr/>
      <dgm:t>
        <a:bodyPr/>
        <a:lstStyle/>
        <a:p>
          <a:endParaRPr lang="en-US"/>
        </a:p>
      </dgm:t>
    </dgm:pt>
    <dgm:pt modelId="{5AD7D39A-317E-40FF-846A-4E24EBC33561}" type="pres">
      <dgm:prSet presAssocID="{E4A8515D-08A6-4D2D-AFE9-3723F227175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4AF6D20-6396-4837-92AC-C077724E7E0A}" type="pres">
      <dgm:prSet presAssocID="{2FD08608-0C83-4DF4-B55A-5FCBFAC249B9}" presName="gear1" presStyleLbl="node1" presStyleIdx="0" presStyleCnt="1" custScaleX="175000" custScaleY="163637" custLinFactNeighborX="-1136" custLinFactNeighborY="-56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4CA17-E6A9-40F7-AA86-151C3A3D12B5}" type="pres">
      <dgm:prSet presAssocID="{2FD08608-0C83-4DF4-B55A-5FCBFAC249B9}" presName="gear1srcNode" presStyleLbl="node1" presStyleIdx="0" presStyleCnt="1"/>
      <dgm:spPr/>
      <dgm:t>
        <a:bodyPr/>
        <a:lstStyle/>
        <a:p>
          <a:endParaRPr lang="en-US"/>
        </a:p>
      </dgm:t>
    </dgm:pt>
    <dgm:pt modelId="{10D76554-5A67-4157-8511-B1C4BF6EBF2B}" type="pres">
      <dgm:prSet presAssocID="{2FD08608-0C83-4DF4-B55A-5FCBFAC249B9}" presName="gear1dstNode" presStyleLbl="node1" presStyleIdx="0" presStyleCnt="1"/>
      <dgm:spPr/>
      <dgm:t>
        <a:bodyPr/>
        <a:lstStyle/>
        <a:p>
          <a:endParaRPr lang="en-US"/>
        </a:p>
      </dgm:t>
    </dgm:pt>
    <dgm:pt modelId="{36EC49F3-8C46-46C4-849B-137768654C75}" type="pres">
      <dgm:prSet presAssocID="{1BC5458E-735B-4EE8-8A97-F9BE9E601783}" presName="connector1" presStyleLbl="sibTrans2D1" presStyleIdx="0" presStyleCnt="1" custLinFactNeighborX="-4543" custLinFactNeighborY="-6819"/>
      <dgm:spPr/>
      <dgm:t>
        <a:bodyPr/>
        <a:lstStyle/>
        <a:p>
          <a:endParaRPr lang="en-US"/>
        </a:p>
      </dgm:t>
    </dgm:pt>
  </dgm:ptLst>
  <dgm:cxnLst>
    <dgm:cxn modelId="{670B5D4A-471F-4CF0-BF38-A2185DC9F92C}" type="presOf" srcId="{1BC5458E-735B-4EE8-8A97-F9BE9E601783}" destId="{36EC49F3-8C46-46C4-849B-137768654C75}" srcOrd="0" destOrd="0" presId="urn:microsoft.com/office/officeart/2005/8/layout/gear1"/>
    <dgm:cxn modelId="{16FFD0AE-D806-4ED8-9AEC-76A82C8E00B2}" srcId="{E4A8515D-08A6-4D2D-AFE9-3723F2271750}" destId="{2FD08608-0C83-4DF4-B55A-5FCBFAC249B9}" srcOrd="0" destOrd="0" parTransId="{84BE4186-BF9E-4A41-9D48-9A16FD6692DC}" sibTransId="{1BC5458E-735B-4EE8-8A97-F9BE9E601783}"/>
    <dgm:cxn modelId="{ABD356F3-5F13-4EF6-8EBD-A1CE7629E8B6}" type="presOf" srcId="{2FD08608-0C83-4DF4-B55A-5FCBFAC249B9}" destId="{74AF6D20-6396-4837-92AC-C077724E7E0A}" srcOrd="0" destOrd="0" presId="urn:microsoft.com/office/officeart/2005/8/layout/gear1"/>
    <dgm:cxn modelId="{713F98A2-3EAA-49D5-9D0B-D81BB7FA64B4}" type="presOf" srcId="{E4A8515D-08A6-4D2D-AFE9-3723F2271750}" destId="{5AD7D39A-317E-40FF-846A-4E24EBC33561}" srcOrd="0" destOrd="0" presId="urn:microsoft.com/office/officeart/2005/8/layout/gear1"/>
    <dgm:cxn modelId="{67EF5478-A927-434A-8883-8471F834F1C2}" type="presOf" srcId="{2FD08608-0C83-4DF4-B55A-5FCBFAC249B9}" destId="{10D76554-5A67-4157-8511-B1C4BF6EBF2B}" srcOrd="2" destOrd="0" presId="urn:microsoft.com/office/officeart/2005/8/layout/gear1"/>
    <dgm:cxn modelId="{871CD91E-9CC8-4E08-9552-093936912915}" type="presOf" srcId="{2FD08608-0C83-4DF4-B55A-5FCBFAC249B9}" destId="{4024CA17-E6A9-40F7-AA86-151C3A3D12B5}" srcOrd="1" destOrd="0" presId="urn:microsoft.com/office/officeart/2005/8/layout/gear1"/>
    <dgm:cxn modelId="{DD2EA4A1-E330-4B9B-A7CD-70679FE5E79A}" type="presParOf" srcId="{5AD7D39A-317E-40FF-846A-4E24EBC33561}" destId="{74AF6D20-6396-4837-92AC-C077724E7E0A}" srcOrd="0" destOrd="0" presId="urn:microsoft.com/office/officeart/2005/8/layout/gear1"/>
    <dgm:cxn modelId="{6C9CB688-A67E-45D2-A7CD-2007E59B9684}" type="presParOf" srcId="{5AD7D39A-317E-40FF-846A-4E24EBC33561}" destId="{4024CA17-E6A9-40F7-AA86-151C3A3D12B5}" srcOrd="1" destOrd="0" presId="urn:microsoft.com/office/officeart/2005/8/layout/gear1"/>
    <dgm:cxn modelId="{F569BE6F-3E64-449E-83BD-5275D82B4263}" type="presParOf" srcId="{5AD7D39A-317E-40FF-846A-4E24EBC33561}" destId="{10D76554-5A67-4157-8511-B1C4BF6EBF2B}" srcOrd="2" destOrd="0" presId="urn:microsoft.com/office/officeart/2005/8/layout/gear1"/>
    <dgm:cxn modelId="{5F92D1AB-8586-4451-9F00-C3851A2235D9}" type="presParOf" srcId="{5AD7D39A-317E-40FF-846A-4E24EBC33561}" destId="{36EC49F3-8C46-46C4-849B-137768654C75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4EB679-AFF0-4999-B5C8-454D96B3927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6DAC8-CE7B-40A6-866C-39892309C92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 err="1" smtClean="0">
              <a:solidFill>
                <a:schemeClr val="accent6">
                  <a:lumMod val="50000"/>
                </a:schemeClr>
              </a:solidFill>
            </a:rPr>
            <a:t>Aspek</a:t>
          </a:r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6">
                  <a:lumMod val="50000"/>
                </a:schemeClr>
              </a:solidFill>
            </a:rPr>
            <a:t>Kesehatan</a:t>
          </a:r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 di Workstation</a:t>
          </a:r>
          <a:endParaRPr 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0B28E796-54E2-4222-9713-E985BE1C6360}" type="parTrans" cxnId="{2F76BC98-EB1A-43CB-BC38-819A2ED08239}">
      <dgm:prSet/>
      <dgm:spPr/>
      <dgm:t>
        <a:bodyPr/>
        <a:lstStyle/>
        <a:p>
          <a:endParaRPr lang="en-US"/>
        </a:p>
      </dgm:t>
    </dgm:pt>
    <dgm:pt modelId="{D0DF3413-A4D0-44CE-8C0C-39D90C636C5B}" type="sibTrans" cxnId="{2F76BC98-EB1A-43CB-BC38-819A2ED08239}">
      <dgm:prSet/>
      <dgm:spPr/>
      <dgm:t>
        <a:bodyPr/>
        <a:lstStyle/>
        <a:p>
          <a:endParaRPr lang="en-US"/>
        </a:p>
      </dgm:t>
    </dgm:pt>
    <dgm:pt modelId="{93927FFE-0B68-43D4-B5AD-20A48B9FF4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Beban</a:t>
          </a:r>
          <a:r>
            <a:rPr lang="en-US" dirty="0" smtClean="0">
              <a:solidFill>
                <a:schemeClr val="tx1"/>
              </a:solidFill>
            </a:rPr>
            <a:t> Visual</a:t>
          </a:r>
          <a:endParaRPr lang="en-US" dirty="0">
            <a:solidFill>
              <a:schemeClr val="tx1"/>
            </a:solidFill>
          </a:endParaRPr>
        </a:p>
      </dgm:t>
    </dgm:pt>
    <dgm:pt modelId="{97DA4D76-B6DA-4745-9423-45067F323DEF}" type="parTrans" cxnId="{DE854BDA-2C6F-47CD-AA96-878F19A1EA29}">
      <dgm:prSet/>
      <dgm:spPr/>
      <dgm:t>
        <a:bodyPr/>
        <a:lstStyle/>
        <a:p>
          <a:endParaRPr lang="en-US"/>
        </a:p>
      </dgm:t>
    </dgm:pt>
    <dgm:pt modelId="{7F44B284-B032-441C-80A5-E70D18105CDB}" type="sibTrans" cxnId="{DE854BDA-2C6F-47CD-AA96-878F19A1EA29}">
      <dgm:prSet/>
      <dgm:spPr/>
      <dgm:t>
        <a:bodyPr/>
        <a:lstStyle/>
        <a:p>
          <a:endParaRPr lang="en-US"/>
        </a:p>
      </dgm:t>
    </dgm:pt>
    <dgm:pt modelId="{259A0CEE-DB72-4CF0-922B-C938DB6655B9}">
      <dgm:prSet phldrT="[Text]"/>
      <dgm:spPr/>
      <dgm:t>
        <a:bodyPr/>
        <a:lstStyle/>
        <a:p>
          <a:r>
            <a:rPr lang="en-US" dirty="0" err="1" smtClean="0"/>
            <a:t>Beban</a:t>
          </a:r>
          <a:r>
            <a:rPr lang="en-US" dirty="0" smtClean="0"/>
            <a:t> </a:t>
          </a:r>
          <a:r>
            <a:rPr lang="en-US" dirty="0" err="1" smtClean="0"/>
            <a:t>Otot</a:t>
          </a:r>
          <a:endParaRPr lang="en-US" dirty="0"/>
        </a:p>
      </dgm:t>
    </dgm:pt>
    <dgm:pt modelId="{37EA9786-3E2F-4D11-B0B9-7835912D3944}" type="parTrans" cxnId="{EC984AD2-4B03-4D43-A4AB-D5F571C46FCB}">
      <dgm:prSet/>
      <dgm:spPr/>
      <dgm:t>
        <a:bodyPr/>
        <a:lstStyle/>
        <a:p>
          <a:endParaRPr lang="en-US"/>
        </a:p>
      </dgm:t>
    </dgm:pt>
    <dgm:pt modelId="{31E4B1ED-1167-495B-B179-85D04031CE43}" type="sibTrans" cxnId="{EC984AD2-4B03-4D43-A4AB-D5F571C46FCB}">
      <dgm:prSet/>
      <dgm:spPr/>
      <dgm:t>
        <a:bodyPr/>
        <a:lstStyle/>
        <a:p>
          <a:endParaRPr lang="en-US"/>
        </a:p>
      </dgm:t>
    </dgm:pt>
    <dgm:pt modelId="{AC2C4628-8482-4FE4-B097-992C872D53CE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err="1" smtClean="0"/>
            <a:t>Beban</a:t>
          </a:r>
          <a:r>
            <a:rPr lang="en-US" dirty="0" smtClean="0"/>
            <a:t> </a:t>
          </a:r>
          <a:r>
            <a:rPr lang="en-US" dirty="0" err="1" smtClean="0"/>
            <a:t>Postur</a:t>
          </a:r>
          <a:r>
            <a:rPr lang="en-US" dirty="0" smtClean="0"/>
            <a:t> </a:t>
          </a:r>
          <a:r>
            <a:rPr lang="en-US" dirty="0" err="1" smtClean="0"/>
            <a:t>Tubuh</a:t>
          </a:r>
          <a:endParaRPr lang="en-US" dirty="0"/>
        </a:p>
      </dgm:t>
    </dgm:pt>
    <dgm:pt modelId="{CDB932AC-AC68-4AB4-BDAD-F602B9DC50C5}" type="parTrans" cxnId="{D842BE43-A823-45A6-A958-E7FFC013475E}">
      <dgm:prSet/>
      <dgm:spPr/>
      <dgm:t>
        <a:bodyPr/>
        <a:lstStyle/>
        <a:p>
          <a:endParaRPr lang="en-US"/>
        </a:p>
      </dgm:t>
    </dgm:pt>
    <dgm:pt modelId="{85172B25-6A54-498E-88A2-A5AA650F48B1}" type="sibTrans" cxnId="{D842BE43-A823-45A6-A958-E7FFC013475E}">
      <dgm:prSet/>
      <dgm:spPr/>
      <dgm:t>
        <a:bodyPr/>
        <a:lstStyle/>
        <a:p>
          <a:endParaRPr lang="en-US"/>
        </a:p>
      </dgm:t>
    </dgm:pt>
    <dgm:pt modelId="{7214A011-E093-4ED0-B3A9-BEAABD55717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Beban</a:t>
          </a:r>
          <a:r>
            <a:rPr lang="en-US" dirty="0" smtClean="0"/>
            <a:t> mental</a:t>
          </a:r>
          <a:endParaRPr lang="en-US" dirty="0"/>
        </a:p>
      </dgm:t>
    </dgm:pt>
    <dgm:pt modelId="{D76AB7A1-5240-4D59-BEE4-037DD5438532}" type="parTrans" cxnId="{4CFDCC4C-5E2A-4824-8FE7-A0BF4EB19D81}">
      <dgm:prSet/>
      <dgm:spPr/>
      <dgm:t>
        <a:bodyPr/>
        <a:lstStyle/>
        <a:p>
          <a:endParaRPr lang="en-US"/>
        </a:p>
      </dgm:t>
    </dgm:pt>
    <dgm:pt modelId="{1B7AD9EA-7F2D-4AE2-83C2-2B6492C159A7}" type="sibTrans" cxnId="{4CFDCC4C-5E2A-4824-8FE7-A0BF4EB19D81}">
      <dgm:prSet/>
      <dgm:spPr/>
      <dgm:t>
        <a:bodyPr/>
        <a:lstStyle/>
        <a:p>
          <a:endParaRPr lang="en-US"/>
        </a:p>
      </dgm:t>
    </dgm:pt>
    <dgm:pt modelId="{92B7A011-B182-40B9-903C-5F35E993CE49}" type="pres">
      <dgm:prSet presAssocID="{DB4EB679-AFF0-4999-B5C8-454D96B392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BC1B8-0DF8-4A46-B563-17B62E59D01A}" type="pres">
      <dgm:prSet presAssocID="{F1C6DAC8-CE7B-40A6-866C-39892309C920}" presName="centerShape" presStyleLbl="node0" presStyleIdx="0" presStyleCnt="1" custScaleX="167005"/>
      <dgm:spPr/>
      <dgm:t>
        <a:bodyPr/>
        <a:lstStyle/>
        <a:p>
          <a:endParaRPr lang="en-US"/>
        </a:p>
      </dgm:t>
    </dgm:pt>
    <dgm:pt modelId="{5025E446-A4DD-4786-9399-1E8176CE98F5}" type="pres">
      <dgm:prSet presAssocID="{97DA4D76-B6DA-4745-9423-45067F323DEF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AE4ACBBE-C9B4-440C-A714-69CFF47CC17B}" type="pres">
      <dgm:prSet presAssocID="{93927FFE-0B68-43D4-B5AD-20A48B9FF4CA}" presName="node" presStyleLbl="node1" presStyleIdx="0" presStyleCnt="4" custRadScaleRad="108219" custRadScaleInc="4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A6F6C-CD21-4C0D-B0CA-D3AD44F6887C}" type="pres">
      <dgm:prSet presAssocID="{37EA9786-3E2F-4D11-B0B9-7835912D3944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EF60D2BA-F26B-41A5-9554-BC793E244F78}" type="pres">
      <dgm:prSet presAssocID="{259A0CEE-DB72-4CF0-922B-C938DB6655B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1D1E8-8A37-4F1D-9B03-9830A96B2B02}" type="pres">
      <dgm:prSet presAssocID="{CDB932AC-AC68-4AB4-BDAD-F602B9DC50C5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94D41DEE-A1D2-47D4-8479-B3F56D106BC4}" type="pres">
      <dgm:prSet presAssocID="{AC2C4628-8482-4FE4-B097-992C872D53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20017-F301-453E-88A7-BC776F0F5ECA}" type="pres">
      <dgm:prSet presAssocID="{D76AB7A1-5240-4D59-BEE4-037DD5438532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29290129-6816-4DDC-BC24-B819D968609D}" type="pres">
      <dgm:prSet presAssocID="{7214A011-E093-4ED0-B3A9-BEAABD55717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75642B-96CE-4CF9-9BDD-ABCE57D9E1B9}" type="presOf" srcId="{259A0CEE-DB72-4CF0-922B-C938DB6655B9}" destId="{EF60D2BA-F26B-41A5-9554-BC793E244F78}" srcOrd="0" destOrd="0" presId="urn:microsoft.com/office/officeart/2005/8/layout/radial4"/>
    <dgm:cxn modelId="{2F76BC98-EB1A-43CB-BC38-819A2ED08239}" srcId="{DB4EB679-AFF0-4999-B5C8-454D96B39272}" destId="{F1C6DAC8-CE7B-40A6-866C-39892309C920}" srcOrd="0" destOrd="0" parTransId="{0B28E796-54E2-4222-9713-E985BE1C6360}" sibTransId="{D0DF3413-A4D0-44CE-8C0C-39D90C636C5B}"/>
    <dgm:cxn modelId="{D3584942-C218-492D-96E5-8204974F9B45}" type="presOf" srcId="{DB4EB679-AFF0-4999-B5C8-454D96B39272}" destId="{92B7A011-B182-40B9-903C-5F35E993CE49}" srcOrd="0" destOrd="0" presId="urn:microsoft.com/office/officeart/2005/8/layout/radial4"/>
    <dgm:cxn modelId="{6B2D7107-B6F7-44B0-AA74-4182982F621F}" type="presOf" srcId="{37EA9786-3E2F-4D11-B0B9-7835912D3944}" destId="{CCCA6F6C-CD21-4C0D-B0CA-D3AD44F6887C}" srcOrd="0" destOrd="0" presId="urn:microsoft.com/office/officeart/2005/8/layout/radial4"/>
    <dgm:cxn modelId="{AFD459DE-3EC0-42DE-B276-749E5332EC97}" type="presOf" srcId="{97DA4D76-B6DA-4745-9423-45067F323DEF}" destId="{5025E446-A4DD-4786-9399-1E8176CE98F5}" srcOrd="0" destOrd="0" presId="urn:microsoft.com/office/officeart/2005/8/layout/radial4"/>
    <dgm:cxn modelId="{3D90558A-F045-4D4A-A64B-AFE2D1AF93C0}" type="presOf" srcId="{F1C6DAC8-CE7B-40A6-866C-39892309C920}" destId="{172BC1B8-0DF8-4A46-B563-17B62E59D01A}" srcOrd="0" destOrd="0" presId="urn:microsoft.com/office/officeart/2005/8/layout/radial4"/>
    <dgm:cxn modelId="{4D63F6D5-5ABC-42D8-B8D5-7670D3748396}" type="presOf" srcId="{CDB932AC-AC68-4AB4-BDAD-F602B9DC50C5}" destId="{BD91D1E8-8A37-4F1D-9B03-9830A96B2B02}" srcOrd="0" destOrd="0" presId="urn:microsoft.com/office/officeart/2005/8/layout/radial4"/>
    <dgm:cxn modelId="{F733A0B5-97AE-4678-8E8A-AF229ECB7694}" type="presOf" srcId="{D76AB7A1-5240-4D59-BEE4-037DD5438532}" destId="{CD320017-F301-453E-88A7-BC776F0F5ECA}" srcOrd="0" destOrd="0" presId="urn:microsoft.com/office/officeart/2005/8/layout/radial4"/>
    <dgm:cxn modelId="{0FC1709C-0DFD-4DDB-A916-A69424FCB970}" type="presOf" srcId="{93927FFE-0B68-43D4-B5AD-20A48B9FF4CA}" destId="{AE4ACBBE-C9B4-440C-A714-69CFF47CC17B}" srcOrd="0" destOrd="0" presId="urn:microsoft.com/office/officeart/2005/8/layout/radial4"/>
    <dgm:cxn modelId="{DE854BDA-2C6F-47CD-AA96-878F19A1EA29}" srcId="{F1C6DAC8-CE7B-40A6-866C-39892309C920}" destId="{93927FFE-0B68-43D4-B5AD-20A48B9FF4CA}" srcOrd="0" destOrd="0" parTransId="{97DA4D76-B6DA-4745-9423-45067F323DEF}" sibTransId="{7F44B284-B032-441C-80A5-E70D18105CDB}"/>
    <dgm:cxn modelId="{EC984AD2-4B03-4D43-A4AB-D5F571C46FCB}" srcId="{F1C6DAC8-CE7B-40A6-866C-39892309C920}" destId="{259A0CEE-DB72-4CF0-922B-C938DB6655B9}" srcOrd="1" destOrd="0" parTransId="{37EA9786-3E2F-4D11-B0B9-7835912D3944}" sibTransId="{31E4B1ED-1167-495B-B179-85D04031CE43}"/>
    <dgm:cxn modelId="{4CFDCC4C-5E2A-4824-8FE7-A0BF4EB19D81}" srcId="{F1C6DAC8-CE7B-40A6-866C-39892309C920}" destId="{7214A011-E093-4ED0-B3A9-BEAABD557178}" srcOrd="3" destOrd="0" parTransId="{D76AB7A1-5240-4D59-BEE4-037DD5438532}" sibTransId="{1B7AD9EA-7F2D-4AE2-83C2-2B6492C159A7}"/>
    <dgm:cxn modelId="{36F39C3B-D09A-419E-96C7-3FC07EBFB2C8}" type="presOf" srcId="{AC2C4628-8482-4FE4-B097-992C872D53CE}" destId="{94D41DEE-A1D2-47D4-8479-B3F56D106BC4}" srcOrd="0" destOrd="0" presId="urn:microsoft.com/office/officeart/2005/8/layout/radial4"/>
    <dgm:cxn modelId="{D842BE43-A823-45A6-A958-E7FFC013475E}" srcId="{F1C6DAC8-CE7B-40A6-866C-39892309C920}" destId="{AC2C4628-8482-4FE4-B097-992C872D53CE}" srcOrd="2" destOrd="0" parTransId="{CDB932AC-AC68-4AB4-BDAD-F602B9DC50C5}" sibTransId="{85172B25-6A54-498E-88A2-A5AA650F48B1}"/>
    <dgm:cxn modelId="{C265CC81-45AE-4655-AFAC-27E303F2E1A0}" type="presOf" srcId="{7214A011-E093-4ED0-B3A9-BEAABD557178}" destId="{29290129-6816-4DDC-BC24-B819D968609D}" srcOrd="0" destOrd="0" presId="urn:microsoft.com/office/officeart/2005/8/layout/radial4"/>
    <dgm:cxn modelId="{975C4626-62D8-4343-94FA-53CDC2332804}" type="presParOf" srcId="{92B7A011-B182-40B9-903C-5F35E993CE49}" destId="{172BC1B8-0DF8-4A46-B563-17B62E59D01A}" srcOrd="0" destOrd="0" presId="urn:microsoft.com/office/officeart/2005/8/layout/radial4"/>
    <dgm:cxn modelId="{62F2F79D-A7CB-497A-9EE3-FCB0795F3403}" type="presParOf" srcId="{92B7A011-B182-40B9-903C-5F35E993CE49}" destId="{5025E446-A4DD-4786-9399-1E8176CE98F5}" srcOrd="1" destOrd="0" presId="urn:microsoft.com/office/officeart/2005/8/layout/radial4"/>
    <dgm:cxn modelId="{FC40A9E0-83DA-4C29-9C0A-3689EE6A7D7D}" type="presParOf" srcId="{92B7A011-B182-40B9-903C-5F35E993CE49}" destId="{AE4ACBBE-C9B4-440C-A714-69CFF47CC17B}" srcOrd="2" destOrd="0" presId="urn:microsoft.com/office/officeart/2005/8/layout/radial4"/>
    <dgm:cxn modelId="{91263079-82D5-47C6-8B90-DA413D9331EA}" type="presParOf" srcId="{92B7A011-B182-40B9-903C-5F35E993CE49}" destId="{CCCA6F6C-CD21-4C0D-B0CA-D3AD44F6887C}" srcOrd="3" destOrd="0" presId="urn:microsoft.com/office/officeart/2005/8/layout/radial4"/>
    <dgm:cxn modelId="{D5F4B2A1-C579-48CD-A1C4-CB070557ABBA}" type="presParOf" srcId="{92B7A011-B182-40B9-903C-5F35E993CE49}" destId="{EF60D2BA-F26B-41A5-9554-BC793E244F78}" srcOrd="4" destOrd="0" presId="urn:microsoft.com/office/officeart/2005/8/layout/radial4"/>
    <dgm:cxn modelId="{27733932-013B-485A-A5B1-141C9D261924}" type="presParOf" srcId="{92B7A011-B182-40B9-903C-5F35E993CE49}" destId="{BD91D1E8-8A37-4F1D-9B03-9830A96B2B02}" srcOrd="5" destOrd="0" presId="urn:microsoft.com/office/officeart/2005/8/layout/radial4"/>
    <dgm:cxn modelId="{488B47C8-56CB-43BD-9767-1702166EE760}" type="presParOf" srcId="{92B7A011-B182-40B9-903C-5F35E993CE49}" destId="{94D41DEE-A1D2-47D4-8479-B3F56D106BC4}" srcOrd="6" destOrd="0" presId="urn:microsoft.com/office/officeart/2005/8/layout/radial4"/>
    <dgm:cxn modelId="{D669F4B1-9EDB-4114-BCDA-BE624D0ED7B3}" type="presParOf" srcId="{92B7A011-B182-40B9-903C-5F35E993CE49}" destId="{CD320017-F301-453E-88A7-BC776F0F5ECA}" srcOrd="7" destOrd="0" presId="urn:microsoft.com/office/officeart/2005/8/layout/radial4"/>
    <dgm:cxn modelId="{B3DC6F82-C900-4C02-8260-57008795E9CF}" type="presParOf" srcId="{92B7A011-B182-40B9-903C-5F35E993CE49}" destId="{29290129-6816-4DDC-BC24-B819D968609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0F22034-DBFA-4142-BD5A-EF8EE486CF3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 smtClean="0"/>
            <a:t>Fiskal</a:t>
          </a:r>
          <a:endParaRPr lang="en-US" dirty="0"/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Kognitif</a:t>
          </a:r>
          <a:endParaRPr lang="en-US" dirty="0"/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0" presStyleCnt="2"/>
      <dgm:spPr>
        <a:solidFill>
          <a:schemeClr val="accent2">
            <a:lumMod val="50000"/>
          </a:schemeClr>
        </a:solidFill>
      </dgm:spPr>
    </dgm:pt>
    <dgm:pt modelId="{0437B0BF-3D7B-4A94-B073-8CF5C11560EB}" type="pres">
      <dgm:prSet presAssocID="{90F22034-DBFA-4142-BD5A-EF8EE486CF39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1" presStyleCnt="2"/>
      <dgm:spPr>
        <a:solidFill>
          <a:schemeClr val="bg2">
            <a:lumMod val="50000"/>
          </a:schemeClr>
        </a:solidFill>
      </dgm:spPr>
    </dgm:pt>
    <dgm:pt modelId="{78EB3F51-0A6D-4DAA-90F7-F4150F78360F}" type="pres">
      <dgm:prSet presAssocID="{A0C8B055-C19F-4994-84CF-FB2863624012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4EBC0B-54B4-4F79-AEDC-09A8366B632F}" srcId="{6223488E-17D9-42E4-9702-CBE153E62601}" destId="{A0C8B055-C19F-4994-84CF-FB2863624012}" srcOrd="1" destOrd="0" parTransId="{C534DE4C-62F9-43BB-B437-8C5DEB711807}" sibTransId="{3D812D6E-2B7C-4B90-AFB2-DFEDB04BC589}"/>
    <dgm:cxn modelId="{86B986F5-0271-497A-ACBF-A41B8E11B308}" type="presOf" srcId="{A0C8B055-C19F-4994-84CF-FB2863624012}" destId="{78EB3F51-0A6D-4DAA-90F7-F4150F78360F}" srcOrd="0" destOrd="0" presId="urn:microsoft.com/office/officeart/2005/8/layout/vList3"/>
    <dgm:cxn modelId="{8FBF8A34-2EE6-41E9-B2F5-76751EBECED8}" srcId="{6223488E-17D9-42E4-9702-CBE153E62601}" destId="{90F22034-DBFA-4142-BD5A-EF8EE486CF39}" srcOrd="0" destOrd="0" parTransId="{C6D369E1-F7E5-494E-9D3E-5454FF530894}" sibTransId="{47C4B739-F81F-4F48-93D2-BC24D9AEABCC}"/>
    <dgm:cxn modelId="{40373FFA-B8E0-4775-BB29-635CFABCD7A2}" type="presOf" srcId="{90F22034-DBFA-4142-BD5A-EF8EE486CF39}" destId="{0437B0BF-3D7B-4A94-B073-8CF5C11560EB}" srcOrd="0" destOrd="0" presId="urn:microsoft.com/office/officeart/2005/8/layout/vList3"/>
    <dgm:cxn modelId="{07943A03-2AEE-4100-9B0C-E36123E15F57}" type="presOf" srcId="{6223488E-17D9-42E4-9702-CBE153E62601}" destId="{72905543-D4F0-4E81-B3E7-473BC80CCDBE}" srcOrd="0" destOrd="0" presId="urn:microsoft.com/office/officeart/2005/8/layout/vList3"/>
    <dgm:cxn modelId="{61241660-5A9B-4B74-AD4B-B4D2BAA32108}" type="presParOf" srcId="{72905543-D4F0-4E81-B3E7-473BC80CCDBE}" destId="{AF8E865F-2639-43D3-BDC7-C1908C98CCC6}" srcOrd="0" destOrd="0" presId="urn:microsoft.com/office/officeart/2005/8/layout/vList3"/>
    <dgm:cxn modelId="{2D60F814-C845-4942-B893-CEB1EB4783D5}" type="presParOf" srcId="{AF8E865F-2639-43D3-BDC7-C1908C98CCC6}" destId="{D02EDAB2-B3D5-472D-A409-6E32FE7BD547}" srcOrd="0" destOrd="0" presId="urn:microsoft.com/office/officeart/2005/8/layout/vList3"/>
    <dgm:cxn modelId="{7C21AA02-8F2B-44A0-816D-B2FAB0E062AA}" type="presParOf" srcId="{AF8E865F-2639-43D3-BDC7-C1908C98CCC6}" destId="{0437B0BF-3D7B-4A94-B073-8CF5C11560EB}" srcOrd="1" destOrd="0" presId="urn:microsoft.com/office/officeart/2005/8/layout/vList3"/>
    <dgm:cxn modelId="{9E5B3824-10F5-460D-956D-56702C6168EB}" type="presParOf" srcId="{72905543-D4F0-4E81-B3E7-473BC80CCDBE}" destId="{D2AB9851-A36E-44D6-864B-CAABA4F3D313}" srcOrd="1" destOrd="0" presId="urn:microsoft.com/office/officeart/2005/8/layout/vList3"/>
    <dgm:cxn modelId="{D3A0A77B-3DC6-4446-A513-A6C8C3FC6DAD}" type="presParOf" srcId="{72905543-D4F0-4E81-B3E7-473BC80CCDBE}" destId="{0CFAA635-0F41-4276-BECD-A34ACBFB0D3C}" srcOrd="2" destOrd="0" presId="urn:microsoft.com/office/officeart/2005/8/layout/vList3"/>
    <dgm:cxn modelId="{2F361414-FC88-423D-BE6A-91266E33179C}" type="presParOf" srcId="{0CFAA635-0F41-4276-BECD-A34ACBFB0D3C}" destId="{850D88A0-8346-499C-9021-EA7180620949}" srcOrd="0" destOrd="0" presId="urn:microsoft.com/office/officeart/2005/8/layout/vList3"/>
    <dgm:cxn modelId="{946EF602-4507-4912-8AED-999A57AD2C0A}" type="presParOf" srcId="{0CFAA635-0F41-4276-BECD-A34ACBFB0D3C}" destId="{78EB3F51-0A6D-4DAA-90F7-F4150F78360F}" srcOrd="1" destOrd="0" presId="urn:microsoft.com/office/officeart/2005/8/layout/vList3"/>
  </dgm:cxnLst>
  <dgm:bg/>
  <dgm:whole>
    <a:ln>
      <a:solidFill>
        <a:schemeClr val="lt1">
          <a:hueOff val="0"/>
          <a:satOff val="0"/>
          <a:lumOff val="0"/>
          <a:alpha val="4200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0F22034-DBFA-4142-BD5A-EF8EE486CF3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Segala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Fasilitas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Mudah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dijangkau</a:t>
          </a:r>
          <a:endParaRPr lang="en-US" dirty="0">
            <a:solidFill>
              <a:schemeClr val="tx1"/>
            </a:solidFill>
          </a:endParaRPr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rgbClr val="002060"/>
              </a:solidFill>
            </a:rPr>
            <a:t>Ketinggian</a:t>
          </a:r>
          <a:r>
            <a:rPr lang="en-US" dirty="0" smtClean="0">
              <a:solidFill>
                <a:srgbClr val="002060"/>
              </a:solidFill>
            </a:rPr>
            <a:t> Workstation </a:t>
          </a:r>
          <a:r>
            <a:rPr lang="en-US" dirty="0" err="1" smtClean="0">
              <a:solidFill>
                <a:srgbClr val="002060"/>
              </a:solidFill>
            </a:rPr>
            <a:t>Proporsional</a:t>
          </a:r>
          <a:endParaRPr lang="en-US" dirty="0">
            <a:solidFill>
              <a:srgbClr val="002060"/>
            </a:solidFill>
          </a:endParaRPr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E09E5FDF-96F1-45FC-9E84-C09B0B022C0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Efisiensi</a:t>
          </a:r>
          <a:r>
            <a:rPr lang="en-US" dirty="0" smtClean="0"/>
            <a:t> </a:t>
          </a:r>
          <a:r>
            <a:rPr lang="en-US" dirty="0" err="1" smtClean="0"/>
            <a:t>Energi</a:t>
          </a:r>
          <a:endParaRPr lang="en-US" dirty="0"/>
        </a:p>
      </dgm:t>
    </dgm:pt>
    <dgm:pt modelId="{6EC64D03-7813-46B8-AE6E-623CC9577A65}" type="parTrans" cxnId="{16D7433C-696D-48BE-8ED2-D7587DF927AB}">
      <dgm:prSet/>
      <dgm:spPr/>
      <dgm:t>
        <a:bodyPr/>
        <a:lstStyle/>
        <a:p>
          <a:endParaRPr lang="en-US"/>
        </a:p>
      </dgm:t>
    </dgm:pt>
    <dgm:pt modelId="{55E4429B-0A6E-4034-B21E-D83C0F629A63}" type="sibTrans" cxnId="{16D7433C-696D-48BE-8ED2-D7587DF927AB}">
      <dgm:prSet/>
      <dgm:spPr/>
      <dgm:t>
        <a:bodyPr/>
        <a:lstStyle/>
        <a:p>
          <a:endParaRPr lang="en-US"/>
        </a:p>
      </dgm:t>
    </dgm:pt>
    <dgm:pt modelId="{14E8238F-320D-43F3-BFB3-C6D342DA23D7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Mengurangi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Redundansi</a:t>
          </a:r>
          <a:endParaRPr lang="en-US" dirty="0">
            <a:solidFill>
              <a:schemeClr val="tx1"/>
            </a:solidFill>
          </a:endParaRPr>
        </a:p>
      </dgm:t>
    </dgm:pt>
    <dgm:pt modelId="{43634494-8812-40A1-A664-38B77096850C}" type="parTrans" cxnId="{5A658D4A-6241-4009-9AED-3085CF0C39DC}">
      <dgm:prSet/>
      <dgm:spPr/>
      <dgm:t>
        <a:bodyPr/>
        <a:lstStyle/>
        <a:p>
          <a:endParaRPr lang="en-US"/>
        </a:p>
      </dgm:t>
    </dgm:pt>
    <dgm:pt modelId="{2171A29B-4CFD-4BD5-9CD2-A05663B2C08E}" type="sibTrans" cxnId="{5A658D4A-6241-4009-9AED-3085CF0C39DC}">
      <dgm:prSet/>
      <dgm:spPr/>
      <dgm:t>
        <a:bodyPr/>
        <a:lstStyle/>
        <a:p>
          <a:endParaRPr lang="en-US"/>
        </a:p>
      </dgm:t>
    </dgm:pt>
    <dgm:pt modelId="{8010B488-EE68-4A01-BC07-214BEA65CFBB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err="1" smtClean="0"/>
            <a:t>Meminimalkan</a:t>
          </a:r>
          <a:r>
            <a:rPr lang="en-US" dirty="0" smtClean="0"/>
            <a:t> </a:t>
          </a:r>
          <a:r>
            <a:rPr lang="en-US" dirty="0" err="1" smtClean="0"/>
            <a:t>keletihan</a:t>
          </a:r>
          <a:endParaRPr lang="en-US" dirty="0"/>
        </a:p>
      </dgm:t>
    </dgm:pt>
    <dgm:pt modelId="{391DBEDA-6B52-44A5-8C84-A57751E68CC1}" type="parTrans" cxnId="{1072A981-5F51-4402-82B2-DE97D309EB37}">
      <dgm:prSet/>
      <dgm:spPr/>
      <dgm:t>
        <a:bodyPr/>
        <a:lstStyle/>
        <a:p>
          <a:endParaRPr lang="en-US"/>
        </a:p>
      </dgm:t>
    </dgm:pt>
    <dgm:pt modelId="{4C72BC0B-06DA-473E-B465-33C2F66E9985}" type="sibTrans" cxnId="{1072A981-5F51-4402-82B2-DE97D309EB37}">
      <dgm:prSet/>
      <dgm:spPr/>
      <dgm:t>
        <a:bodyPr/>
        <a:lstStyle/>
        <a:p>
          <a:endParaRPr lang="en-US"/>
        </a:p>
      </dgm:t>
    </dgm:pt>
    <dgm:pt modelId="{E3E83378-FFD1-46C2-9733-8F3A375B999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 smtClean="0"/>
            <a:t>Keluwesan</a:t>
          </a:r>
          <a:r>
            <a:rPr lang="en-US" dirty="0" smtClean="0"/>
            <a:t> </a:t>
          </a:r>
          <a:r>
            <a:rPr lang="en-US" dirty="0" err="1" smtClean="0"/>
            <a:t>Jarak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ruang</a:t>
          </a:r>
          <a:r>
            <a:rPr lang="en-US" dirty="0" smtClean="0"/>
            <a:t> </a:t>
          </a:r>
          <a:r>
            <a:rPr lang="en-US" dirty="0" err="1" smtClean="0"/>
            <a:t>akses</a:t>
          </a:r>
          <a:endParaRPr lang="en-US" dirty="0"/>
        </a:p>
      </dgm:t>
    </dgm:pt>
    <dgm:pt modelId="{47F7F09E-C5AD-4BED-8D14-7F244B795A55}" type="parTrans" cxnId="{7E545181-8095-4DDA-99EF-8959BDBCA822}">
      <dgm:prSet/>
      <dgm:spPr/>
      <dgm:t>
        <a:bodyPr/>
        <a:lstStyle/>
        <a:p>
          <a:endParaRPr lang="en-US"/>
        </a:p>
      </dgm:t>
    </dgm:pt>
    <dgm:pt modelId="{3E9431DA-0E81-4DBC-8898-A4A61E2FD424}" type="sibTrans" cxnId="{7E545181-8095-4DDA-99EF-8959BDBCA822}">
      <dgm:prSet/>
      <dgm:spPr/>
      <dgm:t>
        <a:bodyPr/>
        <a:lstStyle/>
        <a:p>
          <a:endParaRPr lang="en-US"/>
        </a:p>
      </dgm:t>
    </dgm:pt>
    <dgm:pt modelId="{BAD976CF-2C54-49F8-B315-0EC6A45D7587}">
      <dgm:prSet phldrT="[Text]"/>
      <dgm:spPr>
        <a:solidFill>
          <a:srgbClr val="B21E9D"/>
        </a:solidFill>
      </dgm:spPr>
      <dgm:t>
        <a:bodyPr/>
        <a:lstStyle/>
        <a:p>
          <a:r>
            <a:rPr lang="en-US" dirty="0" err="1" smtClean="0"/>
            <a:t>Memminimalkan</a:t>
          </a:r>
          <a:r>
            <a:rPr lang="en-US" dirty="0" smtClean="0"/>
            <a:t> Contact Stress</a:t>
          </a:r>
          <a:endParaRPr lang="en-US" dirty="0"/>
        </a:p>
      </dgm:t>
    </dgm:pt>
    <dgm:pt modelId="{A0946647-1C76-4823-92BF-5EA6CE554263}" type="parTrans" cxnId="{3373212A-B0EF-4DFE-AFA3-5C35506EF031}">
      <dgm:prSet/>
      <dgm:spPr/>
      <dgm:t>
        <a:bodyPr/>
        <a:lstStyle/>
        <a:p>
          <a:endParaRPr lang="en-US"/>
        </a:p>
      </dgm:t>
    </dgm:pt>
    <dgm:pt modelId="{53530E93-1D17-45A7-8182-BED77B3D5FF6}" type="sibTrans" cxnId="{3373212A-B0EF-4DFE-AFA3-5C35506EF031}">
      <dgm:prSet/>
      <dgm:spPr/>
      <dgm:t>
        <a:bodyPr/>
        <a:lstStyle/>
        <a:p>
          <a:endParaRPr lang="en-US"/>
        </a:p>
      </dgm:t>
    </dgm:pt>
    <dgm:pt modelId="{A275A136-769F-4AEA-8BD9-B620D0BE51A0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 smtClean="0"/>
            <a:t>Mobilisasi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Fleksibel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Perubahan</a:t>
          </a:r>
          <a:r>
            <a:rPr lang="en-US" dirty="0" smtClean="0"/>
            <a:t> </a:t>
          </a:r>
          <a:r>
            <a:rPr lang="en-US" dirty="0" err="1" smtClean="0"/>
            <a:t>Postur</a:t>
          </a:r>
          <a:endParaRPr lang="en-US" dirty="0"/>
        </a:p>
      </dgm:t>
    </dgm:pt>
    <dgm:pt modelId="{22E5984C-BFCF-4255-815B-B030F9A587F9}" type="parTrans" cxnId="{BFC898F0-3855-41B2-A7D0-8B284048FB49}">
      <dgm:prSet/>
      <dgm:spPr/>
      <dgm:t>
        <a:bodyPr/>
        <a:lstStyle/>
        <a:p>
          <a:endParaRPr lang="en-US"/>
        </a:p>
      </dgm:t>
    </dgm:pt>
    <dgm:pt modelId="{0FF6B143-40DE-439B-A875-BC4383A5FB61}" type="sibTrans" cxnId="{BFC898F0-3855-41B2-A7D0-8B284048FB49}">
      <dgm:prSet/>
      <dgm:spPr/>
      <dgm:t>
        <a:bodyPr/>
        <a:lstStyle/>
        <a:p>
          <a:endParaRPr lang="en-US"/>
        </a:p>
      </dgm:t>
    </dgm:pt>
    <dgm:pt modelId="{46339A09-42C0-44D3-ADAE-72B8C0FAC1CE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err="1" smtClean="0"/>
            <a:t>Pencahayaan</a:t>
          </a:r>
          <a:r>
            <a:rPr lang="en-US" dirty="0" smtClean="0"/>
            <a:t>, </a:t>
          </a:r>
          <a:r>
            <a:rPr lang="en-US" dirty="0" err="1" smtClean="0"/>
            <a:t>kedap</a:t>
          </a:r>
          <a:r>
            <a:rPr lang="en-US" dirty="0" smtClean="0"/>
            <a:t> </a:t>
          </a:r>
          <a:r>
            <a:rPr lang="en-US" dirty="0" err="1" smtClean="0"/>
            <a:t>getaran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termperatur</a:t>
          </a:r>
          <a:r>
            <a:rPr lang="en-US" dirty="0" smtClean="0"/>
            <a:t> </a:t>
          </a:r>
          <a:r>
            <a:rPr lang="en-US" dirty="0" err="1" smtClean="0"/>
            <a:t>cukup</a:t>
          </a:r>
          <a:endParaRPr lang="en-US" dirty="0"/>
        </a:p>
      </dgm:t>
    </dgm:pt>
    <dgm:pt modelId="{AAA887E9-0461-4040-8F40-18752B8169CA}" type="parTrans" cxnId="{165FB96C-06F4-48FB-B499-42AD5A848E0A}">
      <dgm:prSet/>
      <dgm:spPr/>
      <dgm:t>
        <a:bodyPr/>
        <a:lstStyle/>
        <a:p>
          <a:endParaRPr lang="en-US"/>
        </a:p>
      </dgm:t>
    </dgm:pt>
    <dgm:pt modelId="{C5F9147D-9ECC-4B84-A48F-6784D03411A8}" type="sibTrans" cxnId="{165FB96C-06F4-48FB-B499-42AD5A848E0A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0" presStyleCnt="9"/>
      <dgm:spPr>
        <a:solidFill>
          <a:srgbClr val="0070C0"/>
        </a:solidFill>
      </dgm:spPr>
    </dgm:pt>
    <dgm:pt modelId="{0437B0BF-3D7B-4A94-B073-8CF5C11560EB}" type="pres">
      <dgm:prSet presAssocID="{90F22034-DBFA-4142-BD5A-EF8EE486CF39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1" presStyleCnt="9"/>
      <dgm:spPr>
        <a:solidFill>
          <a:schemeClr val="bg2">
            <a:lumMod val="50000"/>
          </a:schemeClr>
        </a:solidFill>
      </dgm:spPr>
    </dgm:pt>
    <dgm:pt modelId="{78EB3F51-0A6D-4DAA-90F7-F4150F78360F}" type="pres">
      <dgm:prSet presAssocID="{A0C8B055-C19F-4994-84CF-FB2863624012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3E49-B8EF-4172-A33B-E6C783CC0B23}" type="pres">
      <dgm:prSet presAssocID="{3D812D6E-2B7C-4B90-AFB2-DFEDB04BC589}" presName="spacing" presStyleCnt="0"/>
      <dgm:spPr/>
    </dgm:pt>
    <dgm:pt modelId="{FB101AC5-6D53-4FF8-9557-B3DDC2A4F4EA}" type="pres">
      <dgm:prSet presAssocID="{E09E5FDF-96F1-45FC-9E84-C09B0B022C00}" presName="composite" presStyleCnt="0"/>
      <dgm:spPr/>
    </dgm:pt>
    <dgm:pt modelId="{036FD7A3-6066-4D38-BC8A-55BF2F0437EC}" type="pres">
      <dgm:prSet presAssocID="{E09E5FDF-96F1-45FC-9E84-C09B0B022C00}" presName="imgShp" presStyleLbl="fgImgPlace1" presStyleIdx="2" presStyleCnt="9"/>
      <dgm:spPr>
        <a:solidFill>
          <a:srgbClr val="0070C0"/>
        </a:solidFill>
      </dgm:spPr>
    </dgm:pt>
    <dgm:pt modelId="{E2357BCA-C970-4839-A3E2-234C437DD255}" type="pres">
      <dgm:prSet presAssocID="{E09E5FDF-96F1-45FC-9E84-C09B0B022C00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558C3-2B8E-4D30-8387-C72C2CE99632}" type="pres">
      <dgm:prSet presAssocID="{55E4429B-0A6E-4034-B21E-D83C0F629A63}" presName="spacing" presStyleCnt="0"/>
      <dgm:spPr/>
    </dgm:pt>
    <dgm:pt modelId="{52C5F2F1-AD87-467F-BC15-189155A018B2}" type="pres">
      <dgm:prSet presAssocID="{14E8238F-320D-43F3-BFB3-C6D342DA23D7}" presName="composite" presStyleCnt="0"/>
      <dgm:spPr/>
    </dgm:pt>
    <dgm:pt modelId="{2BF8F4B5-C84E-41EC-B17B-4A260AFB704D}" type="pres">
      <dgm:prSet presAssocID="{14E8238F-320D-43F3-BFB3-C6D342DA23D7}" presName="imgShp" presStyleLbl="fgImgPlace1" presStyleIdx="3" presStyleCnt="9"/>
      <dgm:spPr>
        <a:solidFill>
          <a:srgbClr val="0070C0"/>
        </a:solidFill>
      </dgm:spPr>
    </dgm:pt>
    <dgm:pt modelId="{F2740D70-5203-4C47-BCA2-6EBF9E98DF5C}" type="pres">
      <dgm:prSet presAssocID="{14E8238F-320D-43F3-BFB3-C6D342DA23D7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7E5DB-6DC1-4DB5-B13A-3E1BB3EB89C9}" type="pres">
      <dgm:prSet presAssocID="{2171A29B-4CFD-4BD5-9CD2-A05663B2C08E}" presName="spacing" presStyleCnt="0"/>
      <dgm:spPr/>
    </dgm:pt>
    <dgm:pt modelId="{A253E68E-CF53-4D3C-B0F9-E10A30A4D2C5}" type="pres">
      <dgm:prSet presAssocID="{8010B488-EE68-4A01-BC07-214BEA65CFBB}" presName="composite" presStyleCnt="0"/>
      <dgm:spPr/>
    </dgm:pt>
    <dgm:pt modelId="{8EC60BD2-CCCD-4627-BD53-9D80E31A3526}" type="pres">
      <dgm:prSet presAssocID="{8010B488-EE68-4A01-BC07-214BEA65CFBB}" presName="imgShp" presStyleLbl="fgImgPlace1" presStyleIdx="4" presStyleCnt="9"/>
      <dgm:spPr>
        <a:solidFill>
          <a:srgbClr val="0070C0"/>
        </a:solidFill>
      </dgm:spPr>
    </dgm:pt>
    <dgm:pt modelId="{A610AD4F-D4C8-4CA9-BD89-BA40E90DA4A3}" type="pres">
      <dgm:prSet presAssocID="{8010B488-EE68-4A01-BC07-214BEA65CFBB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1D8C9-DF18-414A-8B5B-EC0631DBB273}" type="pres">
      <dgm:prSet presAssocID="{4C72BC0B-06DA-473E-B465-33C2F66E9985}" presName="spacing" presStyleCnt="0"/>
      <dgm:spPr/>
    </dgm:pt>
    <dgm:pt modelId="{043A7F6E-2802-4B93-A9D3-898CE8A5995A}" type="pres">
      <dgm:prSet presAssocID="{E3E83378-FFD1-46C2-9733-8F3A375B999F}" presName="composite" presStyleCnt="0"/>
      <dgm:spPr/>
    </dgm:pt>
    <dgm:pt modelId="{CCFF3DC4-1D84-4500-9D40-FC56C6ACF302}" type="pres">
      <dgm:prSet presAssocID="{E3E83378-FFD1-46C2-9733-8F3A375B999F}" presName="imgShp" presStyleLbl="fgImgPlace1" presStyleIdx="5" presStyleCnt="9"/>
      <dgm:spPr>
        <a:solidFill>
          <a:srgbClr val="0070C0"/>
        </a:solidFill>
      </dgm:spPr>
    </dgm:pt>
    <dgm:pt modelId="{A272CC61-684C-42FE-BFE3-1201798A12DD}" type="pres">
      <dgm:prSet presAssocID="{E3E83378-FFD1-46C2-9733-8F3A375B999F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E3C41-9EEF-4426-94AF-E23DD5AECFA2}" type="pres">
      <dgm:prSet presAssocID="{3E9431DA-0E81-4DBC-8898-A4A61E2FD424}" presName="spacing" presStyleCnt="0"/>
      <dgm:spPr/>
    </dgm:pt>
    <dgm:pt modelId="{A59DA8A9-EE2C-4A29-9870-7AE138474173}" type="pres">
      <dgm:prSet presAssocID="{BAD976CF-2C54-49F8-B315-0EC6A45D7587}" presName="composite" presStyleCnt="0"/>
      <dgm:spPr/>
    </dgm:pt>
    <dgm:pt modelId="{5DFCB1AB-0E45-4BB9-96B8-144FE541E57D}" type="pres">
      <dgm:prSet presAssocID="{BAD976CF-2C54-49F8-B315-0EC6A45D7587}" presName="imgShp" presStyleLbl="fgImgPlace1" presStyleIdx="6" presStyleCnt="9"/>
      <dgm:spPr>
        <a:solidFill>
          <a:srgbClr val="0070C0"/>
        </a:solidFill>
      </dgm:spPr>
    </dgm:pt>
    <dgm:pt modelId="{03B265D5-5E92-488E-8D63-A66696C65117}" type="pres">
      <dgm:prSet presAssocID="{BAD976CF-2C54-49F8-B315-0EC6A45D7587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21431-D4EE-4269-8633-0FB2D978F00E}" type="pres">
      <dgm:prSet presAssocID="{53530E93-1D17-45A7-8182-BED77B3D5FF6}" presName="spacing" presStyleCnt="0"/>
      <dgm:spPr/>
    </dgm:pt>
    <dgm:pt modelId="{92527D29-B99E-4A4B-86E2-20D773055A6F}" type="pres">
      <dgm:prSet presAssocID="{A275A136-769F-4AEA-8BD9-B620D0BE51A0}" presName="composite" presStyleCnt="0"/>
      <dgm:spPr/>
    </dgm:pt>
    <dgm:pt modelId="{653F6117-B487-42CA-9163-8C3F12194188}" type="pres">
      <dgm:prSet presAssocID="{A275A136-769F-4AEA-8BD9-B620D0BE51A0}" presName="imgShp" presStyleLbl="fgImgPlace1" presStyleIdx="7" presStyleCnt="9"/>
      <dgm:spPr>
        <a:solidFill>
          <a:srgbClr val="0070C0"/>
        </a:solidFill>
      </dgm:spPr>
    </dgm:pt>
    <dgm:pt modelId="{CD03AF40-C553-477A-912B-13E4A0F01CED}" type="pres">
      <dgm:prSet presAssocID="{A275A136-769F-4AEA-8BD9-B620D0BE51A0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AE6EA-2E3A-493B-9103-D397FF38082D}" type="pres">
      <dgm:prSet presAssocID="{0FF6B143-40DE-439B-A875-BC4383A5FB61}" presName="spacing" presStyleCnt="0"/>
      <dgm:spPr/>
    </dgm:pt>
    <dgm:pt modelId="{DDEEBD4C-3827-4E29-BF10-4ADF21E65B5A}" type="pres">
      <dgm:prSet presAssocID="{46339A09-42C0-44D3-ADAE-72B8C0FAC1CE}" presName="composite" presStyleCnt="0"/>
      <dgm:spPr/>
    </dgm:pt>
    <dgm:pt modelId="{9EE09AEF-7D77-4F10-A1A0-CAA89AFA8308}" type="pres">
      <dgm:prSet presAssocID="{46339A09-42C0-44D3-ADAE-72B8C0FAC1CE}" presName="imgShp" presStyleLbl="fgImgPlace1" presStyleIdx="8" presStyleCnt="9"/>
      <dgm:spPr>
        <a:solidFill>
          <a:srgbClr val="0070C0"/>
        </a:solidFill>
      </dgm:spPr>
    </dgm:pt>
    <dgm:pt modelId="{9300C07F-7C78-4666-936D-3C88A4F8D477}" type="pres">
      <dgm:prSet presAssocID="{46339A09-42C0-44D3-ADAE-72B8C0FAC1CE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2A981-5F51-4402-82B2-DE97D309EB37}" srcId="{6223488E-17D9-42E4-9702-CBE153E62601}" destId="{8010B488-EE68-4A01-BC07-214BEA65CFBB}" srcOrd="4" destOrd="0" parTransId="{391DBEDA-6B52-44A5-8C84-A57751E68CC1}" sibTransId="{4C72BC0B-06DA-473E-B465-33C2F66E9985}"/>
    <dgm:cxn modelId="{3373212A-B0EF-4DFE-AFA3-5C35506EF031}" srcId="{6223488E-17D9-42E4-9702-CBE153E62601}" destId="{BAD976CF-2C54-49F8-B315-0EC6A45D7587}" srcOrd="6" destOrd="0" parTransId="{A0946647-1C76-4823-92BF-5EA6CE554263}" sibTransId="{53530E93-1D17-45A7-8182-BED77B3D5FF6}"/>
    <dgm:cxn modelId="{CA758838-0ABB-408C-91B9-ADE0775696C7}" type="presOf" srcId="{BAD976CF-2C54-49F8-B315-0EC6A45D7587}" destId="{03B265D5-5E92-488E-8D63-A66696C65117}" srcOrd="0" destOrd="0" presId="urn:microsoft.com/office/officeart/2005/8/layout/vList3"/>
    <dgm:cxn modelId="{D0AAE2DF-3B71-43C7-B6C0-597E7F246E24}" type="presOf" srcId="{E3E83378-FFD1-46C2-9733-8F3A375B999F}" destId="{A272CC61-684C-42FE-BFE3-1201798A12DD}" srcOrd="0" destOrd="0" presId="urn:microsoft.com/office/officeart/2005/8/layout/vList3"/>
    <dgm:cxn modelId="{8FBF8A34-2EE6-41E9-B2F5-76751EBECED8}" srcId="{6223488E-17D9-42E4-9702-CBE153E62601}" destId="{90F22034-DBFA-4142-BD5A-EF8EE486CF39}" srcOrd="0" destOrd="0" parTransId="{C6D369E1-F7E5-494E-9D3E-5454FF530894}" sibTransId="{47C4B739-F81F-4F48-93D2-BC24D9AEABCC}"/>
    <dgm:cxn modelId="{5A658D4A-6241-4009-9AED-3085CF0C39DC}" srcId="{6223488E-17D9-42E4-9702-CBE153E62601}" destId="{14E8238F-320D-43F3-BFB3-C6D342DA23D7}" srcOrd="3" destOrd="0" parTransId="{43634494-8812-40A1-A664-38B77096850C}" sibTransId="{2171A29B-4CFD-4BD5-9CD2-A05663B2C08E}"/>
    <dgm:cxn modelId="{7E545181-8095-4DDA-99EF-8959BDBCA822}" srcId="{6223488E-17D9-42E4-9702-CBE153E62601}" destId="{E3E83378-FFD1-46C2-9733-8F3A375B999F}" srcOrd="5" destOrd="0" parTransId="{47F7F09E-C5AD-4BED-8D14-7F244B795A55}" sibTransId="{3E9431DA-0E81-4DBC-8898-A4A61E2FD424}"/>
    <dgm:cxn modelId="{3EF911D5-5545-4AF8-A2FA-D27D109B0EDE}" type="presOf" srcId="{6223488E-17D9-42E4-9702-CBE153E62601}" destId="{72905543-D4F0-4E81-B3E7-473BC80CCDBE}" srcOrd="0" destOrd="0" presId="urn:microsoft.com/office/officeart/2005/8/layout/vList3"/>
    <dgm:cxn modelId="{16D7433C-696D-48BE-8ED2-D7587DF927AB}" srcId="{6223488E-17D9-42E4-9702-CBE153E62601}" destId="{E09E5FDF-96F1-45FC-9E84-C09B0B022C00}" srcOrd="2" destOrd="0" parTransId="{6EC64D03-7813-46B8-AE6E-623CC9577A65}" sibTransId="{55E4429B-0A6E-4034-B21E-D83C0F629A63}"/>
    <dgm:cxn modelId="{48E224A5-33B5-413C-B3EE-49BA4E316633}" type="presOf" srcId="{90F22034-DBFA-4142-BD5A-EF8EE486CF39}" destId="{0437B0BF-3D7B-4A94-B073-8CF5C11560EB}" srcOrd="0" destOrd="0" presId="urn:microsoft.com/office/officeart/2005/8/layout/vList3"/>
    <dgm:cxn modelId="{BE4EBC0B-54B4-4F79-AEDC-09A8366B632F}" srcId="{6223488E-17D9-42E4-9702-CBE153E62601}" destId="{A0C8B055-C19F-4994-84CF-FB2863624012}" srcOrd="1" destOrd="0" parTransId="{C534DE4C-62F9-43BB-B437-8C5DEB711807}" sibTransId="{3D812D6E-2B7C-4B90-AFB2-DFEDB04BC589}"/>
    <dgm:cxn modelId="{165FB96C-06F4-48FB-B499-42AD5A848E0A}" srcId="{6223488E-17D9-42E4-9702-CBE153E62601}" destId="{46339A09-42C0-44D3-ADAE-72B8C0FAC1CE}" srcOrd="8" destOrd="0" parTransId="{AAA887E9-0461-4040-8F40-18752B8169CA}" sibTransId="{C5F9147D-9ECC-4B84-A48F-6784D03411A8}"/>
    <dgm:cxn modelId="{98003635-AC86-4784-B267-72548418DB8E}" type="presOf" srcId="{A275A136-769F-4AEA-8BD9-B620D0BE51A0}" destId="{CD03AF40-C553-477A-912B-13E4A0F01CED}" srcOrd="0" destOrd="0" presId="urn:microsoft.com/office/officeart/2005/8/layout/vList3"/>
    <dgm:cxn modelId="{F3190FE1-8DEF-4EF0-BAD8-B3A57C68811A}" type="presOf" srcId="{14E8238F-320D-43F3-BFB3-C6D342DA23D7}" destId="{F2740D70-5203-4C47-BCA2-6EBF9E98DF5C}" srcOrd="0" destOrd="0" presId="urn:microsoft.com/office/officeart/2005/8/layout/vList3"/>
    <dgm:cxn modelId="{B2C7BB38-7ABE-46CF-8282-2E66ADDC563D}" type="presOf" srcId="{8010B488-EE68-4A01-BC07-214BEA65CFBB}" destId="{A610AD4F-D4C8-4CA9-BD89-BA40E90DA4A3}" srcOrd="0" destOrd="0" presId="urn:microsoft.com/office/officeart/2005/8/layout/vList3"/>
    <dgm:cxn modelId="{BFC898F0-3855-41B2-A7D0-8B284048FB49}" srcId="{6223488E-17D9-42E4-9702-CBE153E62601}" destId="{A275A136-769F-4AEA-8BD9-B620D0BE51A0}" srcOrd="7" destOrd="0" parTransId="{22E5984C-BFCF-4255-815B-B030F9A587F9}" sibTransId="{0FF6B143-40DE-439B-A875-BC4383A5FB61}"/>
    <dgm:cxn modelId="{D207E4D5-AAB0-4221-A7F0-D1CE404E2A88}" type="presOf" srcId="{A0C8B055-C19F-4994-84CF-FB2863624012}" destId="{78EB3F51-0A6D-4DAA-90F7-F4150F78360F}" srcOrd="0" destOrd="0" presId="urn:microsoft.com/office/officeart/2005/8/layout/vList3"/>
    <dgm:cxn modelId="{A3C3B4FD-4712-4864-9FF8-DFE8647703F2}" type="presOf" srcId="{E09E5FDF-96F1-45FC-9E84-C09B0B022C00}" destId="{E2357BCA-C970-4839-A3E2-234C437DD255}" srcOrd="0" destOrd="0" presId="urn:microsoft.com/office/officeart/2005/8/layout/vList3"/>
    <dgm:cxn modelId="{D4989ADD-C3BB-471F-983F-5AD92213CB6E}" type="presOf" srcId="{46339A09-42C0-44D3-ADAE-72B8C0FAC1CE}" destId="{9300C07F-7C78-4666-936D-3C88A4F8D477}" srcOrd="0" destOrd="0" presId="urn:microsoft.com/office/officeart/2005/8/layout/vList3"/>
    <dgm:cxn modelId="{023B6C7F-2486-49F3-BF53-E11247317C86}" type="presParOf" srcId="{72905543-D4F0-4E81-B3E7-473BC80CCDBE}" destId="{AF8E865F-2639-43D3-BDC7-C1908C98CCC6}" srcOrd="0" destOrd="0" presId="urn:microsoft.com/office/officeart/2005/8/layout/vList3"/>
    <dgm:cxn modelId="{9E934F6D-8CA6-4425-89D5-FEF77CA3A30C}" type="presParOf" srcId="{AF8E865F-2639-43D3-BDC7-C1908C98CCC6}" destId="{D02EDAB2-B3D5-472D-A409-6E32FE7BD547}" srcOrd="0" destOrd="0" presId="urn:microsoft.com/office/officeart/2005/8/layout/vList3"/>
    <dgm:cxn modelId="{76C3E140-A448-4AE6-8054-30B56641488D}" type="presParOf" srcId="{AF8E865F-2639-43D3-BDC7-C1908C98CCC6}" destId="{0437B0BF-3D7B-4A94-B073-8CF5C11560EB}" srcOrd="1" destOrd="0" presId="urn:microsoft.com/office/officeart/2005/8/layout/vList3"/>
    <dgm:cxn modelId="{AE0D6E1B-E7B5-486F-8917-084CC6772ABF}" type="presParOf" srcId="{72905543-D4F0-4E81-B3E7-473BC80CCDBE}" destId="{D2AB9851-A36E-44D6-864B-CAABA4F3D313}" srcOrd="1" destOrd="0" presId="urn:microsoft.com/office/officeart/2005/8/layout/vList3"/>
    <dgm:cxn modelId="{5F0B8690-5A74-45FC-9A5B-563D1D39FF8C}" type="presParOf" srcId="{72905543-D4F0-4E81-B3E7-473BC80CCDBE}" destId="{0CFAA635-0F41-4276-BECD-A34ACBFB0D3C}" srcOrd="2" destOrd="0" presId="urn:microsoft.com/office/officeart/2005/8/layout/vList3"/>
    <dgm:cxn modelId="{F50BFAA2-D259-4819-8E63-1A2A2428F0DD}" type="presParOf" srcId="{0CFAA635-0F41-4276-BECD-A34ACBFB0D3C}" destId="{850D88A0-8346-499C-9021-EA7180620949}" srcOrd="0" destOrd="0" presId="urn:microsoft.com/office/officeart/2005/8/layout/vList3"/>
    <dgm:cxn modelId="{BD3D5BA1-2AB9-4739-A489-134E598C9C05}" type="presParOf" srcId="{0CFAA635-0F41-4276-BECD-A34ACBFB0D3C}" destId="{78EB3F51-0A6D-4DAA-90F7-F4150F78360F}" srcOrd="1" destOrd="0" presId="urn:microsoft.com/office/officeart/2005/8/layout/vList3"/>
    <dgm:cxn modelId="{26990B7F-F1A4-4906-B732-72AEA328C26D}" type="presParOf" srcId="{72905543-D4F0-4E81-B3E7-473BC80CCDBE}" destId="{9B203E49-B8EF-4172-A33B-E6C783CC0B23}" srcOrd="3" destOrd="0" presId="urn:microsoft.com/office/officeart/2005/8/layout/vList3"/>
    <dgm:cxn modelId="{84382802-1E7F-4D67-9CB2-8C19C51F4FDD}" type="presParOf" srcId="{72905543-D4F0-4E81-B3E7-473BC80CCDBE}" destId="{FB101AC5-6D53-4FF8-9557-B3DDC2A4F4EA}" srcOrd="4" destOrd="0" presId="urn:microsoft.com/office/officeart/2005/8/layout/vList3"/>
    <dgm:cxn modelId="{7F715716-F990-426D-988F-B52B0E6F056B}" type="presParOf" srcId="{FB101AC5-6D53-4FF8-9557-B3DDC2A4F4EA}" destId="{036FD7A3-6066-4D38-BC8A-55BF2F0437EC}" srcOrd="0" destOrd="0" presId="urn:microsoft.com/office/officeart/2005/8/layout/vList3"/>
    <dgm:cxn modelId="{0660088C-8B9C-40FE-846B-56C621B83FAE}" type="presParOf" srcId="{FB101AC5-6D53-4FF8-9557-B3DDC2A4F4EA}" destId="{E2357BCA-C970-4839-A3E2-234C437DD255}" srcOrd="1" destOrd="0" presId="urn:microsoft.com/office/officeart/2005/8/layout/vList3"/>
    <dgm:cxn modelId="{93E2DA77-5570-4A3D-B6C7-0A2AD6B14F14}" type="presParOf" srcId="{72905543-D4F0-4E81-B3E7-473BC80CCDBE}" destId="{D35558C3-2B8E-4D30-8387-C72C2CE99632}" srcOrd="5" destOrd="0" presId="urn:microsoft.com/office/officeart/2005/8/layout/vList3"/>
    <dgm:cxn modelId="{51391DFB-8281-428B-82BB-DCD6FD5C2898}" type="presParOf" srcId="{72905543-D4F0-4E81-B3E7-473BC80CCDBE}" destId="{52C5F2F1-AD87-467F-BC15-189155A018B2}" srcOrd="6" destOrd="0" presId="urn:microsoft.com/office/officeart/2005/8/layout/vList3"/>
    <dgm:cxn modelId="{018EFF45-F682-4F40-BE31-CDB6889ADB0E}" type="presParOf" srcId="{52C5F2F1-AD87-467F-BC15-189155A018B2}" destId="{2BF8F4B5-C84E-41EC-B17B-4A260AFB704D}" srcOrd="0" destOrd="0" presId="urn:microsoft.com/office/officeart/2005/8/layout/vList3"/>
    <dgm:cxn modelId="{3FD93C72-0528-4EE5-8DD8-6679C5D49324}" type="presParOf" srcId="{52C5F2F1-AD87-467F-BC15-189155A018B2}" destId="{F2740D70-5203-4C47-BCA2-6EBF9E98DF5C}" srcOrd="1" destOrd="0" presId="urn:microsoft.com/office/officeart/2005/8/layout/vList3"/>
    <dgm:cxn modelId="{1D5E734E-5870-40B3-9154-DD375D90D700}" type="presParOf" srcId="{72905543-D4F0-4E81-B3E7-473BC80CCDBE}" destId="{1477E5DB-6DC1-4DB5-B13A-3E1BB3EB89C9}" srcOrd="7" destOrd="0" presId="urn:microsoft.com/office/officeart/2005/8/layout/vList3"/>
    <dgm:cxn modelId="{95A31777-5A80-4D1C-A96E-0BB5B342FE48}" type="presParOf" srcId="{72905543-D4F0-4E81-B3E7-473BC80CCDBE}" destId="{A253E68E-CF53-4D3C-B0F9-E10A30A4D2C5}" srcOrd="8" destOrd="0" presId="urn:microsoft.com/office/officeart/2005/8/layout/vList3"/>
    <dgm:cxn modelId="{351774E8-CD81-4ED3-96DA-47C3CCE780B5}" type="presParOf" srcId="{A253E68E-CF53-4D3C-B0F9-E10A30A4D2C5}" destId="{8EC60BD2-CCCD-4627-BD53-9D80E31A3526}" srcOrd="0" destOrd="0" presId="urn:microsoft.com/office/officeart/2005/8/layout/vList3"/>
    <dgm:cxn modelId="{90C78803-C9B6-4ADA-8EB8-784BAC8CFFB1}" type="presParOf" srcId="{A253E68E-CF53-4D3C-B0F9-E10A30A4D2C5}" destId="{A610AD4F-D4C8-4CA9-BD89-BA40E90DA4A3}" srcOrd="1" destOrd="0" presId="urn:microsoft.com/office/officeart/2005/8/layout/vList3"/>
    <dgm:cxn modelId="{E6C8F7AF-01B4-4028-8180-7056555B1788}" type="presParOf" srcId="{72905543-D4F0-4E81-B3E7-473BC80CCDBE}" destId="{8841D8C9-DF18-414A-8B5B-EC0631DBB273}" srcOrd="9" destOrd="0" presId="urn:microsoft.com/office/officeart/2005/8/layout/vList3"/>
    <dgm:cxn modelId="{6EFE06F6-6952-4B02-9510-694FDB11F31E}" type="presParOf" srcId="{72905543-D4F0-4E81-B3E7-473BC80CCDBE}" destId="{043A7F6E-2802-4B93-A9D3-898CE8A5995A}" srcOrd="10" destOrd="0" presId="urn:microsoft.com/office/officeart/2005/8/layout/vList3"/>
    <dgm:cxn modelId="{717897F9-8C32-4888-A3E3-0113FB278D55}" type="presParOf" srcId="{043A7F6E-2802-4B93-A9D3-898CE8A5995A}" destId="{CCFF3DC4-1D84-4500-9D40-FC56C6ACF302}" srcOrd="0" destOrd="0" presId="urn:microsoft.com/office/officeart/2005/8/layout/vList3"/>
    <dgm:cxn modelId="{283FE7F8-D8E0-44E0-ACF1-563AE7B693DF}" type="presParOf" srcId="{043A7F6E-2802-4B93-A9D3-898CE8A5995A}" destId="{A272CC61-684C-42FE-BFE3-1201798A12DD}" srcOrd="1" destOrd="0" presId="urn:microsoft.com/office/officeart/2005/8/layout/vList3"/>
    <dgm:cxn modelId="{825E431B-5D35-4490-909E-1B7E0BE623DA}" type="presParOf" srcId="{72905543-D4F0-4E81-B3E7-473BC80CCDBE}" destId="{C55E3C41-9EEF-4426-94AF-E23DD5AECFA2}" srcOrd="11" destOrd="0" presId="urn:microsoft.com/office/officeart/2005/8/layout/vList3"/>
    <dgm:cxn modelId="{1EB3AB41-B5DB-42E1-9957-3E7A7684414C}" type="presParOf" srcId="{72905543-D4F0-4E81-B3E7-473BC80CCDBE}" destId="{A59DA8A9-EE2C-4A29-9870-7AE138474173}" srcOrd="12" destOrd="0" presId="urn:microsoft.com/office/officeart/2005/8/layout/vList3"/>
    <dgm:cxn modelId="{A5E99CD0-4A8C-4135-8E40-27E7FD3C2CC9}" type="presParOf" srcId="{A59DA8A9-EE2C-4A29-9870-7AE138474173}" destId="{5DFCB1AB-0E45-4BB9-96B8-144FE541E57D}" srcOrd="0" destOrd="0" presId="urn:microsoft.com/office/officeart/2005/8/layout/vList3"/>
    <dgm:cxn modelId="{A1F61ABC-06DE-4F9D-8389-6FA0EA868F47}" type="presParOf" srcId="{A59DA8A9-EE2C-4A29-9870-7AE138474173}" destId="{03B265D5-5E92-488E-8D63-A66696C65117}" srcOrd="1" destOrd="0" presId="urn:microsoft.com/office/officeart/2005/8/layout/vList3"/>
    <dgm:cxn modelId="{1DA2F5BC-E36E-46A8-9553-28E4C0172072}" type="presParOf" srcId="{72905543-D4F0-4E81-B3E7-473BC80CCDBE}" destId="{FFB21431-D4EE-4269-8633-0FB2D978F00E}" srcOrd="13" destOrd="0" presId="urn:microsoft.com/office/officeart/2005/8/layout/vList3"/>
    <dgm:cxn modelId="{36D0C94F-AF3D-409E-A29F-2A4D262B0014}" type="presParOf" srcId="{72905543-D4F0-4E81-B3E7-473BC80CCDBE}" destId="{92527D29-B99E-4A4B-86E2-20D773055A6F}" srcOrd="14" destOrd="0" presId="urn:microsoft.com/office/officeart/2005/8/layout/vList3"/>
    <dgm:cxn modelId="{B2651B00-A1B7-47DF-AF4F-D213825230A8}" type="presParOf" srcId="{92527D29-B99E-4A4B-86E2-20D773055A6F}" destId="{653F6117-B487-42CA-9163-8C3F12194188}" srcOrd="0" destOrd="0" presId="urn:microsoft.com/office/officeart/2005/8/layout/vList3"/>
    <dgm:cxn modelId="{517D8022-BA8D-43A1-91D3-747C79BB1979}" type="presParOf" srcId="{92527D29-B99E-4A4B-86E2-20D773055A6F}" destId="{CD03AF40-C553-477A-912B-13E4A0F01CED}" srcOrd="1" destOrd="0" presId="urn:microsoft.com/office/officeart/2005/8/layout/vList3"/>
    <dgm:cxn modelId="{DC4EC794-4CC6-49C8-8EA5-0CD6D347922A}" type="presParOf" srcId="{72905543-D4F0-4E81-B3E7-473BC80CCDBE}" destId="{198AE6EA-2E3A-493B-9103-D397FF38082D}" srcOrd="15" destOrd="0" presId="urn:microsoft.com/office/officeart/2005/8/layout/vList3"/>
    <dgm:cxn modelId="{3E0A89D9-71B7-4E23-85E6-F49D84C39956}" type="presParOf" srcId="{72905543-D4F0-4E81-B3E7-473BC80CCDBE}" destId="{DDEEBD4C-3827-4E29-BF10-4ADF21E65B5A}" srcOrd="16" destOrd="0" presId="urn:microsoft.com/office/officeart/2005/8/layout/vList3"/>
    <dgm:cxn modelId="{D3FF5331-4489-4760-9508-A5B731C83C9E}" type="presParOf" srcId="{DDEEBD4C-3827-4E29-BF10-4ADF21E65B5A}" destId="{9EE09AEF-7D77-4F10-A1A0-CAA89AFA8308}" srcOrd="0" destOrd="0" presId="urn:microsoft.com/office/officeart/2005/8/layout/vList3"/>
    <dgm:cxn modelId="{DAC1AB82-9DEA-45C9-9945-8F3D6A7AA5AB}" type="presParOf" srcId="{DDEEBD4C-3827-4E29-BF10-4ADF21E65B5A}" destId="{9300C07F-7C78-4666-936D-3C88A4F8D47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4DA492-A26D-4A25-94F4-FA4EF3CC957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08EE4D-8FAD-4271-AA39-2FD0B8122DC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600" dirty="0" err="1" smtClean="0">
              <a:solidFill>
                <a:schemeClr val="tx1"/>
              </a:solidFill>
            </a:rPr>
            <a:t>Tujuan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pencahayaan</a:t>
          </a:r>
          <a:endParaRPr lang="en-US" sz="1600" dirty="0">
            <a:solidFill>
              <a:schemeClr val="tx1"/>
            </a:solidFill>
          </a:endParaRPr>
        </a:p>
      </dgm:t>
    </dgm:pt>
    <dgm:pt modelId="{8F78CB73-5EA8-459C-BDC5-15F19725F7B9}" type="parTrans" cxnId="{F87DD86F-9092-4E96-B8E6-AA1D57A417FE}">
      <dgm:prSet/>
      <dgm:spPr/>
      <dgm:t>
        <a:bodyPr/>
        <a:lstStyle/>
        <a:p>
          <a:endParaRPr lang="en-US"/>
        </a:p>
      </dgm:t>
    </dgm:pt>
    <dgm:pt modelId="{EEE0602E-ED5A-4C7B-B696-39D9C2C37350}" type="sibTrans" cxnId="{F87DD86F-9092-4E96-B8E6-AA1D57A417FE}">
      <dgm:prSet/>
      <dgm:spPr/>
      <dgm:t>
        <a:bodyPr/>
        <a:lstStyle/>
        <a:p>
          <a:endParaRPr lang="en-US"/>
        </a:p>
      </dgm:t>
    </dgm:pt>
    <dgm:pt modelId="{018977D0-0DA7-48CB-BC98-225077147AF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Menghndarkan</a:t>
          </a:r>
          <a:r>
            <a:rPr lang="en-US" dirty="0" smtClean="0"/>
            <a:t> User 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pencahyaan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luminescence </a:t>
          </a:r>
          <a:r>
            <a:rPr lang="en-US" dirty="0" err="1" smtClean="0"/>
            <a:t>langsung</a:t>
          </a:r>
          <a:endParaRPr lang="en-US" dirty="0"/>
        </a:p>
      </dgm:t>
    </dgm:pt>
    <dgm:pt modelId="{A678FF83-371E-48FB-8506-2EA748402AAC}" type="parTrans" cxnId="{40B81664-82FA-48AE-90D7-54054934F1AE}">
      <dgm:prSet/>
      <dgm:spPr/>
      <dgm:t>
        <a:bodyPr/>
        <a:lstStyle/>
        <a:p>
          <a:endParaRPr lang="en-US"/>
        </a:p>
      </dgm:t>
    </dgm:pt>
    <dgm:pt modelId="{39D9FA78-12A2-4277-95CC-50139413E605}" type="sibTrans" cxnId="{40B81664-82FA-48AE-90D7-54054934F1AE}">
      <dgm:prSet/>
      <dgm:spPr/>
      <dgm:t>
        <a:bodyPr/>
        <a:lstStyle/>
        <a:p>
          <a:endParaRPr lang="en-US"/>
        </a:p>
      </dgm:t>
    </dgm:pt>
    <dgm:pt modelId="{7725BAFB-F73C-4CDE-B015-A04718A13DF0}">
      <dgm:prSet phldrT="[Text]"/>
      <dgm:spPr>
        <a:solidFill>
          <a:srgbClr val="B21E9D"/>
        </a:solidFill>
      </dgm:spPr>
      <dgm:t>
        <a:bodyPr/>
        <a:lstStyle/>
        <a:p>
          <a:r>
            <a:rPr lang="en-US" dirty="0" err="1" smtClean="0"/>
            <a:t>Menghindari</a:t>
          </a:r>
          <a:r>
            <a:rPr lang="en-US" dirty="0" smtClean="0"/>
            <a:t> </a:t>
          </a:r>
          <a:r>
            <a:rPr lang="en-US" dirty="0" err="1" smtClean="0"/>
            <a:t>Pantulan</a:t>
          </a:r>
          <a:r>
            <a:rPr lang="en-US" dirty="0" smtClean="0"/>
            <a:t> </a:t>
          </a:r>
          <a:r>
            <a:rPr lang="en-US" dirty="0" err="1" smtClean="0"/>
            <a:t>langsung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layar</a:t>
          </a:r>
          <a:endParaRPr lang="en-US" dirty="0"/>
        </a:p>
      </dgm:t>
    </dgm:pt>
    <dgm:pt modelId="{F0AA659B-CA09-4883-B2D0-BF90E270A400}" type="parTrans" cxnId="{97175E66-4668-4A98-81F9-6B3A38064E50}">
      <dgm:prSet/>
      <dgm:spPr/>
      <dgm:t>
        <a:bodyPr/>
        <a:lstStyle/>
        <a:p>
          <a:endParaRPr lang="en-US"/>
        </a:p>
      </dgm:t>
    </dgm:pt>
    <dgm:pt modelId="{AAA656A1-349D-4B14-A255-BEE855EE71A8}" type="sibTrans" cxnId="{97175E66-4668-4A98-81F9-6B3A38064E50}">
      <dgm:prSet/>
      <dgm:spPr/>
      <dgm:t>
        <a:bodyPr/>
        <a:lstStyle/>
        <a:p>
          <a:endParaRPr lang="en-US"/>
        </a:p>
      </dgm:t>
    </dgm:pt>
    <dgm:pt modelId="{361F00AE-F93E-487A-8593-08E72E376E6D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err="1" smtClean="0"/>
            <a:t>Memperoleh</a:t>
          </a:r>
          <a:r>
            <a:rPr lang="en-US" dirty="0" smtClean="0"/>
            <a:t> </a:t>
          </a:r>
          <a:r>
            <a:rPr lang="en-US" dirty="0" err="1" smtClean="0"/>
            <a:t>keseimbangan</a:t>
          </a:r>
          <a:r>
            <a:rPr lang="en-US" dirty="0" smtClean="0"/>
            <a:t> </a:t>
          </a:r>
          <a:r>
            <a:rPr lang="en-US" dirty="0" err="1" smtClean="0"/>
            <a:t>antara</a:t>
          </a:r>
          <a:r>
            <a:rPr lang="en-US" dirty="0" smtClean="0"/>
            <a:t> brightness </a:t>
          </a:r>
          <a:r>
            <a:rPr lang="en-US" dirty="0" err="1" smtClean="0"/>
            <a:t>layar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kecerahan</a:t>
          </a:r>
          <a:r>
            <a:rPr lang="en-US" dirty="0" smtClean="0"/>
            <a:t> </a:t>
          </a:r>
          <a:r>
            <a:rPr lang="en-US" dirty="0" err="1" smtClean="0"/>
            <a:t>lingkungan</a:t>
          </a:r>
          <a:r>
            <a:rPr lang="en-US" dirty="0" smtClean="0"/>
            <a:t> </a:t>
          </a:r>
          <a:r>
            <a:rPr lang="en-US" dirty="0" err="1" smtClean="0"/>
            <a:t>sekitar</a:t>
          </a:r>
          <a:r>
            <a:rPr lang="en-US" dirty="0" smtClean="0"/>
            <a:t> user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layar</a:t>
          </a:r>
          <a:endParaRPr lang="en-US" dirty="0"/>
        </a:p>
      </dgm:t>
    </dgm:pt>
    <dgm:pt modelId="{0D0DFF53-85FE-4B91-A3B7-B646EFE5FB66}" type="parTrans" cxnId="{A11F3535-E23D-4402-8A5F-DA0F2A819121}">
      <dgm:prSet/>
      <dgm:spPr/>
      <dgm:t>
        <a:bodyPr/>
        <a:lstStyle/>
        <a:p>
          <a:endParaRPr lang="en-US"/>
        </a:p>
      </dgm:t>
    </dgm:pt>
    <dgm:pt modelId="{031DFF42-2B1A-4F3A-A524-54FC91C190FD}" type="sibTrans" cxnId="{A11F3535-E23D-4402-8A5F-DA0F2A819121}">
      <dgm:prSet/>
      <dgm:spPr/>
      <dgm:t>
        <a:bodyPr/>
        <a:lstStyle/>
        <a:p>
          <a:endParaRPr lang="en-US"/>
        </a:p>
      </dgm:t>
    </dgm:pt>
    <dgm:pt modelId="{34DD3891-C6C2-47BB-A4C9-FE366CFC15E2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err="1" smtClean="0"/>
            <a:t>Memastikan</a:t>
          </a:r>
          <a:r>
            <a:rPr lang="en-US" dirty="0" smtClean="0"/>
            <a:t> </a:t>
          </a:r>
          <a:r>
            <a:rPr lang="en-US" dirty="0" err="1" smtClean="0"/>
            <a:t>pencahyaan</a:t>
          </a:r>
          <a:r>
            <a:rPr lang="en-US" dirty="0" smtClean="0"/>
            <a:t> yang </a:t>
          </a:r>
          <a:r>
            <a:rPr lang="en-US" dirty="0" err="1" smtClean="0"/>
            <a:t>cukup</a:t>
          </a:r>
          <a:r>
            <a:rPr lang="en-US" dirty="0" smtClean="0"/>
            <a:t> </a:t>
          </a:r>
          <a:r>
            <a:rPr lang="en-US" dirty="0" err="1" smtClean="0"/>
            <a:t>ketika</a:t>
          </a:r>
          <a:r>
            <a:rPr lang="en-US" dirty="0" smtClean="0"/>
            <a:t> </a:t>
          </a:r>
          <a:r>
            <a:rPr lang="en-US" dirty="0" err="1" smtClean="0"/>
            <a:t>tanpa</a:t>
          </a:r>
          <a:r>
            <a:rPr lang="en-US" dirty="0" smtClean="0"/>
            <a:t> </a:t>
          </a:r>
          <a:r>
            <a:rPr lang="en-US" dirty="0" err="1" smtClean="0"/>
            <a:t>cahaya</a:t>
          </a:r>
          <a:r>
            <a:rPr lang="en-US" dirty="0" smtClean="0"/>
            <a:t> </a:t>
          </a:r>
          <a:r>
            <a:rPr lang="en-US" dirty="0" err="1" smtClean="0"/>
            <a:t>layar</a:t>
          </a:r>
          <a:r>
            <a:rPr lang="en-US" dirty="0" smtClean="0"/>
            <a:t> </a:t>
          </a:r>
          <a:r>
            <a:rPr lang="en-US" dirty="0" err="1" smtClean="0"/>
            <a:t>tampilan</a:t>
          </a:r>
          <a:endParaRPr lang="en-US" dirty="0"/>
        </a:p>
      </dgm:t>
    </dgm:pt>
    <dgm:pt modelId="{F67257FE-EAF1-4812-8D08-FB300D532E1B}" type="parTrans" cxnId="{ED6000C4-C422-4940-8A7D-ED89C1FF4022}">
      <dgm:prSet/>
      <dgm:spPr/>
      <dgm:t>
        <a:bodyPr/>
        <a:lstStyle/>
        <a:p>
          <a:endParaRPr lang="en-US"/>
        </a:p>
      </dgm:t>
    </dgm:pt>
    <dgm:pt modelId="{7693F13E-AC54-431E-A4B8-9A3B281997B0}" type="sibTrans" cxnId="{ED6000C4-C422-4940-8A7D-ED89C1FF4022}">
      <dgm:prSet/>
      <dgm:spPr/>
      <dgm:t>
        <a:bodyPr/>
        <a:lstStyle/>
        <a:p>
          <a:endParaRPr lang="en-US"/>
        </a:p>
      </dgm:t>
    </dgm:pt>
    <dgm:pt modelId="{B361345E-D6D0-4DFB-B0A2-BE098D25FF26}" type="pres">
      <dgm:prSet presAssocID="{2A4DA492-A26D-4A25-94F4-FA4EF3CC95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0D91AA-8398-4298-BC60-645E493D7847}" type="pres">
      <dgm:prSet presAssocID="{0C08EE4D-8FAD-4271-AA39-2FD0B8122DCB}" presName="singleCycle" presStyleCnt="0"/>
      <dgm:spPr/>
    </dgm:pt>
    <dgm:pt modelId="{BED44524-09BE-4533-93DC-470EF8F2B0EB}" type="pres">
      <dgm:prSet presAssocID="{0C08EE4D-8FAD-4271-AA39-2FD0B8122DCB}" presName="singleCenter" presStyleLbl="node1" presStyleIdx="0" presStyleCnt="5" custScaleX="114569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3CB64D03-7E70-443D-BA36-CE1B63BD5A54}" type="pres">
      <dgm:prSet presAssocID="{A678FF83-371E-48FB-8506-2EA748402AAC}" presName="Name56" presStyleLbl="parChTrans1D2" presStyleIdx="0" presStyleCnt="4"/>
      <dgm:spPr/>
      <dgm:t>
        <a:bodyPr/>
        <a:lstStyle/>
        <a:p>
          <a:endParaRPr lang="en-US"/>
        </a:p>
      </dgm:t>
    </dgm:pt>
    <dgm:pt modelId="{B686C842-FBD1-42B7-ABFC-1E85B1873B54}" type="pres">
      <dgm:prSet presAssocID="{018977D0-0DA7-48CB-BC98-225077147AF7}" presName="text0" presStyleLbl="node1" presStyleIdx="1" presStyleCnt="5" custScaleX="338910" custScaleY="108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AE6B4-9143-4632-8798-B3E873E939B4}" type="pres">
      <dgm:prSet presAssocID="{F67257FE-EAF1-4812-8D08-FB300D532E1B}" presName="Name56" presStyleLbl="parChTrans1D2" presStyleIdx="1" presStyleCnt="4"/>
      <dgm:spPr/>
      <dgm:t>
        <a:bodyPr/>
        <a:lstStyle/>
        <a:p>
          <a:endParaRPr lang="en-US"/>
        </a:p>
      </dgm:t>
    </dgm:pt>
    <dgm:pt modelId="{9EE5C375-A749-472B-9FB1-76A2B40F523C}" type="pres">
      <dgm:prSet presAssocID="{34DD3891-C6C2-47BB-A4C9-FE366CFC15E2}" presName="text0" presStyleLbl="node1" presStyleIdx="2" presStyleCnt="5" custScaleX="243078" custScaleY="179512" custRadScaleRad="146447" custRadScaleInc="-13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C38E8-D38B-40B6-A7CE-39ECC4176F21}" type="pres">
      <dgm:prSet presAssocID="{F0AA659B-CA09-4883-B2D0-BF90E270A4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C8EA5F32-DA23-46A7-BBF9-C58E2C6A29A1}" type="pres">
      <dgm:prSet presAssocID="{7725BAFB-F73C-4CDE-B015-A04718A13DF0}" presName="text0" presStyleLbl="node1" presStyleIdx="3" presStyleCnt="5" custScaleX="286027" custScaleY="1037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1FDBF-22FD-40B6-AC54-47DB5F99B5D5}" type="pres">
      <dgm:prSet presAssocID="{0D0DFF53-85FE-4B91-A3B7-B646EFE5FB66}" presName="Name56" presStyleLbl="parChTrans1D2" presStyleIdx="3" presStyleCnt="4"/>
      <dgm:spPr/>
      <dgm:t>
        <a:bodyPr/>
        <a:lstStyle/>
        <a:p>
          <a:endParaRPr lang="en-US"/>
        </a:p>
      </dgm:t>
    </dgm:pt>
    <dgm:pt modelId="{AD7D67FE-4303-433E-86A5-AC3F32BBA742}" type="pres">
      <dgm:prSet presAssocID="{361F00AE-F93E-487A-8593-08E72E376E6D}" presName="text0" presStyleLbl="node1" presStyleIdx="4" presStyleCnt="5" custScaleX="274215" custScaleY="219757" custRadScaleRad="141039" custRadScaleInc="3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7DD86F-9092-4E96-B8E6-AA1D57A417FE}" srcId="{2A4DA492-A26D-4A25-94F4-FA4EF3CC9574}" destId="{0C08EE4D-8FAD-4271-AA39-2FD0B8122DCB}" srcOrd="0" destOrd="0" parTransId="{8F78CB73-5EA8-459C-BDC5-15F19725F7B9}" sibTransId="{EEE0602E-ED5A-4C7B-B696-39D9C2C37350}"/>
    <dgm:cxn modelId="{97175E66-4668-4A98-81F9-6B3A38064E50}" srcId="{0C08EE4D-8FAD-4271-AA39-2FD0B8122DCB}" destId="{7725BAFB-F73C-4CDE-B015-A04718A13DF0}" srcOrd="2" destOrd="0" parTransId="{F0AA659B-CA09-4883-B2D0-BF90E270A400}" sibTransId="{AAA656A1-349D-4B14-A255-BEE855EE71A8}"/>
    <dgm:cxn modelId="{ED167F03-A0C3-4616-AD95-D5F601C56AF2}" type="presOf" srcId="{361F00AE-F93E-487A-8593-08E72E376E6D}" destId="{AD7D67FE-4303-433E-86A5-AC3F32BBA742}" srcOrd="0" destOrd="0" presId="urn:microsoft.com/office/officeart/2008/layout/RadialCluster"/>
    <dgm:cxn modelId="{5702F646-8B98-4C9C-9754-75C5BC8C8279}" type="presOf" srcId="{F0AA659B-CA09-4883-B2D0-BF90E270A400}" destId="{7A2C38E8-D38B-40B6-A7CE-39ECC4176F21}" srcOrd="0" destOrd="0" presId="urn:microsoft.com/office/officeart/2008/layout/RadialCluster"/>
    <dgm:cxn modelId="{392EB226-8414-4E76-AEB3-83F2D4FF34A4}" type="presOf" srcId="{7725BAFB-F73C-4CDE-B015-A04718A13DF0}" destId="{C8EA5F32-DA23-46A7-BBF9-C58E2C6A29A1}" srcOrd="0" destOrd="0" presId="urn:microsoft.com/office/officeart/2008/layout/RadialCluster"/>
    <dgm:cxn modelId="{8A581C2F-C30D-46B0-BF3F-E7DD3B9E2D97}" type="presOf" srcId="{2A4DA492-A26D-4A25-94F4-FA4EF3CC9574}" destId="{B361345E-D6D0-4DFB-B0A2-BE098D25FF26}" srcOrd="0" destOrd="0" presId="urn:microsoft.com/office/officeart/2008/layout/RadialCluster"/>
    <dgm:cxn modelId="{3A8240AD-B641-41AC-BA43-FB3B21DBAF76}" type="presOf" srcId="{0C08EE4D-8FAD-4271-AA39-2FD0B8122DCB}" destId="{BED44524-09BE-4533-93DC-470EF8F2B0EB}" srcOrd="0" destOrd="0" presId="urn:microsoft.com/office/officeart/2008/layout/RadialCluster"/>
    <dgm:cxn modelId="{ED6000C4-C422-4940-8A7D-ED89C1FF4022}" srcId="{0C08EE4D-8FAD-4271-AA39-2FD0B8122DCB}" destId="{34DD3891-C6C2-47BB-A4C9-FE366CFC15E2}" srcOrd="1" destOrd="0" parTransId="{F67257FE-EAF1-4812-8D08-FB300D532E1B}" sibTransId="{7693F13E-AC54-431E-A4B8-9A3B281997B0}"/>
    <dgm:cxn modelId="{081F6E5C-E698-4095-A080-7CC3432BCEFA}" type="presOf" srcId="{0D0DFF53-85FE-4B91-A3B7-B646EFE5FB66}" destId="{E351FDBF-22FD-40B6-AC54-47DB5F99B5D5}" srcOrd="0" destOrd="0" presId="urn:microsoft.com/office/officeart/2008/layout/RadialCluster"/>
    <dgm:cxn modelId="{F48E90BA-55B4-401D-A347-9E73B20028C4}" type="presOf" srcId="{A678FF83-371E-48FB-8506-2EA748402AAC}" destId="{3CB64D03-7E70-443D-BA36-CE1B63BD5A54}" srcOrd="0" destOrd="0" presId="urn:microsoft.com/office/officeart/2008/layout/RadialCluster"/>
    <dgm:cxn modelId="{40B81664-82FA-48AE-90D7-54054934F1AE}" srcId="{0C08EE4D-8FAD-4271-AA39-2FD0B8122DCB}" destId="{018977D0-0DA7-48CB-BC98-225077147AF7}" srcOrd="0" destOrd="0" parTransId="{A678FF83-371E-48FB-8506-2EA748402AAC}" sibTransId="{39D9FA78-12A2-4277-95CC-50139413E605}"/>
    <dgm:cxn modelId="{7FFC1D58-1F34-436F-8676-71465CF81974}" type="presOf" srcId="{34DD3891-C6C2-47BB-A4C9-FE366CFC15E2}" destId="{9EE5C375-A749-472B-9FB1-76A2B40F523C}" srcOrd="0" destOrd="0" presId="urn:microsoft.com/office/officeart/2008/layout/RadialCluster"/>
    <dgm:cxn modelId="{A11F3535-E23D-4402-8A5F-DA0F2A819121}" srcId="{0C08EE4D-8FAD-4271-AA39-2FD0B8122DCB}" destId="{361F00AE-F93E-487A-8593-08E72E376E6D}" srcOrd="3" destOrd="0" parTransId="{0D0DFF53-85FE-4B91-A3B7-B646EFE5FB66}" sibTransId="{031DFF42-2B1A-4F3A-A524-54FC91C190FD}"/>
    <dgm:cxn modelId="{91BF3007-E6AB-4650-AA1F-25E0F2855CBA}" type="presOf" srcId="{018977D0-0DA7-48CB-BC98-225077147AF7}" destId="{B686C842-FBD1-42B7-ABFC-1E85B1873B54}" srcOrd="0" destOrd="0" presId="urn:microsoft.com/office/officeart/2008/layout/RadialCluster"/>
    <dgm:cxn modelId="{08EC34A9-99E0-4A29-8557-ACF53F4EB07D}" type="presOf" srcId="{F67257FE-EAF1-4812-8D08-FB300D532E1B}" destId="{351AE6B4-9143-4632-8798-B3E873E939B4}" srcOrd="0" destOrd="0" presId="urn:microsoft.com/office/officeart/2008/layout/RadialCluster"/>
    <dgm:cxn modelId="{1B0A5427-E424-470E-9F30-40DD19FF711C}" type="presParOf" srcId="{B361345E-D6D0-4DFB-B0A2-BE098D25FF26}" destId="{E30D91AA-8398-4298-BC60-645E493D7847}" srcOrd="0" destOrd="0" presId="urn:microsoft.com/office/officeart/2008/layout/RadialCluster"/>
    <dgm:cxn modelId="{647350C2-DCA9-4049-8F1B-293D9F40B47A}" type="presParOf" srcId="{E30D91AA-8398-4298-BC60-645E493D7847}" destId="{BED44524-09BE-4533-93DC-470EF8F2B0EB}" srcOrd="0" destOrd="0" presId="urn:microsoft.com/office/officeart/2008/layout/RadialCluster"/>
    <dgm:cxn modelId="{D71BC7A5-F870-4C63-BCE8-DA57A27DCEA5}" type="presParOf" srcId="{E30D91AA-8398-4298-BC60-645E493D7847}" destId="{3CB64D03-7E70-443D-BA36-CE1B63BD5A54}" srcOrd="1" destOrd="0" presId="urn:microsoft.com/office/officeart/2008/layout/RadialCluster"/>
    <dgm:cxn modelId="{B25480B3-EC66-46F1-96BE-7CEAD3FB4EAD}" type="presParOf" srcId="{E30D91AA-8398-4298-BC60-645E493D7847}" destId="{B686C842-FBD1-42B7-ABFC-1E85B1873B54}" srcOrd="2" destOrd="0" presId="urn:microsoft.com/office/officeart/2008/layout/RadialCluster"/>
    <dgm:cxn modelId="{7FF69D01-5425-47D5-B215-EC8478CE668C}" type="presParOf" srcId="{E30D91AA-8398-4298-BC60-645E493D7847}" destId="{351AE6B4-9143-4632-8798-B3E873E939B4}" srcOrd="3" destOrd="0" presId="urn:microsoft.com/office/officeart/2008/layout/RadialCluster"/>
    <dgm:cxn modelId="{335322A9-7D3E-420E-8949-445441653AB9}" type="presParOf" srcId="{E30D91AA-8398-4298-BC60-645E493D7847}" destId="{9EE5C375-A749-472B-9FB1-76A2B40F523C}" srcOrd="4" destOrd="0" presId="urn:microsoft.com/office/officeart/2008/layout/RadialCluster"/>
    <dgm:cxn modelId="{031001A5-9130-40C1-9A63-24D73070BC4E}" type="presParOf" srcId="{E30D91AA-8398-4298-BC60-645E493D7847}" destId="{7A2C38E8-D38B-40B6-A7CE-39ECC4176F21}" srcOrd="5" destOrd="0" presId="urn:microsoft.com/office/officeart/2008/layout/RadialCluster"/>
    <dgm:cxn modelId="{E8F42ADE-642C-4408-9B5F-5B72C7358782}" type="presParOf" srcId="{E30D91AA-8398-4298-BC60-645E493D7847}" destId="{C8EA5F32-DA23-46A7-BBF9-C58E2C6A29A1}" srcOrd="6" destOrd="0" presId="urn:microsoft.com/office/officeart/2008/layout/RadialCluster"/>
    <dgm:cxn modelId="{0A69FF55-F6F0-42A8-B3C6-ECAF2A7158BA}" type="presParOf" srcId="{E30D91AA-8398-4298-BC60-645E493D7847}" destId="{E351FDBF-22FD-40B6-AC54-47DB5F99B5D5}" srcOrd="7" destOrd="0" presId="urn:microsoft.com/office/officeart/2008/layout/RadialCluster"/>
    <dgm:cxn modelId="{72795C13-0884-4473-8FFF-AA39BA3CF37B}" type="presParOf" srcId="{E30D91AA-8398-4298-BC60-645E493D7847}" destId="{AD7D67FE-4303-433E-86A5-AC3F32BBA7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0F22034-DBFA-4142-BD5A-EF8EE486CF3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  </a:t>
          </a:r>
          <a:r>
            <a:rPr lang="en-US" dirty="0" err="1" smtClean="0">
              <a:solidFill>
                <a:schemeClr val="tx1"/>
              </a:solidFill>
            </a:rPr>
            <a:t>Cahaya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langsung</a:t>
          </a:r>
          <a:r>
            <a:rPr lang="en-US" dirty="0" smtClean="0">
              <a:solidFill>
                <a:schemeClr val="tx1"/>
              </a:solidFill>
            </a:rPr>
            <a:t> , </a:t>
          </a:r>
          <a:r>
            <a:rPr lang="en-US" dirty="0" err="1" smtClean="0">
              <a:solidFill>
                <a:schemeClr val="tx1"/>
              </a:solidFill>
            </a:rPr>
            <a:t>misalkan</a:t>
          </a:r>
          <a:r>
            <a:rPr lang="en-US" dirty="0" smtClean="0">
              <a:solidFill>
                <a:schemeClr val="tx1"/>
              </a:solidFill>
            </a:rPr>
            <a:t>: </a:t>
          </a:r>
          <a:r>
            <a:rPr lang="en-US" dirty="0" err="1" smtClean="0">
              <a:solidFill>
                <a:schemeClr val="tx1"/>
              </a:solidFill>
            </a:rPr>
            <a:t>dari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matahari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atau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lampu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penerangan</a:t>
          </a:r>
          <a:endParaRPr lang="en-US" dirty="0">
            <a:solidFill>
              <a:schemeClr val="tx1"/>
            </a:solidFill>
          </a:endParaRPr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E09E5FDF-96F1-45FC-9E84-C09B0B022C00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Cahaya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tidak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langsung</a:t>
          </a:r>
          <a:r>
            <a:rPr lang="en-US" dirty="0" smtClean="0">
              <a:solidFill>
                <a:schemeClr val="tx1"/>
              </a:solidFill>
            </a:rPr>
            <a:t> yang </a:t>
          </a:r>
          <a:r>
            <a:rPr lang="en-US" dirty="0" err="1" smtClean="0">
              <a:solidFill>
                <a:schemeClr val="tx1"/>
              </a:solidFill>
            </a:rPr>
            <a:t>dipantulkan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melalui</a:t>
          </a:r>
          <a:r>
            <a:rPr lang="en-US" dirty="0" smtClean="0">
              <a:solidFill>
                <a:schemeClr val="tx1"/>
              </a:solidFill>
            </a:rPr>
            <a:t>:</a:t>
          </a:r>
        </a:p>
        <a:p>
          <a:r>
            <a:rPr lang="en-US" dirty="0" smtClean="0">
              <a:solidFill>
                <a:schemeClr val="tx1"/>
              </a:solidFill>
            </a:rPr>
            <a:t>     </a:t>
          </a:r>
          <a:r>
            <a:rPr lang="en-US" dirty="0" err="1" smtClean="0">
              <a:solidFill>
                <a:schemeClr val="tx1"/>
              </a:solidFill>
            </a:rPr>
            <a:t>Tembok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atau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partisi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plafon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lantai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rumah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bahan</a:t>
          </a:r>
          <a:r>
            <a:rPr lang="en-US" dirty="0" smtClean="0">
              <a:solidFill>
                <a:schemeClr val="tx1"/>
              </a:solidFill>
            </a:rPr>
            <a:t> yang </a:t>
          </a:r>
          <a:r>
            <a:rPr lang="en-US" dirty="0" err="1" smtClean="0">
              <a:solidFill>
                <a:schemeClr val="tx1"/>
              </a:solidFill>
            </a:rPr>
            <a:t>ada</a:t>
          </a:r>
          <a:r>
            <a:rPr lang="en-US" dirty="0" smtClean="0">
              <a:solidFill>
                <a:schemeClr val="tx1"/>
              </a:solidFill>
            </a:rPr>
            <a:t> di </a:t>
          </a:r>
          <a:r>
            <a:rPr lang="en-US" dirty="0" err="1" smtClean="0">
              <a:solidFill>
                <a:schemeClr val="tx1"/>
              </a:solidFill>
            </a:rPr>
            <a:t>sekitar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meja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pakaian</a:t>
          </a:r>
          <a:endParaRPr lang="en-US" dirty="0">
            <a:solidFill>
              <a:schemeClr val="tx1"/>
            </a:solidFill>
          </a:endParaRPr>
        </a:p>
      </dgm:t>
    </dgm:pt>
    <dgm:pt modelId="{6EC64D03-7813-46B8-AE6E-623CC9577A65}" type="parTrans" cxnId="{16D7433C-696D-48BE-8ED2-D7587DF927AB}">
      <dgm:prSet/>
      <dgm:spPr/>
      <dgm:t>
        <a:bodyPr/>
        <a:lstStyle/>
        <a:p>
          <a:endParaRPr lang="en-US"/>
        </a:p>
      </dgm:t>
    </dgm:pt>
    <dgm:pt modelId="{55E4429B-0A6E-4034-B21E-D83C0F629A63}" type="sibTrans" cxnId="{16D7433C-696D-48BE-8ED2-D7587DF927AB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0" presStyleCnt="2" custLinFactNeighborX="-70240" custLinFactNeighborY="1692"/>
      <dgm:spPr>
        <a:solidFill>
          <a:srgbClr val="00B050"/>
        </a:solidFill>
      </dgm:spPr>
    </dgm:pt>
    <dgm:pt modelId="{0437B0BF-3D7B-4A94-B073-8CF5C11560EB}" type="pres">
      <dgm:prSet presAssocID="{90F22034-DBFA-4142-BD5A-EF8EE486CF39}" presName="txShp" presStyleLbl="node1" presStyleIdx="0" presStyleCnt="2" custScaleX="150376" custLinFactNeighborX="9517" custLinFactNeighborY="-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FB101AC5-6D53-4FF8-9557-B3DDC2A4F4EA}" type="pres">
      <dgm:prSet presAssocID="{E09E5FDF-96F1-45FC-9E84-C09B0B022C00}" presName="composite" presStyleCnt="0"/>
      <dgm:spPr/>
    </dgm:pt>
    <dgm:pt modelId="{036FD7A3-6066-4D38-BC8A-55BF2F0437EC}" type="pres">
      <dgm:prSet presAssocID="{E09E5FDF-96F1-45FC-9E84-C09B0B022C00}" presName="imgShp" presStyleLbl="fgImgPlace1" presStyleIdx="1" presStyleCnt="2" custLinFactNeighborX="-70037" custLinFactNeighborY="96"/>
      <dgm:spPr>
        <a:solidFill>
          <a:schemeClr val="accent2">
            <a:lumMod val="75000"/>
          </a:schemeClr>
        </a:solidFill>
      </dgm:spPr>
    </dgm:pt>
    <dgm:pt modelId="{E2357BCA-C970-4839-A3E2-234C437DD255}" type="pres">
      <dgm:prSet presAssocID="{E09E5FDF-96F1-45FC-9E84-C09B0B022C00}" presName="txShp" presStyleLbl="node1" presStyleIdx="1" presStyleCnt="2" custScaleX="150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286C16-12D0-4109-9E85-2853C33B404B}" type="presOf" srcId="{90F22034-DBFA-4142-BD5A-EF8EE486CF39}" destId="{0437B0BF-3D7B-4A94-B073-8CF5C11560EB}" srcOrd="0" destOrd="0" presId="urn:microsoft.com/office/officeart/2005/8/layout/vList3"/>
    <dgm:cxn modelId="{4A5B3E24-9568-4EDB-A263-D3EAD0D49FB4}" type="presOf" srcId="{E09E5FDF-96F1-45FC-9E84-C09B0B022C00}" destId="{E2357BCA-C970-4839-A3E2-234C437DD255}" srcOrd="0" destOrd="0" presId="urn:microsoft.com/office/officeart/2005/8/layout/vList3"/>
    <dgm:cxn modelId="{16D7433C-696D-48BE-8ED2-D7587DF927AB}" srcId="{6223488E-17D9-42E4-9702-CBE153E62601}" destId="{E09E5FDF-96F1-45FC-9E84-C09B0B022C00}" srcOrd="1" destOrd="0" parTransId="{6EC64D03-7813-46B8-AE6E-623CC9577A65}" sibTransId="{55E4429B-0A6E-4034-B21E-D83C0F629A63}"/>
    <dgm:cxn modelId="{8FBF8A34-2EE6-41E9-B2F5-76751EBECED8}" srcId="{6223488E-17D9-42E4-9702-CBE153E62601}" destId="{90F22034-DBFA-4142-BD5A-EF8EE486CF39}" srcOrd="0" destOrd="0" parTransId="{C6D369E1-F7E5-494E-9D3E-5454FF530894}" sibTransId="{47C4B739-F81F-4F48-93D2-BC24D9AEABCC}"/>
    <dgm:cxn modelId="{01D60149-1A0B-4C65-9C05-EF0265DFE658}" type="presOf" srcId="{6223488E-17D9-42E4-9702-CBE153E62601}" destId="{72905543-D4F0-4E81-B3E7-473BC80CCDBE}" srcOrd="0" destOrd="0" presId="urn:microsoft.com/office/officeart/2005/8/layout/vList3"/>
    <dgm:cxn modelId="{D6EC525A-E198-44A5-8C75-01C024B1687A}" type="presParOf" srcId="{72905543-D4F0-4E81-B3E7-473BC80CCDBE}" destId="{AF8E865F-2639-43D3-BDC7-C1908C98CCC6}" srcOrd="0" destOrd="0" presId="urn:microsoft.com/office/officeart/2005/8/layout/vList3"/>
    <dgm:cxn modelId="{3646AC0C-FDB5-437B-A655-419410D6D7F9}" type="presParOf" srcId="{AF8E865F-2639-43D3-BDC7-C1908C98CCC6}" destId="{D02EDAB2-B3D5-472D-A409-6E32FE7BD547}" srcOrd="0" destOrd="0" presId="urn:microsoft.com/office/officeart/2005/8/layout/vList3"/>
    <dgm:cxn modelId="{E81A2ECA-4833-4509-BA24-172EE82E45CA}" type="presParOf" srcId="{AF8E865F-2639-43D3-BDC7-C1908C98CCC6}" destId="{0437B0BF-3D7B-4A94-B073-8CF5C11560EB}" srcOrd="1" destOrd="0" presId="urn:microsoft.com/office/officeart/2005/8/layout/vList3"/>
    <dgm:cxn modelId="{32E3FD84-C099-4525-8133-8C63608BF40A}" type="presParOf" srcId="{72905543-D4F0-4E81-B3E7-473BC80CCDBE}" destId="{D2AB9851-A36E-44D6-864B-CAABA4F3D313}" srcOrd="1" destOrd="0" presId="urn:microsoft.com/office/officeart/2005/8/layout/vList3"/>
    <dgm:cxn modelId="{956579FC-054F-4161-B330-48F95DF6D9AF}" type="presParOf" srcId="{72905543-D4F0-4E81-B3E7-473BC80CCDBE}" destId="{FB101AC5-6D53-4FF8-9557-B3DDC2A4F4EA}" srcOrd="2" destOrd="0" presId="urn:microsoft.com/office/officeart/2005/8/layout/vList3"/>
    <dgm:cxn modelId="{C01D2BD4-2D7C-4B21-8FA8-37650CAD3E45}" type="presParOf" srcId="{FB101AC5-6D53-4FF8-9557-B3DDC2A4F4EA}" destId="{036FD7A3-6066-4D38-BC8A-55BF2F0437EC}" srcOrd="0" destOrd="0" presId="urn:microsoft.com/office/officeart/2005/8/layout/vList3"/>
    <dgm:cxn modelId="{3E8AE020-FBAF-43C1-89C3-CB188A80EE85}" type="presParOf" srcId="{FB101AC5-6D53-4FF8-9557-B3DDC2A4F4EA}" destId="{E2357BCA-C970-4839-A3E2-234C437DD2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98C32-C293-44EA-B20D-3E232DDAC674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</a:t>
          </a:r>
          <a:endParaRPr lang="en-US" sz="3000" kern="1200" dirty="0"/>
        </a:p>
      </dsp:txBody>
      <dsp:txXfrm rot="-5400000">
        <a:off x="1" y="520688"/>
        <a:ext cx="1039018" cy="445294"/>
      </dsp:txXfrm>
    </dsp:sp>
    <dsp:sp modelId="{E1C399C4-2CD3-4423-856A-CC1631D04EAA}">
      <dsp:nvSpPr>
        <dsp:cNvPr id="0" name=""/>
        <dsp:cNvSpPr/>
      </dsp:nvSpPr>
      <dsp:spPr>
        <a:xfrm rot="5400000">
          <a:off x="3237507" y="-2197309"/>
          <a:ext cx="964803" cy="53617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/>
            <a:t>Lebih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baik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dalam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mengerjakan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tugasnya</a:t>
          </a:r>
          <a:endParaRPr lang="en-US" sz="3100" kern="1200" dirty="0"/>
        </a:p>
      </dsp:txBody>
      <dsp:txXfrm rot="-5400000">
        <a:off x="1039018" y="48278"/>
        <a:ext cx="5314683" cy="870607"/>
      </dsp:txXfrm>
    </dsp:sp>
    <dsp:sp modelId="{073F06EE-8C04-467A-84B3-875ECFBF0783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rgbClr val="00B05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</a:t>
          </a:r>
          <a:endParaRPr lang="en-US" sz="3000" kern="1200" dirty="0"/>
        </a:p>
      </dsp:txBody>
      <dsp:txXfrm rot="-5400000">
        <a:off x="1" y="1809352"/>
        <a:ext cx="1039018" cy="445294"/>
      </dsp:txXfrm>
    </dsp:sp>
    <dsp:sp modelId="{4B438FB8-5AE9-4DE3-BEEB-C1226ECCD7BC}">
      <dsp:nvSpPr>
        <dsp:cNvPr id="0" name=""/>
        <dsp:cNvSpPr/>
      </dsp:nvSpPr>
      <dsp:spPr>
        <a:xfrm rot="5400000">
          <a:off x="3237507" y="-908645"/>
          <a:ext cx="964803" cy="53617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/>
            <a:t>Lebih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sehat</a:t>
          </a:r>
          <a:r>
            <a:rPr lang="en-US" sz="3100" kern="1200" dirty="0" smtClean="0"/>
            <a:t>, </a:t>
          </a:r>
          <a:r>
            <a:rPr lang="en-US" sz="3100" kern="1200" dirty="0" err="1" smtClean="0"/>
            <a:t>produktif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dan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bersemangat</a:t>
          </a:r>
          <a:endParaRPr lang="en-US" sz="3100" kern="1200" dirty="0"/>
        </a:p>
      </dsp:txBody>
      <dsp:txXfrm rot="-5400000">
        <a:off x="1039018" y="1336942"/>
        <a:ext cx="5314683" cy="870607"/>
      </dsp:txXfrm>
    </dsp:sp>
    <dsp:sp modelId="{42DAB45B-5821-4E16-9ED3-396F06E2A341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3</a:t>
          </a:r>
          <a:endParaRPr lang="en-US" sz="3000" kern="1200" dirty="0"/>
        </a:p>
      </dsp:txBody>
      <dsp:txXfrm rot="-5400000">
        <a:off x="1" y="3098016"/>
        <a:ext cx="1039018" cy="445294"/>
      </dsp:txXfrm>
    </dsp:sp>
    <dsp:sp modelId="{B7BE4C05-9C01-4EFE-B66B-D1FDEB9420FB}">
      <dsp:nvSpPr>
        <dsp:cNvPr id="0" name=""/>
        <dsp:cNvSpPr/>
      </dsp:nvSpPr>
      <dsp:spPr>
        <a:xfrm rot="5400000">
          <a:off x="3237507" y="380018"/>
          <a:ext cx="964803" cy="53617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/>
            <a:t>Meningkatkan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Kepuasan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Kerja</a:t>
          </a:r>
          <a:endParaRPr lang="en-US" sz="3100" kern="1200" dirty="0"/>
        </a:p>
      </dsp:txBody>
      <dsp:txXfrm rot="-5400000">
        <a:off x="1039018" y="2625605"/>
        <a:ext cx="5314683" cy="8706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152B-A160-411D-83C0-33544E40F034}">
      <dsp:nvSpPr>
        <dsp:cNvPr id="0" name=""/>
        <dsp:cNvSpPr/>
      </dsp:nvSpPr>
      <dsp:spPr>
        <a:xfrm rot="5400000">
          <a:off x="4579895" y="-2331037"/>
          <a:ext cx="831552" cy="570583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/>
            <a:t>Tempatkan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peralatan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atau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sumber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cahaya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sedemikian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rupa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sehingga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kilau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atau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pantulan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cahaya</a:t>
          </a:r>
          <a:r>
            <a:rPr lang="es-ES" sz="1800" kern="1200" dirty="0" smtClean="0"/>
            <a:t> pada layar </a:t>
          </a:r>
          <a:r>
            <a:rPr lang="es-ES" sz="1800" kern="1200" dirty="0" err="1" smtClean="0"/>
            <a:t>tampilan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dapat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diminimalkan</a:t>
          </a:r>
          <a:endParaRPr lang="en-US" sz="1800" kern="1200" dirty="0"/>
        </a:p>
      </dsp:txBody>
      <dsp:txXfrm rot="-5400000">
        <a:off x="2142753" y="146698"/>
        <a:ext cx="5665245" cy="750366"/>
      </dsp:txXfrm>
    </dsp:sp>
    <dsp:sp modelId="{E760E695-51E6-49EA-AFA3-96B382F7DCB1}">
      <dsp:nvSpPr>
        <dsp:cNvPr id="0" name=""/>
        <dsp:cNvSpPr/>
      </dsp:nvSpPr>
      <dsp:spPr>
        <a:xfrm>
          <a:off x="381009" y="2161"/>
          <a:ext cx="1761743" cy="103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1</a:t>
          </a:r>
          <a:endParaRPr lang="en-US" sz="5400" kern="1200" dirty="0"/>
        </a:p>
      </dsp:txBody>
      <dsp:txXfrm>
        <a:off x="431750" y="52902"/>
        <a:ext cx="1660261" cy="937958"/>
      </dsp:txXfrm>
    </dsp:sp>
    <dsp:sp modelId="{88A7AE7C-C189-48EC-8F01-D0B72F513188}">
      <dsp:nvSpPr>
        <dsp:cNvPr id="0" name=""/>
        <dsp:cNvSpPr/>
      </dsp:nvSpPr>
      <dsp:spPr>
        <a:xfrm rot="5400000">
          <a:off x="4507167" y="-1239625"/>
          <a:ext cx="977007" cy="5705838"/>
        </a:xfrm>
        <a:prstGeom prst="round2SameRect">
          <a:avLst/>
        </a:prstGeom>
        <a:solidFill>
          <a:schemeClr val="accent2">
            <a:tint val="40000"/>
            <a:alpha val="90000"/>
            <a:hueOff val="-2139641"/>
            <a:satOff val="-3575"/>
            <a:lumOff val="-32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139641"/>
              <a:satOff val="-3575"/>
              <a:lumOff val="-328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Gunakan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penutup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jendela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mampu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mengendalikan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banyaknya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cahaya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matahari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masuk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ruangan</a:t>
          </a:r>
          <a:endParaRPr lang="en-US" sz="1800" kern="1200" dirty="0"/>
        </a:p>
      </dsp:txBody>
      <dsp:txXfrm rot="-5400000">
        <a:off x="2142752" y="1172484"/>
        <a:ext cx="5658144" cy="881619"/>
      </dsp:txXfrm>
    </dsp:sp>
    <dsp:sp modelId="{1685BA80-CD95-4EC7-8248-0D85734A2CC3}">
      <dsp:nvSpPr>
        <dsp:cNvPr id="0" name=""/>
        <dsp:cNvSpPr/>
      </dsp:nvSpPr>
      <dsp:spPr>
        <a:xfrm>
          <a:off x="381009" y="1093573"/>
          <a:ext cx="1761743" cy="1039440"/>
        </a:xfrm>
        <a:prstGeom prst="roundRect">
          <a:avLst/>
        </a:prstGeom>
        <a:gradFill rotWithShape="0">
          <a:gsLst>
            <a:gs pos="0">
              <a:schemeClr val="accent2">
                <a:hueOff val="-2185134"/>
                <a:satOff val="-2592"/>
                <a:lumOff val="-1372"/>
                <a:alphaOff val="0"/>
                <a:lumMod val="95000"/>
              </a:schemeClr>
            </a:gs>
            <a:gs pos="100000">
              <a:schemeClr val="accent2">
                <a:hueOff val="-2185134"/>
                <a:satOff val="-2592"/>
                <a:lumOff val="-1372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/>
            <a:t>2</a:t>
          </a:r>
          <a:endParaRPr lang="en-US" sz="5400" kern="1200" dirty="0"/>
        </a:p>
      </dsp:txBody>
      <dsp:txXfrm>
        <a:off x="431750" y="1144314"/>
        <a:ext cx="1660261" cy="937958"/>
      </dsp:txXfrm>
    </dsp:sp>
    <dsp:sp modelId="{0D9F6D4E-4CD4-49C0-B9DF-078C4D02382D}">
      <dsp:nvSpPr>
        <dsp:cNvPr id="0" name=""/>
        <dsp:cNvSpPr/>
      </dsp:nvSpPr>
      <dsp:spPr>
        <a:xfrm rot="5400000">
          <a:off x="4579895" y="-148212"/>
          <a:ext cx="831552" cy="5705838"/>
        </a:xfrm>
        <a:prstGeom prst="round2SameRect">
          <a:avLst/>
        </a:prstGeom>
        <a:solidFill>
          <a:schemeClr val="accent2">
            <a:tint val="40000"/>
            <a:alpha val="90000"/>
            <a:hueOff val="-4279282"/>
            <a:satOff val="-7151"/>
            <a:lumOff val="-65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279282"/>
              <a:satOff val="-7151"/>
              <a:lumOff val="-655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Tempatkan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layar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tampilan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sedemikian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rupa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sehingga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kilauan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disebabkan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karena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sumber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cahaya</a:t>
          </a:r>
          <a:r>
            <a:rPr lang="en-US" sz="1800" kern="1200" dirty="0" smtClean="0"/>
            <a:t> di </a:t>
          </a:r>
          <a:r>
            <a:rPr lang="en-US" sz="1800" kern="1200" dirty="0" err="1" smtClean="0"/>
            <a:t>atas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kepala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dihindarkan</a:t>
          </a:r>
          <a:endParaRPr lang="en-US" sz="1800" kern="1200" dirty="0"/>
        </a:p>
      </dsp:txBody>
      <dsp:txXfrm rot="-5400000">
        <a:off x="2142753" y="2329523"/>
        <a:ext cx="5665245" cy="750366"/>
      </dsp:txXfrm>
    </dsp:sp>
    <dsp:sp modelId="{CBC1F7AF-4AE6-4D7E-84C4-56E3C043A9FC}">
      <dsp:nvSpPr>
        <dsp:cNvPr id="0" name=""/>
        <dsp:cNvSpPr/>
      </dsp:nvSpPr>
      <dsp:spPr>
        <a:xfrm>
          <a:off x="381009" y="2184986"/>
          <a:ext cx="1761743" cy="1039440"/>
        </a:xfrm>
        <a:prstGeom prst="roundRect">
          <a:avLst/>
        </a:prstGeom>
        <a:gradFill rotWithShape="0">
          <a:gsLst>
            <a:gs pos="0">
              <a:schemeClr val="accent2">
                <a:hueOff val="-4370269"/>
                <a:satOff val="-5184"/>
                <a:lumOff val="-2745"/>
                <a:alphaOff val="0"/>
                <a:lumMod val="95000"/>
              </a:schemeClr>
            </a:gs>
            <a:gs pos="100000">
              <a:schemeClr val="accent2">
                <a:hueOff val="-4370269"/>
                <a:satOff val="-5184"/>
                <a:lumOff val="-2745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3</a:t>
          </a:r>
          <a:endParaRPr lang="en-US" sz="5400" kern="1200" dirty="0"/>
        </a:p>
      </dsp:txBody>
      <dsp:txXfrm>
        <a:off x="431750" y="2235727"/>
        <a:ext cx="1660261" cy="937958"/>
      </dsp:txXfrm>
    </dsp:sp>
    <dsp:sp modelId="{4760744A-BDA4-4E61-8287-7C2C17EFC250}">
      <dsp:nvSpPr>
        <dsp:cNvPr id="0" name=""/>
        <dsp:cNvSpPr/>
      </dsp:nvSpPr>
      <dsp:spPr>
        <a:xfrm rot="5400000">
          <a:off x="4480192" y="943199"/>
          <a:ext cx="1030958" cy="5705838"/>
        </a:xfrm>
        <a:prstGeom prst="round2SameRect">
          <a:avLst/>
        </a:prstGeom>
        <a:solidFill>
          <a:schemeClr val="accent2">
            <a:tint val="40000"/>
            <a:alpha val="90000"/>
            <a:hueOff val="-6418922"/>
            <a:satOff val="-10726"/>
            <a:lumOff val="-98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6418922"/>
              <a:satOff val="-10726"/>
              <a:lumOff val="-983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Hindarkan menggunakan sumber cahaya yang sangat </a:t>
          </a:r>
          <a:r>
            <a:rPr lang="en-US" sz="1800" kern="1200" dirty="0" err="1" smtClean="0"/>
            <a:t>terang</a:t>
          </a:r>
          <a:r>
            <a:rPr lang="en-US" sz="1800" kern="1200" dirty="0" smtClean="0"/>
            <a:t> .</a:t>
          </a:r>
          <a:r>
            <a:rPr lang="en-US" sz="1800" kern="1200" dirty="0" err="1" smtClean="0"/>
            <a:t>Gunakan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cahaya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langsung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menghindari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adanya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bintik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cerah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pada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layar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tampilan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-5400000">
        <a:off x="2142753" y="3330966"/>
        <a:ext cx="5655511" cy="930304"/>
      </dsp:txXfrm>
    </dsp:sp>
    <dsp:sp modelId="{B53398BC-8789-4798-BEE5-332E63D1672E}">
      <dsp:nvSpPr>
        <dsp:cNvPr id="0" name=""/>
        <dsp:cNvSpPr/>
      </dsp:nvSpPr>
      <dsp:spPr>
        <a:xfrm>
          <a:off x="381009" y="3276398"/>
          <a:ext cx="1761743" cy="103944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lumMod val="9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4</a:t>
          </a:r>
          <a:endParaRPr lang="en-US" sz="5400" kern="1200" dirty="0"/>
        </a:p>
      </dsp:txBody>
      <dsp:txXfrm>
        <a:off x="431750" y="3327139"/>
        <a:ext cx="1660261" cy="9379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B0BF-3D7B-4A94-B073-8CF5C11560EB}">
      <dsp:nvSpPr>
        <dsp:cNvPr id="0" name=""/>
        <dsp:cNvSpPr/>
      </dsp:nvSpPr>
      <dsp:spPr>
        <a:xfrm rot="10800000">
          <a:off x="1545742" y="1167"/>
          <a:ext cx="5422011" cy="720190"/>
        </a:xfrm>
        <a:prstGeom prst="homePlat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8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Adanya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Standardisasi</a:t>
          </a:r>
          <a:endParaRPr lang="en-US" sz="2100" kern="1200" dirty="0">
            <a:solidFill>
              <a:schemeClr val="tx1"/>
            </a:solidFill>
          </a:endParaRPr>
        </a:p>
      </dsp:txBody>
      <dsp:txXfrm rot="10800000">
        <a:off x="1725789" y="1167"/>
        <a:ext cx="5241964" cy="720190"/>
      </dsp:txXfrm>
    </dsp:sp>
    <dsp:sp modelId="{D02EDAB2-B3D5-472D-A409-6E32FE7BD547}">
      <dsp:nvSpPr>
        <dsp:cNvPr id="0" name=""/>
        <dsp:cNvSpPr/>
      </dsp:nvSpPr>
      <dsp:spPr>
        <a:xfrm>
          <a:off x="1185646" y="1167"/>
          <a:ext cx="720190" cy="720190"/>
        </a:xfrm>
        <a:prstGeom prst="ellipse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1545742" y="936340"/>
          <a:ext cx="5422011" cy="720190"/>
        </a:xfrm>
        <a:prstGeom prst="homePlate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8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Adanya</a:t>
          </a:r>
          <a:r>
            <a:rPr lang="en-US" sz="2100" kern="1200" dirty="0" smtClean="0">
              <a:solidFill>
                <a:schemeClr val="tx1"/>
              </a:solidFill>
            </a:rPr>
            <a:t> Stereotype</a:t>
          </a:r>
          <a:endParaRPr lang="en-US" sz="2100" kern="1200" dirty="0">
            <a:solidFill>
              <a:schemeClr val="tx1"/>
            </a:solidFill>
          </a:endParaRPr>
        </a:p>
      </dsp:txBody>
      <dsp:txXfrm rot="10800000">
        <a:off x="1725789" y="936340"/>
        <a:ext cx="5241964" cy="720190"/>
      </dsp:txXfrm>
    </dsp:sp>
    <dsp:sp modelId="{850D88A0-8346-499C-9021-EA7180620949}">
      <dsp:nvSpPr>
        <dsp:cNvPr id="0" name=""/>
        <dsp:cNvSpPr/>
      </dsp:nvSpPr>
      <dsp:spPr>
        <a:xfrm>
          <a:off x="1185646" y="936340"/>
          <a:ext cx="720190" cy="720190"/>
        </a:xfrm>
        <a:prstGeom prst="ellipse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7BCA-C970-4839-A3E2-234C437DD255}">
      <dsp:nvSpPr>
        <dsp:cNvPr id="0" name=""/>
        <dsp:cNvSpPr/>
      </dsp:nvSpPr>
      <dsp:spPr>
        <a:xfrm rot="10800000">
          <a:off x="1545742" y="1871512"/>
          <a:ext cx="5422011" cy="720190"/>
        </a:xfrm>
        <a:prstGeom prst="homePlat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8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Menghubungkan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aksi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dan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persepsi</a:t>
          </a:r>
          <a:endParaRPr lang="en-US" sz="2100" kern="1200" dirty="0">
            <a:solidFill>
              <a:schemeClr val="tx1"/>
            </a:solidFill>
          </a:endParaRPr>
        </a:p>
      </dsp:txBody>
      <dsp:txXfrm rot="10800000">
        <a:off x="1725789" y="1871512"/>
        <a:ext cx="5241964" cy="720190"/>
      </dsp:txXfrm>
    </dsp:sp>
    <dsp:sp modelId="{036FD7A3-6066-4D38-BC8A-55BF2F0437EC}">
      <dsp:nvSpPr>
        <dsp:cNvPr id="0" name=""/>
        <dsp:cNvSpPr/>
      </dsp:nvSpPr>
      <dsp:spPr>
        <a:xfrm>
          <a:off x="1185646" y="1871512"/>
          <a:ext cx="720190" cy="720190"/>
        </a:xfrm>
        <a:prstGeom prst="ellipse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0D70-5203-4C47-BCA2-6EBF9E98DF5C}">
      <dsp:nvSpPr>
        <dsp:cNvPr id="0" name=""/>
        <dsp:cNvSpPr/>
      </dsp:nvSpPr>
      <dsp:spPr>
        <a:xfrm rot="10800000">
          <a:off x="1545742" y="2806685"/>
          <a:ext cx="5422011" cy="720190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8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Mempermudah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pemaparan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Informasi</a:t>
          </a:r>
          <a:endParaRPr lang="en-US" sz="2100" kern="1200" dirty="0">
            <a:solidFill>
              <a:schemeClr val="tx1"/>
            </a:solidFill>
          </a:endParaRPr>
        </a:p>
      </dsp:txBody>
      <dsp:txXfrm rot="10800000">
        <a:off x="1725789" y="2806685"/>
        <a:ext cx="5241964" cy="720190"/>
      </dsp:txXfrm>
    </dsp:sp>
    <dsp:sp modelId="{2BF8F4B5-C84E-41EC-B17B-4A260AFB704D}">
      <dsp:nvSpPr>
        <dsp:cNvPr id="0" name=""/>
        <dsp:cNvSpPr/>
      </dsp:nvSpPr>
      <dsp:spPr>
        <a:xfrm>
          <a:off x="1185646" y="2806685"/>
          <a:ext cx="720190" cy="720190"/>
        </a:xfrm>
        <a:prstGeom prst="ellipse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2FD48-90C0-4F3A-A50A-567296C079EF}">
      <dsp:nvSpPr>
        <dsp:cNvPr id="0" name=""/>
        <dsp:cNvSpPr/>
      </dsp:nvSpPr>
      <dsp:spPr>
        <a:xfrm rot="10800000">
          <a:off x="1545742" y="3741858"/>
          <a:ext cx="5422011" cy="720190"/>
        </a:xfrm>
        <a:prstGeom prst="homePlate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8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Menyajikan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informasi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secara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tepat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pada</a:t>
          </a:r>
          <a:r>
            <a:rPr lang="en-US" sz="2100" kern="1200" dirty="0" smtClean="0">
              <a:solidFill>
                <a:schemeClr val="tx1"/>
              </a:solidFill>
            </a:rPr>
            <a:t> level yang detail</a:t>
          </a:r>
          <a:endParaRPr lang="en-US" sz="2100" kern="1200" dirty="0">
            <a:solidFill>
              <a:schemeClr val="tx1"/>
            </a:solidFill>
          </a:endParaRPr>
        </a:p>
      </dsp:txBody>
      <dsp:txXfrm rot="10800000">
        <a:off x="1725789" y="3741858"/>
        <a:ext cx="5241964" cy="720190"/>
      </dsp:txXfrm>
    </dsp:sp>
    <dsp:sp modelId="{419EFC35-1444-4CB4-8329-9D2E60711AEF}">
      <dsp:nvSpPr>
        <dsp:cNvPr id="0" name=""/>
        <dsp:cNvSpPr/>
      </dsp:nvSpPr>
      <dsp:spPr>
        <a:xfrm>
          <a:off x="1185646" y="3741858"/>
          <a:ext cx="720190" cy="720190"/>
        </a:xfrm>
        <a:prstGeom prst="ellipse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5C01E-46B4-4BAC-9AFD-BC7EF48C52BA}">
      <dsp:nvSpPr>
        <dsp:cNvPr id="0" name=""/>
        <dsp:cNvSpPr/>
      </dsp:nvSpPr>
      <dsp:spPr>
        <a:xfrm rot="10800000">
          <a:off x="1545742" y="4677030"/>
          <a:ext cx="5422011" cy="720190"/>
        </a:xfrm>
        <a:prstGeom prst="homePlate">
          <a:avLst/>
        </a:prstGeom>
        <a:solidFill>
          <a:srgbClr val="F2AEE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8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Memberikan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deskripsi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dan</a:t>
          </a:r>
          <a:r>
            <a:rPr lang="en-US" sz="2100" kern="1200" dirty="0" smtClean="0">
              <a:solidFill>
                <a:schemeClr val="tx1"/>
              </a:solidFill>
            </a:rPr>
            <a:t> Image yang </a:t>
          </a:r>
          <a:r>
            <a:rPr lang="en-US" sz="2100" kern="1200" dirty="0" err="1" smtClean="0">
              <a:solidFill>
                <a:schemeClr val="tx1"/>
              </a:solidFill>
            </a:rPr>
            <a:t>jelas</a:t>
          </a:r>
          <a:endParaRPr lang="en-US" sz="2100" kern="1200" dirty="0">
            <a:solidFill>
              <a:schemeClr val="tx1"/>
            </a:solidFill>
          </a:endParaRPr>
        </a:p>
      </dsp:txBody>
      <dsp:txXfrm rot="10800000">
        <a:off x="1725789" y="4677030"/>
        <a:ext cx="5241964" cy="720190"/>
      </dsp:txXfrm>
    </dsp:sp>
    <dsp:sp modelId="{E62A6405-3285-4B19-9058-E396FD653C4F}">
      <dsp:nvSpPr>
        <dsp:cNvPr id="0" name=""/>
        <dsp:cNvSpPr/>
      </dsp:nvSpPr>
      <dsp:spPr>
        <a:xfrm>
          <a:off x="1185646" y="4677030"/>
          <a:ext cx="720190" cy="720190"/>
        </a:xfrm>
        <a:prstGeom prst="ellipse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B0BF-3D7B-4A94-B073-8CF5C11560EB}">
      <dsp:nvSpPr>
        <dsp:cNvPr id="0" name=""/>
        <dsp:cNvSpPr/>
      </dsp:nvSpPr>
      <dsp:spPr>
        <a:xfrm rot="10800000">
          <a:off x="1641100" y="2680"/>
          <a:ext cx="5422011" cy="1101624"/>
        </a:xfrm>
        <a:prstGeom prst="homePlat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786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solidFill>
                <a:schemeClr val="tx1"/>
              </a:solidFill>
            </a:rPr>
            <a:t>Adanya</a:t>
          </a:r>
          <a:r>
            <a:rPr lang="en-US" sz="3200" kern="1200" dirty="0" smtClean="0">
              <a:solidFill>
                <a:schemeClr val="tx1"/>
              </a:solidFill>
            </a:rPr>
            <a:t> </a:t>
          </a:r>
          <a:r>
            <a:rPr lang="en-US" sz="3200" kern="1200" dirty="0" err="1" smtClean="0">
              <a:solidFill>
                <a:schemeClr val="tx1"/>
              </a:solidFill>
            </a:rPr>
            <a:t>Kombinasi</a:t>
          </a:r>
          <a:r>
            <a:rPr lang="en-US" sz="3200" kern="1200" dirty="0" smtClean="0">
              <a:solidFill>
                <a:schemeClr val="tx1"/>
              </a:solidFill>
            </a:rPr>
            <a:t> Style </a:t>
          </a:r>
          <a:r>
            <a:rPr lang="en-US" sz="3200" kern="1200" dirty="0" err="1" smtClean="0">
              <a:solidFill>
                <a:schemeClr val="tx1"/>
              </a:solidFill>
            </a:rPr>
            <a:t>Tampilan</a:t>
          </a:r>
          <a:endParaRPr lang="en-US" sz="3200" kern="1200" dirty="0">
            <a:solidFill>
              <a:schemeClr val="tx1"/>
            </a:solidFill>
          </a:endParaRPr>
        </a:p>
      </dsp:txBody>
      <dsp:txXfrm rot="10800000">
        <a:off x="1916506" y="2680"/>
        <a:ext cx="5146605" cy="1101624"/>
      </dsp:txXfrm>
    </dsp:sp>
    <dsp:sp modelId="{D02EDAB2-B3D5-472D-A409-6E32FE7BD547}">
      <dsp:nvSpPr>
        <dsp:cNvPr id="0" name=""/>
        <dsp:cNvSpPr/>
      </dsp:nvSpPr>
      <dsp:spPr>
        <a:xfrm>
          <a:off x="1090288" y="2680"/>
          <a:ext cx="1101624" cy="1101624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1641100" y="1433148"/>
          <a:ext cx="5422011" cy="1101624"/>
        </a:xfrm>
        <a:prstGeom prst="homePlate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786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solidFill>
                <a:schemeClr val="tx1"/>
              </a:solidFill>
            </a:rPr>
            <a:t>Memberikan</a:t>
          </a:r>
          <a:r>
            <a:rPr lang="en-US" sz="3200" kern="1200" dirty="0" smtClean="0">
              <a:solidFill>
                <a:schemeClr val="tx1"/>
              </a:solidFill>
            </a:rPr>
            <a:t> </a:t>
          </a:r>
          <a:r>
            <a:rPr lang="en-US" sz="3200" kern="1200" dirty="0" err="1" smtClean="0">
              <a:solidFill>
                <a:schemeClr val="tx1"/>
              </a:solidFill>
            </a:rPr>
            <a:t>Stimulan</a:t>
          </a:r>
          <a:r>
            <a:rPr lang="en-US" sz="3200" kern="1200" dirty="0" smtClean="0">
              <a:solidFill>
                <a:schemeClr val="tx1"/>
              </a:solidFill>
            </a:rPr>
            <a:t> </a:t>
          </a:r>
          <a:r>
            <a:rPr lang="en-US" sz="3200" kern="1200" dirty="0" err="1" smtClean="0">
              <a:solidFill>
                <a:schemeClr val="tx1"/>
              </a:solidFill>
            </a:rPr>
            <a:t>sesuai</a:t>
          </a:r>
          <a:r>
            <a:rPr lang="en-US" sz="3200" kern="1200" dirty="0" smtClean="0">
              <a:solidFill>
                <a:schemeClr val="tx1"/>
              </a:solidFill>
            </a:rPr>
            <a:t> </a:t>
          </a:r>
          <a:r>
            <a:rPr lang="en-US" sz="3200" kern="1200" dirty="0" err="1" smtClean="0">
              <a:solidFill>
                <a:schemeClr val="tx1"/>
              </a:solidFill>
            </a:rPr>
            <a:t>Keadaan</a:t>
          </a:r>
          <a:endParaRPr lang="en-US" sz="3200" kern="1200" dirty="0">
            <a:solidFill>
              <a:schemeClr val="tx1"/>
            </a:solidFill>
          </a:endParaRPr>
        </a:p>
      </dsp:txBody>
      <dsp:txXfrm rot="10800000">
        <a:off x="1916506" y="1433148"/>
        <a:ext cx="5146605" cy="1101624"/>
      </dsp:txXfrm>
    </dsp:sp>
    <dsp:sp modelId="{850D88A0-8346-499C-9021-EA7180620949}">
      <dsp:nvSpPr>
        <dsp:cNvPr id="0" name=""/>
        <dsp:cNvSpPr/>
      </dsp:nvSpPr>
      <dsp:spPr>
        <a:xfrm>
          <a:off x="1090288" y="1433148"/>
          <a:ext cx="1101624" cy="1101624"/>
        </a:xfrm>
        <a:prstGeom prst="ellipse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7BCA-C970-4839-A3E2-234C437DD255}">
      <dsp:nvSpPr>
        <dsp:cNvPr id="0" name=""/>
        <dsp:cNvSpPr/>
      </dsp:nvSpPr>
      <dsp:spPr>
        <a:xfrm rot="10800000">
          <a:off x="1641100" y="2863616"/>
          <a:ext cx="5422011" cy="1101624"/>
        </a:xfrm>
        <a:prstGeom prst="homePlat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786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solidFill>
                <a:schemeClr val="tx1"/>
              </a:solidFill>
            </a:rPr>
            <a:t>Membuat</a:t>
          </a:r>
          <a:r>
            <a:rPr lang="en-US" sz="3200" kern="1200" dirty="0" smtClean="0">
              <a:solidFill>
                <a:schemeClr val="tx1"/>
              </a:solidFill>
            </a:rPr>
            <a:t> pattern</a:t>
          </a:r>
          <a:endParaRPr lang="en-US" sz="3200" kern="1200" dirty="0">
            <a:solidFill>
              <a:schemeClr val="tx1"/>
            </a:solidFill>
          </a:endParaRPr>
        </a:p>
      </dsp:txBody>
      <dsp:txXfrm rot="10800000">
        <a:off x="1916506" y="2863616"/>
        <a:ext cx="5146605" cy="1101624"/>
      </dsp:txXfrm>
    </dsp:sp>
    <dsp:sp modelId="{036FD7A3-6066-4D38-BC8A-55BF2F0437EC}">
      <dsp:nvSpPr>
        <dsp:cNvPr id="0" name=""/>
        <dsp:cNvSpPr/>
      </dsp:nvSpPr>
      <dsp:spPr>
        <a:xfrm>
          <a:off x="1090288" y="2863616"/>
          <a:ext cx="1101624" cy="1101624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0D70-5203-4C47-BCA2-6EBF9E98DF5C}">
      <dsp:nvSpPr>
        <dsp:cNvPr id="0" name=""/>
        <dsp:cNvSpPr/>
      </dsp:nvSpPr>
      <dsp:spPr>
        <a:xfrm rot="10800000">
          <a:off x="1641100" y="4294083"/>
          <a:ext cx="5422011" cy="11016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786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solidFill>
                <a:schemeClr val="tx1"/>
              </a:solidFill>
            </a:rPr>
            <a:t>Memberikan</a:t>
          </a:r>
          <a:r>
            <a:rPr lang="en-US" sz="3200" kern="1200" dirty="0" smtClean="0">
              <a:solidFill>
                <a:schemeClr val="tx1"/>
              </a:solidFill>
            </a:rPr>
            <a:t> </a:t>
          </a:r>
          <a:r>
            <a:rPr lang="en-US" sz="3200" kern="1200" dirty="0" err="1" smtClean="0">
              <a:solidFill>
                <a:schemeClr val="tx1"/>
              </a:solidFill>
            </a:rPr>
            <a:t>Umpan</a:t>
          </a:r>
          <a:r>
            <a:rPr lang="en-US" sz="3200" kern="1200" dirty="0" smtClean="0">
              <a:solidFill>
                <a:schemeClr val="tx1"/>
              </a:solidFill>
            </a:rPr>
            <a:t> </a:t>
          </a:r>
          <a:r>
            <a:rPr lang="en-US" sz="3200" kern="1200" dirty="0" err="1" smtClean="0">
              <a:solidFill>
                <a:schemeClr val="tx1"/>
              </a:solidFill>
            </a:rPr>
            <a:t>balik</a:t>
          </a:r>
          <a:r>
            <a:rPr lang="en-US" sz="3200" kern="1200" dirty="0" smtClean="0">
              <a:solidFill>
                <a:schemeClr val="tx1"/>
              </a:solidFill>
            </a:rPr>
            <a:t> yang </a:t>
          </a:r>
          <a:r>
            <a:rPr lang="en-US" sz="3200" kern="1200" dirty="0" err="1" smtClean="0">
              <a:solidFill>
                <a:schemeClr val="tx1"/>
              </a:solidFill>
            </a:rPr>
            <a:t>cepat</a:t>
          </a:r>
          <a:endParaRPr lang="en-US" sz="3200" kern="1200" dirty="0">
            <a:solidFill>
              <a:schemeClr val="tx1"/>
            </a:solidFill>
          </a:endParaRPr>
        </a:p>
      </dsp:txBody>
      <dsp:txXfrm rot="10800000">
        <a:off x="1916506" y="4294083"/>
        <a:ext cx="5146605" cy="1101624"/>
      </dsp:txXfrm>
    </dsp:sp>
    <dsp:sp modelId="{2BF8F4B5-C84E-41EC-B17B-4A260AFB704D}">
      <dsp:nvSpPr>
        <dsp:cNvPr id="0" name=""/>
        <dsp:cNvSpPr/>
      </dsp:nvSpPr>
      <dsp:spPr>
        <a:xfrm>
          <a:off x="1090288" y="4294083"/>
          <a:ext cx="1101624" cy="1101624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152B-A160-411D-83C0-33544E40F034}">
      <dsp:nvSpPr>
        <dsp:cNvPr id="0" name=""/>
        <dsp:cNvSpPr/>
      </dsp:nvSpPr>
      <dsp:spPr>
        <a:xfrm rot="5400000">
          <a:off x="4579895" y="-2331037"/>
          <a:ext cx="831552" cy="570583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Suasana</a:t>
          </a:r>
          <a:r>
            <a:rPr lang="en-US" sz="1800" kern="1200" dirty="0" smtClean="0"/>
            <a:t>/</a:t>
          </a:r>
          <a:r>
            <a:rPr lang="en-US" sz="1800" kern="1200" dirty="0" err="1" smtClean="0"/>
            <a:t>keadaan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kinerja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sebaiknya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sesantai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mungkin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posisi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benar</a:t>
          </a:r>
          <a:endParaRPr lang="en-US" sz="1800" kern="1200" dirty="0"/>
        </a:p>
      </dsp:txBody>
      <dsp:txXfrm rot="-5400000">
        <a:off x="2142753" y="146698"/>
        <a:ext cx="5665245" cy="750366"/>
      </dsp:txXfrm>
    </dsp:sp>
    <dsp:sp modelId="{E760E695-51E6-49EA-AFA3-96B382F7DCB1}">
      <dsp:nvSpPr>
        <dsp:cNvPr id="0" name=""/>
        <dsp:cNvSpPr/>
      </dsp:nvSpPr>
      <dsp:spPr>
        <a:xfrm>
          <a:off x="381009" y="2161"/>
          <a:ext cx="1761743" cy="103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1</a:t>
          </a:r>
          <a:endParaRPr lang="en-US" sz="5400" kern="1200" dirty="0"/>
        </a:p>
      </dsp:txBody>
      <dsp:txXfrm>
        <a:off x="431750" y="52902"/>
        <a:ext cx="1660261" cy="937958"/>
      </dsp:txXfrm>
    </dsp:sp>
    <dsp:sp modelId="{88A7AE7C-C189-48EC-8F01-D0B72F513188}">
      <dsp:nvSpPr>
        <dsp:cNvPr id="0" name=""/>
        <dsp:cNvSpPr/>
      </dsp:nvSpPr>
      <dsp:spPr>
        <a:xfrm rot="5400000">
          <a:off x="4507167" y="-1239625"/>
          <a:ext cx="977007" cy="5705838"/>
        </a:xfrm>
        <a:prstGeom prst="round2SameRect">
          <a:avLst/>
        </a:prstGeom>
        <a:solidFill>
          <a:schemeClr val="accent2">
            <a:tint val="40000"/>
            <a:alpha val="90000"/>
            <a:hueOff val="-2139641"/>
            <a:satOff val="-3575"/>
            <a:lumOff val="-3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Sebaiknya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mengubah-ubah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posisi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duduk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berdiri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berolahraga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duduk</a:t>
          </a:r>
          <a:r>
            <a:rPr lang="en-US" sz="1800" kern="1200" dirty="0" smtClean="0"/>
            <a:t> agar </a:t>
          </a:r>
          <a:r>
            <a:rPr lang="en-US" sz="1800" kern="1200" dirty="0" err="1" smtClean="0"/>
            <a:t>mengurangi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ketegangan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otot</a:t>
          </a:r>
          <a:endParaRPr lang="en-US" sz="1800" kern="1200" dirty="0"/>
        </a:p>
      </dsp:txBody>
      <dsp:txXfrm rot="-5400000">
        <a:off x="2142752" y="1172484"/>
        <a:ext cx="5658144" cy="881619"/>
      </dsp:txXfrm>
    </dsp:sp>
    <dsp:sp modelId="{1685BA80-CD95-4EC7-8248-0D85734A2CC3}">
      <dsp:nvSpPr>
        <dsp:cNvPr id="0" name=""/>
        <dsp:cNvSpPr/>
      </dsp:nvSpPr>
      <dsp:spPr>
        <a:xfrm>
          <a:off x="381009" y="1093573"/>
          <a:ext cx="1761743" cy="1039440"/>
        </a:xfrm>
        <a:prstGeom prst="roundRect">
          <a:avLst/>
        </a:prstGeom>
        <a:solidFill>
          <a:schemeClr val="accent2">
            <a:hueOff val="-2185134"/>
            <a:satOff val="-2592"/>
            <a:lumOff val="-1372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/>
            <a:t>2</a:t>
          </a:r>
          <a:endParaRPr lang="en-US" sz="5400" kern="1200" dirty="0"/>
        </a:p>
      </dsp:txBody>
      <dsp:txXfrm>
        <a:off x="431750" y="1144314"/>
        <a:ext cx="1660261" cy="937958"/>
      </dsp:txXfrm>
    </dsp:sp>
    <dsp:sp modelId="{0D9F6D4E-4CD4-49C0-B9DF-078C4D02382D}">
      <dsp:nvSpPr>
        <dsp:cNvPr id="0" name=""/>
        <dsp:cNvSpPr/>
      </dsp:nvSpPr>
      <dsp:spPr>
        <a:xfrm rot="5400000">
          <a:off x="4579895" y="-148212"/>
          <a:ext cx="831552" cy="5705838"/>
        </a:xfrm>
        <a:prstGeom prst="round2SameRect">
          <a:avLst/>
        </a:prstGeom>
        <a:solidFill>
          <a:schemeClr val="accent2">
            <a:tint val="40000"/>
            <a:alpha val="90000"/>
            <a:hueOff val="-4279282"/>
            <a:satOff val="-7151"/>
            <a:lumOff val="-6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Ketegangan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otot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sebaiknya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dikurangi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berdiri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atau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beristirahat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maupun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berolahraga</a:t>
          </a:r>
          <a:endParaRPr lang="en-US" sz="1800" kern="1200" dirty="0"/>
        </a:p>
      </dsp:txBody>
      <dsp:txXfrm rot="-5400000">
        <a:off x="2142753" y="2329523"/>
        <a:ext cx="5665245" cy="750366"/>
      </dsp:txXfrm>
    </dsp:sp>
    <dsp:sp modelId="{CBC1F7AF-4AE6-4D7E-84C4-56E3C043A9FC}">
      <dsp:nvSpPr>
        <dsp:cNvPr id="0" name=""/>
        <dsp:cNvSpPr/>
      </dsp:nvSpPr>
      <dsp:spPr>
        <a:xfrm>
          <a:off x="381009" y="2184986"/>
          <a:ext cx="1761743" cy="1039440"/>
        </a:xfrm>
        <a:prstGeom prst="roundRect">
          <a:avLst/>
        </a:prstGeom>
        <a:solidFill>
          <a:schemeClr val="accent2">
            <a:hueOff val="-4370269"/>
            <a:satOff val="-5184"/>
            <a:lumOff val="-2745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3</a:t>
          </a:r>
          <a:endParaRPr lang="en-US" sz="5400" kern="1200" dirty="0"/>
        </a:p>
      </dsp:txBody>
      <dsp:txXfrm>
        <a:off x="431750" y="2235727"/>
        <a:ext cx="1660261" cy="937958"/>
      </dsp:txXfrm>
    </dsp:sp>
    <dsp:sp modelId="{4760744A-BDA4-4E61-8287-7C2C17EFC250}">
      <dsp:nvSpPr>
        <dsp:cNvPr id="0" name=""/>
        <dsp:cNvSpPr/>
      </dsp:nvSpPr>
      <dsp:spPr>
        <a:xfrm rot="5400000">
          <a:off x="4480192" y="943199"/>
          <a:ext cx="1030958" cy="5705838"/>
        </a:xfrm>
        <a:prstGeom prst="round2SameRect">
          <a:avLst/>
        </a:prstGeom>
        <a:solidFill>
          <a:schemeClr val="accent2">
            <a:tint val="40000"/>
            <a:alpha val="90000"/>
            <a:hueOff val="-6418922"/>
            <a:satOff val="-10726"/>
            <a:lumOff val="-9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Manajemen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waktu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antara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bekerja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istirahat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baik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secara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periodik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 rot="-5400000">
        <a:off x="2142753" y="3330966"/>
        <a:ext cx="5655511" cy="930304"/>
      </dsp:txXfrm>
    </dsp:sp>
    <dsp:sp modelId="{B53398BC-8789-4798-BEE5-332E63D1672E}">
      <dsp:nvSpPr>
        <dsp:cNvPr id="0" name=""/>
        <dsp:cNvSpPr/>
      </dsp:nvSpPr>
      <dsp:spPr>
        <a:xfrm>
          <a:off x="381009" y="3276398"/>
          <a:ext cx="1761743" cy="1039440"/>
        </a:xfrm>
        <a:prstGeom prst="roundRect">
          <a:avLst/>
        </a:prstGeom>
        <a:solidFill>
          <a:schemeClr val="accent2">
            <a:hueOff val="-6555403"/>
            <a:satOff val="-7776"/>
            <a:lumOff val="-4117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4</a:t>
          </a:r>
          <a:endParaRPr lang="en-US" sz="5400" kern="1200" dirty="0"/>
        </a:p>
      </dsp:txBody>
      <dsp:txXfrm>
        <a:off x="431750" y="3327139"/>
        <a:ext cx="1660261" cy="9379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95689-2117-45E0-BECD-A0791697DC13}">
      <dsp:nvSpPr>
        <dsp:cNvPr id="0" name=""/>
        <dsp:cNvSpPr/>
      </dsp:nvSpPr>
      <dsp:spPr>
        <a:xfrm>
          <a:off x="2784590" y="1787211"/>
          <a:ext cx="1502634" cy="1759697"/>
        </a:xfrm>
        <a:prstGeom prst="ellipse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Kondisi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Kesehatan</a:t>
          </a:r>
          <a:endParaRPr lang="en-US" sz="1400" kern="1200" dirty="0"/>
        </a:p>
      </dsp:txBody>
      <dsp:txXfrm>
        <a:off x="3004646" y="2044913"/>
        <a:ext cx="1062522" cy="1244293"/>
      </dsp:txXfrm>
    </dsp:sp>
    <dsp:sp modelId="{26CBE153-914B-4658-9D2F-D0E1EAC2049C}">
      <dsp:nvSpPr>
        <dsp:cNvPr id="0" name=""/>
        <dsp:cNvSpPr/>
      </dsp:nvSpPr>
      <dsp:spPr>
        <a:xfrm rot="16200000">
          <a:off x="3278009" y="1514969"/>
          <a:ext cx="515795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515795" y="14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78009" y="1509183"/>
        <a:ext cx="515795" cy="40261"/>
      </dsp:txXfrm>
    </dsp:sp>
    <dsp:sp modelId="{7197C67C-5892-47B9-B6E5-BBC88F9747C3}">
      <dsp:nvSpPr>
        <dsp:cNvPr id="0" name=""/>
        <dsp:cNvSpPr/>
      </dsp:nvSpPr>
      <dsp:spPr>
        <a:xfrm>
          <a:off x="2819403" y="-229662"/>
          <a:ext cx="1433008" cy="1501078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Radang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Sendi</a:t>
          </a:r>
          <a:endParaRPr lang="en-US" sz="1400" kern="1200" dirty="0"/>
        </a:p>
      </dsp:txBody>
      <dsp:txXfrm>
        <a:off x="3029262" y="-9834"/>
        <a:ext cx="1013290" cy="1061422"/>
      </dsp:txXfrm>
    </dsp:sp>
    <dsp:sp modelId="{BF4DDB2C-5FE7-4561-ADE2-38E690A2ED79}">
      <dsp:nvSpPr>
        <dsp:cNvPr id="0" name=""/>
        <dsp:cNvSpPr/>
      </dsp:nvSpPr>
      <dsp:spPr>
        <a:xfrm rot="18600000">
          <a:off x="3971817" y="1830679"/>
          <a:ext cx="507720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507720" y="14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71817" y="1825209"/>
        <a:ext cx="507720" cy="39630"/>
      </dsp:txXfrm>
    </dsp:sp>
    <dsp:sp modelId="{42924119-7C25-455C-959B-CD613AAB4F86}">
      <dsp:nvSpPr>
        <dsp:cNvPr id="0" name=""/>
        <dsp:cNvSpPr/>
      </dsp:nvSpPr>
      <dsp:spPr>
        <a:xfrm>
          <a:off x="4164130" y="143140"/>
          <a:ext cx="1502634" cy="1759697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Diabet</a:t>
          </a:r>
          <a:endParaRPr lang="en-US" sz="1400" kern="1200" dirty="0"/>
        </a:p>
      </dsp:txBody>
      <dsp:txXfrm>
        <a:off x="4384186" y="400842"/>
        <a:ext cx="1062522" cy="1244293"/>
      </dsp:txXfrm>
    </dsp:sp>
    <dsp:sp modelId="{9FBF31E8-1135-4E9F-88F0-0D6B704D0461}">
      <dsp:nvSpPr>
        <dsp:cNvPr id="0" name=""/>
        <dsp:cNvSpPr/>
      </dsp:nvSpPr>
      <dsp:spPr>
        <a:xfrm rot="21000000">
          <a:off x="4274008" y="2466375"/>
          <a:ext cx="637375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637375" y="14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74008" y="2455844"/>
        <a:ext cx="637375" cy="49751"/>
      </dsp:txXfrm>
    </dsp:sp>
    <dsp:sp modelId="{20E90326-03B0-4D94-A772-76CC521ED603}">
      <dsp:nvSpPr>
        <dsp:cNvPr id="0" name=""/>
        <dsp:cNvSpPr/>
      </dsp:nvSpPr>
      <dsp:spPr>
        <a:xfrm>
          <a:off x="4898168" y="1414531"/>
          <a:ext cx="1502634" cy="1759697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Hipertensi</a:t>
          </a:r>
          <a:endParaRPr lang="en-US" sz="1400" kern="1200" dirty="0"/>
        </a:p>
      </dsp:txBody>
      <dsp:txXfrm>
        <a:off x="5118224" y="1672233"/>
        <a:ext cx="1062522" cy="1244293"/>
      </dsp:txXfrm>
    </dsp:sp>
    <dsp:sp modelId="{E57F5C51-6084-4FF2-AD3F-64BBFE1E9E94}">
      <dsp:nvSpPr>
        <dsp:cNvPr id="0" name=""/>
        <dsp:cNvSpPr/>
      </dsp:nvSpPr>
      <dsp:spPr>
        <a:xfrm rot="1800000">
          <a:off x="4170261" y="3189261"/>
          <a:ext cx="589941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589941" y="14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70261" y="3180582"/>
        <a:ext cx="589941" cy="46048"/>
      </dsp:txXfrm>
    </dsp:sp>
    <dsp:sp modelId="{61F98ADF-BF72-4CD2-864B-427D2EA58239}">
      <dsp:nvSpPr>
        <dsp:cNvPr id="0" name=""/>
        <dsp:cNvSpPr/>
      </dsp:nvSpPr>
      <dsp:spPr>
        <a:xfrm>
          <a:off x="4643239" y="2860303"/>
          <a:ext cx="1502634" cy="1759697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Stress</a:t>
          </a:r>
          <a:endParaRPr lang="en-US" sz="1400" kern="1200" dirty="0"/>
        </a:p>
      </dsp:txBody>
      <dsp:txXfrm>
        <a:off x="4863295" y="3118005"/>
        <a:ext cx="1062522" cy="1244293"/>
      </dsp:txXfrm>
    </dsp:sp>
    <dsp:sp modelId="{86271668-AEDE-43D0-85C3-000D30C3E97A}">
      <dsp:nvSpPr>
        <dsp:cNvPr id="0" name=""/>
        <dsp:cNvSpPr/>
      </dsp:nvSpPr>
      <dsp:spPr>
        <a:xfrm rot="4200000">
          <a:off x="3691171" y="3661091"/>
          <a:ext cx="423510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423510" y="14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691171" y="3658908"/>
        <a:ext cx="423510" cy="33057"/>
      </dsp:txXfrm>
    </dsp:sp>
    <dsp:sp modelId="{53ADD729-E205-4B18-8625-8362733C0C8A}">
      <dsp:nvSpPr>
        <dsp:cNvPr id="0" name=""/>
        <dsp:cNvSpPr/>
      </dsp:nvSpPr>
      <dsp:spPr>
        <a:xfrm>
          <a:off x="3518628" y="3803964"/>
          <a:ext cx="1502634" cy="1759697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Merokok</a:t>
          </a:r>
          <a:endParaRPr lang="en-US" sz="1700" kern="1200" dirty="0"/>
        </a:p>
      </dsp:txBody>
      <dsp:txXfrm>
        <a:off x="3738684" y="4061666"/>
        <a:ext cx="1062522" cy="1244293"/>
      </dsp:txXfrm>
    </dsp:sp>
    <dsp:sp modelId="{B43686A6-1F03-46CB-AB09-D349059831BC}">
      <dsp:nvSpPr>
        <dsp:cNvPr id="0" name=""/>
        <dsp:cNvSpPr/>
      </dsp:nvSpPr>
      <dsp:spPr>
        <a:xfrm rot="6600000">
          <a:off x="2957133" y="3661091"/>
          <a:ext cx="423510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423510" y="14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957133" y="3658908"/>
        <a:ext cx="423510" cy="33057"/>
      </dsp:txXfrm>
    </dsp:sp>
    <dsp:sp modelId="{7B932D0A-070D-45B9-A81B-3ACBC1079471}">
      <dsp:nvSpPr>
        <dsp:cNvPr id="0" name=""/>
        <dsp:cNvSpPr/>
      </dsp:nvSpPr>
      <dsp:spPr>
        <a:xfrm>
          <a:off x="2050552" y="3803964"/>
          <a:ext cx="1502634" cy="1759697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Berumur</a:t>
          </a:r>
          <a:endParaRPr lang="en-US" sz="1700" kern="1200" dirty="0"/>
        </a:p>
      </dsp:txBody>
      <dsp:txXfrm>
        <a:off x="2270608" y="4061666"/>
        <a:ext cx="1062522" cy="1244293"/>
      </dsp:txXfrm>
    </dsp:sp>
    <dsp:sp modelId="{C78799A0-847E-45C8-BD8E-69A63D1D49B7}">
      <dsp:nvSpPr>
        <dsp:cNvPr id="0" name=""/>
        <dsp:cNvSpPr/>
      </dsp:nvSpPr>
      <dsp:spPr>
        <a:xfrm rot="9000000">
          <a:off x="2311612" y="3189261"/>
          <a:ext cx="589941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589941" y="14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311612" y="3180582"/>
        <a:ext cx="589941" cy="46048"/>
      </dsp:txXfrm>
    </dsp:sp>
    <dsp:sp modelId="{31E2DC1B-D766-45CC-9D28-39FFB916CBFA}">
      <dsp:nvSpPr>
        <dsp:cNvPr id="0" name=""/>
        <dsp:cNvSpPr/>
      </dsp:nvSpPr>
      <dsp:spPr>
        <a:xfrm>
          <a:off x="925941" y="2860303"/>
          <a:ext cx="1502634" cy="1759697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Kehamilan</a:t>
          </a:r>
          <a:r>
            <a:rPr lang="en-US" sz="1400" kern="1200" dirty="0" smtClean="0"/>
            <a:t> , </a:t>
          </a:r>
          <a:r>
            <a:rPr lang="en-US" sz="1400" kern="1200" dirty="0" err="1" smtClean="0"/>
            <a:t>Manapouse</a:t>
          </a:r>
          <a:endParaRPr lang="en-US" sz="1400" kern="1200" dirty="0"/>
        </a:p>
      </dsp:txBody>
      <dsp:txXfrm>
        <a:off x="1145997" y="3118005"/>
        <a:ext cx="1062522" cy="1244293"/>
      </dsp:txXfrm>
    </dsp:sp>
    <dsp:sp modelId="{6BB3CC3F-7018-4D4E-A655-6306D41038F8}">
      <dsp:nvSpPr>
        <dsp:cNvPr id="0" name=""/>
        <dsp:cNvSpPr/>
      </dsp:nvSpPr>
      <dsp:spPr>
        <a:xfrm rot="11400000">
          <a:off x="2160430" y="2466375"/>
          <a:ext cx="637375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637375" y="14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160430" y="2455844"/>
        <a:ext cx="637375" cy="49751"/>
      </dsp:txXfrm>
    </dsp:sp>
    <dsp:sp modelId="{9FB6E032-19EC-4129-81CA-87C5312A99CD}">
      <dsp:nvSpPr>
        <dsp:cNvPr id="0" name=""/>
        <dsp:cNvSpPr/>
      </dsp:nvSpPr>
      <dsp:spPr>
        <a:xfrm>
          <a:off x="671012" y="1414531"/>
          <a:ext cx="1502634" cy="1759697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Kekurangan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Fisik</a:t>
          </a:r>
          <a:endParaRPr lang="en-US" sz="1400" kern="1200" dirty="0"/>
        </a:p>
      </dsp:txBody>
      <dsp:txXfrm>
        <a:off x="891068" y="1672233"/>
        <a:ext cx="1062522" cy="1244293"/>
      </dsp:txXfrm>
    </dsp:sp>
    <dsp:sp modelId="{983B3D90-1F58-4A94-A58E-D9425912B6D3}">
      <dsp:nvSpPr>
        <dsp:cNvPr id="0" name=""/>
        <dsp:cNvSpPr/>
      </dsp:nvSpPr>
      <dsp:spPr>
        <a:xfrm rot="13800000">
          <a:off x="2592277" y="1830679"/>
          <a:ext cx="507720" cy="28690"/>
        </a:xfrm>
        <a:custGeom>
          <a:avLst/>
          <a:gdLst/>
          <a:ahLst/>
          <a:cxnLst/>
          <a:rect l="0" t="0" r="0" b="0"/>
          <a:pathLst>
            <a:path>
              <a:moveTo>
                <a:pt x="0" y="14345"/>
              </a:moveTo>
              <a:lnTo>
                <a:pt x="507720" y="14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592277" y="1825209"/>
        <a:ext cx="507720" cy="39630"/>
      </dsp:txXfrm>
    </dsp:sp>
    <dsp:sp modelId="{27049B0D-5E02-4069-AF57-6809F091F23C}">
      <dsp:nvSpPr>
        <dsp:cNvPr id="0" name=""/>
        <dsp:cNvSpPr/>
      </dsp:nvSpPr>
      <dsp:spPr>
        <a:xfrm>
          <a:off x="1405050" y="143140"/>
          <a:ext cx="1502634" cy="1759697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Obesitas</a:t>
          </a:r>
          <a:endParaRPr lang="en-US" sz="1400" kern="1200" dirty="0"/>
        </a:p>
      </dsp:txBody>
      <dsp:txXfrm>
        <a:off x="1625106" y="400842"/>
        <a:ext cx="1062522" cy="12442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95689-2117-45E0-BECD-A0791697DC13}">
      <dsp:nvSpPr>
        <dsp:cNvPr id="0" name=""/>
        <dsp:cNvSpPr/>
      </dsp:nvSpPr>
      <dsp:spPr>
        <a:xfrm>
          <a:off x="3422815" y="2019030"/>
          <a:ext cx="1617685" cy="1433091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Faktor-faktor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Ergonomi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Antarmuka</a:t>
          </a:r>
          <a:endParaRPr lang="en-US" sz="1400" kern="1200" dirty="0"/>
        </a:p>
      </dsp:txBody>
      <dsp:txXfrm>
        <a:off x="3659719" y="2228901"/>
        <a:ext cx="1143877" cy="1013349"/>
      </dsp:txXfrm>
    </dsp:sp>
    <dsp:sp modelId="{26CBE153-914B-4658-9D2F-D0E1EAC2049C}">
      <dsp:nvSpPr>
        <dsp:cNvPr id="0" name=""/>
        <dsp:cNvSpPr/>
      </dsp:nvSpPr>
      <dsp:spPr>
        <a:xfrm rot="16204890">
          <a:off x="3744569" y="1520364"/>
          <a:ext cx="977606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977606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744569" y="1492073"/>
        <a:ext cx="977606" cy="76308"/>
      </dsp:txXfrm>
    </dsp:sp>
    <dsp:sp modelId="{7197C67C-5892-47B9-B6E5-BBC88F9747C3}">
      <dsp:nvSpPr>
        <dsp:cNvPr id="0" name=""/>
        <dsp:cNvSpPr/>
      </dsp:nvSpPr>
      <dsp:spPr>
        <a:xfrm>
          <a:off x="3651418" y="-181048"/>
          <a:ext cx="1167037" cy="1222473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Consisten</a:t>
          </a:r>
          <a:r>
            <a:rPr lang="en-US" sz="1800" kern="1200" dirty="0" smtClean="0"/>
            <a:t>-cy</a:t>
          </a:r>
          <a:endParaRPr lang="en-US" sz="1800" kern="1200" dirty="0"/>
        </a:p>
      </dsp:txBody>
      <dsp:txXfrm>
        <a:off x="3822327" y="-2021"/>
        <a:ext cx="825219" cy="864419"/>
      </dsp:txXfrm>
    </dsp:sp>
    <dsp:sp modelId="{BF4DDB2C-5FE7-4561-ADE2-38E690A2ED79}">
      <dsp:nvSpPr>
        <dsp:cNvPr id="0" name=""/>
        <dsp:cNvSpPr/>
      </dsp:nvSpPr>
      <dsp:spPr>
        <a:xfrm rot="18000000">
          <a:off x="4392089" y="1727697"/>
          <a:ext cx="831546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831546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92089" y="1705107"/>
        <a:ext cx="831546" cy="64907"/>
      </dsp:txXfrm>
    </dsp:sp>
    <dsp:sp modelId="{42924119-7C25-455C-959B-CD613AAB4F86}">
      <dsp:nvSpPr>
        <dsp:cNvPr id="0" name=""/>
        <dsp:cNvSpPr/>
      </dsp:nvSpPr>
      <dsp:spPr>
        <a:xfrm>
          <a:off x="4572475" y="22506"/>
          <a:ext cx="1623753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Simplicity</a:t>
          </a:r>
          <a:endParaRPr lang="en-US" sz="1800" kern="1200" dirty="0"/>
        </a:p>
      </dsp:txBody>
      <dsp:txXfrm>
        <a:off x="4810268" y="232377"/>
        <a:ext cx="1148167" cy="1013349"/>
      </dsp:txXfrm>
    </dsp:sp>
    <dsp:sp modelId="{315D5D82-A484-4151-AA1F-0A0BED7A8781}">
      <dsp:nvSpPr>
        <dsp:cNvPr id="0" name=""/>
        <dsp:cNvSpPr/>
      </dsp:nvSpPr>
      <dsp:spPr>
        <a:xfrm rot="19771695">
          <a:off x="4850249" y="2126672"/>
          <a:ext cx="799049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799049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0249" y="2105350"/>
        <a:ext cx="799049" cy="62371"/>
      </dsp:txXfrm>
    </dsp:sp>
    <dsp:sp modelId="{80541C82-9D0C-4611-8AE1-52440B328C2A}">
      <dsp:nvSpPr>
        <dsp:cNvPr id="0" name=""/>
        <dsp:cNvSpPr/>
      </dsp:nvSpPr>
      <dsp:spPr>
        <a:xfrm>
          <a:off x="5404021" y="782959"/>
          <a:ext cx="1856870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Display Issue Simplicity</a:t>
          </a:r>
          <a:endParaRPr lang="en-US" sz="1800" kern="1200" dirty="0"/>
        </a:p>
      </dsp:txBody>
      <dsp:txXfrm>
        <a:off x="5675953" y="992830"/>
        <a:ext cx="1313006" cy="1013349"/>
      </dsp:txXfrm>
    </dsp:sp>
    <dsp:sp modelId="{72CE1BC7-48C1-4DB7-B0E3-7A2B6A07B817}">
      <dsp:nvSpPr>
        <dsp:cNvPr id="0" name=""/>
        <dsp:cNvSpPr/>
      </dsp:nvSpPr>
      <dsp:spPr>
        <a:xfrm>
          <a:off x="5040501" y="2725712"/>
          <a:ext cx="654939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654939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0501" y="2710014"/>
        <a:ext cx="654939" cy="51122"/>
      </dsp:txXfrm>
    </dsp:sp>
    <dsp:sp modelId="{8894D93E-4B0B-4D7F-947D-9B5D88498A57}">
      <dsp:nvSpPr>
        <dsp:cNvPr id="0" name=""/>
        <dsp:cNvSpPr/>
      </dsp:nvSpPr>
      <dsp:spPr>
        <a:xfrm>
          <a:off x="5695440" y="2019030"/>
          <a:ext cx="1683210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Individual Difference</a:t>
          </a:r>
          <a:endParaRPr lang="en-US" sz="1800" kern="1200" dirty="0"/>
        </a:p>
      </dsp:txBody>
      <dsp:txXfrm>
        <a:off x="5941940" y="2228901"/>
        <a:ext cx="1190210" cy="1013349"/>
      </dsp:txXfrm>
    </dsp:sp>
    <dsp:sp modelId="{9FBF31E8-1135-4E9F-88F0-0D6B704D0461}">
      <dsp:nvSpPr>
        <dsp:cNvPr id="0" name=""/>
        <dsp:cNvSpPr/>
      </dsp:nvSpPr>
      <dsp:spPr>
        <a:xfrm rot="1515114">
          <a:off x="4907347" y="3233284"/>
          <a:ext cx="800851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800851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07347" y="3211892"/>
        <a:ext cx="800851" cy="62511"/>
      </dsp:txXfrm>
    </dsp:sp>
    <dsp:sp modelId="{20E90326-03B0-4D94-A772-76CC521ED603}">
      <dsp:nvSpPr>
        <dsp:cNvPr id="0" name=""/>
        <dsp:cNvSpPr/>
      </dsp:nvSpPr>
      <dsp:spPr>
        <a:xfrm>
          <a:off x="5560965" y="3048000"/>
          <a:ext cx="1704470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Human Memory Limitation</a:t>
          </a:r>
          <a:endParaRPr lang="en-US" sz="1800" kern="1200" dirty="0"/>
        </a:p>
      </dsp:txBody>
      <dsp:txXfrm>
        <a:off x="5810579" y="3257871"/>
        <a:ext cx="1205242" cy="1013349"/>
      </dsp:txXfrm>
    </dsp:sp>
    <dsp:sp modelId="{6368CFB7-5313-49F2-868C-512639DB9902}">
      <dsp:nvSpPr>
        <dsp:cNvPr id="0" name=""/>
        <dsp:cNvSpPr/>
      </dsp:nvSpPr>
      <dsp:spPr>
        <a:xfrm rot="3600000">
          <a:off x="4394103" y="3720237"/>
          <a:ext cx="823488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823488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4103" y="3697962"/>
        <a:ext cx="823488" cy="64278"/>
      </dsp:txXfrm>
    </dsp:sp>
    <dsp:sp modelId="{F01ADC14-DCBF-4290-B3E0-8E1E5E37DC97}">
      <dsp:nvSpPr>
        <dsp:cNvPr id="0" name=""/>
        <dsp:cNvSpPr/>
      </dsp:nvSpPr>
      <dsp:spPr>
        <a:xfrm>
          <a:off x="4526485" y="4015553"/>
          <a:ext cx="1715733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Human Memory Limitation</a:t>
          </a:r>
          <a:endParaRPr lang="en-US" sz="1800" kern="1200" dirty="0"/>
        </a:p>
      </dsp:txBody>
      <dsp:txXfrm>
        <a:off x="4777748" y="4225424"/>
        <a:ext cx="1213207" cy="1013349"/>
      </dsp:txXfrm>
    </dsp:sp>
    <dsp:sp modelId="{E57F5C51-6084-4FF2-AD3F-64BBFE1E9E94}">
      <dsp:nvSpPr>
        <dsp:cNvPr id="0" name=""/>
        <dsp:cNvSpPr/>
      </dsp:nvSpPr>
      <dsp:spPr>
        <a:xfrm rot="5886342">
          <a:off x="3646158" y="3856790"/>
          <a:ext cx="848818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848818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646158" y="3833526"/>
        <a:ext cx="848818" cy="66255"/>
      </dsp:txXfrm>
    </dsp:sp>
    <dsp:sp modelId="{61F98ADF-BF72-4CD2-864B-427D2EA58239}">
      <dsp:nvSpPr>
        <dsp:cNvPr id="0" name=""/>
        <dsp:cNvSpPr/>
      </dsp:nvSpPr>
      <dsp:spPr>
        <a:xfrm>
          <a:off x="3041816" y="4281917"/>
          <a:ext cx="1735111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Kognitif</a:t>
          </a:r>
          <a:r>
            <a:rPr lang="en-US" sz="1800" kern="1200" dirty="0" smtClean="0"/>
            <a:t> Directness</a:t>
          </a:r>
          <a:endParaRPr lang="en-US" sz="1800" kern="1200" dirty="0"/>
        </a:p>
      </dsp:txBody>
      <dsp:txXfrm>
        <a:off x="3295917" y="4491788"/>
        <a:ext cx="1226909" cy="1013349"/>
      </dsp:txXfrm>
    </dsp:sp>
    <dsp:sp modelId="{86271668-AEDE-43D0-85C3-000D30C3E97A}">
      <dsp:nvSpPr>
        <dsp:cNvPr id="0" name=""/>
        <dsp:cNvSpPr/>
      </dsp:nvSpPr>
      <dsp:spPr>
        <a:xfrm rot="7855758">
          <a:off x="2852290" y="3698676"/>
          <a:ext cx="1071377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1071377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852290" y="3666725"/>
        <a:ext cx="1071377" cy="83627"/>
      </dsp:txXfrm>
    </dsp:sp>
    <dsp:sp modelId="{53ADD729-E205-4B18-8625-8362733C0C8A}">
      <dsp:nvSpPr>
        <dsp:cNvPr id="0" name=""/>
        <dsp:cNvSpPr/>
      </dsp:nvSpPr>
      <dsp:spPr>
        <a:xfrm>
          <a:off x="1747367" y="3962401"/>
          <a:ext cx="1598298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Feedback</a:t>
          </a:r>
          <a:endParaRPr lang="en-US" sz="1800" kern="1200" dirty="0"/>
        </a:p>
      </dsp:txBody>
      <dsp:txXfrm>
        <a:off x="1981432" y="4172272"/>
        <a:ext cx="1130168" cy="1013349"/>
      </dsp:txXfrm>
    </dsp:sp>
    <dsp:sp modelId="{B43686A6-1F03-46CB-AB09-D349059831BC}">
      <dsp:nvSpPr>
        <dsp:cNvPr id="0" name=""/>
        <dsp:cNvSpPr/>
      </dsp:nvSpPr>
      <dsp:spPr>
        <a:xfrm rot="9264807">
          <a:off x="2743759" y="3242711"/>
          <a:ext cx="816373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816373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743759" y="3220713"/>
        <a:ext cx="816373" cy="63723"/>
      </dsp:txXfrm>
    </dsp:sp>
    <dsp:sp modelId="{7B932D0A-070D-45B9-A81B-3ACBC1079471}">
      <dsp:nvSpPr>
        <dsp:cNvPr id="0" name=""/>
        <dsp:cNvSpPr/>
      </dsp:nvSpPr>
      <dsp:spPr>
        <a:xfrm>
          <a:off x="1289218" y="3048000"/>
          <a:ext cx="1587034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Message Systems</a:t>
          </a:r>
          <a:endParaRPr lang="en-US" sz="1800" kern="1200" dirty="0"/>
        </a:p>
      </dsp:txBody>
      <dsp:txXfrm>
        <a:off x="1521634" y="3257871"/>
        <a:ext cx="1122202" cy="1013349"/>
      </dsp:txXfrm>
    </dsp:sp>
    <dsp:sp modelId="{C78799A0-847E-45C8-BD8E-69A63D1D49B7}">
      <dsp:nvSpPr>
        <dsp:cNvPr id="0" name=""/>
        <dsp:cNvSpPr/>
      </dsp:nvSpPr>
      <dsp:spPr>
        <a:xfrm rot="10966896">
          <a:off x="2811590" y="2671603"/>
          <a:ext cx="612799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612799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811590" y="2657550"/>
        <a:ext cx="612799" cy="47833"/>
      </dsp:txXfrm>
    </dsp:sp>
    <dsp:sp modelId="{31E2DC1B-D766-45CC-9D28-39FFB916CBFA}">
      <dsp:nvSpPr>
        <dsp:cNvPr id="0" name=""/>
        <dsp:cNvSpPr/>
      </dsp:nvSpPr>
      <dsp:spPr>
        <a:xfrm>
          <a:off x="955578" y="1904999"/>
          <a:ext cx="1858211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Anthropomr-phization</a:t>
          </a:r>
          <a:endParaRPr lang="en-US" sz="1800" kern="1200" dirty="0"/>
        </a:p>
      </dsp:txBody>
      <dsp:txXfrm>
        <a:off x="1227707" y="2114870"/>
        <a:ext cx="1313953" cy="1013349"/>
      </dsp:txXfrm>
    </dsp:sp>
    <dsp:sp modelId="{6BB3CC3F-7018-4D4E-A655-6306D41038F8}">
      <dsp:nvSpPr>
        <dsp:cNvPr id="0" name=""/>
        <dsp:cNvSpPr/>
      </dsp:nvSpPr>
      <dsp:spPr>
        <a:xfrm rot="12600000">
          <a:off x="2805878" y="2134014"/>
          <a:ext cx="801857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801857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805878" y="2112582"/>
        <a:ext cx="801857" cy="62590"/>
      </dsp:txXfrm>
    </dsp:sp>
    <dsp:sp modelId="{9FB6E032-19EC-4129-81CA-87C5312A99CD}">
      <dsp:nvSpPr>
        <dsp:cNvPr id="0" name=""/>
        <dsp:cNvSpPr/>
      </dsp:nvSpPr>
      <dsp:spPr>
        <a:xfrm>
          <a:off x="1471827" y="955962"/>
          <a:ext cx="1526614" cy="1253840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Modality</a:t>
          </a:r>
          <a:endParaRPr lang="en-US" sz="1800" kern="1200" dirty="0"/>
        </a:p>
      </dsp:txBody>
      <dsp:txXfrm>
        <a:off x="1695394" y="1139583"/>
        <a:ext cx="1079480" cy="886598"/>
      </dsp:txXfrm>
    </dsp:sp>
    <dsp:sp modelId="{983B3D90-1F58-4A94-A58E-D9425912B6D3}">
      <dsp:nvSpPr>
        <dsp:cNvPr id="0" name=""/>
        <dsp:cNvSpPr/>
      </dsp:nvSpPr>
      <dsp:spPr>
        <a:xfrm rot="14400000">
          <a:off x="3244130" y="1730266"/>
          <a:ext cx="825613" cy="19727"/>
        </a:xfrm>
        <a:custGeom>
          <a:avLst/>
          <a:gdLst/>
          <a:ahLst/>
          <a:cxnLst/>
          <a:rect l="0" t="0" r="0" b="0"/>
          <a:pathLst>
            <a:path>
              <a:moveTo>
                <a:pt x="0" y="9863"/>
              </a:moveTo>
              <a:lnTo>
                <a:pt x="825613" y="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244130" y="1707907"/>
        <a:ext cx="825613" cy="64444"/>
      </dsp:txXfrm>
    </dsp:sp>
    <dsp:sp modelId="{27049B0D-5E02-4069-AF57-6809F091F23C}">
      <dsp:nvSpPr>
        <dsp:cNvPr id="0" name=""/>
        <dsp:cNvSpPr/>
      </dsp:nvSpPr>
      <dsp:spPr>
        <a:xfrm>
          <a:off x="2233830" y="22506"/>
          <a:ext cx="1690269" cy="1433091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Attention</a:t>
          </a:r>
          <a:endParaRPr lang="en-US" sz="1800" kern="1200" dirty="0"/>
        </a:p>
      </dsp:txBody>
      <dsp:txXfrm>
        <a:off x="2481364" y="232377"/>
        <a:ext cx="1195201" cy="101334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43DAC-2C3F-4192-81C4-C852AADFE86B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 rot="-5400000">
        <a:off x="1" y="520688"/>
        <a:ext cx="1039018" cy="445294"/>
      </dsp:txXfrm>
    </dsp:sp>
    <dsp:sp modelId="{2FCA70D4-548C-4570-8B75-E9BB8A836C43}">
      <dsp:nvSpPr>
        <dsp:cNvPr id="0" name=""/>
        <dsp:cNvSpPr/>
      </dsp:nvSpPr>
      <dsp:spPr>
        <a:xfrm rot="5400000">
          <a:off x="3656607" y="-2616409"/>
          <a:ext cx="964803" cy="6199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aspek-aspek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tertentu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semua</a:t>
          </a:r>
          <a:r>
            <a:rPr lang="en-US" sz="2000" kern="1200" dirty="0" smtClean="0"/>
            <a:t> screen </a:t>
          </a:r>
          <a:r>
            <a:rPr lang="en-US" sz="2000" kern="1200" dirty="0" err="1" smtClean="0"/>
            <a:t>dalam</a:t>
          </a:r>
          <a:r>
            <a:rPr lang="en-US" sz="2000" kern="1200" dirty="0" smtClean="0"/>
            <a:t> UI </a:t>
          </a:r>
          <a:r>
            <a:rPr lang="en-US" sz="2000" kern="1200" dirty="0" err="1" smtClean="0"/>
            <a:t>sebaiknya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konsisten</a:t>
          </a:r>
          <a:endParaRPr lang="en-US" sz="2000" kern="1200" dirty="0"/>
        </a:p>
      </dsp:txBody>
      <dsp:txXfrm rot="-5400000">
        <a:off x="1039018" y="48278"/>
        <a:ext cx="6152883" cy="870607"/>
      </dsp:txXfrm>
    </dsp:sp>
    <dsp:sp modelId="{113B6EF8-C9C0-4905-8CCF-90BA6004E924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-5400000">
        <a:off x="1" y="1809352"/>
        <a:ext cx="1039018" cy="445294"/>
      </dsp:txXfrm>
    </dsp:sp>
    <dsp:sp modelId="{BEAF452E-5DCE-4F7B-8B76-9F3785FB56F4}">
      <dsp:nvSpPr>
        <dsp:cNvPr id="0" name=""/>
        <dsp:cNvSpPr/>
      </dsp:nvSpPr>
      <dsp:spPr>
        <a:xfrm rot="5400000">
          <a:off x="3656607" y="-1327745"/>
          <a:ext cx="964803" cy="6199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terminologi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antar</a:t>
          </a:r>
          <a:r>
            <a:rPr lang="en-US" sz="2000" kern="1200" dirty="0" smtClean="0"/>
            <a:t> screen </a:t>
          </a:r>
          <a:r>
            <a:rPr lang="en-US" sz="2000" kern="1200" dirty="0" err="1" smtClean="0"/>
            <a:t>sebaiknya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konsisten</a:t>
          </a:r>
          <a:endParaRPr lang="en-US" sz="2000" kern="1200" dirty="0"/>
        </a:p>
      </dsp:txBody>
      <dsp:txXfrm rot="-5400000">
        <a:off x="1039018" y="1336942"/>
        <a:ext cx="6152883" cy="870607"/>
      </dsp:txXfrm>
    </dsp:sp>
    <dsp:sp modelId="{3EEB799F-B400-4158-916D-8570AC5263A0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rgbClr val="FF000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-5400000">
        <a:off x="1" y="3098016"/>
        <a:ext cx="1039018" cy="445294"/>
      </dsp:txXfrm>
    </dsp:sp>
    <dsp:sp modelId="{8AED5A89-C433-43EF-913D-54CDD2BC41E0}">
      <dsp:nvSpPr>
        <dsp:cNvPr id="0" name=""/>
        <dsp:cNvSpPr/>
      </dsp:nvSpPr>
      <dsp:spPr>
        <a:xfrm rot="5400000">
          <a:off x="3656607" y="-39081"/>
          <a:ext cx="964803" cy="6199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penggunaan</a:t>
          </a:r>
          <a:r>
            <a:rPr lang="en-US" sz="2000" kern="1200" dirty="0" smtClean="0"/>
            <a:t> icon </a:t>
          </a:r>
          <a:r>
            <a:rPr lang="en-US" sz="2000" kern="1200" dirty="0" err="1" smtClean="0"/>
            <a:t>antar</a:t>
          </a:r>
          <a:r>
            <a:rPr lang="en-US" sz="2000" kern="1200" dirty="0" smtClean="0"/>
            <a:t> screen </a:t>
          </a:r>
          <a:r>
            <a:rPr lang="en-US" sz="2000" kern="1200" dirty="0" err="1" smtClean="0"/>
            <a:t>sebaiknya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konsisten</a:t>
          </a:r>
          <a:endParaRPr lang="en-US" sz="2000" kern="1200" dirty="0"/>
        </a:p>
      </dsp:txBody>
      <dsp:txXfrm rot="-5400000">
        <a:off x="1039018" y="2625606"/>
        <a:ext cx="6152883" cy="8706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75A86-4A94-4CD9-815E-6C6F5FEB2FD8}">
      <dsp:nvSpPr>
        <dsp:cNvPr id="0" name=""/>
        <dsp:cNvSpPr/>
      </dsp:nvSpPr>
      <dsp:spPr>
        <a:xfrm rot="5400000">
          <a:off x="3869911" y="-2421015"/>
          <a:ext cx="904924" cy="597789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Pecahkan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tugas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kompleks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menjadi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sederhana</a:t>
          </a:r>
          <a:endParaRPr lang="en-US" sz="2000" kern="1200" dirty="0"/>
        </a:p>
      </dsp:txBody>
      <dsp:txXfrm rot="-5400000">
        <a:off x="1333429" y="159642"/>
        <a:ext cx="5933715" cy="816574"/>
      </dsp:txXfrm>
    </dsp:sp>
    <dsp:sp modelId="{BD708D5A-BFB4-4A03-83FD-10B21BE049D5}">
      <dsp:nvSpPr>
        <dsp:cNvPr id="0" name=""/>
        <dsp:cNvSpPr/>
      </dsp:nvSpPr>
      <dsp:spPr>
        <a:xfrm>
          <a:off x="3856" y="2351"/>
          <a:ext cx="1329572" cy="113115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1</a:t>
          </a:r>
          <a:endParaRPr lang="en-US" sz="5900" kern="1200" dirty="0"/>
        </a:p>
      </dsp:txBody>
      <dsp:txXfrm>
        <a:off x="59074" y="57569"/>
        <a:ext cx="1219136" cy="1020719"/>
      </dsp:txXfrm>
    </dsp:sp>
    <dsp:sp modelId="{DA9B00AF-A909-46BD-98CB-DB95E54966E5}">
      <dsp:nvSpPr>
        <dsp:cNvPr id="0" name=""/>
        <dsp:cNvSpPr/>
      </dsp:nvSpPr>
      <dsp:spPr>
        <a:xfrm rot="5400000">
          <a:off x="3869911" y="-1233301"/>
          <a:ext cx="904924" cy="5977890"/>
        </a:xfrm>
        <a:prstGeom prst="round2SameRect">
          <a:avLst/>
        </a:prstGeom>
        <a:solidFill>
          <a:schemeClr val="accent4">
            <a:tint val="40000"/>
            <a:alpha val="90000"/>
            <a:hueOff val="-2901361"/>
            <a:satOff val="19016"/>
            <a:lumOff val="81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901361"/>
              <a:satOff val="19016"/>
              <a:lumOff val="813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Pecahkan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urutan</a:t>
          </a:r>
          <a:r>
            <a:rPr lang="en-US" sz="2000" kern="1200" dirty="0" smtClean="0"/>
            <a:t> proses yang </a:t>
          </a:r>
          <a:r>
            <a:rPr lang="en-US" sz="2000" kern="1200" dirty="0" err="1" smtClean="0"/>
            <a:t>panjang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menjadi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tahap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singkat</a:t>
          </a:r>
          <a:endParaRPr lang="en-US" sz="2000" kern="1200" dirty="0"/>
        </a:p>
      </dsp:txBody>
      <dsp:txXfrm rot="-5400000">
        <a:off x="1333429" y="1347356"/>
        <a:ext cx="5933715" cy="816574"/>
      </dsp:txXfrm>
    </dsp:sp>
    <dsp:sp modelId="{F5AD53D9-F12F-4C76-BB40-41948E2C74AF}">
      <dsp:nvSpPr>
        <dsp:cNvPr id="0" name=""/>
        <dsp:cNvSpPr/>
      </dsp:nvSpPr>
      <dsp:spPr>
        <a:xfrm>
          <a:off x="3856" y="1190065"/>
          <a:ext cx="1329572" cy="1131155"/>
        </a:xfrm>
        <a:prstGeom prst="roundRect">
          <a:avLst/>
        </a:prstGeom>
        <a:gradFill rotWithShape="0">
          <a:gsLst>
            <a:gs pos="0">
              <a:schemeClr val="accent4">
                <a:hueOff val="-2757287"/>
                <a:satOff val="15482"/>
                <a:lumOff val="-719"/>
                <a:alphaOff val="0"/>
                <a:lumMod val="95000"/>
              </a:schemeClr>
            </a:gs>
            <a:gs pos="100000">
              <a:schemeClr val="accent4">
                <a:hueOff val="-2757287"/>
                <a:satOff val="15482"/>
                <a:lumOff val="-719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2</a:t>
          </a:r>
          <a:endParaRPr lang="en-US" sz="5900" kern="1200" dirty="0"/>
        </a:p>
      </dsp:txBody>
      <dsp:txXfrm>
        <a:off x="59074" y="1245283"/>
        <a:ext cx="1219136" cy="1020719"/>
      </dsp:txXfrm>
    </dsp:sp>
    <dsp:sp modelId="{8AFDD4A6-AAE8-4A51-B0AB-14C9C398613B}">
      <dsp:nvSpPr>
        <dsp:cNvPr id="0" name=""/>
        <dsp:cNvSpPr/>
      </dsp:nvSpPr>
      <dsp:spPr>
        <a:xfrm rot="5400000">
          <a:off x="3869911" y="-45588"/>
          <a:ext cx="904924" cy="5977890"/>
        </a:xfrm>
        <a:prstGeom prst="round2SameRect">
          <a:avLst/>
        </a:prstGeom>
        <a:solidFill>
          <a:schemeClr val="accent4">
            <a:tint val="40000"/>
            <a:alpha val="90000"/>
            <a:hueOff val="-5802721"/>
            <a:satOff val="38033"/>
            <a:lumOff val="1626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5802721"/>
              <a:satOff val="38033"/>
              <a:lumOff val="1626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Penggunaan</a:t>
          </a:r>
          <a:r>
            <a:rPr lang="en-US" sz="2000" kern="1200" dirty="0" smtClean="0"/>
            <a:t> icon </a:t>
          </a:r>
          <a:r>
            <a:rPr lang="en-US" sz="2000" kern="1200" dirty="0" err="1" smtClean="0"/>
            <a:t>untuk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mempermudah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tugas</a:t>
          </a:r>
          <a:endParaRPr lang="en-US" sz="2000" kern="1200" dirty="0"/>
        </a:p>
      </dsp:txBody>
      <dsp:txXfrm rot="-5400000">
        <a:off x="1333429" y="2535069"/>
        <a:ext cx="5933715" cy="816574"/>
      </dsp:txXfrm>
    </dsp:sp>
    <dsp:sp modelId="{9BF05563-8449-409B-B41B-3F066901F105}">
      <dsp:nvSpPr>
        <dsp:cNvPr id="0" name=""/>
        <dsp:cNvSpPr/>
      </dsp:nvSpPr>
      <dsp:spPr>
        <a:xfrm>
          <a:off x="3856" y="2377778"/>
          <a:ext cx="1329572" cy="1131155"/>
        </a:xfrm>
        <a:prstGeom prst="roundRect">
          <a:avLst/>
        </a:prstGeom>
        <a:gradFill rotWithShape="0">
          <a:gsLst>
            <a:gs pos="0">
              <a:schemeClr val="accent4">
                <a:hueOff val="-5514574"/>
                <a:satOff val="30963"/>
                <a:lumOff val="-1437"/>
                <a:alphaOff val="0"/>
                <a:lumMod val="95000"/>
              </a:schemeClr>
            </a:gs>
            <a:gs pos="100000">
              <a:schemeClr val="accent4">
                <a:hueOff val="-5514574"/>
                <a:satOff val="30963"/>
                <a:lumOff val="-1437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3</a:t>
          </a:r>
          <a:endParaRPr lang="en-US" sz="5900" kern="1200" dirty="0"/>
        </a:p>
      </dsp:txBody>
      <dsp:txXfrm>
        <a:off x="59074" y="2432996"/>
        <a:ext cx="1219136" cy="1020719"/>
      </dsp:txXfrm>
    </dsp:sp>
    <dsp:sp modelId="{954CD816-3601-4F3E-A47B-B58B0CA949FA}">
      <dsp:nvSpPr>
        <dsp:cNvPr id="0" name=""/>
        <dsp:cNvSpPr/>
      </dsp:nvSpPr>
      <dsp:spPr>
        <a:xfrm rot="5400000">
          <a:off x="3870089" y="1142278"/>
          <a:ext cx="904924" cy="5977583"/>
        </a:xfrm>
        <a:prstGeom prst="round2SameRect">
          <a:avLst/>
        </a:prstGeom>
        <a:solidFill>
          <a:schemeClr val="accent4">
            <a:tint val="40000"/>
            <a:alpha val="90000"/>
            <a:hueOff val="-8704081"/>
            <a:satOff val="57049"/>
            <a:lumOff val="2439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8704081"/>
              <a:satOff val="57049"/>
              <a:lumOff val="2439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Gunakan</a:t>
          </a:r>
          <a:r>
            <a:rPr lang="en-US" sz="2000" kern="1200" dirty="0" smtClean="0"/>
            <a:t> icon yang familiar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pengguna</a:t>
          </a:r>
          <a:endParaRPr lang="en-US" sz="20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 rot="-5400000">
        <a:off x="1333760" y="3722783"/>
        <a:ext cx="5933408" cy="816574"/>
      </dsp:txXfrm>
    </dsp:sp>
    <dsp:sp modelId="{840F23E0-9059-4C0F-B08C-A1CAA736B7EC}">
      <dsp:nvSpPr>
        <dsp:cNvPr id="0" name=""/>
        <dsp:cNvSpPr/>
      </dsp:nvSpPr>
      <dsp:spPr>
        <a:xfrm>
          <a:off x="3856" y="3565492"/>
          <a:ext cx="1329903" cy="1131155"/>
        </a:xfrm>
        <a:prstGeom prst="roundRect">
          <a:avLst/>
        </a:prstGeom>
        <a:gradFill rotWithShape="0">
          <a:gsLst>
            <a:gs pos="0">
              <a:schemeClr val="accent4">
                <a:hueOff val="-8271860"/>
                <a:satOff val="46445"/>
                <a:lumOff val="-2156"/>
                <a:alphaOff val="0"/>
                <a:lumMod val="95000"/>
              </a:schemeClr>
            </a:gs>
            <a:gs pos="100000">
              <a:schemeClr val="accent4">
                <a:hueOff val="-8271860"/>
                <a:satOff val="46445"/>
                <a:lumOff val="-2156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4</a:t>
          </a:r>
          <a:endParaRPr lang="en-US" sz="5900" kern="1200" dirty="0"/>
        </a:p>
      </dsp:txBody>
      <dsp:txXfrm>
        <a:off x="59074" y="3620710"/>
        <a:ext cx="1219467" cy="102071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43DAC-2C3F-4192-81C4-C852AADFE86B}">
      <dsp:nvSpPr>
        <dsp:cNvPr id="0" name=""/>
        <dsp:cNvSpPr/>
      </dsp:nvSpPr>
      <dsp:spPr>
        <a:xfrm rot="5400000">
          <a:off x="-168903" y="171488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5400000">
        <a:off x="1" y="396694"/>
        <a:ext cx="788217" cy="337807"/>
      </dsp:txXfrm>
    </dsp:sp>
    <dsp:sp modelId="{2FCA70D4-548C-4570-8B75-E9BB8A836C43}">
      <dsp:nvSpPr>
        <dsp:cNvPr id="0" name=""/>
        <dsp:cNvSpPr/>
      </dsp:nvSpPr>
      <dsp:spPr>
        <a:xfrm rot="5400000">
          <a:off x="3647650" y="-2856848"/>
          <a:ext cx="731915" cy="6450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Minimalkan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transformasi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menta</a:t>
          </a:r>
          <a:r>
            <a:rPr lang="en-US" sz="2000" kern="1200" dirty="0" smtClean="0"/>
            <a:t> model </a:t>
          </a:r>
          <a:r>
            <a:rPr lang="en-US" sz="2000" kern="1200" dirty="0" err="1" smtClean="0"/>
            <a:t>informasi</a:t>
          </a:r>
          <a:r>
            <a:rPr lang="en-US" sz="2000" kern="1200" dirty="0" smtClean="0"/>
            <a:t>, (</a:t>
          </a:r>
          <a:r>
            <a:rPr lang="en-US" sz="2000" kern="1200" dirty="0" err="1" smtClean="0"/>
            <a:t>misalkan</a:t>
          </a:r>
          <a:r>
            <a:rPr lang="en-US" sz="2000" kern="1200" dirty="0" smtClean="0"/>
            <a:t> : </a:t>
          </a:r>
          <a:r>
            <a:rPr lang="en-US" sz="2000" kern="1200" dirty="0" err="1" smtClean="0"/>
            <a:t>gunakan</a:t>
          </a:r>
          <a:r>
            <a:rPr lang="en-US" sz="2000" kern="1200" dirty="0" smtClean="0"/>
            <a:t> ‘Ctrl + shift +esc+8’ to indent paragraph) </a:t>
          </a:r>
          <a:endParaRPr lang="en-US" sz="2000" kern="1200" dirty="0"/>
        </a:p>
      </dsp:txBody>
      <dsp:txXfrm rot="-5400000">
        <a:off x="788217" y="38314"/>
        <a:ext cx="6415053" cy="660457"/>
      </dsp:txXfrm>
    </dsp:sp>
    <dsp:sp modelId="{113B6EF8-C9C0-4905-8CCF-90BA6004E924}">
      <dsp:nvSpPr>
        <dsp:cNvPr id="0" name=""/>
        <dsp:cNvSpPr/>
      </dsp:nvSpPr>
      <dsp:spPr>
        <a:xfrm rot="5400000">
          <a:off x="-168903" y="1149090"/>
          <a:ext cx="1126024" cy="788217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" y="1374296"/>
        <a:ext cx="788217" cy="337807"/>
      </dsp:txXfrm>
    </dsp:sp>
    <dsp:sp modelId="{BEAF452E-5DCE-4F7B-8B76-9F3785FB56F4}">
      <dsp:nvSpPr>
        <dsp:cNvPr id="0" name=""/>
        <dsp:cNvSpPr/>
      </dsp:nvSpPr>
      <dsp:spPr>
        <a:xfrm rot="5400000">
          <a:off x="3647650" y="-1879246"/>
          <a:ext cx="731915" cy="6450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Gunakan</a:t>
          </a:r>
          <a:r>
            <a:rPr lang="en-US" sz="2000" kern="1200" dirty="0" smtClean="0"/>
            <a:t> icon </a:t>
          </a:r>
          <a:r>
            <a:rPr lang="en-US" sz="2000" kern="1200" dirty="0" err="1" smtClean="0"/>
            <a:t>atau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huruf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berarti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mudah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diingat</a:t>
          </a:r>
          <a:endParaRPr lang="en-US" sz="2000" kern="1200" dirty="0"/>
        </a:p>
      </dsp:txBody>
      <dsp:txXfrm rot="-5400000">
        <a:off x="788217" y="1015916"/>
        <a:ext cx="6415053" cy="660457"/>
      </dsp:txXfrm>
    </dsp:sp>
    <dsp:sp modelId="{3EEB799F-B400-4158-916D-8570AC5263A0}">
      <dsp:nvSpPr>
        <dsp:cNvPr id="0" name=""/>
        <dsp:cNvSpPr/>
      </dsp:nvSpPr>
      <dsp:spPr>
        <a:xfrm rot="5400000">
          <a:off x="-168903" y="2126692"/>
          <a:ext cx="1126024" cy="788217"/>
        </a:xfrm>
        <a:prstGeom prst="chevron">
          <a:avLst/>
        </a:prstGeom>
        <a:solidFill>
          <a:srgbClr val="FF000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" y="2351898"/>
        <a:ext cx="788217" cy="337807"/>
      </dsp:txXfrm>
    </dsp:sp>
    <dsp:sp modelId="{8AED5A89-C433-43EF-913D-54CDD2BC41E0}">
      <dsp:nvSpPr>
        <dsp:cNvPr id="0" name=""/>
        <dsp:cNvSpPr/>
      </dsp:nvSpPr>
      <dsp:spPr>
        <a:xfrm rot="5400000">
          <a:off x="3647650" y="-901644"/>
          <a:ext cx="731915" cy="6450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penggunaan</a:t>
          </a:r>
          <a:r>
            <a:rPr lang="en-US" sz="2000" kern="1200" dirty="0" smtClean="0"/>
            <a:t> icon </a:t>
          </a:r>
          <a:r>
            <a:rPr lang="en-US" sz="2000" kern="1200" dirty="0" err="1" smtClean="0"/>
            <a:t>ataupun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isyarat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tepat</a:t>
          </a:r>
          <a:endParaRPr lang="en-US" sz="2000" kern="1200" dirty="0"/>
        </a:p>
      </dsp:txBody>
      <dsp:txXfrm rot="-5400000">
        <a:off x="788217" y="1993518"/>
        <a:ext cx="6415053" cy="660457"/>
      </dsp:txXfrm>
    </dsp:sp>
    <dsp:sp modelId="{CFB1314B-2206-4F73-A228-CE944E4A901B}">
      <dsp:nvSpPr>
        <dsp:cNvPr id="0" name=""/>
        <dsp:cNvSpPr/>
      </dsp:nvSpPr>
      <dsp:spPr>
        <a:xfrm rot="5400000">
          <a:off x="-168903" y="3104294"/>
          <a:ext cx="1126024" cy="788217"/>
        </a:xfrm>
        <a:prstGeom prst="chevron">
          <a:avLst/>
        </a:prstGeom>
        <a:solidFill>
          <a:srgbClr val="FF000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" y="3329500"/>
        <a:ext cx="788217" cy="337807"/>
      </dsp:txXfrm>
    </dsp:sp>
    <dsp:sp modelId="{25432F80-926A-45EB-A61F-5498DD02456A}">
      <dsp:nvSpPr>
        <dsp:cNvPr id="0" name=""/>
        <dsp:cNvSpPr/>
      </dsp:nvSpPr>
      <dsp:spPr>
        <a:xfrm rot="5400000">
          <a:off x="3647650" y="75957"/>
          <a:ext cx="731915" cy="6450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Gunakan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metafor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dunia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nyata</a:t>
          </a:r>
          <a:endParaRPr lang="en-US" sz="2000" kern="1200" dirty="0"/>
        </a:p>
      </dsp:txBody>
      <dsp:txXfrm rot="-5400000">
        <a:off x="788217" y="2971120"/>
        <a:ext cx="6415053" cy="6604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43DAC-2C3F-4192-81C4-C852AADFE86B}">
      <dsp:nvSpPr>
        <dsp:cNvPr id="0" name=""/>
        <dsp:cNvSpPr/>
      </dsp:nvSpPr>
      <dsp:spPr>
        <a:xfrm rot="5400000">
          <a:off x="-76646" y="78661"/>
          <a:ext cx="510976" cy="3576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180857"/>
        <a:ext cx="357683" cy="153293"/>
      </dsp:txXfrm>
    </dsp:sp>
    <dsp:sp modelId="{2FCA70D4-548C-4570-8B75-E9BB8A836C43}">
      <dsp:nvSpPr>
        <dsp:cNvPr id="0" name=""/>
        <dsp:cNvSpPr/>
      </dsp:nvSpPr>
      <dsp:spPr>
        <a:xfrm rot="5400000">
          <a:off x="4278387" y="-3918688"/>
          <a:ext cx="332134" cy="8173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Buat </a:t>
          </a:r>
          <a:r>
            <a:rPr lang="en-US" sz="2000" kern="1200" dirty="0" err="1" smtClean="0"/>
            <a:t>langkah</a:t>
          </a:r>
          <a:r>
            <a:rPr lang="en-US" sz="2000" kern="1200" dirty="0" smtClean="0"/>
            <a:t> linier yang </a:t>
          </a:r>
          <a:r>
            <a:rPr lang="en-US" sz="2000" kern="1200" dirty="0" err="1" smtClean="0"/>
            <a:t>lebih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singkat</a:t>
          </a:r>
          <a:endParaRPr lang="en-US" sz="2000" kern="1200" dirty="0"/>
        </a:p>
      </dsp:txBody>
      <dsp:txXfrm rot="-5400000">
        <a:off x="357684" y="18228"/>
        <a:ext cx="8157329" cy="299708"/>
      </dsp:txXfrm>
    </dsp:sp>
    <dsp:sp modelId="{113B6EF8-C9C0-4905-8CCF-90BA6004E924}">
      <dsp:nvSpPr>
        <dsp:cNvPr id="0" name=""/>
        <dsp:cNvSpPr/>
      </dsp:nvSpPr>
      <dsp:spPr>
        <a:xfrm rot="5400000">
          <a:off x="-76646" y="522285"/>
          <a:ext cx="510976" cy="357683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1" y="624481"/>
        <a:ext cx="357683" cy="153293"/>
      </dsp:txXfrm>
    </dsp:sp>
    <dsp:sp modelId="{BEAF452E-5DCE-4F7B-8B76-9F3785FB56F4}">
      <dsp:nvSpPr>
        <dsp:cNvPr id="0" name=""/>
        <dsp:cNvSpPr/>
      </dsp:nvSpPr>
      <dsp:spPr>
        <a:xfrm rot="5400000">
          <a:off x="4278387" y="-3475064"/>
          <a:ext cx="332134" cy="8173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Batasi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informasi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penting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periode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waktu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tertentu</a:t>
          </a:r>
          <a:endParaRPr lang="en-US" sz="2000" kern="1200" dirty="0"/>
        </a:p>
      </dsp:txBody>
      <dsp:txXfrm rot="-5400000">
        <a:off x="357684" y="461852"/>
        <a:ext cx="8157329" cy="299708"/>
      </dsp:txXfrm>
    </dsp:sp>
    <dsp:sp modelId="{3EEB799F-B400-4158-916D-8570AC5263A0}">
      <dsp:nvSpPr>
        <dsp:cNvPr id="0" name=""/>
        <dsp:cNvSpPr/>
      </dsp:nvSpPr>
      <dsp:spPr>
        <a:xfrm rot="5400000">
          <a:off x="-76646" y="965909"/>
          <a:ext cx="510976" cy="357683"/>
        </a:xfrm>
        <a:prstGeom prst="chevron">
          <a:avLst/>
        </a:prstGeom>
        <a:solidFill>
          <a:srgbClr val="FF000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1" y="1068105"/>
        <a:ext cx="357683" cy="153293"/>
      </dsp:txXfrm>
    </dsp:sp>
    <dsp:sp modelId="{8AED5A89-C433-43EF-913D-54CDD2BC41E0}">
      <dsp:nvSpPr>
        <dsp:cNvPr id="0" name=""/>
        <dsp:cNvSpPr/>
      </dsp:nvSpPr>
      <dsp:spPr>
        <a:xfrm rot="5400000">
          <a:off x="4278387" y="-3031440"/>
          <a:ext cx="332134" cy="8173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penggunaan</a:t>
          </a:r>
          <a:r>
            <a:rPr lang="en-US" sz="2000" kern="1200" dirty="0" smtClean="0"/>
            <a:t> icon </a:t>
          </a:r>
          <a:r>
            <a:rPr lang="en-US" sz="2000" kern="1200" dirty="0" err="1" smtClean="0"/>
            <a:t>antar</a:t>
          </a:r>
          <a:r>
            <a:rPr lang="en-US" sz="2000" kern="1200" dirty="0" smtClean="0"/>
            <a:t> screen </a:t>
          </a:r>
          <a:r>
            <a:rPr lang="en-US" sz="2000" kern="1200" dirty="0" err="1" smtClean="0"/>
            <a:t>sebaiknya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konsisten</a:t>
          </a:r>
          <a:endParaRPr lang="en-US" sz="2000" kern="1200" dirty="0"/>
        </a:p>
      </dsp:txBody>
      <dsp:txXfrm rot="-5400000">
        <a:off x="357684" y="905476"/>
        <a:ext cx="8157329" cy="299708"/>
      </dsp:txXfrm>
    </dsp:sp>
    <dsp:sp modelId="{933523D3-3B06-4DBC-923B-2D4FECCCF659}">
      <dsp:nvSpPr>
        <dsp:cNvPr id="0" name=""/>
        <dsp:cNvSpPr/>
      </dsp:nvSpPr>
      <dsp:spPr>
        <a:xfrm rot="5400000">
          <a:off x="-76646" y="1409533"/>
          <a:ext cx="510976" cy="357683"/>
        </a:xfrm>
        <a:prstGeom prst="chevron">
          <a:avLst/>
        </a:prstGeom>
        <a:solidFill>
          <a:srgbClr val="A8D73F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1511729"/>
        <a:ext cx="357683" cy="153293"/>
      </dsp:txXfrm>
    </dsp:sp>
    <dsp:sp modelId="{748AA27E-D2BF-4D1F-8E42-26DD4755CB68}">
      <dsp:nvSpPr>
        <dsp:cNvPr id="0" name=""/>
        <dsp:cNvSpPr/>
      </dsp:nvSpPr>
      <dsp:spPr>
        <a:xfrm rot="5400000">
          <a:off x="4278387" y="-2587816"/>
          <a:ext cx="332134" cy="8173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kern="1200" dirty="0" err="1" smtClean="0"/>
            <a:t>Organisasikan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informasi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potongan-potongan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lebih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kecil</a:t>
          </a:r>
          <a:endParaRPr lang="en-US" sz="1800" kern="1200" dirty="0"/>
        </a:p>
      </dsp:txBody>
      <dsp:txXfrm rot="-5400000">
        <a:off x="357684" y="1349100"/>
        <a:ext cx="8157329" cy="299708"/>
      </dsp:txXfrm>
    </dsp:sp>
    <dsp:sp modelId="{4AE9A28A-4448-4699-9DDD-D73CDF13AA5C}">
      <dsp:nvSpPr>
        <dsp:cNvPr id="0" name=""/>
        <dsp:cNvSpPr/>
      </dsp:nvSpPr>
      <dsp:spPr>
        <a:xfrm rot="5400000">
          <a:off x="-76646" y="1853158"/>
          <a:ext cx="510976" cy="357683"/>
        </a:xfrm>
        <a:prstGeom prst="chevron">
          <a:avLst/>
        </a:prstGeom>
        <a:solidFill>
          <a:srgbClr val="BD56C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1955354"/>
        <a:ext cx="357683" cy="153293"/>
      </dsp:txXfrm>
    </dsp:sp>
    <dsp:sp modelId="{7531AEC0-EEC2-4D37-B3A7-A919B449D4F7}">
      <dsp:nvSpPr>
        <dsp:cNvPr id="0" name=""/>
        <dsp:cNvSpPr/>
      </dsp:nvSpPr>
      <dsp:spPr>
        <a:xfrm rot="5400000">
          <a:off x="4278387" y="-2144192"/>
          <a:ext cx="332134" cy="8173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kern="1200" dirty="0" err="1" smtClean="0"/>
            <a:t>Gunakan</a:t>
          </a:r>
          <a:r>
            <a:rPr lang="en-US" sz="1800" kern="1200" dirty="0" smtClean="0"/>
            <a:t> auto format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mengorganisasikan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masukan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pengguna</a:t>
          </a:r>
          <a:endParaRPr lang="en-US" sz="1800" kern="1200" dirty="0"/>
        </a:p>
      </dsp:txBody>
      <dsp:txXfrm rot="-5400000">
        <a:off x="357684" y="1792724"/>
        <a:ext cx="8157329" cy="299708"/>
      </dsp:txXfrm>
    </dsp:sp>
    <dsp:sp modelId="{6B7A19C9-8A37-4155-A463-28751F67D826}">
      <dsp:nvSpPr>
        <dsp:cNvPr id="0" name=""/>
        <dsp:cNvSpPr/>
      </dsp:nvSpPr>
      <dsp:spPr>
        <a:xfrm rot="5400000">
          <a:off x="-76646" y="2296782"/>
          <a:ext cx="510976" cy="357683"/>
        </a:xfrm>
        <a:prstGeom prst="chevron">
          <a:avLst/>
        </a:prstGeom>
        <a:solidFill>
          <a:srgbClr val="7B7F9B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2398978"/>
        <a:ext cx="357683" cy="153293"/>
      </dsp:txXfrm>
    </dsp:sp>
    <dsp:sp modelId="{FBBAE549-33B1-4C60-971F-6ACBD62F707F}">
      <dsp:nvSpPr>
        <dsp:cNvPr id="0" name=""/>
        <dsp:cNvSpPr/>
      </dsp:nvSpPr>
      <dsp:spPr>
        <a:xfrm rot="5400000">
          <a:off x="4278387" y="-1700567"/>
          <a:ext cx="332134" cy="8173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Sediakan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navigasi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dapat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menunjukkan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posisi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pengguna</a:t>
          </a:r>
          <a:endParaRPr lang="en-US" sz="2000" kern="1200" dirty="0"/>
        </a:p>
      </dsp:txBody>
      <dsp:txXfrm rot="-5400000">
        <a:off x="357684" y="2236349"/>
        <a:ext cx="8157329" cy="299708"/>
      </dsp:txXfrm>
    </dsp:sp>
    <dsp:sp modelId="{1DF98554-20E4-40B4-8BE3-98E1DCAE5AFD}">
      <dsp:nvSpPr>
        <dsp:cNvPr id="0" name=""/>
        <dsp:cNvSpPr/>
      </dsp:nvSpPr>
      <dsp:spPr>
        <a:xfrm rot="5400000">
          <a:off x="-76646" y="2740406"/>
          <a:ext cx="510976" cy="357683"/>
        </a:xfrm>
        <a:prstGeom prst="chevron">
          <a:avLst/>
        </a:prstGeom>
        <a:solidFill>
          <a:srgbClr val="0070C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2842602"/>
        <a:ext cx="357683" cy="153293"/>
      </dsp:txXfrm>
    </dsp:sp>
    <dsp:sp modelId="{FB2DC3E7-E77D-4D9F-9786-C49A7227767B}">
      <dsp:nvSpPr>
        <dsp:cNvPr id="0" name=""/>
        <dsp:cNvSpPr/>
      </dsp:nvSpPr>
      <dsp:spPr>
        <a:xfrm rot="5400000">
          <a:off x="4278387" y="-1256943"/>
          <a:ext cx="332134" cy="8173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Sediakan</a:t>
          </a:r>
          <a:r>
            <a:rPr lang="en-US" sz="2000" kern="1200" dirty="0" smtClean="0"/>
            <a:t> reminder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peringatan</a:t>
          </a:r>
          <a:endParaRPr lang="en-US" sz="2000" kern="1200" dirty="0"/>
        </a:p>
      </dsp:txBody>
      <dsp:txXfrm rot="-5400000">
        <a:off x="357684" y="2679973"/>
        <a:ext cx="8157329" cy="299708"/>
      </dsp:txXfrm>
    </dsp:sp>
    <dsp:sp modelId="{9032022B-50E3-45B7-9689-67AE75C6D715}">
      <dsp:nvSpPr>
        <dsp:cNvPr id="0" name=""/>
        <dsp:cNvSpPr/>
      </dsp:nvSpPr>
      <dsp:spPr>
        <a:xfrm rot="5400000">
          <a:off x="-76646" y="3184030"/>
          <a:ext cx="510976" cy="357683"/>
        </a:xfrm>
        <a:prstGeom prst="chevron">
          <a:avLst/>
        </a:prstGeom>
        <a:solidFill>
          <a:srgbClr val="C39B53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3286226"/>
        <a:ext cx="357683" cy="153293"/>
      </dsp:txXfrm>
    </dsp:sp>
    <dsp:sp modelId="{1AA5451F-BDA2-4AE9-B10C-64200B610879}">
      <dsp:nvSpPr>
        <dsp:cNvPr id="0" name=""/>
        <dsp:cNvSpPr/>
      </dsp:nvSpPr>
      <dsp:spPr>
        <a:xfrm rot="5400000">
          <a:off x="4278387" y="-813319"/>
          <a:ext cx="332134" cy="8173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Sediakan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umpan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balik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apa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sedang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terjadi</a:t>
          </a:r>
          <a:endParaRPr lang="en-US" sz="2000" kern="1200" dirty="0"/>
        </a:p>
      </dsp:txBody>
      <dsp:txXfrm rot="-5400000">
        <a:off x="357684" y="3123597"/>
        <a:ext cx="8157329" cy="299708"/>
      </dsp:txXfrm>
    </dsp:sp>
    <dsp:sp modelId="{EFF9C248-6BC0-4C15-A0E4-36DDBCBFFF15}">
      <dsp:nvSpPr>
        <dsp:cNvPr id="0" name=""/>
        <dsp:cNvSpPr/>
      </dsp:nvSpPr>
      <dsp:spPr>
        <a:xfrm rot="5400000">
          <a:off x="-76646" y="3627655"/>
          <a:ext cx="510976" cy="357683"/>
        </a:xfrm>
        <a:prstGeom prst="chevron">
          <a:avLst/>
        </a:prstGeom>
        <a:solidFill>
          <a:srgbClr val="587F31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3729851"/>
        <a:ext cx="357683" cy="153293"/>
      </dsp:txXfrm>
    </dsp:sp>
    <dsp:sp modelId="{9857E9CD-C489-4A05-97BF-68E8FF8CD689}">
      <dsp:nvSpPr>
        <dsp:cNvPr id="0" name=""/>
        <dsp:cNvSpPr/>
      </dsp:nvSpPr>
      <dsp:spPr>
        <a:xfrm rot="5400000">
          <a:off x="4278387" y="-369695"/>
          <a:ext cx="332134" cy="8173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Minimalkan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beban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memori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pengguna</a:t>
          </a:r>
          <a:endParaRPr lang="en-US" sz="2000" kern="1200" dirty="0"/>
        </a:p>
      </dsp:txBody>
      <dsp:txXfrm rot="-5400000">
        <a:off x="357684" y="3567221"/>
        <a:ext cx="8157329" cy="299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70456-9D86-465A-99EA-167579523212}">
      <dsp:nvSpPr>
        <dsp:cNvPr id="0" name=""/>
        <dsp:cNvSpPr/>
      </dsp:nvSpPr>
      <dsp:spPr>
        <a:xfrm rot="10800000">
          <a:off x="827683" y="592"/>
          <a:ext cx="2634996" cy="6559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Keamanan</a:t>
          </a:r>
          <a:endParaRPr lang="en-US" sz="2100" kern="1200" dirty="0"/>
        </a:p>
      </dsp:txBody>
      <dsp:txXfrm rot="10800000">
        <a:off x="991664" y="592"/>
        <a:ext cx="2471015" cy="655924"/>
      </dsp:txXfrm>
    </dsp:sp>
    <dsp:sp modelId="{62D2E05B-3B21-41E4-9A13-22CD16333816}">
      <dsp:nvSpPr>
        <dsp:cNvPr id="0" name=""/>
        <dsp:cNvSpPr/>
      </dsp:nvSpPr>
      <dsp:spPr>
        <a:xfrm>
          <a:off x="499720" y="592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FB62F-1541-45B9-89E1-DD4EE041D030}">
      <dsp:nvSpPr>
        <dsp:cNvPr id="0" name=""/>
        <dsp:cNvSpPr/>
      </dsp:nvSpPr>
      <dsp:spPr>
        <a:xfrm rot="10800000">
          <a:off x="827683" y="852315"/>
          <a:ext cx="2634996" cy="655924"/>
        </a:xfrm>
        <a:prstGeom prst="homePlate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Efisiensi</a:t>
          </a:r>
          <a:endParaRPr lang="en-US" sz="2100" kern="1200" dirty="0"/>
        </a:p>
      </dsp:txBody>
      <dsp:txXfrm rot="10800000">
        <a:off x="991664" y="852315"/>
        <a:ext cx="2471015" cy="655924"/>
      </dsp:txXfrm>
    </dsp:sp>
    <dsp:sp modelId="{3DD922B1-933A-4213-B341-31860EB6A2E8}">
      <dsp:nvSpPr>
        <dsp:cNvPr id="0" name=""/>
        <dsp:cNvSpPr/>
      </dsp:nvSpPr>
      <dsp:spPr>
        <a:xfrm>
          <a:off x="499720" y="852315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7B0BF-3D7B-4A94-B073-8CF5C11560EB}">
      <dsp:nvSpPr>
        <dsp:cNvPr id="0" name=""/>
        <dsp:cNvSpPr/>
      </dsp:nvSpPr>
      <dsp:spPr>
        <a:xfrm rot="10800000">
          <a:off x="827683" y="1704037"/>
          <a:ext cx="2634996" cy="655924"/>
        </a:xfrm>
        <a:prstGeom prst="homePlat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Ruang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Kinerja</a:t>
          </a:r>
          <a:endParaRPr lang="en-US" sz="2100" kern="1200" dirty="0"/>
        </a:p>
      </dsp:txBody>
      <dsp:txXfrm rot="10800000">
        <a:off x="991664" y="1704037"/>
        <a:ext cx="2471015" cy="655924"/>
      </dsp:txXfrm>
    </dsp:sp>
    <dsp:sp modelId="{D02EDAB2-B3D5-472D-A409-6E32FE7BD547}">
      <dsp:nvSpPr>
        <dsp:cNvPr id="0" name=""/>
        <dsp:cNvSpPr/>
      </dsp:nvSpPr>
      <dsp:spPr>
        <a:xfrm>
          <a:off x="499720" y="1704037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827683" y="2555760"/>
          <a:ext cx="2634996" cy="655924"/>
        </a:xfrm>
        <a:prstGeom prst="homePlat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Pencahayaan</a:t>
          </a:r>
          <a:endParaRPr lang="en-US" sz="2100" kern="1200" dirty="0"/>
        </a:p>
      </dsp:txBody>
      <dsp:txXfrm rot="10800000">
        <a:off x="991664" y="2555760"/>
        <a:ext cx="2471015" cy="655924"/>
      </dsp:txXfrm>
    </dsp:sp>
    <dsp:sp modelId="{850D88A0-8346-499C-9021-EA7180620949}">
      <dsp:nvSpPr>
        <dsp:cNvPr id="0" name=""/>
        <dsp:cNvSpPr/>
      </dsp:nvSpPr>
      <dsp:spPr>
        <a:xfrm>
          <a:off x="499720" y="2555760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D3869-8F61-451A-976C-90E18B7BA39F}">
      <dsp:nvSpPr>
        <dsp:cNvPr id="0" name=""/>
        <dsp:cNvSpPr/>
      </dsp:nvSpPr>
      <dsp:spPr>
        <a:xfrm rot="10800000">
          <a:off x="827683" y="3407482"/>
          <a:ext cx="2634996" cy="655924"/>
        </a:xfrm>
        <a:prstGeom prst="homePlat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accent6">
                  <a:lumMod val="50000"/>
                </a:schemeClr>
              </a:solidFill>
            </a:rPr>
            <a:t>Antisipasi</a:t>
          </a:r>
          <a:r>
            <a:rPr lang="en-US" sz="2100" kern="1200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sz="2100" kern="1200" dirty="0" err="1" smtClean="0">
              <a:solidFill>
                <a:schemeClr val="accent6">
                  <a:lumMod val="50000"/>
                </a:schemeClr>
              </a:solidFill>
            </a:rPr>
            <a:t>Polusi</a:t>
          </a:r>
          <a:endParaRPr lang="en-US" sz="2100" kern="1200" dirty="0">
            <a:solidFill>
              <a:schemeClr val="accent6">
                <a:lumMod val="50000"/>
              </a:schemeClr>
            </a:solidFill>
          </a:endParaRPr>
        </a:p>
      </dsp:txBody>
      <dsp:txXfrm rot="10800000">
        <a:off x="991664" y="3407482"/>
        <a:ext cx="2471015" cy="655924"/>
      </dsp:txXfrm>
    </dsp:sp>
    <dsp:sp modelId="{A08398E7-BB22-4A4F-B17C-774CEECE42F1}">
      <dsp:nvSpPr>
        <dsp:cNvPr id="0" name=""/>
        <dsp:cNvSpPr/>
      </dsp:nvSpPr>
      <dsp:spPr>
        <a:xfrm>
          <a:off x="499720" y="3407482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BC1B8-0DF8-4A46-B563-17B62E59D01A}">
      <dsp:nvSpPr>
        <dsp:cNvPr id="0" name=""/>
        <dsp:cNvSpPr/>
      </dsp:nvSpPr>
      <dsp:spPr>
        <a:xfrm>
          <a:off x="1527174" y="2015259"/>
          <a:ext cx="2508251" cy="1501902"/>
        </a:xfrm>
        <a:prstGeom prst="ellipse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Cara </a:t>
          </a:r>
          <a:r>
            <a:rPr lang="en-US" sz="2900" kern="1200" dirty="0" err="1" smtClean="0"/>
            <a:t>Kerja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Pengguna</a:t>
          </a:r>
          <a:endParaRPr lang="en-US" sz="2900" kern="1200" dirty="0"/>
        </a:p>
      </dsp:txBody>
      <dsp:txXfrm>
        <a:off x="1894499" y="2235207"/>
        <a:ext cx="1773601" cy="1062006"/>
      </dsp:txXfrm>
    </dsp:sp>
    <dsp:sp modelId="{5025E446-A4DD-4786-9399-1E8176CE98F5}">
      <dsp:nvSpPr>
        <dsp:cNvPr id="0" name=""/>
        <dsp:cNvSpPr/>
      </dsp:nvSpPr>
      <dsp:spPr>
        <a:xfrm rot="12900000">
          <a:off x="880949" y="1618474"/>
          <a:ext cx="1133735" cy="4280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ACBBE-C9B4-440C-A714-69CFF47CC17B}">
      <dsp:nvSpPr>
        <dsp:cNvPr id="0" name=""/>
        <dsp:cNvSpPr/>
      </dsp:nvSpPr>
      <dsp:spPr>
        <a:xfrm>
          <a:off x="270062" y="936630"/>
          <a:ext cx="1426806" cy="114144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Fixed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3494" y="970062"/>
        <a:ext cx="1359942" cy="1074581"/>
      </dsp:txXfrm>
    </dsp:sp>
    <dsp:sp modelId="{CCCA6F6C-CD21-4C0D-B0CA-D3AD44F6887C}">
      <dsp:nvSpPr>
        <dsp:cNvPr id="0" name=""/>
        <dsp:cNvSpPr/>
      </dsp:nvSpPr>
      <dsp:spPr>
        <a:xfrm rot="16200000">
          <a:off x="2099105" y="1039634"/>
          <a:ext cx="1364389" cy="4280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0D2BA-F26B-41A5-9554-BC793E244F78}">
      <dsp:nvSpPr>
        <dsp:cNvPr id="0" name=""/>
        <dsp:cNvSpPr/>
      </dsp:nvSpPr>
      <dsp:spPr>
        <a:xfrm>
          <a:off x="2067896" y="737"/>
          <a:ext cx="1426806" cy="1141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Mobile</a:t>
          </a:r>
          <a:endParaRPr lang="en-US" sz="2800" kern="1200" dirty="0"/>
        </a:p>
      </dsp:txBody>
      <dsp:txXfrm>
        <a:off x="2101328" y="34169"/>
        <a:ext cx="1359942" cy="1074581"/>
      </dsp:txXfrm>
    </dsp:sp>
    <dsp:sp modelId="{BD91D1E8-8A37-4F1D-9B03-9830A96B2B02}">
      <dsp:nvSpPr>
        <dsp:cNvPr id="0" name=""/>
        <dsp:cNvSpPr/>
      </dsp:nvSpPr>
      <dsp:spPr>
        <a:xfrm rot="19500000">
          <a:off x="3547914" y="1618474"/>
          <a:ext cx="1133735" cy="4280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41DEE-A1D2-47D4-8479-B3F56D106BC4}">
      <dsp:nvSpPr>
        <dsp:cNvPr id="0" name=""/>
        <dsp:cNvSpPr/>
      </dsp:nvSpPr>
      <dsp:spPr>
        <a:xfrm>
          <a:off x="3865730" y="936630"/>
          <a:ext cx="1426806" cy="114144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Remote</a:t>
          </a:r>
          <a:endParaRPr lang="en-US" sz="2800" kern="1200" dirty="0"/>
        </a:p>
      </dsp:txBody>
      <dsp:txXfrm>
        <a:off x="3899162" y="970062"/>
        <a:ext cx="1359942" cy="1074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F6D20-6396-4837-92AC-C077724E7E0A}">
      <dsp:nvSpPr>
        <dsp:cNvPr id="0" name=""/>
        <dsp:cNvSpPr/>
      </dsp:nvSpPr>
      <dsp:spPr>
        <a:xfrm>
          <a:off x="1066808" y="76211"/>
          <a:ext cx="3911600" cy="3657614"/>
        </a:xfrm>
        <a:prstGeom prst="gear9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/>
              </a:solidFill>
            </a:rPr>
            <a:t>WorksStation</a:t>
          </a:r>
          <a:r>
            <a:rPr lang="en-US" sz="1800" b="1" kern="1200" dirty="0" smtClean="0">
              <a:solidFill>
                <a:schemeClr val="tx1"/>
              </a:solidFill>
            </a:rPr>
            <a:t> </a:t>
          </a:r>
          <a:r>
            <a:rPr lang="en-US" sz="1400" kern="1200" dirty="0" smtClean="0">
              <a:solidFill>
                <a:schemeClr val="tx1"/>
              </a:solidFill>
            </a:rPr>
            <a:t>: </a:t>
          </a:r>
          <a:r>
            <a:rPr lang="en-US" sz="2000" kern="1200" dirty="0" err="1" smtClean="0">
              <a:solidFill>
                <a:schemeClr val="tx1"/>
              </a:solidFill>
            </a:rPr>
            <a:t>sistem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komputer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termasuk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mebeler</a:t>
          </a:r>
          <a:r>
            <a:rPr lang="en-US" sz="2000" kern="1200" dirty="0" smtClean="0">
              <a:solidFill>
                <a:schemeClr val="tx1"/>
              </a:solidFill>
            </a:rPr>
            <a:t> yang </a:t>
          </a:r>
          <a:r>
            <a:rPr lang="en-US" sz="2000" kern="1200" dirty="0" err="1" smtClean="0">
              <a:solidFill>
                <a:schemeClr val="tx1"/>
              </a:solidFill>
            </a:rPr>
            <a:t>digunakan</a:t>
          </a:r>
          <a:r>
            <a:rPr lang="en-US" sz="2000" kern="1200" dirty="0" smtClean="0">
              <a:solidFill>
                <a:schemeClr val="tx1"/>
              </a:solidFill>
            </a:rPr>
            <a:t>, </a:t>
          </a:r>
          <a:r>
            <a:rPr lang="en-US" sz="2000" kern="1200" dirty="0" err="1" smtClean="0">
              <a:solidFill>
                <a:schemeClr val="tx1"/>
              </a:solidFill>
            </a:rPr>
            <a:t>misalny</a:t>
          </a:r>
          <a:r>
            <a:rPr lang="en-US" sz="2000" kern="1200" dirty="0" smtClean="0">
              <a:solidFill>
                <a:schemeClr val="tx1"/>
              </a:solidFill>
            </a:rPr>
            <a:t>: </a:t>
          </a:r>
          <a:r>
            <a:rPr lang="en-US" sz="2000" kern="1200" dirty="0" err="1" smtClean="0">
              <a:solidFill>
                <a:schemeClr val="tx1"/>
              </a:solidFill>
            </a:rPr>
            <a:t>kursi</a:t>
          </a:r>
          <a:r>
            <a:rPr lang="en-US" sz="2000" kern="1200" dirty="0" smtClean="0">
              <a:solidFill>
                <a:schemeClr val="tx1"/>
              </a:solidFill>
            </a:rPr>
            <a:t>, </a:t>
          </a:r>
          <a:r>
            <a:rPr lang="en-US" sz="2000" kern="1200" dirty="0" err="1" smtClean="0">
              <a:solidFill>
                <a:schemeClr val="tx1"/>
              </a:solidFill>
            </a:rPr>
            <a:t>meja</a:t>
          </a:r>
          <a:endParaRPr lang="en-US" sz="2000" kern="1200" dirty="0"/>
        </a:p>
      </dsp:txBody>
      <dsp:txXfrm>
        <a:off x="1834231" y="932990"/>
        <a:ext cx="2376754" cy="1880089"/>
      </dsp:txXfrm>
    </dsp:sp>
    <dsp:sp modelId="{36EC49F3-8C46-46C4-849B-137768654C75}">
      <dsp:nvSpPr>
        <dsp:cNvPr id="0" name=""/>
        <dsp:cNvSpPr/>
      </dsp:nvSpPr>
      <dsp:spPr>
        <a:xfrm>
          <a:off x="1904997" y="348236"/>
          <a:ext cx="2749296" cy="2749296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BC1B8-0DF8-4A46-B563-17B62E59D01A}">
      <dsp:nvSpPr>
        <dsp:cNvPr id="0" name=""/>
        <dsp:cNvSpPr/>
      </dsp:nvSpPr>
      <dsp:spPr>
        <a:xfrm>
          <a:off x="1387620" y="1774508"/>
          <a:ext cx="2279045" cy="1364657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accent6">
                  <a:lumMod val="50000"/>
                </a:schemeClr>
              </a:solidFill>
            </a:rPr>
            <a:t>Aspek</a:t>
          </a:r>
          <a:r>
            <a:rPr lang="en-US" sz="2000" b="1" kern="1200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accent6">
                  <a:lumMod val="50000"/>
                </a:schemeClr>
              </a:solidFill>
            </a:rPr>
            <a:t>Kesehatan</a:t>
          </a:r>
          <a:r>
            <a:rPr lang="en-US" sz="2000" b="1" kern="1200" dirty="0" smtClean="0">
              <a:solidFill>
                <a:schemeClr val="accent6">
                  <a:lumMod val="50000"/>
                </a:schemeClr>
              </a:solidFill>
            </a:rPr>
            <a:t> di Workstation</a:t>
          </a:r>
          <a:endParaRPr lang="en-US" sz="20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721378" y="1974357"/>
        <a:ext cx="1611529" cy="964959"/>
      </dsp:txXfrm>
    </dsp:sp>
    <dsp:sp modelId="{5025E446-A4DD-4786-9399-1E8176CE98F5}">
      <dsp:nvSpPr>
        <dsp:cNvPr id="0" name=""/>
        <dsp:cNvSpPr/>
      </dsp:nvSpPr>
      <dsp:spPr>
        <a:xfrm rot="11895125">
          <a:off x="626164" y="1779968"/>
          <a:ext cx="876438" cy="3889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ACBBE-C9B4-440C-A714-69CFF47CC17B}">
      <dsp:nvSpPr>
        <dsp:cNvPr id="0" name=""/>
        <dsp:cNvSpPr/>
      </dsp:nvSpPr>
      <dsp:spPr>
        <a:xfrm>
          <a:off x="0" y="1318612"/>
          <a:ext cx="1296424" cy="1037139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1"/>
              </a:solidFill>
            </a:rPr>
            <a:t>Beban</a:t>
          </a:r>
          <a:r>
            <a:rPr lang="en-US" sz="2200" kern="1200" dirty="0" smtClean="0">
              <a:solidFill>
                <a:schemeClr val="tx1"/>
              </a:solidFill>
            </a:rPr>
            <a:t> Visual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30377" y="1348989"/>
        <a:ext cx="1235670" cy="976385"/>
      </dsp:txXfrm>
    </dsp:sp>
    <dsp:sp modelId="{CCCA6F6C-CD21-4C0D-B0CA-D3AD44F6887C}">
      <dsp:nvSpPr>
        <dsp:cNvPr id="0" name=""/>
        <dsp:cNvSpPr/>
      </dsp:nvSpPr>
      <dsp:spPr>
        <a:xfrm rot="14700000">
          <a:off x="1372817" y="1022308"/>
          <a:ext cx="1152146" cy="3889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0D2BA-F26B-41A5-9554-BC793E244F78}">
      <dsp:nvSpPr>
        <dsp:cNvPr id="0" name=""/>
        <dsp:cNvSpPr/>
      </dsp:nvSpPr>
      <dsp:spPr>
        <a:xfrm>
          <a:off x="1057220" y="176102"/>
          <a:ext cx="1296424" cy="1037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Beban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Otot</a:t>
          </a:r>
          <a:endParaRPr lang="en-US" sz="2200" kern="1200" dirty="0"/>
        </a:p>
      </dsp:txBody>
      <dsp:txXfrm>
        <a:off x="1087597" y="206479"/>
        <a:ext cx="1235670" cy="976385"/>
      </dsp:txXfrm>
    </dsp:sp>
    <dsp:sp modelId="{BD91D1E8-8A37-4F1D-9B03-9830A96B2B02}">
      <dsp:nvSpPr>
        <dsp:cNvPr id="0" name=""/>
        <dsp:cNvSpPr/>
      </dsp:nvSpPr>
      <dsp:spPr>
        <a:xfrm rot="17700000">
          <a:off x="2529321" y="1022308"/>
          <a:ext cx="1152146" cy="3889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41DEE-A1D2-47D4-8479-B3F56D106BC4}">
      <dsp:nvSpPr>
        <dsp:cNvPr id="0" name=""/>
        <dsp:cNvSpPr/>
      </dsp:nvSpPr>
      <dsp:spPr>
        <a:xfrm>
          <a:off x="2700641" y="176102"/>
          <a:ext cx="1296424" cy="1037139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Beban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Postur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Tubuh</a:t>
          </a:r>
          <a:endParaRPr lang="en-US" sz="2200" kern="1200" dirty="0"/>
        </a:p>
      </dsp:txBody>
      <dsp:txXfrm>
        <a:off x="2731018" y="206479"/>
        <a:ext cx="1235670" cy="976385"/>
      </dsp:txXfrm>
    </dsp:sp>
    <dsp:sp modelId="{CD320017-F301-453E-88A7-BC776F0F5ECA}">
      <dsp:nvSpPr>
        <dsp:cNvPr id="0" name=""/>
        <dsp:cNvSpPr/>
      </dsp:nvSpPr>
      <dsp:spPr>
        <a:xfrm rot="20700000">
          <a:off x="3599394" y="1865232"/>
          <a:ext cx="819797" cy="3889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0129-6816-4DDC-BC24-B819D968609D}">
      <dsp:nvSpPr>
        <dsp:cNvPr id="0" name=""/>
        <dsp:cNvSpPr/>
      </dsp:nvSpPr>
      <dsp:spPr>
        <a:xfrm>
          <a:off x="3757012" y="1435036"/>
          <a:ext cx="1296424" cy="1037139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Beban</a:t>
          </a:r>
          <a:r>
            <a:rPr lang="en-US" sz="2200" kern="1200" dirty="0" smtClean="0"/>
            <a:t> mental</a:t>
          </a:r>
          <a:endParaRPr lang="en-US" sz="2200" kern="1200" dirty="0"/>
        </a:p>
      </dsp:txBody>
      <dsp:txXfrm>
        <a:off x="3787389" y="1465413"/>
        <a:ext cx="1235670" cy="976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B0BF-3D7B-4A94-B073-8CF5C11560EB}">
      <dsp:nvSpPr>
        <dsp:cNvPr id="0" name=""/>
        <dsp:cNvSpPr/>
      </dsp:nvSpPr>
      <dsp:spPr>
        <a:xfrm rot="10800000">
          <a:off x="720932" y="196"/>
          <a:ext cx="2126154" cy="741590"/>
        </a:xfrm>
        <a:prstGeom prst="homePlate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02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Fiskal</a:t>
          </a:r>
          <a:endParaRPr lang="en-US" sz="2700" kern="1200" dirty="0"/>
        </a:p>
      </dsp:txBody>
      <dsp:txXfrm rot="10800000">
        <a:off x="906329" y="196"/>
        <a:ext cx="1940757" cy="741590"/>
      </dsp:txXfrm>
    </dsp:sp>
    <dsp:sp modelId="{D02EDAB2-B3D5-472D-A409-6E32FE7BD547}">
      <dsp:nvSpPr>
        <dsp:cNvPr id="0" name=""/>
        <dsp:cNvSpPr/>
      </dsp:nvSpPr>
      <dsp:spPr>
        <a:xfrm>
          <a:off x="350137" y="196"/>
          <a:ext cx="741590" cy="741590"/>
        </a:xfrm>
        <a:prstGeom prst="ellips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720932" y="963157"/>
          <a:ext cx="2126154" cy="741590"/>
        </a:xfrm>
        <a:prstGeom prst="homePlat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02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Kognitif</a:t>
          </a:r>
          <a:endParaRPr lang="en-US" sz="2700" kern="1200" dirty="0"/>
        </a:p>
      </dsp:txBody>
      <dsp:txXfrm rot="10800000">
        <a:off x="906329" y="963157"/>
        <a:ext cx="1940757" cy="741590"/>
      </dsp:txXfrm>
    </dsp:sp>
    <dsp:sp modelId="{850D88A0-8346-499C-9021-EA7180620949}">
      <dsp:nvSpPr>
        <dsp:cNvPr id="0" name=""/>
        <dsp:cNvSpPr/>
      </dsp:nvSpPr>
      <dsp:spPr>
        <a:xfrm>
          <a:off x="350137" y="963157"/>
          <a:ext cx="741590" cy="741590"/>
        </a:xfrm>
        <a:prstGeom prst="ellipse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B0BF-3D7B-4A94-B073-8CF5C11560EB}">
      <dsp:nvSpPr>
        <dsp:cNvPr id="0" name=""/>
        <dsp:cNvSpPr/>
      </dsp:nvSpPr>
      <dsp:spPr>
        <a:xfrm rot="10800000">
          <a:off x="1484059" y="3307"/>
          <a:ext cx="5422011" cy="473458"/>
        </a:xfrm>
        <a:prstGeom prst="homePlate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82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Segala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Fasilitas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Mudah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dijangkau</a:t>
          </a:r>
          <a:endParaRPr lang="en-US" sz="1600" kern="1200" dirty="0">
            <a:solidFill>
              <a:schemeClr val="tx1"/>
            </a:solidFill>
          </a:endParaRPr>
        </a:p>
      </dsp:txBody>
      <dsp:txXfrm rot="10800000">
        <a:off x="1602423" y="3307"/>
        <a:ext cx="5303647" cy="473458"/>
      </dsp:txXfrm>
    </dsp:sp>
    <dsp:sp modelId="{D02EDAB2-B3D5-472D-A409-6E32FE7BD547}">
      <dsp:nvSpPr>
        <dsp:cNvPr id="0" name=""/>
        <dsp:cNvSpPr/>
      </dsp:nvSpPr>
      <dsp:spPr>
        <a:xfrm>
          <a:off x="1247329" y="3307"/>
          <a:ext cx="473458" cy="473458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1484059" y="618096"/>
          <a:ext cx="5422011" cy="473458"/>
        </a:xfrm>
        <a:prstGeom prst="homePlat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82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002060"/>
              </a:solidFill>
            </a:rPr>
            <a:t>Ketinggian</a:t>
          </a:r>
          <a:r>
            <a:rPr lang="en-US" sz="1600" kern="1200" dirty="0" smtClean="0">
              <a:solidFill>
                <a:srgbClr val="002060"/>
              </a:solidFill>
            </a:rPr>
            <a:t> Workstation </a:t>
          </a:r>
          <a:r>
            <a:rPr lang="en-US" sz="1600" kern="1200" dirty="0" err="1" smtClean="0">
              <a:solidFill>
                <a:srgbClr val="002060"/>
              </a:solidFill>
            </a:rPr>
            <a:t>Proporsional</a:t>
          </a:r>
          <a:endParaRPr lang="en-US" sz="1600" kern="1200" dirty="0">
            <a:solidFill>
              <a:srgbClr val="002060"/>
            </a:solidFill>
          </a:endParaRPr>
        </a:p>
      </dsp:txBody>
      <dsp:txXfrm rot="10800000">
        <a:off x="1602423" y="618096"/>
        <a:ext cx="5303647" cy="473458"/>
      </dsp:txXfrm>
    </dsp:sp>
    <dsp:sp modelId="{850D88A0-8346-499C-9021-EA7180620949}">
      <dsp:nvSpPr>
        <dsp:cNvPr id="0" name=""/>
        <dsp:cNvSpPr/>
      </dsp:nvSpPr>
      <dsp:spPr>
        <a:xfrm>
          <a:off x="1247329" y="618096"/>
          <a:ext cx="473458" cy="473458"/>
        </a:xfrm>
        <a:prstGeom prst="ellipse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7BCA-C970-4839-A3E2-234C437DD255}">
      <dsp:nvSpPr>
        <dsp:cNvPr id="0" name=""/>
        <dsp:cNvSpPr/>
      </dsp:nvSpPr>
      <dsp:spPr>
        <a:xfrm rot="10800000">
          <a:off x="1484059" y="1232886"/>
          <a:ext cx="5422011" cy="473458"/>
        </a:xfrm>
        <a:prstGeom prst="homePlat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82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Efisiensi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Energi</a:t>
          </a:r>
          <a:endParaRPr lang="en-US" sz="1600" kern="1200" dirty="0"/>
        </a:p>
      </dsp:txBody>
      <dsp:txXfrm rot="10800000">
        <a:off x="1602423" y="1232886"/>
        <a:ext cx="5303647" cy="473458"/>
      </dsp:txXfrm>
    </dsp:sp>
    <dsp:sp modelId="{036FD7A3-6066-4D38-BC8A-55BF2F0437EC}">
      <dsp:nvSpPr>
        <dsp:cNvPr id="0" name=""/>
        <dsp:cNvSpPr/>
      </dsp:nvSpPr>
      <dsp:spPr>
        <a:xfrm>
          <a:off x="1247329" y="1232886"/>
          <a:ext cx="473458" cy="473458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0D70-5203-4C47-BCA2-6EBF9E98DF5C}">
      <dsp:nvSpPr>
        <dsp:cNvPr id="0" name=""/>
        <dsp:cNvSpPr/>
      </dsp:nvSpPr>
      <dsp:spPr>
        <a:xfrm rot="10800000">
          <a:off x="1484059" y="1847675"/>
          <a:ext cx="5422011" cy="473458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82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Mengurangi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Redundansi</a:t>
          </a:r>
          <a:endParaRPr lang="en-US" sz="1600" kern="1200" dirty="0">
            <a:solidFill>
              <a:schemeClr val="tx1"/>
            </a:solidFill>
          </a:endParaRPr>
        </a:p>
      </dsp:txBody>
      <dsp:txXfrm rot="10800000">
        <a:off x="1602423" y="1847675"/>
        <a:ext cx="5303647" cy="473458"/>
      </dsp:txXfrm>
    </dsp:sp>
    <dsp:sp modelId="{2BF8F4B5-C84E-41EC-B17B-4A260AFB704D}">
      <dsp:nvSpPr>
        <dsp:cNvPr id="0" name=""/>
        <dsp:cNvSpPr/>
      </dsp:nvSpPr>
      <dsp:spPr>
        <a:xfrm>
          <a:off x="1247329" y="1847675"/>
          <a:ext cx="473458" cy="473458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0AD4F-D4C8-4CA9-BD89-BA40E90DA4A3}">
      <dsp:nvSpPr>
        <dsp:cNvPr id="0" name=""/>
        <dsp:cNvSpPr/>
      </dsp:nvSpPr>
      <dsp:spPr>
        <a:xfrm rot="10800000">
          <a:off x="1484059" y="2462465"/>
          <a:ext cx="5422011" cy="473458"/>
        </a:xfrm>
        <a:prstGeom prst="homePlat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82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Meminimalkan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keletihan</a:t>
          </a:r>
          <a:endParaRPr lang="en-US" sz="1600" kern="1200" dirty="0"/>
        </a:p>
      </dsp:txBody>
      <dsp:txXfrm rot="10800000">
        <a:off x="1602423" y="2462465"/>
        <a:ext cx="5303647" cy="473458"/>
      </dsp:txXfrm>
    </dsp:sp>
    <dsp:sp modelId="{8EC60BD2-CCCD-4627-BD53-9D80E31A3526}">
      <dsp:nvSpPr>
        <dsp:cNvPr id="0" name=""/>
        <dsp:cNvSpPr/>
      </dsp:nvSpPr>
      <dsp:spPr>
        <a:xfrm>
          <a:off x="1247329" y="2462465"/>
          <a:ext cx="473458" cy="473458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2CC61-684C-42FE-BFE3-1201798A12DD}">
      <dsp:nvSpPr>
        <dsp:cNvPr id="0" name=""/>
        <dsp:cNvSpPr/>
      </dsp:nvSpPr>
      <dsp:spPr>
        <a:xfrm rot="10800000">
          <a:off x="1484059" y="3077254"/>
          <a:ext cx="5422011" cy="473458"/>
        </a:xfrm>
        <a:prstGeom prst="homePlate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82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Keluwesan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Jarak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ruang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akses</a:t>
          </a:r>
          <a:endParaRPr lang="en-US" sz="1600" kern="1200" dirty="0"/>
        </a:p>
      </dsp:txBody>
      <dsp:txXfrm rot="10800000">
        <a:off x="1602423" y="3077254"/>
        <a:ext cx="5303647" cy="473458"/>
      </dsp:txXfrm>
    </dsp:sp>
    <dsp:sp modelId="{CCFF3DC4-1D84-4500-9D40-FC56C6ACF302}">
      <dsp:nvSpPr>
        <dsp:cNvPr id="0" name=""/>
        <dsp:cNvSpPr/>
      </dsp:nvSpPr>
      <dsp:spPr>
        <a:xfrm>
          <a:off x="1247329" y="3077254"/>
          <a:ext cx="473458" cy="473458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265D5-5E92-488E-8D63-A66696C65117}">
      <dsp:nvSpPr>
        <dsp:cNvPr id="0" name=""/>
        <dsp:cNvSpPr/>
      </dsp:nvSpPr>
      <dsp:spPr>
        <a:xfrm rot="10800000">
          <a:off x="1484059" y="3692044"/>
          <a:ext cx="5422011" cy="473458"/>
        </a:xfrm>
        <a:prstGeom prst="homePlate">
          <a:avLst/>
        </a:prstGeom>
        <a:solidFill>
          <a:srgbClr val="B21E9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82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Memminimalkan</a:t>
          </a:r>
          <a:r>
            <a:rPr lang="en-US" sz="1600" kern="1200" dirty="0" smtClean="0"/>
            <a:t> Contact Stress</a:t>
          </a:r>
          <a:endParaRPr lang="en-US" sz="1600" kern="1200" dirty="0"/>
        </a:p>
      </dsp:txBody>
      <dsp:txXfrm rot="10800000">
        <a:off x="1602423" y="3692044"/>
        <a:ext cx="5303647" cy="473458"/>
      </dsp:txXfrm>
    </dsp:sp>
    <dsp:sp modelId="{5DFCB1AB-0E45-4BB9-96B8-144FE541E57D}">
      <dsp:nvSpPr>
        <dsp:cNvPr id="0" name=""/>
        <dsp:cNvSpPr/>
      </dsp:nvSpPr>
      <dsp:spPr>
        <a:xfrm>
          <a:off x="1247329" y="3692044"/>
          <a:ext cx="473458" cy="473458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3AF40-C553-477A-912B-13E4A0F01CED}">
      <dsp:nvSpPr>
        <dsp:cNvPr id="0" name=""/>
        <dsp:cNvSpPr/>
      </dsp:nvSpPr>
      <dsp:spPr>
        <a:xfrm rot="10800000">
          <a:off x="1484059" y="4306833"/>
          <a:ext cx="5422011" cy="473458"/>
        </a:xfrm>
        <a:prstGeom prst="homePlat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82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Mobilisasi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Fleksibel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Perubahan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Postur</a:t>
          </a:r>
          <a:endParaRPr lang="en-US" sz="1600" kern="1200" dirty="0"/>
        </a:p>
      </dsp:txBody>
      <dsp:txXfrm rot="10800000">
        <a:off x="1602423" y="4306833"/>
        <a:ext cx="5303647" cy="473458"/>
      </dsp:txXfrm>
    </dsp:sp>
    <dsp:sp modelId="{653F6117-B487-42CA-9163-8C3F12194188}">
      <dsp:nvSpPr>
        <dsp:cNvPr id="0" name=""/>
        <dsp:cNvSpPr/>
      </dsp:nvSpPr>
      <dsp:spPr>
        <a:xfrm>
          <a:off x="1247329" y="4306833"/>
          <a:ext cx="473458" cy="473458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0C07F-7C78-4666-936D-3C88A4F8D477}">
      <dsp:nvSpPr>
        <dsp:cNvPr id="0" name=""/>
        <dsp:cNvSpPr/>
      </dsp:nvSpPr>
      <dsp:spPr>
        <a:xfrm rot="10800000">
          <a:off x="1484059" y="4921623"/>
          <a:ext cx="5422011" cy="473458"/>
        </a:xfrm>
        <a:prstGeom prst="homePlat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82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Pencahayaan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kedap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getaran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termperatur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cukup</a:t>
          </a:r>
          <a:endParaRPr lang="en-US" sz="1600" kern="1200" dirty="0"/>
        </a:p>
      </dsp:txBody>
      <dsp:txXfrm rot="10800000">
        <a:off x="1602423" y="4921623"/>
        <a:ext cx="5303647" cy="473458"/>
      </dsp:txXfrm>
    </dsp:sp>
    <dsp:sp modelId="{9EE09AEF-7D77-4F10-A1A0-CAA89AFA8308}">
      <dsp:nvSpPr>
        <dsp:cNvPr id="0" name=""/>
        <dsp:cNvSpPr/>
      </dsp:nvSpPr>
      <dsp:spPr>
        <a:xfrm>
          <a:off x="1247329" y="4921623"/>
          <a:ext cx="473458" cy="473458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44524-09BE-4533-93DC-470EF8F2B0EB}">
      <dsp:nvSpPr>
        <dsp:cNvPr id="0" name=""/>
        <dsp:cNvSpPr/>
      </dsp:nvSpPr>
      <dsp:spPr>
        <a:xfrm>
          <a:off x="2539542" y="1490391"/>
          <a:ext cx="1454104" cy="1269195"/>
        </a:xfrm>
        <a:prstGeom prst="roundRect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Tujuan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pencahayaan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601499" y="1552348"/>
        <a:ext cx="1330190" cy="1145281"/>
      </dsp:txXfrm>
    </dsp:sp>
    <dsp:sp modelId="{3CB64D03-7E70-443D-BA36-CE1B63BD5A54}">
      <dsp:nvSpPr>
        <dsp:cNvPr id="0" name=""/>
        <dsp:cNvSpPr/>
      </dsp:nvSpPr>
      <dsp:spPr>
        <a:xfrm rot="16200000">
          <a:off x="2969126" y="1192924"/>
          <a:ext cx="5949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493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6C842-FBD1-42B7-ABFC-1E85B1873B54}">
      <dsp:nvSpPr>
        <dsp:cNvPr id="0" name=""/>
        <dsp:cNvSpPr/>
      </dsp:nvSpPr>
      <dsp:spPr>
        <a:xfrm>
          <a:off x="1825615" y="-25040"/>
          <a:ext cx="2881957" cy="920498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Menghndarkan</a:t>
          </a:r>
          <a:r>
            <a:rPr lang="en-US" sz="1700" kern="1200" dirty="0" smtClean="0"/>
            <a:t> User  </a:t>
          </a:r>
          <a:r>
            <a:rPr lang="en-US" sz="1700" kern="1200" dirty="0" err="1" smtClean="0"/>
            <a:t>dari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pencahyaan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luminescence </a:t>
          </a:r>
          <a:r>
            <a:rPr lang="en-US" sz="1700" kern="1200" dirty="0" err="1" smtClean="0"/>
            <a:t>langsung</a:t>
          </a:r>
          <a:endParaRPr lang="en-US" sz="1700" kern="1200" dirty="0"/>
        </a:p>
      </dsp:txBody>
      <dsp:txXfrm>
        <a:off x="1870550" y="19895"/>
        <a:ext cx="2792087" cy="830628"/>
      </dsp:txXfrm>
    </dsp:sp>
    <dsp:sp modelId="{351AE6B4-9143-4632-8798-B3E873E939B4}">
      <dsp:nvSpPr>
        <dsp:cNvPr id="0" name=""/>
        <dsp:cNvSpPr/>
      </dsp:nvSpPr>
      <dsp:spPr>
        <a:xfrm rot="21558336">
          <a:off x="3993633" y="2114116"/>
          <a:ext cx="3401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13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5C375-A749-472B-9FB1-76A2B40F523C}">
      <dsp:nvSpPr>
        <dsp:cNvPr id="0" name=""/>
        <dsp:cNvSpPr/>
      </dsp:nvSpPr>
      <dsp:spPr>
        <a:xfrm>
          <a:off x="4333760" y="1336279"/>
          <a:ext cx="2067039" cy="1526499"/>
        </a:xfrm>
        <a:prstGeom prst="round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Memastikan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pencahyaan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cukup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ketika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tanpa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cahaya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layar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tampilan</a:t>
          </a:r>
          <a:endParaRPr lang="en-US" sz="1700" kern="1200" dirty="0"/>
        </a:p>
      </dsp:txBody>
      <dsp:txXfrm>
        <a:off x="4408278" y="1410797"/>
        <a:ext cx="1918003" cy="1377463"/>
      </dsp:txXfrm>
    </dsp:sp>
    <dsp:sp modelId="{7A2C38E8-D38B-40B6-A7CE-39ECC4176F21}">
      <dsp:nvSpPr>
        <dsp:cNvPr id="0" name=""/>
        <dsp:cNvSpPr/>
      </dsp:nvSpPr>
      <dsp:spPr>
        <a:xfrm rot="5400000">
          <a:off x="2959462" y="3066718"/>
          <a:ext cx="6142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426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A5F32-DA23-46A7-BBF9-C58E2C6A29A1}">
      <dsp:nvSpPr>
        <dsp:cNvPr id="0" name=""/>
        <dsp:cNvSpPr/>
      </dsp:nvSpPr>
      <dsp:spPr>
        <a:xfrm>
          <a:off x="2050463" y="3373849"/>
          <a:ext cx="2432261" cy="881841"/>
        </a:xfrm>
        <a:prstGeom prst="roundRect">
          <a:avLst/>
        </a:prstGeom>
        <a:solidFill>
          <a:srgbClr val="B21E9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Menghindari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Pantulan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langsung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layar</a:t>
          </a:r>
          <a:endParaRPr lang="en-US" sz="1700" kern="1200" dirty="0"/>
        </a:p>
      </dsp:txBody>
      <dsp:txXfrm>
        <a:off x="2093511" y="3416897"/>
        <a:ext cx="2346165" cy="795745"/>
      </dsp:txXfrm>
    </dsp:sp>
    <dsp:sp modelId="{E351FDBF-22FD-40B6-AC54-47DB5F99B5D5}">
      <dsp:nvSpPr>
        <dsp:cNvPr id="0" name=""/>
        <dsp:cNvSpPr/>
      </dsp:nvSpPr>
      <dsp:spPr>
        <a:xfrm rot="10909365">
          <a:off x="2331763" y="2098546"/>
          <a:ext cx="2078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3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D67FE-4303-433E-86A5-AC3F32BBA742}">
      <dsp:nvSpPr>
        <dsp:cNvPr id="0" name=""/>
        <dsp:cNvSpPr/>
      </dsp:nvSpPr>
      <dsp:spPr>
        <a:xfrm>
          <a:off x="0" y="1123773"/>
          <a:ext cx="2331816" cy="1868727"/>
        </a:xfrm>
        <a:prstGeom prst="roundRect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Memperoleh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keseimbangan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antara</a:t>
          </a:r>
          <a:r>
            <a:rPr lang="en-US" sz="1600" kern="1200" dirty="0" smtClean="0"/>
            <a:t> brightness </a:t>
          </a:r>
          <a:r>
            <a:rPr lang="en-US" sz="1600" kern="1200" dirty="0" err="1" smtClean="0"/>
            <a:t>layar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kecerahan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lingkungan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sekitar</a:t>
          </a:r>
          <a:r>
            <a:rPr lang="en-US" sz="1600" kern="1200" dirty="0" smtClean="0"/>
            <a:t> user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layar</a:t>
          </a:r>
          <a:endParaRPr lang="en-US" sz="1600" kern="1200" dirty="0"/>
        </a:p>
      </dsp:txBody>
      <dsp:txXfrm>
        <a:off x="91224" y="1214997"/>
        <a:ext cx="2149368" cy="16862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B0BF-3D7B-4A94-B073-8CF5C11560EB}">
      <dsp:nvSpPr>
        <dsp:cNvPr id="0" name=""/>
        <dsp:cNvSpPr/>
      </dsp:nvSpPr>
      <dsp:spPr>
        <a:xfrm rot="10800000">
          <a:off x="-1" y="0"/>
          <a:ext cx="8257135" cy="1124721"/>
        </a:xfrm>
        <a:prstGeom prst="homePlat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71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   </a:t>
          </a:r>
          <a:r>
            <a:rPr lang="en-US" sz="2100" kern="1200" dirty="0" err="1" smtClean="0">
              <a:solidFill>
                <a:schemeClr val="tx1"/>
              </a:solidFill>
            </a:rPr>
            <a:t>Cahaya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langsung</a:t>
          </a:r>
          <a:r>
            <a:rPr lang="en-US" sz="2100" kern="1200" dirty="0" smtClean="0">
              <a:solidFill>
                <a:schemeClr val="tx1"/>
              </a:solidFill>
            </a:rPr>
            <a:t> , </a:t>
          </a:r>
          <a:r>
            <a:rPr lang="en-US" sz="2100" kern="1200" dirty="0" err="1" smtClean="0">
              <a:solidFill>
                <a:schemeClr val="tx1"/>
              </a:solidFill>
            </a:rPr>
            <a:t>misalkan</a:t>
          </a:r>
          <a:r>
            <a:rPr lang="en-US" sz="2100" kern="1200" dirty="0" smtClean="0">
              <a:solidFill>
                <a:schemeClr val="tx1"/>
              </a:solidFill>
            </a:rPr>
            <a:t>: </a:t>
          </a:r>
          <a:r>
            <a:rPr lang="en-US" sz="2100" kern="1200" dirty="0" err="1" smtClean="0">
              <a:solidFill>
                <a:schemeClr val="tx1"/>
              </a:solidFill>
            </a:rPr>
            <a:t>dari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matahari</a:t>
          </a:r>
          <a:r>
            <a:rPr lang="en-US" sz="2100" kern="1200" dirty="0" smtClean="0">
              <a:solidFill>
                <a:schemeClr val="tx1"/>
              </a:solidFill>
            </a:rPr>
            <a:t>, </a:t>
          </a:r>
          <a:r>
            <a:rPr lang="en-US" sz="2100" kern="1200" dirty="0" err="1" smtClean="0">
              <a:solidFill>
                <a:schemeClr val="tx1"/>
              </a:solidFill>
            </a:rPr>
            <a:t>atau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lampu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penerangan</a:t>
          </a:r>
          <a:endParaRPr lang="en-US" sz="2100" kern="1200" dirty="0">
            <a:solidFill>
              <a:schemeClr val="tx1"/>
            </a:solidFill>
          </a:endParaRPr>
        </a:p>
      </dsp:txBody>
      <dsp:txXfrm rot="10800000">
        <a:off x="281179" y="0"/>
        <a:ext cx="7975955" cy="1124721"/>
      </dsp:txXfrm>
    </dsp:sp>
    <dsp:sp modelId="{D02EDAB2-B3D5-472D-A409-6E32FE7BD547}">
      <dsp:nvSpPr>
        <dsp:cNvPr id="0" name=""/>
        <dsp:cNvSpPr/>
      </dsp:nvSpPr>
      <dsp:spPr>
        <a:xfrm>
          <a:off x="30704" y="19339"/>
          <a:ext cx="1124721" cy="1124721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7BCA-C970-4839-A3E2-234C437DD255}">
      <dsp:nvSpPr>
        <dsp:cNvPr id="0" name=""/>
        <dsp:cNvSpPr/>
      </dsp:nvSpPr>
      <dsp:spPr>
        <a:xfrm rot="10800000">
          <a:off x="-1" y="1406211"/>
          <a:ext cx="8257135" cy="1124721"/>
        </a:xfrm>
        <a:prstGeom prst="homePlat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71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Cahaya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tidak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langsung</a:t>
          </a:r>
          <a:r>
            <a:rPr lang="en-US" sz="2100" kern="1200" dirty="0" smtClean="0">
              <a:solidFill>
                <a:schemeClr val="tx1"/>
              </a:solidFill>
            </a:rPr>
            <a:t> yang </a:t>
          </a:r>
          <a:r>
            <a:rPr lang="en-US" sz="2100" kern="1200" dirty="0" err="1" smtClean="0">
              <a:solidFill>
                <a:schemeClr val="tx1"/>
              </a:solidFill>
            </a:rPr>
            <a:t>dipantulkan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melalui</a:t>
          </a:r>
          <a:r>
            <a:rPr lang="en-US" sz="2100" kern="1200" dirty="0" smtClean="0">
              <a:solidFill>
                <a:schemeClr val="tx1"/>
              </a:solidFill>
            </a:rPr>
            <a:t>: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     </a:t>
          </a:r>
          <a:r>
            <a:rPr lang="en-US" sz="2100" kern="1200" dirty="0" err="1" smtClean="0">
              <a:solidFill>
                <a:schemeClr val="tx1"/>
              </a:solidFill>
            </a:rPr>
            <a:t>Tembok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atau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partisi</a:t>
          </a:r>
          <a:r>
            <a:rPr lang="en-US" sz="2100" kern="1200" dirty="0" smtClean="0">
              <a:solidFill>
                <a:schemeClr val="tx1"/>
              </a:solidFill>
            </a:rPr>
            <a:t>, </a:t>
          </a:r>
          <a:r>
            <a:rPr lang="en-US" sz="2100" kern="1200" dirty="0" err="1" smtClean="0">
              <a:solidFill>
                <a:schemeClr val="tx1"/>
              </a:solidFill>
            </a:rPr>
            <a:t>plafon</a:t>
          </a:r>
          <a:r>
            <a:rPr lang="en-US" sz="2100" kern="1200" dirty="0" smtClean="0">
              <a:solidFill>
                <a:schemeClr val="tx1"/>
              </a:solidFill>
            </a:rPr>
            <a:t>, </a:t>
          </a:r>
          <a:r>
            <a:rPr lang="en-US" sz="2100" kern="1200" dirty="0" err="1" smtClean="0">
              <a:solidFill>
                <a:schemeClr val="tx1"/>
              </a:solidFill>
            </a:rPr>
            <a:t>lantai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rumah</a:t>
          </a:r>
          <a:r>
            <a:rPr lang="en-US" sz="2100" kern="1200" dirty="0" smtClean="0">
              <a:solidFill>
                <a:schemeClr val="tx1"/>
              </a:solidFill>
            </a:rPr>
            <a:t>, </a:t>
          </a:r>
          <a:r>
            <a:rPr lang="en-US" sz="2100" kern="1200" dirty="0" err="1" smtClean="0">
              <a:solidFill>
                <a:schemeClr val="tx1"/>
              </a:solidFill>
            </a:rPr>
            <a:t>bahan</a:t>
          </a:r>
          <a:r>
            <a:rPr lang="en-US" sz="2100" kern="1200" dirty="0" smtClean="0">
              <a:solidFill>
                <a:schemeClr val="tx1"/>
              </a:solidFill>
            </a:rPr>
            <a:t> yang </a:t>
          </a:r>
          <a:r>
            <a:rPr lang="en-US" sz="2100" kern="1200" dirty="0" err="1" smtClean="0">
              <a:solidFill>
                <a:schemeClr val="tx1"/>
              </a:solidFill>
            </a:rPr>
            <a:t>ada</a:t>
          </a:r>
          <a:r>
            <a:rPr lang="en-US" sz="2100" kern="1200" dirty="0" smtClean="0">
              <a:solidFill>
                <a:schemeClr val="tx1"/>
              </a:solidFill>
            </a:rPr>
            <a:t> di </a:t>
          </a:r>
          <a:r>
            <a:rPr lang="en-US" sz="2100" kern="1200" dirty="0" err="1" smtClean="0">
              <a:solidFill>
                <a:schemeClr val="tx1"/>
              </a:solidFill>
            </a:rPr>
            <a:t>sekitar</a:t>
          </a:r>
          <a:r>
            <a:rPr lang="en-US" sz="2100" kern="1200" dirty="0" smtClean="0">
              <a:solidFill>
                <a:schemeClr val="tx1"/>
              </a:solidFill>
            </a:rPr>
            <a:t>, </a:t>
          </a:r>
          <a:r>
            <a:rPr lang="en-US" sz="2100" kern="1200" dirty="0" err="1" smtClean="0">
              <a:solidFill>
                <a:schemeClr val="tx1"/>
              </a:solidFill>
            </a:rPr>
            <a:t>meja</a:t>
          </a:r>
          <a:r>
            <a:rPr lang="en-US" sz="2100" kern="1200" dirty="0" smtClean="0">
              <a:solidFill>
                <a:schemeClr val="tx1"/>
              </a:solidFill>
            </a:rPr>
            <a:t>, </a:t>
          </a:r>
          <a:r>
            <a:rPr lang="en-US" sz="2100" kern="1200" dirty="0" err="1" smtClean="0">
              <a:solidFill>
                <a:schemeClr val="tx1"/>
              </a:solidFill>
            </a:rPr>
            <a:t>pakaian</a:t>
          </a:r>
          <a:endParaRPr lang="en-US" sz="2100" kern="1200" dirty="0">
            <a:solidFill>
              <a:schemeClr val="tx1"/>
            </a:solidFill>
          </a:endParaRPr>
        </a:p>
      </dsp:txBody>
      <dsp:txXfrm rot="10800000">
        <a:off x="281179" y="1406211"/>
        <a:ext cx="7975955" cy="1124721"/>
      </dsp:txXfrm>
    </dsp:sp>
    <dsp:sp modelId="{036FD7A3-6066-4D38-BC8A-55BF2F0437EC}">
      <dsp:nvSpPr>
        <dsp:cNvPr id="0" name=""/>
        <dsp:cNvSpPr/>
      </dsp:nvSpPr>
      <dsp:spPr>
        <a:xfrm>
          <a:off x="32987" y="1406520"/>
          <a:ext cx="1124721" cy="1124721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DA87-1D17-4936-B4A9-C04E41DC6E6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C69D-836A-44E6-AA62-1178FC82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C69D-836A-44E6-AA62-1178FC8274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2EC4C4A-7B41-4A3E-BE61-6EFAC083D9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646FED6-7D52-4118-913A-9C3909D9CC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14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905000"/>
            <a:ext cx="3657600" cy="19720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 smtClean="0">
                <a:solidFill>
                  <a:schemeClr val="tx1"/>
                </a:solidFill>
              </a:rPr>
              <a:t>Suatu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bidang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studi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mencari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menangani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desain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peralatan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tugas-tugas</a:t>
            </a:r>
            <a:r>
              <a:rPr lang="en-US" sz="2000" dirty="0" smtClean="0">
                <a:solidFill>
                  <a:schemeClr val="tx1"/>
                </a:solidFill>
              </a:rPr>
              <a:t>  yang </a:t>
            </a:r>
            <a:r>
              <a:rPr lang="en-US" sz="2000" dirty="0" err="1" smtClean="0">
                <a:solidFill>
                  <a:schemeClr val="tx1"/>
                </a:solidFill>
              </a:rPr>
              <a:t>cocok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kapabilitas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manusia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limitnya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29050" y="3810000"/>
            <a:ext cx="5257800" cy="27267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memahami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seluruh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keadaan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manusia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baik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segi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anatomi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fisiologi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psikologi</a:t>
            </a:r>
            <a:r>
              <a:rPr lang="en-US" sz="2400" dirty="0" smtClean="0">
                <a:solidFill>
                  <a:schemeClr val="tx1"/>
                </a:solidFill>
              </a:rPr>
              <a:t>, engineering, </a:t>
            </a:r>
            <a:r>
              <a:rPr lang="en-US" sz="2400" dirty="0" err="1" smtClean="0">
                <a:solidFill>
                  <a:schemeClr val="tx1"/>
                </a:solidFill>
              </a:rPr>
              <a:t>manajemen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desain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perancangan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desain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tugas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berguna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88432" y="4121057"/>
            <a:ext cx="2558955" cy="11811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i-FI" sz="2000" dirty="0" smtClean="0">
                <a:solidFill>
                  <a:schemeClr val="tx1"/>
                </a:solidFill>
              </a:rPr>
              <a:t>Aturan atau kebijaksanaan dalam bekerja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8575" y="5615197"/>
            <a:ext cx="2558955" cy="1181100"/>
          </a:xfrm>
          <a:prstGeom prst="roundRect">
            <a:avLst>
              <a:gd name="adj" fmla="val 1182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i-FI" sz="2000" dirty="0" smtClean="0">
                <a:solidFill>
                  <a:schemeClr val="tx1"/>
                </a:solidFill>
              </a:rPr>
              <a:t>Ramah penggunaan di segala tempat dan bidang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02087" y="1905000"/>
            <a:ext cx="4289377" cy="17002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i-FI" sz="2400" dirty="0" smtClean="0">
                <a:solidFill>
                  <a:schemeClr val="tx1"/>
                </a:solidFill>
              </a:rPr>
              <a:t>Kondisi yang memungkinkan Efiseiensi dan kemudahan pada penggunaan banyak peralatan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97643" y="1119568"/>
            <a:ext cx="20217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definisi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: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69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SUMBER CAHAYA RUAG KER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4628"/>
            <a:ext cx="6705601" cy="35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21818682"/>
              </p:ext>
            </p:extLst>
          </p:nvPr>
        </p:nvGraphicFramePr>
        <p:xfrm>
          <a:off x="429668" y="1297808"/>
          <a:ext cx="8257132" cy="2531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460374" y="897698"/>
            <a:ext cx="2832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SUMBER CAHAYA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375" y="1924734"/>
            <a:ext cx="2832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1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481985" y="897522"/>
            <a:ext cx="71380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Faktor-faktor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harus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Diperhatikan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dalam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encahayaan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9481258"/>
              </p:ext>
            </p:extLst>
          </p:nvPr>
        </p:nvGraphicFramePr>
        <p:xfrm>
          <a:off x="609600" y="1327202"/>
          <a:ext cx="8229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1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2286000" y="889753"/>
            <a:ext cx="47482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SUHU DAN KUALITAS UDARA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https://encrypted-tbn0.gstatic.com/images?q=tbn:ANd9GcQrGRccXZsbWwKdGksZyuNZ8SNkgUo_rtw_k4pKb-HiyF8pS_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863"/>
            <a:ext cx="3557584" cy="267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verheat pc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61210"/>
            <a:ext cx="3557585" cy="26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733800" y="1271816"/>
            <a:ext cx="4953000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Komputer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bekerja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terlalu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lama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akan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menghasilkan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residu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panas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dapat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mempengaruhi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suhu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aroma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udara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di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lingkungan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sekitar</a:t>
            </a:r>
            <a:r>
              <a:rPr lang="en-US" sz="20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workstation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Overheat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ini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akan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berpengaruh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kinerja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komputer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operator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Sehingga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diperlukan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peralatan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lain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untuk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mengurangi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panas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dari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sisi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PC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wrokstation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maupun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ruangan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ex:AC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dsb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workstation,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semisal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heatsink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fan external, smart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coller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PC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7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1845"/>
            <a:ext cx="6705600" cy="425355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0" y="705920"/>
            <a:ext cx="43529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GANGGUAN SUARA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931258"/>
            <a:ext cx="4572000" cy="64325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berasal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AC,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speaker,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peralatan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lainnya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relatif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user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Akibatnya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user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terganggu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stress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konsentrasinya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menurun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Cara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mengatasi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Menutup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telinga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Memasang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peredam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Perbaikan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Desain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Akustik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AutoShape 2" descr="Image result for GANGGUAN SUARA p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89808"/>
            <a:ext cx="4403158" cy="332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Image result for GANGGUAN SUARA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" y="4419599"/>
            <a:ext cx="3947614" cy="230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82892023"/>
              </p:ext>
            </p:extLst>
          </p:nvPr>
        </p:nvGraphicFramePr>
        <p:xfrm>
          <a:off x="404884" y="1298849"/>
          <a:ext cx="8153400" cy="5398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1905000" y="867957"/>
            <a:ext cx="47482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PRINSIP </a:t>
            </a:r>
            <a:r>
              <a:rPr lang="en-US" sz="20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KOGNITIF (1)</a:t>
            </a:r>
            <a:endParaRPr lang="en-US" sz="20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6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91742630"/>
              </p:ext>
            </p:extLst>
          </p:nvPr>
        </p:nvGraphicFramePr>
        <p:xfrm>
          <a:off x="404884" y="1298849"/>
          <a:ext cx="8153400" cy="5398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2438400" y="862457"/>
            <a:ext cx="4495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PRINSIP </a:t>
            </a:r>
            <a:r>
              <a:rPr lang="en-US" sz="20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KOGNITIF (2)</a:t>
            </a:r>
            <a:endParaRPr lang="en-US" sz="20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4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FF8021">
                  <a:lumMod val="75000"/>
                </a:srgbClr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212745"/>
              </a:solidFill>
            </a:endParaRPr>
          </a:p>
          <a:p>
            <a:pPr>
              <a:buClr>
                <a:srgbClr val="F14124">
                  <a:lumMod val="75000"/>
                </a:srgbClr>
              </a:buClr>
            </a:pPr>
            <a:endParaRPr lang="en-US" dirty="0">
              <a:solidFill>
                <a:srgbClr val="212745"/>
              </a:solidFill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212745"/>
              </a:solidFill>
            </a:endParaRPr>
          </a:p>
          <a:p>
            <a:pPr>
              <a:buClr>
                <a:srgbClr val="F14124">
                  <a:lumMod val="75000"/>
                </a:srgbClr>
              </a:buClr>
            </a:pPr>
            <a:r>
              <a:rPr lang="en-US" sz="7200" b="1" dirty="0" smtClean="0">
                <a:solidFill>
                  <a:prstClr val="black"/>
                </a:solidFill>
              </a:rPr>
              <a:t> </a:t>
            </a:r>
            <a:endParaRPr lang="en-US" sz="7200" b="1" dirty="0">
              <a:solidFill>
                <a:prstClr val="black"/>
              </a:solidFill>
            </a:endParaRPr>
          </a:p>
          <a:p>
            <a:pPr>
              <a:buClr>
                <a:srgbClr val="F14124">
                  <a:lumMod val="75000"/>
                </a:srgbClr>
              </a:buClr>
            </a:pPr>
            <a:endParaRPr lang="en-US" sz="7200" dirty="0">
              <a:solidFill>
                <a:srgbClr val="21274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887831"/>
            <a:ext cx="5943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</a:t>
            </a:r>
            <a:r>
              <a:rPr lang="en-US" sz="20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Ergonomi</a:t>
            </a:r>
            <a:r>
              <a:rPr lang="en-US" sz="20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sz="20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en-US" sz="20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Tipe</a:t>
            </a:r>
            <a:r>
              <a:rPr lang="en-US" sz="20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0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Kebiasaan</a:t>
            </a:r>
            <a:r>
              <a:rPr lang="en-US" sz="20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Kinerja</a:t>
            </a:r>
            <a:endParaRPr lang="en-US" sz="2000" b="1" dirty="0">
              <a:ln w="1905"/>
              <a:gradFill>
                <a:gsLst>
                  <a:gs pos="0">
                    <a:srgbClr val="F14124">
                      <a:shade val="20000"/>
                      <a:satMod val="200000"/>
                    </a:srgbClr>
                  </a:gs>
                  <a:gs pos="78000">
                    <a:srgbClr val="F14124">
                      <a:tint val="90000"/>
                      <a:shade val="89000"/>
                      <a:satMod val="220000"/>
                    </a:srgbClr>
                  </a:gs>
                  <a:gs pos="100000">
                    <a:srgbClr val="F14124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79697764"/>
              </p:ext>
            </p:extLst>
          </p:nvPr>
        </p:nvGraphicFramePr>
        <p:xfrm>
          <a:off x="609600" y="1327202"/>
          <a:ext cx="8229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653955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155575" y="542753"/>
            <a:ext cx="213042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KONDISI KESEHATAN YANG BERPENGARUH PADA WORKSTATION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146" name="Picture 2" descr="Image result for SAKIT KARENA K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12" y="97226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AKIT KARENA K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88" y="4648200"/>
            <a:ext cx="3276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9032339"/>
              </p:ext>
            </p:extLst>
          </p:nvPr>
        </p:nvGraphicFramePr>
        <p:xfrm>
          <a:off x="768184" y="1385461"/>
          <a:ext cx="707181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99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653955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155575" y="766946"/>
            <a:ext cx="31591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Ergonomi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Antarmuka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39040655"/>
              </p:ext>
            </p:extLst>
          </p:nvPr>
        </p:nvGraphicFramePr>
        <p:xfrm>
          <a:off x="768184" y="1143000"/>
          <a:ext cx="8375816" cy="557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1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653955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165811" y="766946"/>
            <a:ext cx="22066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Consistency</a:t>
            </a:r>
            <a:endParaRPr lang="en-US" sz="2800" b="1" cap="none" spc="0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2990913"/>
              </p:ext>
            </p:extLst>
          </p:nvPr>
        </p:nvGraphicFramePr>
        <p:xfrm>
          <a:off x="307975" y="1324738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817" y="454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0375" y="990600"/>
            <a:ext cx="5105400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Keuntungan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Penerapan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Ergonomik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34039506"/>
              </p:ext>
            </p:extLst>
          </p:nvPr>
        </p:nvGraphicFramePr>
        <p:xfrm>
          <a:off x="185445" y="1371600"/>
          <a:ext cx="64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45" y="685801"/>
            <a:ext cx="224042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95300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53000"/>
            <a:ext cx="2619375" cy="179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840245" y="2667000"/>
            <a:ext cx="224042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Aspek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Ergonomi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harus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diterapkan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endParaRPr lang="en-US" sz="2000" b="1" cap="none" spc="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Lingkungan</a:t>
            </a:r>
            <a:endParaRPr lang="en-US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cap="none" spc="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0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endParaRPr lang="en-US" sz="2000" b="1" cap="none" spc="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cap="none" spc="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Tipe</a:t>
            </a:r>
            <a:r>
              <a:rPr lang="en-US" sz="20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0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Kebiasaan</a:t>
            </a:r>
            <a:r>
              <a:rPr lang="en-US" sz="20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kinerja</a:t>
            </a:r>
            <a:endParaRPr lang="en-US" sz="2000" b="1" cap="none" spc="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Antarmuka</a:t>
            </a:r>
            <a:endParaRPr lang="en-US" sz="2000" b="1" cap="none" spc="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45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653955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184009" y="794554"/>
            <a:ext cx="24829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Simplicity</a:t>
            </a:r>
            <a:endParaRPr lang="en-US" sz="2400" b="1" cap="none" spc="0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65656917"/>
              </p:ext>
            </p:extLst>
          </p:nvPr>
        </p:nvGraphicFramePr>
        <p:xfrm>
          <a:off x="762000" y="1371600"/>
          <a:ext cx="73152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2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653955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0674377"/>
              </p:ext>
            </p:extLst>
          </p:nvPr>
        </p:nvGraphicFramePr>
        <p:xfrm>
          <a:off x="304800" y="1828800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65811" y="766946"/>
            <a:ext cx="36441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Cognitive Directness</a:t>
            </a:r>
            <a:endParaRPr lang="en-US" sz="2800" b="1" cap="none" spc="0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7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653955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7622420"/>
              </p:ext>
            </p:extLst>
          </p:nvPr>
        </p:nvGraphicFramePr>
        <p:xfrm>
          <a:off x="307974" y="1324738"/>
          <a:ext cx="85312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188557" y="766946"/>
            <a:ext cx="48406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Human Memory Limitation</a:t>
            </a:r>
            <a:endParaRPr lang="en-US" sz="2800" b="1" cap="none" spc="0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7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762001"/>
            <a:ext cx="3048000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LINGKUNGAN FISIK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7975" y="1237399"/>
            <a:ext cx="4876800" cy="1447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Yaitu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lingkungan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dimana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interaksi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manusia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komputer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terjadi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Lingkungan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fisik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berubah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menyesuaikan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keinginan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user </a:t>
            </a: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05083902"/>
              </p:ext>
            </p:extLst>
          </p:nvPr>
        </p:nvGraphicFramePr>
        <p:xfrm>
          <a:off x="5181600" y="1752600"/>
          <a:ext cx="396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ubtitle 4"/>
          <p:cNvSpPr txBox="1">
            <a:spLocks/>
          </p:cNvSpPr>
          <p:nvPr/>
        </p:nvSpPr>
        <p:spPr>
          <a:xfrm>
            <a:off x="6172200" y="1219201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6200" b="1" dirty="0" err="1" smtClean="0">
                <a:solidFill>
                  <a:schemeClr val="tx1"/>
                </a:solidFill>
              </a:rPr>
              <a:t>Pedoman</a:t>
            </a:r>
            <a:r>
              <a:rPr lang="en-US" sz="6200" b="1" dirty="0" smtClean="0">
                <a:solidFill>
                  <a:schemeClr val="tx1"/>
                </a:solidFill>
              </a:rPr>
              <a:t> </a:t>
            </a:r>
            <a:r>
              <a:rPr lang="en-US" sz="6200" b="1" dirty="0" err="1" smtClean="0">
                <a:solidFill>
                  <a:schemeClr val="tx1"/>
                </a:solidFill>
              </a:rPr>
              <a:t>Merancang</a:t>
            </a:r>
            <a:r>
              <a:rPr lang="en-US" sz="6200" b="1" dirty="0" smtClean="0">
                <a:solidFill>
                  <a:schemeClr val="tx1"/>
                </a:solidFill>
              </a:rPr>
              <a:t> </a:t>
            </a:r>
            <a:r>
              <a:rPr lang="en-US" sz="6200" b="1" dirty="0" err="1" smtClean="0">
                <a:solidFill>
                  <a:schemeClr val="tx1"/>
                </a:solidFill>
              </a:rPr>
              <a:t>Lingkungan</a:t>
            </a:r>
            <a:r>
              <a:rPr lang="en-US" sz="6200" b="1" dirty="0" smtClean="0">
                <a:solidFill>
                  <a:schemeClr val="tx1"/>
                </a:solidFill>
              </a:rPr>
              <a:t> </a:t>
            </a:r>
            <a:r>
              <a:rPr lang="en-US" sz="6200" b="1" dirty="0" err="1" smtClean="0">
                <a:solidFill>
                  <a:schemeClr val="tx1"/>
                </a:solidFill>
              </a:rPr>
              <a:t>Fisik</a:t>
            </a:r>
            <a:endParaRPr lang="en-US" sz="62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13934176"/>
              </p:ext>
            </p:extLst>
          </p:nvPr>
        </p:nvGraphicFramePr>
        <p:xfrm>
          <a:off x="155575" y="2895600"/>
          <a:ext cx="5562600" cy="3517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27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5574" y="1065051"/>
            <a:ext cx="82264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Aspek-aspek</a:t>
            </a:r>
            <a:r>
              <a:rPr lang="en-US" sz="20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asar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kegunaan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0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20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(Workstation)</a:t>
            </a:r>
            <a:endParaRPr lang="en-US" sz="20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575" y="1530909"/>
            <a:ext cx="6931025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lingkungan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dimana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ditempatkan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dimanfaatkan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bagaimana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kondisi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lingkungan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kerjanya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 </a:t>
            </a:r>
          </a:p>
          <a:p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0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durasi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berapa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lama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digunakan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0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tipe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</a:t>
            </a:r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bagaimana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diselesaikan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dalam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arti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persepsi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kebutuhan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motorik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</a:p>
          <a:p>
            <a:r>
              <a:rPr lang="en-US" sz="20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beban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psikologi</a:t>
            </a:r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apakah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pekerjaannya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membosankan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apakah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pekerjaannya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mampu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memberikan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tantangan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apakah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pekerjaannya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mempunyai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arti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khusus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bagi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seorang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20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05559784"/>
              </p:ext>
            </p:extLst>
          </p:nvPr>
        </p:nvGraphicFramePr>
        <p:xfrm>
          <a:off x="46482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FF8021">
                  <a:lumMod val="75000"/>
                </a:srgbClr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 smtClean="0">
              <a:solidFill>
                <a:srgbClr val="212745"/>
              </a:solidFill>
            </a:endParaRPr>
          </a:p>
          <a:p>
            <a:pPr>
              <a:buClr>
                <a:srgbClr val="F14124">
                  <a:lumMod val="75000"/>
                </a:srgbClr>
              </a:buClr>
            </a:pPr>
            <a:endParaRPr lang="en-US" dirty="0">
              <a:solidFill>
                <a:srgbClr val="212745"/>
              </a:solidFill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125856256"/>
              </p:ext>
            </p:extLst>
          </p:nvPr>
        </p:nvGraphicFramePr>
        <p:xfrm>
          <a:off x="3899214" y="3517586"/>
          <a:ext cx="5054286" cy="331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60375" y="1084219"/>
            <a:ext cx="83788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Aspek</a:t>
            </a:r>
            <a:r>
              <a:rPr lang="en-US" sz="24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</a:t>
            </a:r>
            <a:r>
              <a:rPr lang="en-US" sz="24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rgonomik</a:t>
            </a:r>
            <a:r>
              <a:rPr lang="en-US" sz="24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Dari </a:t>
            </a:r>
            <a:r>
              <a:rPr lang="en-US" sz="24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4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2400" b="1" dirty="0" smtClean="0">
                <a:ln w="1905"/>
                <a:gradFill>
                  <a:gsLst>
                    <a:gs pos="0">
                      <a:srgbClr val="F14124">
                        <a:shade val="20000"/>
                        <a:satMod val="200000"/>
                      </a:srgbClr>
                    </a:gs>
                    <a:gs pos="78000">
                      <a:srgbClr val="F14124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14124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(Workstation)</a:t>
            </a:r>
            <a:endParaRPr lang="en-US" sz="2400" b="1" dirty="0">
              <a:ln w="1905"/>
              <a:gradFill>
                <a:gsLst>
                  <a:gs pos="0">
                    <a:srgbClr val="F14124">
                      <a:shade val="20000"/>
                      <a:satMod val="200000"/>
                    </a:srgbClr>
                  </a:gs>
                  <a:gs pos="78000">
                    <a:srgbClr val="F14124">
                      <a:tint val="90000"/>
                      <a:shade val="89000"/>
                      <a:satMod val="220000"/>
                    </a:srgbClr>
                  </a:gs>
                  <a:gs pos="100000">
                    <a:srgbClr val="F14124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4970360"/>
              </p:ext>
            </p:extLst>
          </p:nvPr>
        </p:nvGraphicFramePr>
        <p:xfrm>
          <a:off x="460375" y="4248090"/>
          <a:ext cx="3197225" cy="170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307974" y="3828930"/>
            <a:ext cx="35912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 err="1" smtClean="0">
                <a:ln w="0"/>
                <a:gradFill flip="none">
                  <a:gsLst>
                    <a:gs pos="0">
                      <a:srgbClr val="4E67C8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E67C8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E67C8">
                        <a:shade val="65000"/>
                        <a:satMod val="130000"/>
                      </a:srgbClr>
                    </a:gs>
                    <a:gs pos="92000">
                      <a:srgbClr val="4E67C8">
                        <a:shade val="50000"/>
                        <a:satMod val="120000"/>
                      </a:srgbClr>
                    </a:gs>
                    <a:gs pos="100000">
                      <a:srgbClr val="4E67C8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Prinsip-Prinsip</a:t>
            </a:r>
            <a:r>
              <a:rPr lang="en-US" sz="2000" b="1" cap="all" dirty="0" smtClean="0">
                <a:ln w="0"/>
                <a:gradFill flip="none">
                  <a:gsLst>
                    <a:gs pos="0">
                      <a:srgbClr val="4E67C8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E67C8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E67C8">
                        <a:shade val="65000"/>
                        <a:satMod val="130000"/>
                      </a:srgbClr>
                    </a:gs>
                    <a:gs pos="92000">
                      <a:srgbClr val="4E67C8">
                        <a:shade val="50000"/>
                        <a:satMod val="120000"/>
                      </a:srgbClr>
                    </a:gs>
                    <a:gs pos="100000">
                      <a:srgbClr val="4E67C8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Ergonomic</a:t>
            </a:r>
            <a:endParaRPr lang="en-US" sz="2000" b="1" cap="all" dirty="0">
              <a:ln w="0"/>
              <a:gradFill flip="none">
                <a:gsLst>
                  <a:gs pos="0">
                    <a:srgbClr val="4E67C8">
                      <a:tint val="75000"/>
                      <a:shade val="75000"/>
                      <a:satMod val="170000"/>
                    </a:srgbClr>
                  </a:gs>
                  <a:gs pos="49000">
                    <a:srgbClr val="4E67C8">
                      <a:tint val="88000"/>
                      <a:shade val="65000"/>
                      <a:satMod val="172000"/>
                    </a:srgbClr>
                  </a:gs>
                  <a:gs pos="50000">
                    <a:srgbClr val="4E67C8">
                      <a:shade val="65000"/>
                      <a:satMod val="130000"/>
                    </a:srgbClr>
                  </a:gs>
                  <a:gs pos="92000">
                    <a:srgbClr val="4E67C8">
                      <a:shade val="50000"/>
                      <a:satMod val="120000"/>
                    </a:srgbClr>
                  </a:gs>
                  <a:gs pos="100000">
                    <a:srgbClr val="4E67C8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974" y="1578593"/>
            <a:ext cx="8531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solidFill>
                  <a:prstClr val="black"/>
                </a:solidFill>
              </a:rPr>
              <a:t>Aspek-aspek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dasar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pada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kegunaan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Stasiun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kerja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merupakan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acuan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untuk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melakukan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evaluasi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terhadap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aspek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kesehatan</a:t>
            </a:r>
            <a:r>
              <a:rPr lang="en-US" sz="2400" dirty="0" smtClean="0">
                <a:solidFill>
                  <a:prstClr val="black"/>
                </a:solidFill>
              </a:rPr>
              <a:t> (</a:t>
            </a:r>
            <a:r>
              <a:rPr lang="en-US" sz="2400" dirty="0" err="1" smtClean="0">
                <a:solidFill>
                  <a:prstClr val="black"/>
                </a:solidFill>
              </a:rPr>
              <a:t>beban</a:t>
            </a:r>
            <a:r>
              <a:rPr lang="en-US" sz="2400" dirty="0" smtClean="0">
                <a:solidFill>
                  <a:prstClr val="black"/>
                </a:solidFill>
              </a:rPr>
              <a:t> visual, </a:t>
            </a:r>
            <a:r>
              <a:rPr lang="en-US" sz="2400" dirty="0" err="1" smtClean="0">
                <a:solidFill>
                  <a:prstClr val="black"/>
                </a:solidFill>
              </a:rPr>
              <a:t>beban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otot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beban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postur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tubuh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dan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beban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tekanan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psikis</a:t>
            </a:r>
            <a:r>
              <a:rPr lang="en-US" sz="2400" dirty="0" smtClean="0">
                <a:solidFill>
                  <a:prstClr val="black"/>
                </a:solidFill>
              </a:rPr>
              <a:t>) </a:t>
            </a:r>
            <a:r>
              <a:rPr lang="en-US" sz="2400" dirty="0">
                <a:solidFill>
                  <a:prstClr val="black"/>
                </a:solidFill>
              </a:rPr>
              <a:t>yang </a:t>
            </a:r>
            <a:r>
              <a:rPr lang="en-US" sz="2400" dirty="0" err="1">
                <a:solidFill>
                  <a:prstClr val="black"/>
                </a:solidFill>
              </a:rPr>
              <a:t>berhubungan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dengan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pekerjaan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yang </a:t>
            </a:r>
            <a:r>
              <a:rPr lang="en-US" sz="2400" dirty="0" err="1">
                <a:solidFill>
                  <a:prstClr val="black"/>
                </a:solidFill>
              </a:rPr>
              <a:t>dilakukan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dengan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menggunakan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stasiun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kerja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638"/>
            <a:ext cx="2865509" cy="30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17" y="4018586"/>
            <a:ext cx="4182991" cy="283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46" y="1170805"/>
            <a:ext cx="4378325" cy="344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900316"/>
            <a:ext cx="467684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Untuk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menghindari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kesalahan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dalam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desain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perlu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diperhatikan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beberapa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hal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berikut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cap="none" spc="0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Posisi</a:t>
            </a:r>
            <a:r>
              <a:rPr lang="en-US" sz="2000" b="1" cap="none" spc="0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duduk</a:t>
            </a:r>
            <a:r>
              <a:rPr lang="en-US" sz="2000" b="1" cap="none" spc="0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nyaman</a:t>
            </a:r>
            <a:r>
              <a:rPr lang="en-US" sz="2000" b="1" cap="none" spc="0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000" b="1" cap="none" spc="0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fleksibel</a:t>
            </a:r>
            <a:endParaRPr lang="en-US" sz="2000" b="1" cap="none" spc="0" dirty="0" smtClean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Tersedianya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penyangga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atau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sandaran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0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memadahi</a:t>
            </a:r>
            <a:endParaRPr lang="en-US" sz="2000" b="1" dirty="0" smtClean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cap="none" spc="0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Meja</a:t>
            </a:r>
            <a:r>
              <a:rPr lang="en-US" sz="2000" b="1" cap="none" spc="0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000" b="1" cap="none" spc="0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sesuai</a:t>
            </a:r>
            <a:r>
              <a:rPr lang="en-US" sz="2000" b="1" cap="none" spc="0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untuk</a:t>
            </a:r>
            <a:r>
              <a:rPr lang="en-US" sz="2000" b="1" cap="none" spc="0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dijangkau</a:t>
            </a:r>
            <a:endParaRPr lang="en-US" sz="2000" b="1" cap="none" spc="0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3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122319"/>
            <a:ext cx="62722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Desain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(Workstation) yang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rgonomik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720798"/>
            <a:ext cx="4533900" cy="513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Image result for ergonom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91" y="1777369"/>
            <a:ext cx="4974609" cy="502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09581004"/>
              </p:ext>
            </p:extLst>
          </p:nvPr>
        </p:nvGraphicFramePr>
        <p:xfrm>
          <a:off x="1676400" y="1270817"/>
          <a:ext cx="8153400" cy="5398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2514600" y="870707"/>
            <a:ext cx="47482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PRINSIP FISKAL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3701"/>
            <a:ext cx="2898775" cy="160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94" y="4649254"/>
            <a:ext cx="1390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6" y="2476500"/>
            <a:ext cx="14001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" y="2415524"/>
            <a:ext cx="1362501" cy="215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2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845"/>
            <a:ext cx="7175351" cy="762000"/>
          </a:xfrm>
        </p:spPr>
        <p:txBody>
          <a:bodyPr/>
          <a:lstStyle/>
          <a:p>
            <a:pPr algn="ctr"/>
            <a:r>
              <a:rPr lang="en-US" dirty="0" smtClean="0"/>
              <a:t>ERGONOMIC</a:t>
            </a:r>
            <a:endParaRPr lang="en-US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762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6400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940558" y="848810"/>
            <a:ext cx="47482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Perancangan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Pencahayaan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8826815"/>
              </p:ext>
            </p:extLst>
          </p:nvPr>
        </p:nvGraphicFramePr>
        <p:xfrm>
          <a:off x="0" y="1248920"/>
          <a:ext cx="6400800" cy="423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pencahayaan kan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105692"/>
            <a:ext cx="4114799" cy="274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cahayaan kant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232" y="1647692"/>
            <a:ext cx="2704768" cy="24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1165</TotalTime>
  <Words>976</Words>
  <Application>Microsoft Office PowerPoint</Application>
  <PresentationFormat>On-screen Show (4:3)</PresentationFormat>
  <Paragraphs>332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Slipstream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  <vt:lpstr>ERGONOMIC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</dc:title>
  <dc:creator>Gohan</dc:creator>
  <cp:lastModifiedBy>Gohan</cp:lastModifiedBy>
  <cp:revision>161</cp:revision>
  <dcterms:created xsi:type="dcterms:W3CDTF">2019-09-04T00:53:20Z</dcterms:created>
  <dcterms:modified xsi:type="dcterms:W3CDTF">2019-09-08T20:07:38Z</dcterms:modified>
</cp:coreProperties>
</file>