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31"/>
  </p:notesMasterIdLst>
  <p:sldIdLst>
    <p:sldId id="261" r:id="rId3"/>
    <p:sldId id="358" r:id="rId4"/>
    <p:sldId id="265" r:id="rId5"/>
    <p:sldId id="357" r:id="rId6"/>
    <p:sldId id="326" r:id="rId7"/>
    <p:sldId id="272" r:id="rId8"/>
    <p:sldId id="372" r:id="rId9"/>
    <p:sldId id="373" r:id="rId10"/>
    <p:sldId id="374" r:id="rId11"/>
    <p:sldId id="360" r:id="rId12"/>
    <p:sldId id="366" r:id="rId13"/>
    <p:sldId id="367" r:id="rId14"/>
    <p:sldId id="368" r:id="rId15"/>
    <p:sldId id="369" r:id="rId16"/>
    <p:sldId id="365" r:id="rId17"/>
    <p:sldId id="370" r:id="rId18"/>
    <p:sldId id="371" r:id="rId19"/>
    <p:sldId id="376" r:id="rId20"/>
    <p:sldId id="375" r:id="rId21"/>
    <p:sldId id="377" r:id="rId22"/>
    <p:sldId id="378" r:id="rId23"/>
    <p:sldId id="267" r:id="rId24"/>
    <p:sldId id="379" r:id="rId25"/>
    <p:sldId id="380" r:id="rId26"/>
    <p:sldId id="381" r:id="rId27"/>
    <p:sldId id="382" r:id="rId28"/>
    <p:sldId id="383" r:id="rId29"/>
    <p:sldId id="350" r:id="rId30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7687" autoAdjust="0"/>
  </p:normalViewPr>
  <p:slideViewPr>
    <p:cSldViewPr snapToGrid="0">
      <p:cViewPr varScale="1">
        <p:scale>
          <a:sx n="48" d="100"/>
          <a:sy n="48" d="100"/>
        </p:scale>
        <p:origin x="-954" y="-9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6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07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7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9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6" r:id="rId28"/>
    <p:sldLayoutId id="2147483777" r:id="rId29"/>
    <p:sldLayoutId id="2147483778" r:id="rId30"/>
    <p:sldLayoutId id="2147483779" r:id="rId31"/>
    <p:sldLayoutId id="2147483780" r:id="rId3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7200" dirty="0"/>
              <a:t>KELOMPOK 5</a:t>
            </a:r>
            <a:endParaRPr kumimoji="1" lang="ja-JP" altLang="en-US" sz="72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sz="4800" dirty="0"/>
              <a:t>DESIGN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Ide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Membuat</a:t>
            </a:r>
            <a:r>
              <a:rPr lang="en-US" altLang="ja-JP" dirty="0"/>
              <a:t> </a:t>
            </a:r>
            <a:r>
              <a:rPr lang="en-US" altLang="ja-JP" dirty="0" err="1"/>
              <a:t>Desain</a:t>
            </a:r>
            <a:r>
              <a:rPr lang="en-US" altLang="ja-JP" dirty="0"/>
              <a:t> 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•</a:t>
            </a:r>
            <a:r>
              <a:rPr lang="en-US" altLang="ja-JP" dirty="0"/>
              <a:t>  Ide </a:t>
            </a:r>
            <a:r>
              <a:rPr lang="en-US" altLang="ja-JP" dirty="0" err="1"/>
              <a:t>berasal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Imajinasi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err="1"/>
              <a:t>Analogi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Observasi</a:t>
            </a:r>
            <a:r>
              <a:rPr lang="en-US" altLang="ja-JP" dirty="0" smtClean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praktek</a:t>
            </a:r>
            <a:r>
              <a:rPr lang="en-US" altLang="ja-JP" dirty="0"/>
              <a:t>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Observasi</a:t>
            </a:r>
            <a:r>
              <a:rPr lang="en-US" altLang="ja-JP" dirty="0" smtClean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  </a:t>
            </a:r>
            <a:endParaRPr lang="en-US" altLang="ja-JP" dirty="0" smtClean="0"/>
          </a:p>
          <a:p>
            <a:r>
              <a:rPr lang="en-US" altLang="ja-JP" dirty="0" smtClean="0"/>
              <a:t>•</a:t>
            </a:r>
            <a:r>
              <a:rPr lang="en-US" altLang="ja-JP" dirty="0"/>
              <a:t>  </a:t>
            </a:r>
            <a:r>
              <a:rPr lang="en-US" altLang="ja-JP" dirty="0" err="1"/>
              <a:t>Mengutip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bidang</a:t>
            </a:r>
            <a:r>
              <a:rPr lang="en-US" altLang="ja-JP" dirty="0"/>
              <a:t> lain 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Animasi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Teater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Information </a:t>
            </a:r>
            <a:r>
              <a:rPr lang="en-US" altLang="ja-JP" dirty="0"/>
              <a:t>displays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Arsitektur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4213877"/>
      </p:ext>
    </p:extLst>
  </p:cSld>
  <p:clrMapOvr>
    <a:masterClrMapping/>
  </p:clrMapOvr>
  <p:transition spd="slow" advTm="3037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93135" y="3055269"/>
            <a:ext cx="6390988" cy="1748684"/>
          </a:xfrm>
        </p:spPr>
        <p:txBody>
          <a:bodyPr/>
          <a:lstStyle/>
          <a:p>
            <a:r>
              <a:rPr kumimoji="1" lang="en-US" altLang="ja-JP" sz="4800" dirty="0" err="1" smtClean="0"/>
              <a:t>Prinsip-prinsip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en-US" altLang="ja-JP" sz="4800" dirty="0" err="1" smtClean="0"/>
              <a:t>Desigen</a:t>
            </a:r>
            <a:endParaRPr kumimoji="1" lang="ja-JP" altLang="en-US" sz="4800" dirty="0"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1995076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Prinsip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Prinsip</a:t>
            </a:r>
            <a:r>
              <a:rPr lang="en-US" altLang="ja-JP" dirty="0" smtClean="0"/>
              <a:t> Design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3 columns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023049" y="2655891"/>
            <a:ext cx="13649341" cy="790352"/>
          </a:xfrm>
        </p:spPr>
        <p:txBody>
          <a:bodyPr/>
          <a:lstStyle/>
          <a:p>
            <a:r>
              <a:rPr lang="en-US" altLang="ja-JP" dirty="0" err="1"/>
              <a:t>Gunakan</a:t>
            </a:r>
            <a:r>
              <a:rPr lang="en-US" altLang="ja-JP" dirty="0"/>
              <a:t> dialog yang </a:t>
            </a:r>
            <a:r>
              <a:rPr lang="en-US" altLang="ja-JP" dirty="0" err="1"/>
              <a:t>sederhana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natural.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Cocokkan</a:t>
            </a:r>
            <a:r>
              <a:rPr lang="en-US" altLang="ja-JP" dirty="0" smtClean="0"/>
              <a:t> </a:t>
            </a:r>
            <a:r>
              <a:rPr lang="en-US" altLang="ja-JP" dirty="0" err="1"/>
              <a:t>tugas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</a:t>
            </a:r>
            <a:r>
              <a:rPr lang="en-US" altLang="ja-JP" dirty="0" err="1"/>
              <a:t>pada</a:t>
            </a:r>
            <a:r>
              <a:rPr lang="en-US" altLang="ja-JP" dirty="0"/>
              <a:t> </a:t>
            </a:r>
            <a:r>
              <a:rPr lang="en-US" altLang="ja-JP" dirty="0" err="1"/>
              <a:t>satu</a:t>
            </a:r>
            <a:r>
              <a:rPr lang="en-US" altLang="ja-JP" dirty="0"/>
              <a:t> </a:t>
            </a:r>
            <a:r>
              <a:rPr lang="en-US" altLang="ja-JP" dirty="0" err="1"/>
              <a:t>cara</a:t>
            </a:r>
            <a:r>
              <a:rPr lang="en-US" altLang="ja-JP" dirty="0"/>
              <a:t> yang natural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Hindari</a:t>
            </a:r>
            <a:r>
              <a:rPr lang="en-US" altLang="ja-JP" dirty="0" smtClean="0"/>
              <a:t> </a:t>
            </a:r>
            <a:r>
              <a:rPr lang="en-US" altLang="ja-JP" dirty="0"/>
              <a:t>jargon, </a:t>
            </a:r>
            <a:r>
              <a:rPr lang="en-US" altLang="ja-JP" dirty="0" err="1"/>
              <a:t>techno­speak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Tampilkan</a:t>
            </a:r>
            <a:r>
              <a:rPr lang="en-US" altLang="ja-JP" dirty="0" smtClean="0"/>
              <a:t> </a:t>
            </a:r>
            <a:r>
              <a:rPr lang="en-US" altLang="ja-JP" dirty="0"/>
              <a:t>info </a:t>
            </a:r>
            <a:r>
              <a:rPr lang="en-US" altLang="ja-JP" dirty="0" err="1"/>
              <a:t>yg</a:t>
            </a:r>
            <a:r>
              <a:rPr lang="en-US" altLang="ja-JP" dirty="0"/>
              <a:t> user </a:t>
            </a:r>
            <a:r>
              <a:rPr lang="en-US" altLang="ja-JP" dirty="0" err="1"/>
              <a:t>perlukan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 smtClean="0"/>
              <a:t>tepat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Berusaha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konsisten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urutan</a:t>
            </a:r>
            <a:r>
              <a:rPr lang="en-US" altLang="ja-JP" dirty="0"/>
              <a:t>, </a:t>
            </a:r>
            <a:r>
              <a:rPr lang="en-US" altLang="ja-JP" dirty="0" err="1"/>
              <a:t>aksi</a:t>
            </a:r>
            <a:r>
              <a:rPr lang="en-US" altLang="ja-JP" dirty="0"/>
              <a:t>, </a:t>
            </a:r>
            <a:r>
              <a:rPr lang="en-US" altLang="ja-JP" dirty="0" err="1"/>
              <a:t>perintah</a:t>
            </a:r>
            <a:r>
              <a:rPr lang="en-US" altLang="ja-JP" dirty="0"/>
              <a:t>, layout, </a:t>
            </a:r>
            <a:r>
              <a:rPr lang="en-US" altLang="ja-JP" dirty="0" err="1"/>
              <a:t>daftar</a:t>
            </a:r>
            <a:r>
              <a:rPr lang="en-US" altLang="ja-JP" dirty="0"/>
              <a:t> </a:t>
            </a:r>
            <a:r>
              <a:rPr lang="en-US" altLang="ja-JP" dirty="0" smtClean="0"/>
              <a:t>kata­-kata </a:t>
            </a:r>
            <a:r>
              <a:rPr lang="en-US" altLang="ja-JP" dirty="0" err="1"/>
              <a:t>penting</a:t>
            </a:r>
            <a:r>
              <a:rPr lang="en-US" altLang="ja-JP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Buat</a:t>
            </a:r>
            <a:r>
              <a:rPr lang="en-US" altLang="ja-JP" dirty="0" smtClean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banyak</a:t>
            </a:r>
            <a:r>
              <a:rPr lang="en-US" altLang="ja-JP" dirty="0"/>
              <a:t> </a:t>
            </a:r>
            <a:r>
              <a:rPr lang="en-US" altLang="ja-JP" dirty="0" err="1"/>
              <a:t>prediksi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021917" y="7082422"/>
            <a:ext cx="14564874" cy="790352"/>
          </a:xfrm>
        </p:spPr>
        <p:txBody>
          <a:bodyPr/>
          <a:lstStyle/>
          <a:p>
            <a:r>
              <a:rPr lang="en-US" altLang="ja-JP" dirty="0" err="1"/>
              <a:t>Sediakan</a:t>
            </a:r>
            <a:r>
              <a:rPr lang="en-US" altLang="ja-JP" dirty="0"/>
              <a:t> </a:t>
            </a:r>
            <a:r>
              <a:rPr lang="en-US" altLang="ja-JP" dirty="0" err="1"/>
              <a:t>umpan</a:t>
            </a:r>
            <a:r>
              <a:rPr lang="en-US" altLang="ja-JP" dirty="0"/>
              <a:t> </a:t>
            </a:r>
            <a:r>
              <a:rPr lang="en-US" altLang="ja-JP" dirty="0" err="1"/>
              <a:t>balik</a:t>
            </a:r>
            <a:r>
              <a:rPr lang="en-US" altLang="ja-JP" dirty="0"/>
              <a:t> yang </a:t>
            </a:r>
            <a:r>
              <a:rPr lang="en-US" altLang="ja-JP" dirty="0" err="1"/>
              <a:t>informatif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terus­menerus</a:t>
            </a:r>
            <a:r>
              <a:rPr lang="en-US" altLang="ja-JP" dirty="0"/>
              <a:t> </a:t>
            </a:r>
            <a:r>
              <a:rPr lang="en-US" altLang="ja-JP" dirty="0" err="1"/>
              <a:t>memberitahukan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</a:t>
            </a:r>
            <a:r>
              <a:rPr lang="en-US" altLang="ja-JP" dirty="0" err="1"/>
              <a:t>tentang</a:t>
            </a:r>
            <a:r>
              <a:rPr lang="en-US" altLang="ja-JP" dirty="0"/>
              <a:t> yang </a:t>
            </a:r>
            <a:r>
              <a:rPr lang="en-US" altLang="ja-JP" dirty="0" err="1"/>
              <a:t>terjadi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 </a:t>
            </a:r>
            <a:r>
              <a:rPr lang="en-US" altLang="ja-JP" dirty="0"/>
              <a:t>Paling </a:t>
            </a:r>
            <a:r>
              <a:rPr lang="en-US" altLang="ja-JP" dirty="0" err="1"/>
              <a:t>penting</a:t>
            </a:r>
            <a:r>
              <a:rPr lang="en-US" altLang="ja-JP" dirty="0"/>
              <a:t> yang </a:t>
            </a:r>
            <a:r>
              <a:rPr lang="en-US" altLang="ja-JP" dirty="0" err="1"/>
              <a:t>sering</a:t>
            </a:r>
            <a:r>
              <a:rPr lang="en-US" altLang="ja-JP" dirty="0"/>
              <a:t> </a:t>
            </a:r>
            <a:r>
              <a:rPr lang="en-US" altLang="ja-JP" dirty="0" err="1"/>
              <a:t>dikunjungi</a:t>
            </a:r>
            <a:r>
              <a:rPr lang="en-US" altLang="ja-JP" dirty="0"/>
              <a:t>, </a:t>
            </a:r>
            <a:r>
              <a:rPr lang="en-US" altLang="ja-JP" dirty="0" err="1"/>
              <a:t>aksi</a:t>
            </a:r>
            <a:r>
              <a:rPr lang="en-US" altLang="ja-JP" dirty="0"/>
              <a:t> yang </a:t>
            </a:r>
            <a:r>
              <a:rPr lang="en-US" altLang="ja-JP" dirty="0" err="1"/>
              <a:t>nyata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441955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Prinsip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Prinsip</a:t>
            </a:r>
            <a:r>
              <a:rPr lang="en-US" altLang="ja-JP" dirty="0" smtClean="0"/>
              <a:t> Design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3 columns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023049" y="2655891"/>
            <a:ext cx="13649341" cy="790352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err="1"/>
              <a:t>Minimalkan</a:t>
            </a:r>
            <a:r>
              <a:rPr lang="en-US" altLang="ja-JP" dirty="0"/>
              <a:t> </a:t>
            </a:r>
            <a:r>
              <a:rPr lang="en-US" altLang="ja-JP" dirty="0" err="1"/>
              <a:t>beban</a:t>
            </a:r>
            <a:r>
              <a:rPr lang="en-US" altLang="ja-JP" dirty="0"/>
              <a:t> </a:t>
            </a:r>
            <a:r>
              <a:rPr lang="en-US" altLang="ja-JP" dirty="0" err="1"/>
              <a:t>ingatan</a:t>
            </a:r>
            <a:r>
              <a:rPr lang="en-US" altLang="ja-JP" dirty="0"/>
              <a:t> user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Pengenalan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 </a:t>
            </a:r>
            <a:r>
              <a:rPr lang="en-US" altLang="ja-JP" dirty="0" err="1"/>
              <a:t>dibandingkan</a:t>
            </a:r>
            <a:r>
              <a:rPr lang="en-US" altLang="ja-JP" dirty="0"/>
              <a:t> </a:t>
            </a:r>
            <a:r>
              <a:rPr lang="en-US" altLang="ja-JP" dirty="0" err="1"/>
              <a:t>mengingat</a:t>
            </a:r>
            <a:r>
              <a:rPr lang="en-US" altLang="ja-JP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Deskripsikan</a:t>
            </a:r>
            <a:r>
              <a:rPr lang="en-US" altLang="ja-JP" dirty="0" smtClean="0"/>
              <a:t> </a:t>
            </a:r>
            <a:r>
              <a:rPr lang="en-US" altLang="ja-JP" dirty="0"/>
              <a:t>format input </a:t>
            </a:r>
            <a:r>
              <a:rPr lang="en-US" altLang="ja-JP" dirty="0" err="1"/>
              <a:t>yg</a:t>
            </a:r>
            <a:r>
              <a:rPr lang="en-US" altLang="ja-JP" dirty="0"/>
              <a:t> </a:t>
            </a:r>
            <a:r>
              <a:rPr lang="en-US" altLang="ja-JP" dirty="0" err="1"/>
              <a:t>diperlukan</a:t>
            </a:r>
            <a:r>
              <a:rPr lang="en-US" altLang="ja-JP" dirty="0"/>
              <a:t>, </a:t>
            </a:r>
            <a:r>
              <a:rPr lang="en-US" altLang="ja-JP" dirty="0" err="1"/>
              <a:t>meliputi</a:t>
            </a:r>
            <a:r>
              <a:rPr lang="en-US" altLang="ja-JP" dirty="0"/>
              <a:t> </a:t>
            </a:r>
            <a:r>
              <a:rPr lang="en-US" altLang="ja-JP" dirty="0" err="1"/>
              <a:t>contoh</a:t>
            </a:r>
            <a:r>
              <a:rPr lang="en-US" altLang="ja-JP" dirty="0"/>
              <a:t> </a:t>
            </a:r>
            <a:r>
              <a:rPr lang="en-US" altLang="ja-JP" dirty="0" smtClean="0"/>
              <a:t> 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Date</a:t>
            </a:r>
            <a:r>
              <a:rPr lang="en-US" altLang="ja-JP" dirty="0"/>
              <a:t> _ _ ­ _ _ _ ­ _ _   (</a:t>
            </a:r>
            <a:r>
              <a:rPr lang="en-US" altLang="ja-JP" dirty="0" err="1"/>
              <a:t>DD­Mmm­YY</a:t>
            </a:r>
            <a:r>
              <a:rPr lang="en-US" altLang="ja-JP" dirty="0"/>
              <a:t>, e.g., 02­Aug­93)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2023050" y="4866245"/>
            <a:ext cx="11820541" cy="790352"/>
          </a:xfrm>
        </p:spPr>
        <p:txBody>
          <a:bodyPr/>
          <a:lstStyle/>
          <a:p>
            <a:r>
              <a:rPr lang="fi-FI" altLang="ja-JP" dirty="0"/>
              <a:t> Mengijinkan perubahan aksi yang mudah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urutan</a:t>
            </a:r>
            <a:r>
              <a:rPr lang="en-US" altLang="ja-JP" dirty="0"/>
              <a:t>, </a:t>
            </a:r>
            <a:r>
              <a:rPr lang="en-US" altLang="ja-JP" dirty="0" err="1"/>
              <a:t>aksi</a:t>
            </a:r>
            <a:r>
              <a:rPr lang="en-US" altLang="ja-JP" dirty="0"/>
              <a:t>, </a:t>
            </a:r>
            <a:r>
              <a:rPr lang="en-US" altLang="ja-JP" dirty="0" err="1"/>
              <a:t>perintah</a:t>
            </a:r>
            <a:r>
              <a:rPr lang="en-US" altLang="ja-JP" dirty="0"/>
              <a:t>, layout, </a:t>
            </a:r>
            <a:r>
              <a:rPr lang="en-US" altLang="ja-JP" dirty="0" err="1"/>
              <a:t>daftar</a:t>
            </a:r>
            <a:r>
              <a:rPr lang="en-US" altLang="ja-JP" dirty="0"/>
              <a:t> </a:t>
            </a:r>
            <a:r>
              <a:rPr lang="en-US" altLang="ja-JP" dirty="0" smtClean="0"/>
              <a:t>kata­-kata </a:t>
            </a:r>
            <a:r>
              <a:rPr lang="en-US" altLang="ja-JP" dirty="0" err="1"/>
              <a:t>penting</a:t>
            </a:r>
            <a:r>
              <a:rPr lang="en-US" altLang="ja-JP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Buat</a:t>
            </a:r>
            <a:r>
              <a:rPr lang="en-US" altLang="ja-JP" dirty="0" smtClean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banyak</a:t>
            </a:r>
            <a:r>
              <a:rPr lang="en-US" altLang="ja-JP" dirty="0"/>
              <a:t> </a:t>
            </a:r>
            <a:r>
              <a:rPr lang="en-US" altLang="ja-JP" dirty="0" err="1"/>
              <a:t>prediksi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021917" y="7082422"/>
            <a:ext cx="14564874" cy="790352"/>
          </a:xfrm>
        </p:spPr>
        <p:txBody>
          <a:bodyPr/>
          <a:lstStyle/>
          <a:p>
            <a:r>
              <a:rPr lang="sv-SE" altLang="ja-JP" dirty="0"/>
              <a:t>Sediakan tanda Exit dengan jelas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jangan</a:t>
            </a:r>
            <a:r>
              <a:rPr lang="en-US" altLang="ja-JP" dirty="0"/>
              <a:t> </a:t>
            </a:r>
            <a:r>
              <a:rPr lang="en-US" altLang="ja-JP" dirty="0" err="1"/>
              <a:t>membuat</a:t>
            </a:r>
            <a:r>
              <a:rPr lang="en-US" altLang="ja-JP" dirty="0"/>
              <a:t> user </a:t>
            </a:r>
            <a:r>
              <a:rPr lang="en-US" altLang="ja-JP" dirty="0" err="1"/>
              <a:t>merasa</a:t>
            </a:r>
            <a:r>
              <a:rPr lang="en-US" altLang="ja-JP" dirty="0"/>
              <a:t> </a:t>
            </a:r>
            <a:r>
              <a:rPr lang="en-US" altLang="ja-JP" dirty="0" err="1"/>
              <a:t>terperangkap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     </a:t>
            </a:r>
            <a:r>
              <a:rPr lang="en-US" altLang="ja-JP" dirty="0" err="1" smtClean="0"/>
              <a:t>Contoh</a:t>
            </a:r>
            <a:r>
              <a:rPr lang="en-US" altLang="ja-JP" dirty="0" smtClean="0"/>
              <a:t> </a:t>
            </a:r>
            <a:r>
              <a:rPr lang="en-US" altLang="ja-JP" dirty="0"/>
              <a:t>: </a:t>
            </a:r>
            <a:r>
              <a:rPr lang="en-US" altLang="ja-JP" dirty="0" err="1"/>
              <a:t>tombol</a:t>
            </a:r>
            <a:r>
              <a:rPr lang="en-US" altLang="ja-JP" dirty="0"/>
              <a:t> Cancel </a:t>
            </a:r>
            <a:r>
              <a:rPr lang="en-US" altLang="ja-JP" dirty="0" err="1"/>
              <a:t>pada</a:t>
            </a:r>
            <a:r>
              <a:rPr lang="en-US" altLang="ja-JP" dirty="0"/>
              <a:t> dialog Interrupt/resume </a:t>
            </a:r>
            <a:r>
              <a:rPr lang="en-US" altLang="ja-JP" dirty="0" err="1"/>
              <a:t>pada</a:t>
            </a:r>
            <a:r>
              <a:rPr lang="en-US" altLang="ja-JP" dirty="0"/>
              <a:t> </a:t>
            </a:r>
            <a:r>
              <a:rPr lang="en-US" altLang="ja-JP" dirty="0" err="1"/>
              <a:t>operasi</a:t>
            </a:r>
            <a:r>
              <a:rPr lang="en-US" altLang="ja-JP" dirty="0"/>
              <a:t> </a:t>
            </a:r>
            <a:r>
              <a:rPr lang="en-US" altLang="ja-JP" dirty="0" err="1"/>
              <a:t>yg</a:t>
            </a:r>
            <a:r>
              <a:rPr lang="en-US" altLang="ja-JP" dirty="0"/>
              <a:t> </a:t>
            </a:r>
            <a:r>
              <a:rPr lang="en-US" altLang="ja-JP" dirty="0" err="1"/>
              <a:t>panjang</a:t>
            </a:r>
            <a:r>
              <a:rPr lang="en-US" altLang="ja-JP" dirty="0"/>
              <a:t> (modeless) Quit –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keluar</a:t>
            </a:r>
            <a:r>
              <a:rPr lang="en-US" altLang="ja-JP" dirty="0"/>
              <a:t> </a:t>
            </a:r>
            <a:r>
              <a:rPr lang="en-US" altLang="ja-JP" dirty="0" err="1"/>
              <a:t>setiap</a:t>
            </a:r>
            <a:r>
              <a:rPr lang="en-US" altLang="ja-JP" dirty="0"/>
              <a:t> </a:t>
            </a:r>
            <a:r>
              <a:rPr lang="en-US" altLang="ja-JP" dirty="0" err="1"/>
              <a:t>waktu</a:t>
            </a:r>
            <a:r>
              <a:rPr lang="en-US" altLang="ja-JP" dirty="0"/>
              <a:t>  </a:t>
            </a:r>
            <a:r>
              <a:rPr lang="en-US" altLang="ja-JP" dirty="0" smtClean="0"/>
              <a:t>    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Reset/defaults </a:t>
            </a:r>
            <a:r>
              <a:rPr lang="en-US" altLang="ja-JP" dirty="0"/>
              <a:t>– restore </a:t>
            </a:r>
            <a:r>
              <a:rPr lang="en-US" altLang="ja-JP" dirty="0" err="1"/>
              <a:t>pada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sheet</a:t>
            </a:r>
          </a:p>
        </p:txBody>
      </p:sp>
    </p:spTree>
    <p:extLst>
      <p:ext uri="{BB962C8B-B14F-4D97-AF65-F5344CB8AC3E}">
        <p14:creationId xmlns:p14="http://schemas.microsoft.com/office/powerpoint/2010/main" val="211799271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93135" y="3055269"/>
            <a:ext cx="6390988" cy="1748684"/>
          </a:xfrm>
        </p:spPr>
        <p:txBody>
          <a:bodyPr/>
          <a:lstStyle/>
          <a:p>
            <a:r>
              <a:rPr kumimoji="1" lang="en-US" altLang="ja-JP" sz="4800" dirty="0" err="1" smtClean="0"/>
              <a:t>Prinsip-prinsip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en-US" altLang="ja-JP" sz="4800" dirty="0" err="1" smtClean="0"/>
              <a:t>Desigen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Grafis</a:t>
            </a:r>
            <a:endParaRPr kumimoji="1" lang="ja-JP" altLang="en-US" sz="4800" dirty="0"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6" name="タイトル 11"/>
          <p:cNvSpPr txBox="1">
            <a:spLocks/>
          </p:cNvSpPr>
          <p:nvPr/>
        </p:nvSpPr>
        <p:spPr>
          <a:xfrm>
            <a:off x="9588979" y="4646081"/>
            <a:ext cx="8697433" cy="174868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r" defTabSz="1632753" rtl="0" eaLnBrk="1" latinLnBrk="0" hangingPunct="1">
              <a:spcBef>
                <a:spcPct val="0"/>
              </a:spcBef>
              <a:buNone/>
              <a:defRPr kumimoji="1" sz="8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 err="1" smtClean="0"/>
              <a:t>Metafora</a:t>
            </a:r>
            <a:r>
              <a:rPr lang="en-US" altLang="ja-JP" sz="4800" dirty="0" smtClean="0"/>
              <a:t>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 smtClean="0"/>
              <a:t>Clarity </a:t>
            </a:r>
            <a:r>
              <a:rPr lang="en-US" altLang="ja-JP" sz="4800" dirty="0"/>
              <a:t>(</a:t>
            </a:r>
            <a:r>
              <a:rPr lang="en-US" altLang="ja-JP" sz="4800" dirty="0" err="1"/>
              <a:t>kejelasan</a:t>
            </a:r>
            <a:r>
              <a:rPr lang="en-US" altLang="ja-JP" sz="4800" dirty="0"/>
              <a:t>) 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Konsistensi</a:t>
            </a:r>
            <a:r>
              <a:rPr lang="en-US" altLang="ja-JP" sz="4800" dirty="0"/>
              <a:t> </a:t>
            </a:r>
            <a:r>
              <a:rPr lang="en-US" altLang="ja-JP" sz="4800" dirty="0" smtClean="0"/>
              <a:t>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 smtClean="0"/>
              <a:t>Alignment </a:t>
            </a:r>
            <a:r>
              <a:rPr lang="en-US" altLang="ja-JP" sz="4800" dirty="0"/>
              <a:t>(</a:t>
            </a:r>
            <a:r>
              <a:rPr lang="en-US" altLang="ja-JP" sz="4800" dirty="0" err="1"/>
              <a:t>kelurusan</a:t>
            </a:r>
            <a:r>
              <a:rPr lang="en-US" altLang="ja-JP" sz="4800" dirty="0"/>
              <a:t>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 smtClean="0"/>
              <a:t>Proximity </a:t>
            </a:r>
            <a:r>
              <a:rPr lang="en-US" altLang="ja-JP" sz="4800" dirty="0"/>
              <a:t>(</a:t>
            </a:r>
            <a:r>
              <a:rPr lang="en-US" altLang="ja-JP" sz="4800" dirty="0" err="1"/>
              <a:t>kedekatan</a:t>
            </a:r>
            <a:r>
              <a:rPr lang="en-US" altLang="ja-JP" sz="4800" dirty="0"/>
              <a:t>) </a:t>
            </a:r>
            <a:r>
              <a:rPr lang="en-US" altLang="ja-JP" sz="4800" dirty="0" smtClean="0"/>
              <a:t> </a:t>
            </a:r>
            <a:r>
              <a:rPr lang="en-US" altLang="ja-JP" sz="4800" dirty="0" err="1"/>
              <a:t>Kontras</a:t>
            </a:r>
            <a:endParaRPr lang="ja-JP" altLang="en-US" sz="4800" dirty="0"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78251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Prinsip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Design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Grafis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err="1"/>
              <a:t>Metafora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  </a:t>
            </a:r>
            <a:r>
              <a:rPr lang="en-US" altLang="ja-JP" dirty="0" err="1"/>
              <a:t>Mencoba</a:t>
            </a:r>
            <a:r>
              <a:rPr lang="en-US" altLang="ja-JP" dirty="0"/>
              <a:t> </a:t>
            </a:r>
            <a:r>
              <a:rPr lang="en-US" altLang="ja-JP" dirty="0" err="1"/>
              <a:t>mempresentasikan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hubungan</a:t>
            </a:r>
            <a:r>
              <a:rPr lang="en-US" altLang="ja-JP" dirty="0"/>
              <a:t> yang </a:t>
            </a:r>
            <a:r>
              <a:rPr lang="en-US" altLang="ja-JP" dirty="0" err="1"/>
              <a:t>lebih</a:t>
            </a:r>
            <a:r>
              <a:rPr lang="en-US" altLang="ja-JP" dirty="0"/>
              <a:t> familiar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elemen</a:t>
            </a:r>
            <a:r>
              <a:rPr lang="en-US" altLang="ja-JP" dirty="0"/>
              <a:t> visual. </a:t>
            </a:r>
            <a:endParaRPr lang="en-US" altLang="ja-JP" dirty="0" smtClean="0"/>
          </a:p>
          <a:p>
            <a:r>
              <a:rPr lang="en-US" altLang="ja-JP" dirty="0" smtClean="0"/>
              <a:t>○ </a:t>
            </a:r>
            <a:r>
              <a:rPr lang="en-US" altLang="ja-JP" dirty="0" err="1" smtClean="0"/>
              <a:t>Contoh</a:t>
            </a:r>
            <a:r>
              <a:rPr lang="en-US" altLang="ja-JP" dirty="0" smtClean="0"/>
              <a:t> : </a:t>
            </a:r>
            <a:r>
              <a:rPr lang="en-US" altLang="ja-JP" dirty="0" err="1" smtClean="0"/>
              <a:t>Metapora</a:t>
            </a:r>
            <a:r>
              <a:rPr lang="en-US" altLang="ja-JP" dirty="0" smtClean="0"/>
              <a:t> Desktop (</a:t>
            </a:r>
            <a:r>
              <a:rPr lang="en-US" altLang="ja-JP" dirty="0" err="1" smtClean="0"/>
              <a:t>Kiasan</a:t>
            </a:r>
            <a:r>
              <a:rPr lang="en-US" altLang="ja-JP" dirty="0" smtClean="0"/>
              <a:t> Desktop) </a:t>
            </a:r>
          </a:p>
          <a:p>
            <a:r>
              <a:rPr lang="en-US" altLang="ja-JP" dirty="0" smtClean="0"/>
              <a:t>○ </a:t>
            </a:r>
            <a:r>
              <a:rPr lang="en-US" altLang="ja-JP" dirty="0" err="1" smtClean="0"/>
              <a:t>Jika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membuat</a:t>
            </a:r>
            <a:r>
              <a:rPr lang="en-US" altLang="ja-JP" dirty="0" smtClean="0"/>
              <a:t> interface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aplikasi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bahan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makanan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mungkin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menirukan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seorang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sedang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melewati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toko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geroba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 Clarity (</a:t>
            </a:r>
            <a:r>
              <a:rPr lang="en-US" altLang="ja-JP" dirty="0" err="1"/>
              <a:t>Kejelasan</a:t>
            </a:r>
            <a:r>
              <a:rPr lang="en-US" altLang="ja-JP" dirty="0"/>
              <a:t>)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● </a:t>
            </a:r>
            <a:r>
              <a:rPr lang="en-US" altLang="ja-JP" dirty="0" err="1"/>
              <a:t>Setiap</a:t>
            </a:r>
            <a:r>
              <a:rPr lang="en-US" altLang="ja-JP" dirty="0"/>
              <a:t> </a:t>
            </a:r>
            <a:r>
              <a:rPr lang="en-US" altLang="ja-JP" dirty="0" err="1"/>
              <a:t>elemen</a:t>
            </a:r>
            <a:r>
              <a:rPr lang="en-US" altLang="ja-JP" dirty="0"/>
              <a:t> di </a:t>
            </a:r>
            <a:r>
              <a:rPr lang="en-US" altLang="ja-JP" dirty="0" err="1"/>
              <a:t>dalam</a:t>
            </a:r>
            <a:r>
              <a:rPr lang="en-US" altLang="ja-JP" dirty="0"/>
              <a:t> interface </a:t>
            </a:r>
            <a:r>
              <a:rPr lang="en-US" altLang="ja-JP" dirty="0" err="1"/>
              <a:t>sebaiknya</a:t>
            </a:r>
            <a:r>
              <a:rPr lang="en-US" altLang="ja-JP" dirty="0"/>
              <a:t> </a:t>
            </a:r>
            <a:r>
              <a:rPr lang="en-US" altLang="ja-JP" dirty="0" err="1"/>
              <a:t>mempunyai</a:t>
            </a:r>
            <a:r>
              <a:rPr lang="en-US" altLang="ja-JP" dirty="0"/>
              <a:t> </a:t>
            </a:r>
            <a:r>
              <a:rPr lang="en-US" altLang="ja-JP" dirty="0" err="1"/>
              <a:t>alasan</a:t>
            </a:r>
            <a:r>
              <a:rPr lang="en-US" altLang="ja-JP" dirty="0"/>
              <a:t> </a:t>
            </a:r>
            <a:r>
              <a:rPr lang="en-US" altLang="ja-JP" dirty="0" err="1"/>
              <a:t>mengapa</a:t>
            </a:r>
            <a:r>
              <a:rPr lang="en-US" altLang="ja-JP" dirty="0"/>
              <a:t> </a:t>
            </a:r>
            <a:r>
              <a:rPr lang="en-US" altLang="ja-JP" dirty="0" err="1"/>
              <a:t>elemen</a:t>
            </a:r>
            <a:r>
              <a:rPr lang="en-US" altLang="ja-JP" dirty="0"/>
              <a:t> </a:t>
            </a:r>
            <a:r>
              <a:rPr lang="en-US" altLang="ja-JP" dirty="0" err="1"/>
              <a:t>tersebut</a:t>
            </a:r>
            <a:r>
              <a:rPr lang="en-US" altLang="ja-JP" dirty="0"/>
              <a:t> </a:t>
            </a:r>
            <a:r>
              <a:rPr lang="en-US" altLang="ja-JP" dirty="0" err="1"/>
              <a:t>ada</a:t>
            </a:r>
            <a:r>
              <a:rPr lang="en-US" altLang="ja-JP" dirty="0"/>
              <a:t>. </a:t>
            </a:r>
            <a:r>
              <a:rPr lang="en-US" altLang="ja-JP" dirty="0" smtClean="0"/>
              <a:t>  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○ </a:t>
            </a:r>
            <a:r>
              <a:rPr lang="en-US" altLang="ja-JP" dirty="0" err="1"/>
              <a:t>Buatlah</a:t>
            </a:r>
            <a:r>
              <a:rPr lang="en-US" altLang="ja-JP" dirty="0"/>
              <a:t> </a:t>
            </a:r>
            <a:r>
              <a:rPr lang="en-US" altLang="ja-JP" dirty="0" err="1"/>
              <a:t>alasan</a:t>
            </a:r>
            <a:r>
              <a:rPr lang="en-US" altLang="ja-JP" dirty="0"/>
              <a:t> yang </a:t>
            </a:r>
            <a:r>
              <a:rPr lang="en-US" altLang="ja-JP" dirty="0" err="1"/>
              <a:t>sedetail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smtClean="0"/>
              <a:t>se-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</a:t>
            </a:r>
            <a:r>
              <a:rPr lang="en-US" altLang="ja-JP" dirty="0" err="1" smtClean="0"/>
              <a:t>spesific</a:t>
            </a:r>
            <a:r>
              <a:rPr lang="en-US" altLang="ja-JP" dirty="0" smtClean="0"/>
              <a:t> </a:t>
            </a:r>
            <a:r>
              <a:rPr lang="en-US" altLang="ja-JP" dirty="0" err="1"/>
              <a:t>mungkin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/>
              <a:t>Less is more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/>
              <a:t>White space </a:t>
            </a:r>
            <a:endParaRPr lang="en-US" altLang="ja-JP" dirty="0" smtClean="0"/>
          </a:p>
          <a:p>
            <a:r>
              <a:rPr lang="en-US" altLang="ja-JP" dirty="0" smtClean="0"/>
              <a:t>○ </a:t>
            </a:r>
            <a:r>
              <a:rPr lang="en-US" altLang="ja-JP" dirty="0" err="1"/>
              <a:t>Menuntun</a:t>
            </a:r>
            <a:r>
              <a:rPr lang="en-US" altLang="ja-JP" dirty="0"/>
              <a:t> </a:t>
            </a:r>
            <a:r>
              <a:rPr lang="en-US" altLang="ja-JP" dirty="0" err="1"/>
              <a:t>mata</a:t>
            </a:r>
            <a:r>
              <a:rPr lang="en-US" altLang="ja-JP" dirty="0"/>
              <a:t> </a:t>
            </a:r>
            <a:r>
              <a:rPr lang="en-US" altLang="ja-JP" dirty="0" err="1"/>
              <a:t>kita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r>
              <a:rPr lang="en-US" altLang="ja-JP" dirty="0" smtClean="0"/>
              <a:t>○ </a:t>
            </a:r>
            <a:r>
              <a:rPr lang="en-US" altLang="ja-JP" dirty="0" err="1"/>
              <a:t>Menyediakan</a:t>
            </a:r>
            <a:r>
              <a:rPr lang="en-US" altLang="ja-JP" dirty="0"/>
              <a:t> </a:t>
            </a:r>
            <a:r>
              <a:rPr lang="en-US" altLang="ja-JP" dirty="0" err="1"/>
              <a:t>simetri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menyeimbangkan</a:t>
            </a:r>
            <a:r>
              <a:rPr lang="en-US" altLang="ja-JP" dirty="0"/>
              <a:t> </a:t>
            </a:r>
            <a:r>
              <a:rPr lang="en-US" altLang="ja-JP" dirty="0" err="1"/>
              <a:t>ketika</a:t>
            </a:r>
            <a:r>
              <a:rPr lang="en-US" altLang="ja-JP" dirty="0"/>
              <a:t> </a:t>
            </a:r>
            <a:r>
              <a:rPr lang="en-US" altLang="ja-JP" dirty="0" err="1"/>
              <a:t>kita</a:t>
            </a:r>
            <a:r>
              <a:rPr lang="en-US" altLang="ja-JP" dirty="0"/>
              <a:t> </a:t>
            </a:r>
            <a:r>
              <a:rPr lang="en-US" altLang="ja-JP" dirty="0" err="1"/>
              <a:t>menggunakannya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r>
              <a:rPr lang="en-US" altLang="ja-JP" dirty="0" smtClean="0"/>
              <a:t>○ </a:t>
            </a:r>
            <a:r>
              <a:rPr lang="en-US" altLang="ja-JP" dirty="0" err="1"/>
              <a:t>Memperkuat</a:t>
            </a:r>
            <a:r>
              <a:rPr lang="en-US" altLang="ja-JP" dirty="0"/>
              <a:t> impact (</a:t>
            </a:r>
            <a:r>
              <a:rPr lang="en-US" altLang="ja-JP" dirty="0" err="1"/>
              <a:t>dampak</a:t>
            </a:r>
            <a:r>
              <a:rPr lang="en-US" altLang="ja-JP" dirty="0"/>
              <a:t>) </a:t>
            </a:r>
            <a:r>
              <a:rPr lang="en-US" altLang="ja-JP" dirty="0" err="1"/>
              <a:t>terhadap</a:t>
            </a:r>
            <a:r>
              <a:rPr lang="en-US" altLang="ja-JP" dirty="0"/>
              <a:t> </a:t>
            </a:r>
            <a:r>
              <a:rPr lang="en-US" altLang="ja-JP" dirty="0" err="1"/>
              <a:t>pesan</a:t>
            </a:r>
            <a:r>
              <a:rPr lang="en-US" altLang="ja-JP" dirty="0"/>
              <a:t>. ○ </a:t>
            </a:r>
            <a:r>
              <a:rPr lang="en-US" altLang="ja-JP" dirty="0" err="1"/>
              <a:t>Mempersilahkan</a:t>
            </a:r>
            <a:r>
              <a:rPr lang="en-US" altLang="ja-JP" dirty="0"/>
              <a:t> </a:t>
            </a:r>
            <a:r>
              <a:rPr lang="en-US" altLang="ja-JP" dirty="0" err="1"/>
              <a:t>mata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beristirahat</a:t>
            </a:r>
            <a:r>
              <a:rPr lang="en-US" altLang="ja-JP" dirty="0"/>
              <a:t> di </a:t>
            </a:r>
            <a:r>
              <a:rPr lang="en-US" altLang="ja-JP" dirty="0" err="1"/>
              <a:t>antara</a:t>
            </a:r>
            <a:r>
              <a:rPr lang="en-US" altLang="ja-JP" dirty="0"/>
              <a:t> </a:t>
            </a:r>
            <a:r>
              <a:rPr lang="en-US" altLang="ja-JP" dirty="0" err="1"/>
              <a:t>elemen</a:t>
            </a:r>
            <a:r>
              <a:rPr lang="en-US" altLang="ja-JP" dirty="0"/>
              <a:t> </a:t>
            </a:r>
            <a:r>
              <a:rPr lang="en-US" altLang="ja-JP" dirty="0" err="1"/>
              <a:t>pada</a:t>
            </a:r>
            <a:r>
              <a:rPr lang="en-US" altLang="ja-JP" dirty="0"/>
              <a:t>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beraktivitas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r>
              <a:rPr lang="en-US" altLang="ja-JP" dirty="0" smtClean="0"/>
              <a:t>○ </a:t>
            </a:r>
            <a:r>
              <a:rPr lang="en-US" altLang="ja-JP" dirty="0" err="1"/>
              <a:t>Membiasakan</a:t>
            </a:r>
            <a:r>
              <a:rPr lang="en-US" altLang="ja-JP" dirty="0"/>
              <a:t> </a:t>
            </a:r>
            <a:r>
              <a:rPr lang="en-US" altLang="ja-JP" dirty="0" err="1"/>
              <a:t>kita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meningkatkan</a:t>
            </a:r>
            <a:r>
              <a:rPr lang="en-US" altLang="ja-JP" dirty="0"/>
              <a:t> </a:t>
            </a:r>
            <a:r>
              <a:rPr lang="en-US" altLang="ja-JP" dirty="0" err="1"/>
              <a:t>kesederhanaan</a:t>
            </a:r>
            <a:r>
              <a:rPr lang="en-US" altLang="ja-JP" dirty="0"/>
              <a:t>, </a:t>
            </a:r>
            <a:r>
              <a:rPr lang="en-US" altLang="ja-JP" dirty="0" err="1"/>
              <a:t>keanggunan</a:t>
            </a:r>
            <a:r>
              <a:rPr lang="en-US" altLang="ja-JP" dirty="0"/>
              <a:t>, </a:t>
            </a:r>
            <a:r>
              <a:rPr lang="en-US" altLang="ja-JP" dirty="0" err="1"/>
              <a:t>berkelas</a:t>
            </a:r>
            <a:r>
              <a:rPr lang="en-US" altLang="ja-JP" dirty="0"/>
              <a:t>, </a:t>
            </a:r>
            <a:r>
              <a:rPr lang="en-US" altLang="ja-JP" dirty="0" err="1"/>
              <a:t>kehalusan</a:t>
            </a:r>
            <a:r>
              <a:rPr lang="en-US" altLang="ja-JP" dirty="0"/>
              <a:t> </a:t>
            </a:r>
            <a:r>
              <a:rPr lang="en-US" altLang="ja-JP" dirty="0" err="1"/>
              <a:t>budi</a:t>
            </a:r>
            <a:r>
              <a:rPr lang="en-US" altLang="ja-JP" dirty="0"/>
              <a:t> </a:t>
            </a:r>
            <a:r>
              <a:rPr lang="en-US" altLang="ja-JP" dirty="0" err="1"/>
              <a:t>bahasa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233543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Prinsip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Design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Grafis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Konsistensi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●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susunan</a:t>
            </a:r>
            <a:r>
              <a:rPr lang="en-US" altLang="ja-JP" dirty="0"/>
              <a:t>, </a:t>
            </a:r>
            <a:r>
              <a:rPr lang="en-US" altLang="ja-JP" dirty="0" err="1"/>
              <a:t>warna</a:t>
            </a:r>
            <a:r>
              <a:rPr lang="en-US" altLang="ja-JP" dirty="0"/>
              <a:t>, </a:t>
            </a:r>
            <a:r>
              <a:rPr lang="en-US" altLang="ja-JP" dirty="0" err="1"/>
              <a:t>gambar</a:t>
            </a:r>
            <a:r>
              <a:rPr lang="en-US" altLang="ja-JP" dirty="0"/>
              <a:t>, icon, </a:t>
            </a:r>
            <a:r>
              <a:rPr lang="en-US" altLang="ja-JP" dirty="0" err="1"/>
              <a:t>tipografi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teks</a:t>
            </a:r>
            <a:r>
              <a:rPr lang="en-US" altLang="ja-JP" dirty="0"/>
              <a:t>, 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●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layar</a:t>
            </a:r>
            <a:r>
              <a:rPr lang="en-US" altLang="ja-JP" dirty="0"/>
              <a:t>, </a:t>
            </a:r>
            <a:r>
              <a:rPr lang="en-US" altLang="ja-JP" dirty="0" err="1"/>
              <a:t>tampilan</a:t>
            </a:r>
            <a:r>
              <a:rPr lang="en-US" altLang="ja-JP" dirty="0"/>
              <a:t> </a:t>
            </a:r>
            <a:r>
              <a:rPr lang="en-US" altLang="ja-JP" dirty="0" err="1" smtClean="0"/>
              <a:t>layar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/>
              <a:t>● </a:t>
            </a:r>
            <a:r>
              <a:rPr lang="en-US" altLang="ja-JP" dirty="0" err="1"/>
              <a:t>Tampilan</a:t>
            </a:r>
            <a:r>
              <a:rPr lang="en-US" altLang="ja-JP" dirty="0"/>
              <a:t> yang </a:t>
            </a:r>
            <a:r>
              <a:rPr lang="en-US" altLang="ja-JP" dirty="0" err="1"/>
              <a:t>tetap</a:t>
            </a:r>
            <a:r>
              <a:rPr lang="en-US" altLang="ja-JP" dirty="0"/>
              <a:t> </a:t>
            </a:r>
            <a:r>
              <a:rPr lang="en-US" altLang="ja-JP" dirty="0" err="1"/>
              <a:t>dimana</a:t>
            </a:r>
            <a:r>
              <a:rPr lang="en-US" altLang="ja-JP" dirty="0"/>
              <a:t> </a:t>
            </a:r>
            <a:r>
              <a:rPr lang="en-US" altLang="ja-JP" dirty="0" err="1"/>
              <a:t>saja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mempunyai</a:t>
            </a:r>
            <a:r>
              <a:rPr lang="en-US" altLang="ja-JP" dirty="0"/>
              <a:t> </a:t>
            </a:r>
            <a:r>
              <a:rPr lang="en-US" altLang="ja-JP" dirty="0" err="1"/>
              <a:t>panduan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penentuan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en-US" altLang="ja-JP" dirty="0" err="1" smtClean="0"/>
              <a:t>styl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Alignment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● </a:t>
            </a:r>
            <a:r>
              <a:rPr lang="en-US" altLang="ja-JP" dirty="0" err="1"/>
              <a:t>Dunia</a:t>
            </a:r>
            <a:r>
              <a:rPr lang="en-US" altLang="ja-JP" dirty="0"/>
              <a:t> </a:t>
            </a:r>
            <a:r>
              <a:rPr lang="en-US" altLang="ja-JP" dirty="0" err="1"/>
              <a:t>barat</a:t>
            </a:r>
            <a:r>
              <a:rPr lang="en-US" altLang="ja-JP" dirty="0"/>
              <a:t> ○ </a:t>
            </a:r>
            <a:r>
              <a:rPr lang="en-US" altLang="ja-JP" dirty="0" err="1"/>
              <a:t>Dimulai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kiri</a:t>
            </a:r>
            <a:r>
              <a:rPr lang="en-US" altLang="ja-JP" dirty="0"/>
              <a:t> </a:t>
            </a:r>
            <a:r>
              <a:rPr lang="en-US" altLang="ja-JP" dirty="0" err="1" smtClean="0"/>
              <a:t>atas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/>
              <a:t>● </a:t>
            </a:r>
            <a:r>
              <a:rPr lang="en-US" altLang="ja-JP" dirty="0" err="1"/>
              <a:t>Mengijinkan</a:t>
            </a:r>
            <a:r>
              <a:rPr lang="en-US" altLang="ja-JP" dirty="0"/>
              <a:t> </a:t>
            </a:r>
            <a:r>
              <a:rPr lang="en-US" altLang="ja-JP" dirty="0" err="1"/>
              <a:t>mata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menguraikan</a:t>
            </a:r>
            <a:r>
              <a:rPr lang="en-US" altLang="ja-JP" dirty="0"/>
              <a:t> (</a:t>
            </a:r>
            <a:r>
              <a:rPr lang="en-US" altLang="ja-JP" dirty="0" err="1"/>
              <a:t>kalimat</a:t>
            </a:r>
            <a:r>
              <a:rPr lang="en-US" altLang="ja-JP" dirty="0"/>
              <a:t>) </a:t>
            </a:r>
            <a:r>
              <a:rPr lang="en-US" altLang="ja-JP" dirty="0" err="1"/>
              <a:t>pajangan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mudah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/>
              <a:t>Grids </a:t>
            </a:r>
            <a:endParaRPr lang="en-US" altLang="ja-JP" dirty="0" smtClean="0"/>
          </a:p>
          <a:p>
            <a:r>
              <a:rPr lang="en-US" altLang="ja-JP" dirty="0" smtClean="0"/>
              <a:t>     ○ </a:t>
            </a:r>
            <a:r>
              <a:rPr lang="en-US" altLang="ja-JP" dirty="0"/>
              <a:t>(Yang </a:t>
            </a:r>
            <a:r>
              <a:rPr lang="en-US" altLang="ja-JP" dirty="0" err="1"/>
              <a:t>tersembunyi</a:t>
            </a:r>
            <a:r>
              <a:rPr lang="en-US" altLang="ja-JP" dirty="0"/>
              <a:t>) </a:t>
            </a:r>
            <a:r>
              <a:rPr lang="en-US" altLang="ja-JP" dirty="0" err="1"/>
              <a:t>garis</a:t>
            </a:r>
            <a:r>
              <a:rPr lang="en-US" altLang="ja-JP" dirty="0"/>
              <a:t> horizontal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garis</a:t>
            </a:r>
            <a:r>
              <a:rPr lang="en-US" altLang="ja-JP" dirty="0"/>
              <a:t> </a:t>
            </a:r>
            <a:r>
              <a:rPr lang="en-US" altLang="ja-JP" dirty="0" smtClean="0"/>
              <a:t>    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vertical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membantu</a:t>
            </a:r>
            <a:r>
              <a:rPr lang="en-US" altLang="ja-JP" dirty="0"/>
              <a:t> </a:t>
            </a:r>
            <a:r>
              <a:rPr lang="en-US" altLang="ja-JP" dirty="0" err="1"/>
              <a:t>menempatkan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err="1" smtClean="0"/>
              <a:t>komponen</a:t>
            </a:r>
            <a:r>
              <a:rPr lang="en-US" altLang="ja-JP" dirty="0" smtClean="0"/>
              <a:t> </a:t>
            </a:r>
            <a:r>
              <a:rPr lang="en-US" altLang="ja-JP" dirty="0" err="1"/>
              <a:t>jendela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○ </a:t>
            </a:r>
            <a:r>
              <a:rPr lang="en-US" altLang="ja-JP" dirty="0" err="1"/>
              <a:t>Membariskan</a:t>
            </a:r>
            <a:r>
              <a:rPr lang="en-US" altLang="ja-JP" dirty="0"/>
              <a:t> </a:t>
            </a:r>
            <a:r>
              <a:rPr lang="en-US" altLang="ja-JP" dirty="0" err="1"/>
              <a:t>hal-hal</a:t>
            </a:r>
            <a:r>
              <a:rPr lang="en-US" altLang="ja-JP" dirty="0"/>
              <a:t> </a:t>
            </a:r>
            <a:r>
              <a:rPr lang="en-US" altLang="ja-JP" dirty="0" err="1"/>
              <a:t>terkait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○ </a:t>
            </a:r>
            <a:r>
              <a:rPr lang="en-US" altLang="ja-JP" dirty="0" err="1"/>
              <a:t>Menggolongkan</a:t>
            </a:r>
            <a:r>
              <a:rPr lang="en-US" altLang="ja-JP" dirty="0"/>
              <a:t> item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logis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○ </a:t>
            </a:r>
            <a:r>
              <a:rPr lang="en-US" altLang="ja-JP" dirty="0" err="1"/>
              <a:t>Memperkecil</a:t>
            </a:r>
            <a:r>
              <a:rPr lang="en-US" altLang="ja-JP" dirty="0"/>
              <a:t> </a:t>
            </a:r>
            <a:r>
              <a:rPr lang="en-US" altLang="ja-JP" dirty="0" err="1"/>
              <a:t>jumlah</a:t>
            </a:r>
            <a:r>
              <a:rPr lang="en-US" altLang="ja-JP" dirty="0"/>
              <a:t> </a:t>
            </a:r>
            <a:r>
              <a:rPr lang="en-US" altLang="ja-JP" dirty="0" err="1"/>
              <a:t>kendali</a:t>
            </a:r>
            <a:r>
              <a:rPr lang="en-US" altLang="ja-JP" dirty="0"/>
              <a:t>, </a:t>
            </a:r>
            <a:r>
              <a:rPr lang="en-US" altLang="ja-JP" dirty="0" err="1"/>
              <a:t>mengurangi</a:t>
            </a:r>
            <a:r>
              <a:rPr lang="en-US" altLang="ja-JP" dirty="0"/>
              <a:t> </a:t>
            </a:r>
            <a:r>
              <a:rPr lang="en-US" altLang="ja-JP" dirty="0" err="1"/>
              <a:t>kacau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err="1" smtClean="0"/>
              <a:t>balau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/>
              <a:t>● Grids - </a:t>
            </a:r>
            <a:r>
              <a:rPr lang="en-US" altLang="ja-JP" dirty="0" err="1"/>
              <a:t>gunakan</a:t>
            </a:r>
            <a:r>
              <a:rPr lang="en-US" altLang="ja-JP" dirty="0"/>
              <a:t> </a:t>
            </a:r>
            <a:r>
              <a:rPr lang="en-US" altLang="ja-JP" dirty="0" err="1"/>
              <a:t>mereka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402003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Prinsip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Design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Grafis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 Contrast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● </a:t>
            </a:r>
            <a:r>
              <a:rPr lang="en-US" altLang="ja-JP" dirty="0" err="1"/>
              <a:t>Menarik</a:t>
            </a:r>
            <a:r>
              <a:rPr lang="en-US" altLang="ja-JP" dirty="0"/>
              <a:t> </a:t>
            </a:r>
            <a:r>
              <a:rPr lang="en-US" altLang="ja-JP" dirty="0" err="1"/>
              <a:t>perhatian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 err="1"/>
              <a:t>Mendukung</a:t>
            </a:r>
            <a:r>
              <a:rPr lang="en-US" altLang="ja-JP" dirty="0"/>
              <a:t> skimming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 err="1"/>
              <a:t>Mengambil</a:t>
            </a:r>
            <a:r>
              <a:rPr lang="en-US" altLang="ja-JP" dirty="0"/>
              <a:t> </a:t>
            </a:r>
            <a:r>
              <a:rPr lang="en-US" altLang="ja-JP" dirty="0" err="1"/>
              <a:t>keuntungan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kontras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menambah</a:t>
            </a:r>
            <a:r>
              <a:rPr lang="en-US" altLang="ja-JP" dirty="0" smtClean="0"/>
              <a:t> </a:t>
            </a:r>
            <a:r>
              <a:rPr lang="en-US" altLang="ja-JP" dirty="0" err="1"/>
              <a:t>fokus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menguatkan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interface </a:t>
            </a:r>
          </a:p>
          <a:p>
            <a:r>
              <a:rPr lang="en-US" altLang="ja-JP" dirty="0" smtClean="0"/>
              <a:t>●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membedakan</a:t>
            </a:r>
            <a:r>
              <a:rPr lang="en-US" altLang="ja-JP" dirty="0"/>
              <a:t> </a:t>
            </a:r>
            <a:r>
              <a:rPr lang="en-US" altLang="ja-JP" dirty="0" err="1"/>
              <a:t>kontrol</a:t>
            </a:r>
            <a:r>
              <a:rPr lang="en-US" altLang="ja-JP" dirty="0"/>
              <a:t> </a:t>
            </a:r>
            <a:r>
              <a:rPr lang="en-US" altLang="ja-JP" dirty="0" err="1"/>
              <a:t>aktif</a:t>
            </a:r>
            <a:r>
              <a:rPr lang="en-US" altLang="ja-JP" dirty="0"/>
              <a:t> ●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digunakan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dipasang</a:t>
            </a:r>
            <a:r>
              <a:rPr lang="en-US" altLang="ja-JP" dirty="0"/>
              <a:t> item paling 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penting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      ○ </a:t>
            </a:r>
            <a:r>
              <a:rPr lang="en-US" altLang="ja-JP" dirty="0" err="1"/>
              <a:t>Mengijinkannya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mendominasi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Proximity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/>
          </a:bodyPr>
          <a:lstStyle/>
          <a:p>
            <a:r>
              <a:rPr lang="en-US" altLang="ja-JP" dirty="0"/>
              <a:t>● Item yang </a:t>
            </a:r>
            <a:r>
              <a:rPr lang="en-US" altLang="ja-JP" dirty="0" err="1"/>
              <a:t>menutup</a:t>
            </a:r>
            <a:r>
              <a:rPr lang="en-US" altLang="ja-JP" dirty="0"/>
              <a:t> </a:t>
            </a:r>
            <a:r>
              <a:rPr lang="en-US" altLang="ja-JP" dirty="0" err="1"/>
              <a:t>bersama-sama</a:t>
            </a:r>
            <a:r>
              <a:rPr lang="en-US" altLang="ja-JP" dirty="0"/>
              <a:t> </a:t>
            </a:r>
            <a:r>
              <a:rPr lang="en-US" altLang="ja-JP" dirty="0" err="1"/>
              <a:t>nampak</a:t>
            </a:r>
            <a:r>
              <a:rPr lang="en-US" altLang="ja-JP" dirty="0"/>
              <a:t> </a:t>
            </a:r>
            <a:r>
              <a:rPr lang="en-US" altLang="ja-JP" dirty="0" err="1"/>
              <a:t>mempunyai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hubungan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● </a:t>
            </a:r>
            <a:r>
              <a:rPr lang="en-US" altLang="ja-JP" dirty="0" err="1"/>
              <a:t>Jarak</a:t>
            </a:r>
            <a:r>
              <a:rPr lang="en-US" altLang="ja-JP" dirty="0"/>
              <a:t> </a:t>
            </a:r>
            <a:r>
              <a:rPr lang="en-US" altLang="ja-JP" dirty="0" err="1"/>
              <a:t>tidak</a:t>
            </a:r>
            <a:r>
              <a:rPr lang="en-US" altLang="ja-JP" dirty="0"/>
              <a:t> </a:t>
            </a:r>
            <a:r>
              <a:rPr lang="en-US" altLang="ja-JP" dirty="0" err="1"/>
              <a:t>menyiratkan</a:t>
            </a:r>
            <a:r>
              <a:rPr lang="en-US" altLang="ja-JP" dirty="0"/>
              <a:t> </a:t>
            </a:r>
            <a:r>
              <a:rPr lang="en-US" altLang="ja-JP" dirty="0" err="1"/>
              <a:t>hubungan</a:t>
            </a:r>
            <a:r>
              <a:rPr lang="en-US" altLang="ja-JP" dirty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999625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16226" y="3055269"/>
            <a:ext cx="6667897" cy="1748684"/>
          </a:xfrm>
        </p:spPr>
        <p:txBody>
          <a:bodyPr/>
          <a:lstStyle/>
          <a:p>
            <a:r>
              <a:rPr kumimoji="1" lang="en-US" altLang="ja-JP" sz="4800" dirty="0" err="1" smtClean="0"/>
              <a:t>Urutan</a:t>
            </a:r>
            <a:r>
              <a:rPr kumimoji="1" lang="en-US" altLang="ja-JP" sz="4800" dirty="0" smtClean="0"/>
              <a:t> </a:t>
            </a:r>
            <a:r>
              <a:rPr kumimoji="1" lang="en-US" altLang="ja-JP" sz="4800" dirty="0" err="1" smtClean="0"/>
              <a:t>Perncangan</a:t>
            </a:r>
            <a:r>
              <a:rPr kumimoji="1" lang="en-US" altLang="ja-JP" sz="4800" dirty="0" smtClean="0"/>
              <a:t> Design</a:t>
            </a:r>
            <a:endParaRPr kumimoji="1" lang="ja-JP" altLang="en-US" sz="4800" dirty="0"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9609361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Urutan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Perancangan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Design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Pemilihan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Ragam</a:t>
            </a:r>
            <a:r>
              <a:rPr lang="en-US" altLang="ja-JP" dirty="0" smtClean="0"/>
              <a:t> Dialog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728944" y="3984173"/>
            <a:ext cx="6147552" cy="472674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      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/>
              <a:t>ragam</a:t>
            </a:r>
            <a:r>
              <a:rPr lang="en-US" dirty="0"/>
              <a:t> dialog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mula</a:t>
            </a:r>
            <a:r>
              <a:rPr lang="en-US" dirty="0"/>
              <a:t>, </a:t>
            </a:r>
            <a:r>
              <a:rPr lang="en-US" dirty="0" err="1"/>
              <a:t>menengah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), </a:t>
            </a:r>
            <a:r>
              <a:rPr lang="en-US" dirty="0" err="1"/>
              <a:t>tipe</a:t>
            </a:r>
            <a:r>
              <a:rPr lang="en-US" dirty="0"/>
              <a:t> dialog yang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dialog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Ragam</a:t>
            </a:r>
            <a:r>
              <a:rPr lang="en-US" dirty="0"/>
              <a:t> dialog yang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dialog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/>
              <a:t> </a:t>
            </a:r>
            <a:r>
              <a:rPr lang="en-US" altLang="ja-JP" dirty="0" err="1" smtClean="0"/>
              <a:t>Perancangan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Stuktur</a:t>
            </a:r>
            <a:r>
              <a:rPr lang="en-US" altLang="ja-JP" dirty="0" smtClean="0"/>
              <a:t> Dialog</a:t>
            </a:r>
            <a:endParaRPr lang="en-US" altLang="ja-JP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model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dialog yang </a:t>
            </a:r>
            <a:r>
              <a:rPr lang="en-US" dirty="0" err="1"/>
              <a:t>sesuai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dilibatkan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informal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dialog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271452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1444020" y="5976656"/>
            <a:ext cx="15491443" cy="951574"/>
          </a:xfrm>
        </p:spPr>
        <p:txBody>
          <a:bodyPr/>
          <a:lstStyle/>
          <a:p>
            <a:r>
              <a:rPr lang="en-US" altLang="ja-JP" dirty="0"/>
              <a:t>NAMA KELOMPOK</a:t>
            </a:r>
          </a:p>
          <a:p>
            <a:pPr marL="742950" indent="-742950" algn="l">
              <a:buAutoNum type="arabicPeriod"/>
            </a:pPr>
            <a:r>
              <a:rPr lang="en-US" altLang="ja-JP" dirty="0" err="1"/>
              <a:t>Jerrycho</a:t>
            </a:r>
            <a:r>
              <a:rPr lang="en-US" altLang="ja-JP" dirty="0"/>
              <a:t> </a:t>
            </a:r>
            <a:r>
              <a:rPr lang="en-US" altLang="ja-JP" dirty="0" err="1"/>
              <a:t>Yudhis</a:t>
            </a:r>
            <a:r>
              <a:rPr lang="en-US" altLang="ja-JP" dirty="0"/>
              <a:t> Tyra R B </a:t>
            </a:r>
            <a:r>
              <a:rPr lang="en-US" altLang="ja-JP" dirty="0" err="1" smtClean="0"/>
              <a:t>Sinulingga</a:t>
            </a:r>
            <a:r>
              <a:rPr lang="en-US" altLang="ja-JP" dirty="0" smtClean="0"/>
              <a:t> 123180036</a:t>
            </a:r>
            <a:endParaRPr lang="en-US" altLang="ja-JP" dirty="0"/>
          </a:p>
          <a:p>
            <a:pPr marL="742950" indent="-742950" algn="l">
              <a:buAutoNum type="arabicPeriod"/>
            </a:pPr>
            <a:r>
              <a:rPr lang="en-US" altLang="ja-JP" dirty="0" err="1"/>
              <a:t>Riki</a:t>
            </a:r>
            <a:r>
              <a:rPr lang="en-US" altLang="ja-JP" dirty="0"/>
              <a:t> </a:t>
            </a:r>
            <a:r>
              <a:rPr lang="en-US" altLang="ja-JP" dirty="0" err="1"/>
              <a:t>Martua</a:t>
            </a:r>
            <a:r>
              <a:rPr lang="en-US" altLang="ja-JP" dirty="0"/>
              <a:t> </a:t>
            </a:r>
            <a:r>
              <a:rPr lang="en-US" altLang="ja-JP" dirty="0" err="1"/>
              <a:t>Aritonang</a:t>
            </a:r>
            <a:r>
              <a:rPr lang="en-US" altLang="ja-JP" dirty="0"/>
              <a:t> 			 </a:t>
            </a:r>
            <a:r>
              <a:rPr lang="en-US" altLang="ja-JP" dirty="0" smtClean="0"/>
              <a:t>123180028</a:t>
            </a:r>
            <a:endParaRPr lang="en-US" altLang="ja-JP" dirty="0"/>
          </a:p>
          <a:p>
            <a:pPr marL="742950" indent="-742950" algn="l">
              <a:buAutoNum type="arabicPeriod"/>
            </a:pPr>
            <a:r>
              <a:rPr lang="en-US" altLang="ja-JP" dirty="0" err="1"/>
              <a:t>M.Fadli</a:t>
            </a:r>
            <a:r>
              <a:rPr lang="en-US" altLang="ja-JP" dirty="0"/>
              <a:t> 					</a:t>
            </a:r>
            <a:r>
              <a:rPr lang="en-US" altLang="ja-JP" dirty="0" smtClean="0"/>
              <a:t>	 123180038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Urutan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Perancangan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Design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1749288" y="3178605"/>
            <a:ext cx="7533860" cy="790352"/>
          </a:xfrm>
        </p:spPr>
        <p:txBody>
          <a:bodyPr/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Perancangan</a:t>
            </a:r>
            <a:r>
              <a:rPr lang="en-US" altLang="ja-JP" dirty="0" smtClean="0"/>
              <a:t> Format </a:t>
            </a:r>
            <a:r>
              <a:rPr lang="en-US" altLang="ja-JP" dirty="0" err="1" smtClean="0"/>
              <a:t>Pesan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728944" y="3984173"/>
            <a:ext cx="6147552" cy="472674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tekstual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terinci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data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efisiensinya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pengetikan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mengefektifkan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>
          <a:xfrm>
            <a:off x="10052635" y="3061253"/>
            <a:ext cx="8233778" cy="924486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 </a:t>
            </a:r>
            <a:r>
              <a:rPr lang="en-US" altLang="ja-JP" dirty="0" err="1" smtClean="0"/>
              <a:t>Perancangan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Penanganan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Kesalahan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Bentuk-bentuk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dilakaukan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√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: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√ </a:t>
            </a:r>
            <a:r>
              <a:rPr lang="en-US" dirty="0" err="1"/>
              <a:t>Proteksi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: program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√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: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√ </a:t>
            </a:r>
            <a:r>
              <a:rPr lang="en-US" dirty="0" err="1"/>
              <a:t>Penampilan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60004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Urutan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Perancangan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Design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1724876" y="3178605"/>
            <a:ext cx="7697419" cy="790352"/>
          </a:xfrm>
        </p:spPr>
        <p:txBody>
          <a:bodyPr/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Perancangan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Struktur</a:t>
            </a:r>
            <a:r>
              <a:rPr lang="en-US" altLang="ja-JP" dirty="0" smtClean="0"/>
              <a:t> Data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728944" y="3984173"/>
            <a:ext cx="6147552" cy="472674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     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dialog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dialog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tekstual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sesulit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ditekankan</a:t>
            </a:r>
            <a:r>
              <a:rPr lang="en-US" dirty="0"/>
              <a:t> agar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10272884" y="3056238"/>
            <a:ext cx="6833566" cy="790352"/>
          </a:xfrm>
        </p:spPr>
        <p:txBody>
          <a:bodyPr/>
          <a:lstStyle/>
          <a:p>
            <a:r>
              <a:rPr lang="en-ID" dirty="0" smtClean="0"/>
              <a:t>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04473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タイトル 3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Route 159 Bold" pitchFamily="50" charset="0"/>
              </a:rPr>
              <a:t>Prototype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Prototipe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program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bertahap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segera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dievaluasi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. </a:t>
            </a:r>
            <a:r>
              <a:rPr lang="en-US" sz="2800" dirty="0" err="1"/>
              <a:t>Prototipe</a:t>
            </a:r>
            <a:r>
              <a:rPr lang="en-US" sz="2800" dirty="0"/>
              <a:t> </a:t>
            </a:r>
            <a:r>
              <a:rPr lang="en-US" sz="2800" dirty="0" err="1"/>
              <a:t>mewakili</a:t>
            </a:r>
            <a:r>
              <a:rPr lang="en-US" sz="2800" dirty="0"/>
              <a:t> model </a:t>
            </a:r>
            <a:r>
              <a:rPr lang="en-US" sz="2800" dirty="0" err="1"/>
              <a:t>produk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dibangun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mensimulasikan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, </a:t>
            </a:r>
            <a:r>
              <a:rPr lang="en-US" sz="2800" dirty="0" err="1"/>
              <a:t>fungsionalitas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 smtClean="0"/>
              <a:t>sistem</a:t>
            </a:r>
            <a:r>
              <a:rPr lang="en-US" sz="2800" smtClean="0"/>
              <a:t>.</a:t>
            </a:r>
            <a:endParaRPr kumimoji="1" lang="ja-JP" altLang="en-US" sz="2800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862285" y="0"/>
            <a:ext cx="6389119" cy="10287000"/>
          </a:xfrm>
        </p:spPr>
      </p:sp>
    </p:spTree>
    <p:extLst>
      <p:ext uri="{BB962C8B-B14F-4D97-AF65-F5344CB8AC3E}">
        <p14:creationId xmlns:p14="http://schemas.microsoft.com/office/powerpoint/2010/main" val="545824654"/>
      </p:ext>
    </p:extLst>
  </p:cSld>
  <p:clrMapOvr>
    <a:masterClrMapping/>
  </p:clrMapOvr>
  <p:transition spd="slow" advTm="4636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Prototype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   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1.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Namun</a:t>
            </a:r>
            <a:r>
              <a:rPr lang="en-US" sz="2400" dirty="0"/>
              <a:t>,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 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dibuatlah</a:t>
            </a:r>
            <a:r>
              <a:rPr lang="en-US" sz="2400" dirty="0"/>
              <a:t> </a:t>
            </a:r>
            <a:r>
              <a:rPr lang="en-US" sz="2400" dirty="0" err="1"/>
              <a:t>simulasikan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kecil</a:t>
            </a:r>
            <a:r>
              <a:rPr lang="en-US" sz="2400" dirty="0"/>
              <a:t>,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model (prototype). 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UCD (User Centered Design)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prototype </a:t>
            </a:r>
            <a:r>
              <a:rPr lang="en-US" sz="2400" dirty="0" err="1"/>
              <a:t>tersebut</a:t>
            </a:r>
            <a:r>
              <a:rPr lang="en-US" sz="2400" dirty="0"/>
              <a:t>. UCD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interaktif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user.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7998415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>
            <a:off x="9170104" y="761478"/>
            <a:ext cx="8498925" cy="1315207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      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user.</a:t>
            </a:r>
          </a:p>
          <a:p>
            <a:r>
              <a:rPr lang="en-US" dirty="0"/>
              <a:t>2.      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user.</a:t>
            </a:r>
          </a:p>
          <a:p>
            <a:r>
              <a:rPr lang="en-US" dirty="0"/>
              <a:t>3.      </a:t>
            </a:r>
            <a:r>
              <a:rPr lang="en-US" dirty="0" err="1"/>
              <a:t>Merancang</a:t>
            </a:r>
            <a:r>
              <a:rPr lang="en-US" dirty="0"/>
              <a:t> prototype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.</a:t>
            </a:r>
          </a:p>
          <a:p>
            <a:r>
              <a:rPr lang="en-US" dirty="0"/>
              <a:t>4.      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.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9269496" y="0"/>
            <a:ext cx="8498925" cy="773203"/>
          </a:xfrm>
        </p:spPr>
        <p:txBody>
          <a:bodyPr/>
          <a:lstStyle/>
          <a:p>
            <a:r>
              <a:rPr lang="en-US" altLang="ja-JP" dirty="0" err="1" smtClean="0"/>
              <a:t>Tahapan</a:t>
            </a:r>
            <a:r>
              <a:rPr lang="en-US" altLang="ja-JP" dirty="0" smtClean="0"/>
              <a:t> UCD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40"/>
          </p:nvPr>
        </p:nvSpPr>
        <p:spPr>
          <a:xfrm>
            <a:off x="365984" y="3680040"/>
            <a:ext cx="9632780" cy="1269141"/>
          </a:xfrm>
        </p:spPr>
        <p:txBody>
          <a:bodyPr/>
          <a:lstStyle/>
          <a:p>
            <a:r>
              <a:rPr lang="en-US" dirty="0"/>
              <a:t>1.      </a:t>
            </a:r>
            <a:r>
              <a:rPr lang="en-US" dirty="0" err="1"/>
              <a:t>Memahami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.</a:t>
            </a:r>
          </a:p>
          <a:p>
            <a:r>
              <a:rPr lang="en-US" dirty="0"/>
              <a:t>2.      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desain</a:t>
            </a:r>
            <a:r>
              <a:rPr lang="en-US" dirty="0"/>
              <a:t>.</a:t>
            </a:r>
          </a:p>
          <a:p>
            <a:r>
              <a:rPr lang="en-US" dirty="0"/>
              <a:t>2.      </a:t>
            </a:r>
            <a:r>
              <a:rPr lang="en-US" dirty="0" err="1"/>
              <a:t>Mengidentifikasi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kegunaan</a:t>
            </a:r>
            <a:endParaRPr lang="en-US" dirty="0"/>
          </a:p>
          <a:p>
            <a:r>
              <a:rPr lang="en-US" dirty="0"/>
              <a:t>3.      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user.</a:t>
            </a:r>
          </a:p>
          <a:p>
            <a:r>
              <a:rPr lang="en-US" dirty="0"/>
              <a:t>4.      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. 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41"/>
          </p:nvPr>
        </p:nvSpPr>
        <p:spPr>
          <a:xfrm>
            <a:off x="499884" y="3140365"/>
            <a:ext cx="8498925" cy="773203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UCD</a:t>
            </a:r>
            <a:r>
              <a:rPr lang="en-US" dirty="0" smtClean="0"/>
              <a:t>:	</a:t>
            </a: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42"/>
          </p:nvPr>
        </p:nvSpPr>
        <p:spPr>
          <a:xfrm>
            <a:off x="2994534" y="6744106"/>
            <a:ext cx="12609901" cy="1336960"/>
          </a:xfrm>
        </p:spPr>
        <p:txBody>
          <a:bodyPr/>
          <a:lstStyle/>
          <a:p>
            <a:pPr algn="just"/>
            <a:r>
              <a:rPr lang="en-US" dirty="0"/>
              <a:t>Para 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proses.Dalam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lain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prototype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model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Maket</a:t>
            </a:r>
            <a:r>
              <a:rPr lang="en-US" dirty="0"/>
              <a:t> </a:t>
            </a:r>
            <a:r>
              <a:rPr lang="en-US" dirty="0" err="1"/>
              <a:t>Bangunan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69366484"/>
      </p:ext>
    </p:extLst>
  </p:cSld>
  <p:clrMapOvr>
    <a:masterClrMapping/>
  </p:clrMapOvr>
  <p:transition spd="slow" advTm="6473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Mengapa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Harus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menggunaakan</a:t>
            </a:r>
            <a:r>
              <a:rPr kumimoji="1" lang="en-US" altLang="ja-JP" dirty="0" smtClean="0"/>
              <a:t> Prototype ?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689188" y="3089651"/>
            <a:ext cx="6147552" cy="47267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 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feedback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Stakeholder </a:t>
            </a:r>
            <a:r>
              <a:rPr lang="en-US" dirty="0"/>
              <a:t>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user)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menyentuh</a:t>
            </a:r>
            <a:r>
              <a:rPr lang="en-US" dirty="0"/>
              <a:t>,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prototype.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ara 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ide-</a:t>
            </a:r>
            <a:r>
              <a:rPr lang="en-US" dirty="0" err="1"/>
              <a:t>idenya</a:t>
            </a:r>
            <a:r>
              <a:rPr lang="en-US" dirty="0"/>
              <a:t>.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39021" y="3007042"/>
            <a:ext cx="6147552" cy="5049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Memunculkan</a:t>
            </a:r>
            <a:r>
              <a:rPr lang="en-US" dirty="0"/>
              <a:t> ide-ide </a:t>
            </a:r>
            <a:r>
              <a:rPr lang="en-US" dirty="0" err="1"/>
              <a:t>secara</a:t>
            </a:r>
            <a:r>
              <a:rPr lang="en-US" dirty="0"/>
              <a:t> visual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mengembangkannya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embantu</a:t>
            </a:r>
            <a:r>
              <a:rPr lang="en-US" dirty="0" smtClean="0"/>
              <a:t> </a:t>
            </a:r>
            <a:r>
              <a:rPr lang="en-US" dirty="0" err="1"/>
              <a:t>pemilihan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alternatif-alternatif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1484628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Dimensi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Prototype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1749287" y="3059335"/>
            <a:ext cx="7533860" cy="790352"/>
          </a:xfrm>
        </p:spPr>
        <p:txBody>
          <a:bodyPr/>
          <a:lstStyle/>
          <a:p>
            <a:r>
              <a:rPr lang="en-US" dirty="0" err="1"/>
              <a:t>Penyajian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728944" y="3984173"/>
            <a:ext cx="6147552" cy="47267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dilukiskan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tekstual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visual </a:t>
            </a:r>
            <a:r>
              <a:rPr lang="en-US" dirty="0" err="1"/>
              <a:t>dan</a:t>
            </a:r>
            <a:r>
              <a:rPr lang="en-US" dirty="0"/>
              <a:t> diagram.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>
          <a:xfrm>
            <a:off x="10052635" y="3061253"/>
            <a:ext cx="8233778" cy="92448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Lingkup</a:t>
            </a:r>
            <a:endParaRPr lang="en-US" altLang="ja-JP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/>
          </a:bodyPr>
          <a:lstStyle/>
          <a:p>
            <a:pPr fontAlgn="base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interface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komputasi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3812354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Dimensi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Prototype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1749287" y="3059335"/>
            <a:ext cx="7533860" cy="790352"/>
          </a:xfrm>
        </p:spPr>
        <p:txBody>
          <a:bodyPr/>
          <a:lstStyle/>
          <a:p>
            <a:r>
              <a:rPr lang="en-US" dirty="0" err="1"/>
              <a:t>Executability</a:t>
            </a:r>
            <a:r>
              <a:rPr lang="en-US" dirty="0"/>
              <a:t> </a:t>
            </a:r>
            <a:endParaRPr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728944" y="3984173"/>
            <a:ext cx="6147552" cy="47267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Dapatkah</a:t>
            </a:r>
            <a:r>
              <a:rPr lang="en-US" dirty="0" smtClean="0"/>
              <a:t> </a:t>
            </a:r>
            <a:r>
              <a:rPr lang="en-US" dirty="0"/>
              <a:t>prototype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dikodekan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prototype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>
          <a:xfrm>
            <a:off x="10052635" y="3061253"/>
            <a:ext cx="8233778" cy="924486"/>
          </a:xfrm>
        </p:spPr>
        <p:txBody>
          <a:bodyPr>
            <a:normAutofit/>
          </a:bodyPr>
          <a:lstStyle/>
          <a:p>
            <a:r>
              <a:rPr lang="en-US" dirty="0"/>
              <a:t>Maturation</a:t>
            </a:r>
            <a:endParaRPr lang="en-US" altLang="ja-JP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5"/>
            <a:ext cx="6147552" cy="5049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Revolusioner</a:t>
            </a:r>
            <a:r>
              <a:rPr lang="en-US" dirty="0"/>
              <a:t>: </a:t>
            </a:r>
            <a:r>
              <a:rPr lang="en-US" dirty="0" err="1"/>
              <a:t>mengganti</a:t>
            </a:r>
            <a:r>
              <a:rPr lang="en-US" dirty="0"/>
              <a:t> yang lama.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Evolusioner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14734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52431" y="2639357"/>
            <a:ext cx="15543451" cy="1585999"/>
          </a:xfrm>
        </p:spPr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 err="1" smtClean="0"/>
              <a:t>Attantion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D" altLang="ja-JP" dirty="0" err="1" smtClean="0"/>
              <a:t>Pendekatan</a:t>
            </a:r>
            <a:r>
              <a:rPr lang="en-ID" altLang="ja-JP" dirty="0" smtClean="0"/>
              <a:t> </a:t>
            </a:r>
            <a:endParaRPr lang="en-US" altLang="ja-JP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D" altLang="ja-JP" dirty="0" err="1" smtClean="0"/>
              <a:t>Prinsip</a:t>
            </a:r>
            <a:r>
              <a:rPr lang="en-ID" altLang="ja-JP" dirty="0" smtClean="0"/>
              <a:t> Design</a:t>
            </a:r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 err="1" smtClean="0"/>
              <a:t>Urutan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Perancangan</a:t>
            </a:r>
            <a:endParaRPr lang="en-US" altLang="ja-JP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25"/>
          </p:nvPr>
        </p:nvSpPr>
        <p:spPr>
          <a:xfrm>
            <a:off x="9152727" y="6641956"/>
            <a:ext cx="8279783" cy="936104"/>
          </a:xfrm>
        </p:spPr>
        <p:txBody>
          <a:bodyPr/>
          <a:lstStyle/>
          <a:p>
            <a:r>
              <a:rPr lang="en-US" altLang="ja-JP" dirty="0" smtClean="0"/>
              <a:t>Prototype</a:t>
            </a:r>
            <a:endParaRPr lang="ja-JP" altLang="en-US" dirty="0"/>
          </a:p>
        </p:txBody>
      </p:sp>
      <p:sp>
        <p:nvSpPr>
          <p:cNvPr id="6" name="Chord 5"/>
          <p:cNvSpPr/>
          <p:nvPr/>
        </p:nvSpPr>
        <p:spPr>
          <a:xfrm>
            <a:off x="8102600" y="8089900"/>
            <a:ext cx="590550" cy="685800"/>
          </a:xfrm>
          <a:prstGeom prst="chord">
            <a:avLst>
              <a:gd name="adj1" fmla="val 4825424"/>
              <a:gd name="adj2" fmla="val 167247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Chord 12"/>
          <p:cNvSpPr/>
          <p:nvPr/>
        </p:nvSpPr>
        <p:spPr>
          <a:xfrm flipH="1">
            <a:off x="8147050" y="8089900"/>
            <a:ext cx="727075" cy="685800"/>
          </a:xfrm>
          <a:prstGeom prst="chord">
            <a:avLst>
              <a:gd name="adj1" fmla="val 4825424"/>
              <a:gd name="adj2" fmla="val 168098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i="1" dirty="0"/>
              <a:t>DESIGN</a:t>
            </a:r>
            <a:endParaRPr lang="ja-JP" altLang="en-US" i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485332" y="2715405"/>
            <a:ext cx="7227001" cy="3470363"/>
          </a:xfrm>
        </p:spPr>
        <p:txBody>
          <a:bodyPr/>
          <a:lstStyle/>
          <a:p>
            <a:r>
              <a:rPr lang="en-US" altLang="ja-JP" i="1" dirty="0">
                <a:latin typeface="Route 159 Bold" pitchFamily="50" charset="0"/>
              </a:rPr>
              <a:t>DESIGN</a:t>
            </a:r>
            <a:r>
              <a:rPr lang="en-US" altLang="ja-JP" dirty="0">
                <a:latin typeface="Route 159 Bold" pitchFamily="50" charset="0"/>
              </a:rPr>
              <a:t>.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"/>
          </p:nvPr>
        </p:nvSpPr>
        <p:spPr>
          <a:xfrm>
            <a:off x="478478" y="6514693"/>
            <a:ext cx="7227000" cy="2086317"/>
          </a:xfrm>
        </p:spPr>
        <p:txBody>
          <a:bodyPr/>
          <a:lstStyle/>
          <a:p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terapan</a:t>
            </a:r>
            <a:r>
              <a:rPr lang="en-ID" dirty="0"/>
              <a:t>, dan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kreatif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kata “</a:t>
            </a:r>
            <a:r>
              <a:rPr lang="en-ID" dirty="0" err="1"/>
              <a:t>desain</a:t>
            </a:r>
            <a:r>
              <a:rPr lang="en-ID" dirty="0"/>
              <a:t>”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kata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kata </a:t>
            </a:r>
            <a:r>
              <a:rPr lang="en-ID" dirty="0" err="1"/>
              <a:t>kerja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kata </a:t>
            </a:r>
            <a:r>
              <a:rPr lang="en-ID" dirty="0" err="1"/>
              <a:t>kerja</a:t>
            </a:r>
            <a:r>
              <a:rPr lang="en-ID" dirty="0"/>
              <a:t>, “</a:t>
            </a:r>
            <a:r>
              <a:rPr lang="en-ID" dirty="0" err="1"/>
              <a:t>desain</a:t>
            </a:r>
            <a:r>
              <a:rPr lang="en-ID" dirty="0"/>
              <a:t>”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“proses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”. </a:t>
            </a:r>
            <a:r>
              <a:rPr lang="en-ID" dirty="0" err="1"/>
              <a:t>Sebagai</a:t>
            </a:r>
            <a:r>
              <a:rPr lang="en-ID" dirty="0"/>
              <a:t> kata </a:t>
            </a:r>
            <a:r>
              <a:rPr lang="en-ID" dirty="0" err="1"/>
              <a:t>benda</a:t>
            </a:r>
            <a:r>
              <a:rPr lang="en-ID" dirty="0"/>
              <a:t>, “</a:t>
            </a:r>
            <a:r>
              <a:rPr lang="en-ID" dirty="0" err="1"/>
              <a:t>desain</a:t>
            </a:r>
            <a:r>
              <a:rPr lang="en-ID" dirty="0"/>
              <a:t>”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menyebut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proses </a:t>
            </a:r>
            <a:r>
              <a:rPr lang="en-ID" dirty="0" err="1"/>
              <a:t>kreatif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berwujud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, proposal,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.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ja-JP" dirty="0"/>
              <a:t>HELLO!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>
          <a:xfrm>
            <a:off x="646040" y="6405933"/>
            <a:ext cx="3240000" cy="7200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6" name="図プレースホルダー 35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8" name="図プレースホルダー 37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>
          <a:xfrm>
            <a:off x="-340242" y="6439644"/>
            <a:ext cx="8591107" cy="720080"/>
          </a:xfrm>
        </p:spPr>
        <p:txBody>
          <a:bodyPr/>
          <a:lstStyle/>
          <a:p>
            <a:r>
              <a:rPr kumimoji="1" lang="en-US" altLang="ja-JP" dirty="0" smtClean="0"/>
              <a:t>User-Cantered Design </a:t>
            </a:r>
            <a:r>
              <a:rPr kumimoji="1" lang="en-US" altLang="ja-JP" dirty="0" err="1" smtClean="0"/>
              <a:t>Appproch</a:t>
            </a:r>
            <a:endParaRPr kumimoji="1" lang="en-US" altLang="ja-JP" dirty="0" smtClean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>
          <a:xfrm>
            <a:off x="10122195" y="6437299"/>
            <a:ext cx="8164218" cy="720080"/>
          </a:xfrm>
        </p:spPr>
        <p:txBody>
          <a:bodyPr/>
          <a:lstStyle/>
          <a:p>
            <a:r>
              <a:rPr kumimoji="1" lang="en-US" altLang="ja-JP" dirty="0" smtClean="0"/>
              <a:t>User-</a:t>
            </a:r>
            <a:r>
              <a:rPr kumimoji="1" lang="en-US" altLang="ja-JP" dirty="0" err="1" smtClean="0"/>
              <a:t>Desigen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Approch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3"/>
          </p:nvPr>
        </p:nvSpPr>
        <p:spPr>
          <a:xfrm>
            <a:off x="644178" y="7378995"/>
            <a:ext cx="5501439" cy="1787288"/>
          </a:xfrm>
        </p:spPr>
        <p:txBody>
          <a:bodyPr/>
          <a:lstStyle/>
          <a:p>
            <a:pPr marL="816377" lvl="1" indent="0" algn="just">
              <a:lnSpc>
                <a:spcPct val="150000"/>
              </a:lnSpc>
              <a:buNone/>
            </a:pPr>
            <a:r>
              <a:rPr lang="en-US" sz="2000" dirty="0" err="1"/>
              <a:t>perancang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user </a:t>
            </a:r>
            <a:r>
              <a:rPr lang="en-US" sz="2000" dirty="0" err="1"/>
              <a:t>bersama-sama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/>
              <a:t>antarmuka</a:t>
            </a:r>
            <a:endParaRPr lang="en-US" sz="20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5"/>
          </p:nvPr>
        </p:nvSpPr>
        <p:spPr>
          <a:xfrm>
            <a:off x="12061216" y="7325832"/>
            <a:ext cx="4752528" cy="1787288"/>
          </a:xfrm>
        </p:spPr>
        <p:txBody>
          <a:bodyPr/>
          <a:lstStyle/>
          <a:p>
            <a:pPr marL="816377" lvl="1" indent="0">
              <a:lnSpc>
                <a:spcPct val="150000"/>
              </a:lnSpc>
              <a:buNone/>
            </a:pPr>
            <a:r>
              <a:rPr lang="en-US" sz="2000" dirty="0" err="1"/>
              <a:t>hanya</a:t>
            </a:r>
            <a:r>
              <a:rPr lang="en-US" sz="2000" dirty="0"/>
              <a:t> user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endParaRPr lang="en-US" sz="2000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9" name="テキスト プレースホルダー 13"/>
          <p:cNvSpPr txBox="1">
            <a:spLocks/>
          </p:cNvSpPr>
          <p:nvPr/>
        </p:nvSpPr>
        <p:spPr>
          <a:xfrm>
            <a:off x="5822010" y="1614540"/>
            <a:ext cx="5810008" cy="720080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200" i="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ja-JP" sz="4400" dirty="0" smtClean="0">
                <a:solidFill>
                  <a:schemeClr val="bg1"/>
                </a:solidFill>
              </a:rPr>
              <a:t>Cara </a:t>
            </a:r>
            <a:r>
              <a:rPr lang="en-ID" altLang="ja-JP" sz="4400" dirty="0" err="1" smtClean="0">
                <a:solidFill>
                  <a:schemeClr val="bg1"/>
                </a:solidFill>
              </a:rPr>
              <a:t>Pendekata</a:t>
            </a:r>
            <a:r>
              <a:rPr lang="en-ID" altLang="ja-JP" sz="4400" dirty="0" err="1">
                <a:solidFill>
                  <a:schemeClr val="bg1"/>
                </a:solidFill>
              </a:rPr>
              <a:t>n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72670" y="7145079"/>
            <a:ext cx="367886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191090093"/>
      </p:ext>
    </p:extLst>
  </p:cSld>
  <p:clrMapOvr>
    <a:masterClrMapping/>
  </p:clrMapOvr>
  <p:transition spd="slow" advTm="6161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	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Pendekatan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011062" y="4280927"/>
            <a:ext cx="8732894" cy="4735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UCD </a:t>
            </a:r>
            <a:r>
              <a:rPr lang="en-US" dirty="0" err="1"/>
              <a:t>adalah</a:t>
            </a:r>
            <a:r>
              <a:rPr lang="en-US" dirty="0"/>
              <a:t> user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/</a:t>
            </a:r>
            <a:r>
              <a:rPr lang="en-US" dirty="0" err="1"/>
              <a:t>sifat-sifat</a:t>
            </a:r>
            <a:r>
              <a:rPr lang="en-US" dirty="0"/>
              <a:t>,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UCD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 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 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 smtClean="0"/>
              <a:t>terintergrasi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 Dari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penggujian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 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8138652" y="3150988"/>
            <a:ext cx="8732894" cy="936104"/>
          </a:xfrm>
        </p:spPr>
        <p:txBody>
          <a:bodyPr/>
          <a:lstStyle/>
          <a:p>
            <a:r>
              <a:rPr kumimoji="1" lang="en-US" altLang="ja-JP" dirty="0" smtClean="0"/>
              <a:t>User centered design </a:t>
            </a:r>
            <a:r>
              <a:rPr kumimoji="1" lang="en-US" altLang="ja-JP" dirty="0" err="1" smtClean="0"/>
              <a:t>approch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89781007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</a:t>
            </a:r>
            <a:r>
              <a:rPr lang="en-US" altLang="ja-JP" dirty="0" err="1" smtClean="0"/>
              <a:t>rincip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dalam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UCD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4 columns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2687801" y="3510924"/>
            <a:ext cx="6433348" cy="222175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 </a:t>
            </a:r>
            <a:r>
              <a:rPr lang="en-US" dirty="0" err="1" smtClean="0"/>
              <a:t>harus</a:t>
            </a:r>
            <a:r>
              <a:rPr lang="en-US" dirty="0" smtClean="0"/>
              <a:t> 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interview, Survey,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workshop </a:t>
            </a:r>
            <a:r>
              <a:rPr lang="en-US" dirty="0" err="1"/>
              <a:t>perancangan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6"/>
          </p:nvPr>
        </p:nvSpPr>
        <p:spPr>
          <a:xfrm>
            <a:off x="2023050" y="6070930"/>
            <a:ext cx="7418662" cy="790352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terintergrasi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sv-SE" dirty="0"/>
              <a:t>Perancangan harus mencakup antarmuka pengguna, sistem bantuan, dukungan teknis serta prosedur instalasi dan konfigurasi.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penggujian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>
          <a:xfrm>
            <a:off x="10851557" y="3662830"/>
            <a:ext cx="6433348" cy="22217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berpusat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umpan-balik</a:t>
            </a:r>
            <a:r>
              <a:rPr lang="en-US" dirty="0"/>
              <a:t> yang </a:t>
            </a:r>
            <a:r>
              <a:rPr lang="en-US" dirty="0" err="1"/>
              <a:t>cermat</a:t>
            </a:r>
            <a:r>
              <a:rPr lang="en-US" dirty="0"/>
              <a:t>,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, </a:t>
            </a:r>
            <a:r>
              <a:rPr lang="en-US" dirty="0" err="1"/>
              <a:t>dirancang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ditest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test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antarmuka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</a:t>
            </a:r>
            <a:r>
              <a:rPr lang="en-US" dirty="0" err="1"/>
              <a:t>dokumementasi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pelatihannya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2312489"/>
      </p:ext>
    </p:extLst>
  </p:cSld>
  <p:clrMapOvr>
    <a:masterClrMapping/>
  </p:clrMapOvr>
  <p:transition spd="slow" advTm="10858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	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Pendekatan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011062" y="4280927"/>
            <a:ext cx="8732894" cy="4735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8138652" y="3150988"/>
            <a:ext cx="8732894" cy="936104"/>
          </a:xfrm>
        </p:spPr>
        <p:txBody>
          <a:bodyPr/>
          <a:lstStyle/>
          <a:p>
            <a:r>
              <a:rPr kumimoji="1" lang="en-US" altLang="ja-JP" dirty="0" smtClean="0"/>
              <a:t>User design </a:t>
            </a:r>
            <a:r>
              <a:rPr kumimoji="1" lang="en-US" altLang="ja-JP" dirty="0" err="1" smtClean="0"/>
              <a:t>approch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61434263"/>
      </p:ext>
    </p:extLst>
  </p:cSld>
  <p:clrMapOvr>
    <a:masterClrMapping/>
  </p:clrMapOvr>
  <p:transition spd="slow" advTm="6504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15916</TotalTime>
  <Words>1339</Words>
  <Application>Microsoft Office PowerPoint</Application>
  <PresentationFormat>Custom</PresentationFormat>
  <Paragraphs>219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Vega - Footer Only</vt:lpstr>
      <vt:lpstr>Vega - Free</vt:lpstr>
      <vt:lpstr>KELOMPOK 5</vt:lpstr>
      <vt:lpstr>PowerPoint Presentation</vt:lpstr>
      <vt:lpstr> Contents</vt:lpstr>
      <vt:lpstr>PowerPoint Presentation</vt:lpstr>
      <vt:lpstr>DESIGN.</vt:lpstr>
      <vt:lpstr>PowerPoint Presentation</vt:lpstr>
      <vt:lpstr>  Pendekatan </vt:lpstr>
      <vt:lpstr>Princip dalam UCD</vt:lpstr>
      <vt:lpstr>  Pendekatan </vt:lpstr>
      <vt:lpstr>Ide Dalam Membuat Desain </vt:lpstr>
      <vt:lpstr>Prinsip-prinsip Desigen</vt:lpstr>
      <vt:lpstr>Prinsip Prinsip Design</vt:lpstr>
      <vt:lpstr>Prinsip Prinsip Design</vt:lpstr>
      <vt:lpstr>Prinsip-prinsip Desigen Grafis</vt:lpstr>
      <vt:lpstr>Prinsip Design Grafis</vt:lpstr>
      <vt:lpstr>Prinsip Design Grafis</vt:lpstr>
      <vt:lpstr>Prinsip Design Grafis</vt:lpstr>
      <vt:lpstr>Urutan Perncangan Design</vt:lpstr>
      <vt:lpstr>Urutan Perancangan Design</vt:lpstr>
      <vt:lpstr>Urutan Perancangan Design</vt:lpstr>
      <vt:lpstr>Urutan Perancangan Design</vt:lpstr>
      <vt:lpstr>Prototype</vt:lpstr>
      <vt:lpstr>Prototype</vt:lpstr>
      <vt:lpstr>PowerPoint Presentation</vt:lpstr>
      <vt:lpstr>Mengapa Harus menggunaakan Prototype ?</vt:lpstr>
      <vt:lpstr>Dimensi Prototype</vt:lpstr>
      <vt:lpstr>Dimensi Prototype</vt:lpstr>
      <vt:lpstr>Thank You for Attantion!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RIKI MARTUA</cp:lastModifiedBy>
  <cp:revision>377</cp:revision>
  <dcterms:created xsi:type="dcterms:W3CDTF">2015-09-05T11:42:45Z</dcterms:created>
  <dcterms:modified xsi:type="dcterms:W3CDTF">2019-10-20T14:55:31Z</dcterms:modified>
</cp:coreProperties>
</file>