
<file path=[Content_Types].xml><?xml version="1.0" encoding="utf-8"?>
<Types xmlns="http://schemas.openxmlformats.org/package/2006/content-types">
  <Default Extension="png" ContentType="image/png"/>
  <Default Extension="jpeg" ContentType="image/jpeg"/>
  <Default Extension="webp"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2"/>
    <p:sldId id="274" r:id="rId3"/>
    <p:sldId id="275" r:id="rId4"/>
    <p:sldId id="277" r:id="rId5"/>
    <p:sldId id="281" r:id="rId6"/>
    <p:sldId id="279" r:id="rId7"/>
    <p:sldId id="280" r:id="rId8"/>
    <p:sldId id="284" r:id="rId9"/>
    <p:sldId id="285" r:id="rId10"/>
    <p:sldId id="286" r:id="rId11"/>
    <p:sldId id="287" r:id="rId12"/>
    <p:sldId id="288" r:id="rId13"/>
    <p:sldId id="289" r:id="rId14"/>
    <p:sldId id="290" r:id="rId15"/>
    <p:sldId id="291" r:id="rId16"/>
    <p:sldId id="292" r:id="rId17"/>
    <p:sldId id="293" r:id="rId18"/>
    <p:sldId id="305" r:id="rId19"/>
    <p:sldId id="294" r:id="rId20"/>
    <p:sldId id="295" r:id="rId21"/>
    <p:sldId id="301" r:id="rId22"/>
    <p:sldId id="297" r:id="rId23"/>
    <p:sldId id="303" r:id="rId24"/>
    <p:sldId id="304" r:id="rId25"/>
    <p:sldId id="302" r:id="rId26"/>
    <p:sldId id="257" r:id="rId27"/>
    <p:sldId id="258"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622"/>
    <a:srgbClr val="DBDBDB"/>
    <a:srgbClr val="70B2C0"/>
    <a:srgbClr val="DAAB99"/>
    <a:srgbClr val="9D75B3"/>
    <a:srgbClr val="5D42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9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D2A9BE-4D19-4720-95B9-ED9B713381C7}"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D2A9BE-4D19-4720-95B9-ED9B713381C7}"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D2A9BE-4D19-4720-95B9-ED9B713381C7}"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9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412112"/>
            <a:ext cx="4454013" cy="2672944"/>
          </a:xfrm>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Picture Placeholder 7"/>
          <p:cNvSpPr>
            <a:spLocks noGrp="1"/>
          </p:cNvSpPr>
          <p:nvPr>
            <p:ph type="pic" sz="quarter" idx="11"/>
          </p:nvPr>
        </p:nvSpPr>
        <p:spPr>
          <a:xfrm>
            <a:off x="1028700" y="1572533"/>
            <a:ext cx="5314950" cy="3712934"/>
          </a:xfrm>
        </p:spPr>
        <p:txBody>
          <a:bodyPr/>
          <a:lstStyle/>
          <a:p>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D2A9BE-4D19-4720-95B9-ED9B713381C7}"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D2A9BE-4D19-4720-95B9-ED9B713381C7}"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D2A9BE-4D19-4720-95B9-ED9B713381C7}"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D2A9BE-4D19-4720-95B9-ED9B713381C7}" type="datetimeFigureOut">
              <a:rPr lang="en-US" smtClean="0"/>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D2A9BE-4D19-4720-95B9-ED9B713381C7}" type="datetimeFigureOut">
              <a:rPr lang="en-US" smtClean="0"/>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2A9BE-4D19-4720-95B9-ED9B713381C7}" type="datetimeFigureOut">
              <a:rPr lang="en-US" smtClean="0"/>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D2A9BE-4D19-4720-95B9-ED9B713381C7}"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D2A9BE-4D19-4720-95B9-ED9B713381C7}"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E0086-5CF1-4E15-92F0-CCD1E67D93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2A9BE-4D19-4720-95B9-ED9B713381C7}" type="datetimeFigureOut">
              <a:rPr lang="en-US" smtClean="0"/>
              <a:t>9/22/2019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E0086-5CF1-4E15-92F0-CCD1E67D93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webp"/><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Segoe UI Light" panose="020B0502040204020203" charset="0"/>
                <a:cs typeface="Segoe UI Light" panose="020B0502040204020203" charset="0"/>
                <a:sym typeface="+mn-ea"/>
              </a:rPr>
              <a:t/>
            </a:r>
            <a:br>
              <a:rPr lang="en-US" dirty="0">
                <a:latin typeface="Segoe UI Light" panose="020B0502040204020203" charset="0"/>
                <a:cs typeface="Segoe UI Light" panose="020B0502040204020203" charset="0"/>
                <a:sym typeface="+mn-ea"/>
              </a:rPr>
            </a:br>
            <a:r>
              <a:rPr lang="en-US" dirty="0">
                <a:latin typeface="Segoe UI Light" panose="020B0502040204020203" charset="0"/>
                <a:cs typeface="Segoe UI Light" panose="020B0502040204020203" charset="0"/>
                <a:sym typeface="+mn-ea"/>
              </a:rPr>
              <a:t>Kelompok 3</a:t>
            </a:r>
            <a:br>
              <a:rPr lang="en-US" dirty="0">
                <a:latin typeface="Segoe UI Light" panose="020B0502040204020203" charset="0"/>
                <a:cs typeface="Segoe UI Light" panose="020B0502040204020203" charset="0"/>
                <a:sym typeface="+mn-ea"/>
              </a:rPr>
            </a:br>
            <a:r>
              <a:rPr lang="en-US" dirty="0">
                <a:latin typeface="Segoe UI Light" panose="020B0502040204020203" charset="0"/>
                <a:cs typeface="Segoe UI Light" panose="020B0502040204020203" charset="0"/>
                <a:sym typeface="+mn-ea"/>
              </a:rPr>
              <a:t>PIRANTI INTERAKTIF</a:t>
            </a:r>
            <a:endParaRPr lang="en-US"/>
          </a:p>
        </p:txBody>
      </p:sp>
      <p:sp>
        <p:nvSpPr>
          <p:cNvPr id="3" name="Subtitle 2"/>
          <p:cNvSpPr>
            <a:spLocks noGrp="1"/>
          </p:cNvSpPr>
          <p:nvPr>
            <p:ph type="subTitle" idx="1"/>
          </p:nvPr>
        </p:nvSpPr>
        <p:spPr/>
        <p:txBody>
          <a:bodyPr>
            <a:normAutofit lnSpcReduction="10000"/>
          </a:bodyPr>
          <a:lstStyle/>
          <a:p>
            <a:r>
              <a:rPr lang="en-US">
                <a:latin typeface="Segoe UI Light" panose="020B0502040204020203" charset="0"/>
                <a:cs typeface="Segoe UI Light" panose="020B0502040204020203" charset="0"/>
                <a:sym typeface="+mn-ea"/>
              </a:rPr>
              <a:t>Oleh: </a:t>
            </a:r>
            <a:endParaRPr lang="en-US">
              <a:latin typeface="Segoe UI Light" panose="020B0502040204020203" charset="0"/>
              <a:cs typeface="Segoe UI Light" panose="020B0502040204020203" charset="0"/>
            </a:endParaRPr>
          </a:p>
          <a:p>
            <a:r>
              <a:rPr lang="en-US">
                <a:latin typeface="Segoe UI Light" panose="020B0502040204020203" charset="0"/>
                <a:cs typeface="Segoe UI Light" panose="020B0502040204020203" charset="0"/>
                <a:sym typeface="+mn-ea"/>
              </a:rPr>
              <a:t>Ivana Puspita Sari		123180125</a:t>
            </a:r>
            <a:endParaRPr lang="en-US">
              <a:latin typeface="Segoe UI Light" panose="020B0502040204020203" charset="0"/>
              <a:cs typeface="Segoe UI Light" panose="020B0502040204020203" charset="0"/>
            </a:endParaRPr>
          </a:p>
          <a:p>
            <a:r>
              <a:rPr lang="en-US">
                <a:latin typeface="Segoe UI Light" panose="020B0502040204020203" charset="0"/>
                <a:cs typeface="Segoe UI Light" panose="020B0502040204020203" charset="0"/>
                <a:sym typeface="+mn-ea"/>
              </a:rPr>
              <a:t>Nada Salsabila Imari		123180126</a:t>
            </a:r>
            <a:endParaRPr lang="en-US">
              <a:latin typeface="Segoe UI Light" panose="020B0502040204020203" charset="0"/>
              <a:cs typeface="Segoe UI Light" panose="020B0502040204020203" charset="0"/>
            </a:endParaRPr>
          </a:p>
          <a:p>
            <a:r>
              <a:rPr lang="en-US">
                <a:latin typeface="Segoe UI Light" panose="020B0502040204020203" charset="0"/>
                <a:cs typeface="Segoe UI Light" panose="020B0502040204020203" charset="0"/>
                <a:sym typeface="+mn-ea"/>
              </a:rPr>
              <a:t>Marchella Sylvadenta L.	123180133</a:t>
            </a:r>
            <a:endParaRPr lang="en-US">
              <a:latin typeface="Segoe UI Light" panose="020B0502040204020203" charset="0"/>
              <a:cs typeface="Segoe UI Light" panose="020B0502040204020203" charset="0"/>
            </a:endParaRP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03440"/>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sz="2800" spc="-15" dirty="0">
                <a:solidFill>
                  <a:schemeClr val="bg1"/>
                </a:solidFill>
                <a:latin typeface="Segoe UI Light" panose="020B0502040204020203"/>
                <a:cs typeface="Segoe UI Light" panose="020B0502040204020203"/>
                <a:sym typeface="+mn-ea"/>
              </a:rPr>
              <a:t>Keyboard</a:t>
            </a:r>
            <a:r>
              <a:rPr sz="2800" spc="-30" dirty="0">
                <a:solidFill>
                  <a:schemeClr val="bg1"/>
                </a:solidFill>
                <a:latin typeface="Segoe UI Light" panose="020B0502040204020203"/>
                <a:cs typeface="Segoe UI Light" panose="020B0502040204020203"/>
                <a:sym typeface="+mn-ea"/>
              </a:rPr>
              <a:t> </a:t>
            </a:r>
            <a:r>
              <a:rPr sz="2800" spc="-15" dirty="0">
                <a:solidFill>
                  <a:schemeClr val="bg1"/>
                </a:solidFill>
                <a:latin typeface="Segoe UI Light" panose="020B0502040204020203"/>
                <a:cs typeface="Segoe UI Light" panose="020B0502040204020203"/>
                <a:sym typeface="+mn-ea"/>
              </a:rPr>
              <a:t>Chord</a:t>
            </a:r>
            <a:endParaRPr lang="en-US" sz="2800" spc="-15" dirty="0">
              <a:solidFill>
                <a:schemeClr val="bg1"/>
              </a:solidFill>
              <a:latin typeface="Segoe UI Light" panose="020B0502040204020203"/>
              <a:cs typeface="Segoe UI Light" panose="020B0502040204020203"/>
              <a:sym typeface="+mn-ea"/>
            </a:endParaRPr>
          </a:p>
        </p:txBody>
      </p:sp>
      <p:sp>
        <p:nvSpPr>
          <p:cNvPr id="34" name="Rectangle 33"/>
          <p:cNvSpPr/>
          <p:nvPr/>
        </p:nvSpPr>
        <p:spPr>
          <a:xfrm>
            <a:off x="9392529" y="-64597"/>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557020"/>
            <a:ext cx="9147175" cy="3992245"/>
          </a:xfrm>
          <a:prstGeom prst="rect">
            <a:avLst/>
          </a:prstGeom>
          <a:solidFill>
            <a:schemeClr val="bg1">
              <a:lumMod val="95000"/>
            </a:schemeClr>
          </a:solidFill>
        </p:spPr>
        <p:txBody>
          <a:bodyPr vert="horz" wrap="square" lIns="0" tIns="12700" rIns="0" bIns="0" rtlCol="0">
            <a:spAutoFit/>
          </a:bodyPr>
          <a:lstStyle/>
          <a:p>
            <a:pPr marL="0" indent="0">
              <a:lnSpc>
                <a:spcPct val="100000"/>
              </a:lnSpc>
              <a:spcBef>
                <a:spcPts val="1265"/>
              </a:spcBef>
              <a:buNone/>
            </a:pPr>
            <a:r>
              <a:rPr lang="en-US" sz="2000" spc="-15" dirty="0">
                <a:solidFill>
                  <a:srgbClr val="FF0000"/>
                </a:solidFill>
                <a:latin typeface="Segoe UI Light" panose="020B0502040204020203"/>
                <a:cs typeface="Segoe UI Light" panose="020B0502040204020203"/>
                <a:sym typeface="+mn-ea"/>
              </a:rPr>
              <a:t>D. </a:t>
            </a:r>
            <a:r>
              <a:rPr sz="2000" spc="-15" dirty="0">
                <a:solidFill>
                  <a:srgbClr val="FF0000"/>
                </a:solidFill>
                <a:latin typeface="Segoe UI Light" panose="020B0502040204020203"/>
                <a:cs typeface="Segoe UI Light" panose="020B0502040204020203"/>
                <a:sym typeface="+mn-ea"/>
              </a:rPr>
              <a:t>Keyboard</a:t>
            </a:r>
            <a:r>
              <a:rPr sz="2000" spc="-30" dirty="0">
                <a:solidFill>
                  <a:srgbClr val="FF0000"/>
                </a:solidFill>
                <a:latin typeface="Segoe UI Light" panose="020B0502040204020203"/>
                <a:cs typeface="Segoe UI Light" panose="020B0502040204020203"/>
                <a:sym typeface="+mn-ea"/>
              </a:rPr>
              <a:t> </a:t>
            </a:r>
            <a:r>
              <a:rPr sz="2000" spc="-15" dirty="0">
                <a:solidFill>
                  <a:srgbClr val="FF0000"/>
                </a:solidFill>
                <a:latin typeface="Segoe UI Light" panose="020B0502040204020203"/>
                <a:cs typeface="Segoe UI Light" panose="020B0502040204020203"/>
                <a:sym typeface="+mn-ea"/>
              </a:rPr>
              <a:t>Chord</a:t>
            </a:r>
            <a:endParaRPr sz="2000">
              <a:latin typeface="Segoe UI Light" panose="020B0502040204020203"/>
              <a:cs typeface="Segoe UI Light" panose="020B0502040204020203"/>
            </a:endParaRPr>
          </a:p>
          <a:p>
            <a:pPr marL="262255" marR="170815">
              <a:lnSpc>
                <a:spcPct val="100000"/>
              </a:lnSpc>
              <a:spcBef>
                <a:spcPts val="870"/>
              </a:spcBef>
            </a:pPr>
            <a:r>
              <a:rPr sz="2000" spc="-15" dirty="0">
                <a:solidFill>
                  <a:srgbClr val="385622"/>
                </a:solidFill>
                <a:latin typeface="Segoe UI Light" panose="020B0502040204020203"/>
                <a:cs typeface="Segoe UI Light" panose="020B0502040204020203"/>
                <a:sym typeface="+mn-ea"/>
              </a:rPr>
              <a:t>Keyboard </a:t>
            </a:r>
            <a:r>
              <a:rPr sz="2000" spc="-60" dirty="0">
                <a:solidFill>
                  <a:srgbClr val="385622"/>
                </a:solidFill>
                <a:latin typeface="Segoe UI Light" panose="020B0502040204020203"/>
                <a:cs typeface="Segoe UI Light" panose="020B0502040204020203"/>
                <a:sym typeface="+mn-ea"/>
              </a:rPr>
              <a:t>‘chord’, </a:t>
            </a:r>
            <a:r>
              <a:rPr sz="2000" spc="-5" dirty="0">
                <a:solidFill>
                  <a:srgbClr val="385622"/>
                </a:solidFill>
                <a:latin typeface="Segoe UI Light" panose="020B0502040204020203"/>
                <a:cs typeface="Segoe UI Light" panose="020B0502040204020203"/>
                <a:sym typeface="+mn-ea"/>
              </a:rPr>
              <a:t>dibutuhkan </a:t>
            </a:r>
            <a:r>
              <a:rPr sz="2000" dirty="0">
                <a:solidFill>
                  <a:srgbClr val="385622"/>
                </a:solidFill>
                <a:latin typeface="Segoe UI Light" panose="020B0502040204020203"/>
                <a:cs typeface="Segoe UI Light" panose="020B0502040204020203"/>
                <a:sym typeface="+mn-ea"/>
              </a:rPr>
              <a:t>training </a:t>
            </a:r>
            <a:r>
              <a:rPr sz="2000" spc="-5" dirty="0">
                <a:solidFill>
                  <a:srgbClr val="385622"/>
                </a:solidFill>
                <a:latin typeface="Segoe UI Light" panose="020B0502040204020203"/>
                <a:cs typeface="Segoe UI Light" panose="020B0502040204020203"/>
                <a:sym typeface="+mn-ea"/>
              </a:rPr>
              <a:t>untuk  bisa memakai </a:t>
            </a:r>
            <a:r>
              <a:rPr sz="2000" spc="-10" dirty="0">
                <a:solidFill>
                  <a:srgbClr val="385622"/>
                </a:solidFill>
                <a:latin typeface="Segoe UI Light" panose="020B0502040204020203"/>
                <a:cs typeface="Segoe UI Light" panose="020B0502040204020203"/>
                <a:sym typeface="+mn-ea"/>
              </a:rPr>
              <a:t>keyboard </a:t>
            </a:r>
            <a:r>
              <a:rPr sz="2000" spc="-5" dirty="0">
                <a:solidFill>
                  <a:srgbClr val="385622"/>
                </a:solidFill>
                <a:latin typeface="Segoe UI Light" panose="020B0502040204020203"/>
                <a:cs typeface="Segoe UI Light" panose="020B0502040204020203"/>
                <a:sym typeface="+mn-ea"/>
              </a:rPr>
              <a:t>ini, </a:t>
            </a:r>
            <a:r>
              <a:rPr sz="2000" dirty="0">
                <a:solidFill>
                  <a:srgbClr val="385622"/>
                </a:solidFill>
                <a:latin typeface="Segoe UI Light" panose="020B0502040204020203"/>
                <a:cs typeface="Segoe UI Light" panose="020B0502040204020203"/>
                <a:sym typeface="+mn-ea"/>
              </a:rPr>
              <a:t>tapi </a:t>
            </a:r>
            <a:r>
              <a:rPr sz="2000" spc="-5" dirty="0">
                <a:solidFill>
                  <a:srgbClr val="385622"/>
                </a:solidFill>
                <a:latin typeface="Segoe UI Light" panose="020B0502040204020203"/>
                <a:cs typeface="Segoe UI Light" panose="020B0502040204020203"/>
                <a:sym typeface="+mn-ea"/>
              </a:rPr>
              <a:t>bisa  </a:t>
            </a:r>
            <a:r>
              <a:rPr sz="2000" dirty="0">
                <a:solidFill>
                  <a:srgbClr val="385622"/>
                </a:solidFill>
                <a:latin typeface="Segoe UI Light" panose="020B0502040204020203"/>
                <a:cs typeface="Segoe UI Light" panose="020B0502040204020203"/>
                <a:sym typeface="+mn-ea"/>
              </a:rPr>
              <a:t>mencapai </a:t>
            </a:r>
            <a:r>
              <a:rPr sz="2000" spc="-5" dirty="0">
                <a:solidFill>
                  <a:srgbClr val="385622"/>
                </a:solidFill>
                <a:latin typeface="Segoe UI Light" panose="020B0502040204020203"/>
                <a:cs typeface="Segoe UI Light" panose="020B0502040204020203"/>
                <a:sym typeface="+mn-ea"/>
              </a:rPr>
              <a:t>300</a:t>
            </a:r>
            <a:r>
              <a:rPr sz="2000" spc="5" dirty="0">
                <a:solidFill>
                  <a:srgbClr val="385622"/>
                </a:solidFill>
                <a:latin typeface="Segoe UI Light" panose="020B0502040204020203"/>
                <a:cs typeface="Segoe UI Light" panose="020B0502040204020203"/>
                <a:sym typeface="+mn-ea"/>
              </a:rPr>
              <a:t> </a:t>
            </a:r>
            <a:r>
              <a:rPr sz="2000" spc="-5" dirty="0">
                <a:solidFill>
                  <a:srgbClr val="385622"/>
                </a:solidFill>
                <a:latin typeface="Segoe UI Light" panose="020B0502040204020203"/>
                <a:cs typeface="Segoe UI Light" panose="020B0502040204020203"/>
                <a:sym typeface="+mn-ea"/>
              </a:rPr>
              <a:t>wpm.</a:t>
            </a:r>
          </a:p>
          <a:p>
            <a:pPr marL="262255" marR="170815">
              <a:lnSpc>
                <a:spcPct val="100000"/>
              </a:lnSpc>
              <a:spcBef>
                <a:spcPts val="870"/>
              </a:spcBef>
            </a:pPr>
            <a:r>
              <a:rPr sz="2000" spc="-5" dirty="0">
                <a:solidFill>
                  <a:srgbClr val="385622"/>
                </a:solidFill>
                <a:latin typeface="Segoe UI Light" panose="020B0502040204020203"/>
                <a:cs typeface="Segoe UI Light" panose="020B0502040204020203"/>
                <a:sym typeface="+mn-ea"/>
              </a:rPr>
              <a:t>Seseorang dapat </a:t>
            </a:r>
            <a:r>
              <a:rPr sz="2000" dirty="0">
                <a:solidFill>
                  <a:srgbClr val="385622"/>
                </a:solidFill>
                <a:latin typeface="Segoe UI Light" panose="020B0502040204020203"/>
                <a:cs typeface="Segoe UI Light" panose="020B0502040204020203"/>
                <a:sym typeface="+mn-ea"/>
              </a:rPr>
              <a:t>menekan </a:t>
            </a:r>
            <a:r>
              <a:rPr sz="2000" spc="-5" dirty="0">
                <a:solidFill>
                  <a:srgbClr val="385622"/>
                </a:solidFill>
                <a:latin typeface="Segoe UI Light" panose="020B0502040204020203"/>
                <a:cs typeface="Segoe UI Light" panose="020B0502040204020203"/>
                <a:sym typeface="+mn-ea"/>
              </a:rPr>
              <a:t>suatu tombol  atau </a:t>
            </a:r>
            <a:r>
              <a:rPr sz="2000" dirty="0">
                <a:solidFill>
                  <a:srgbClr val="385622"/>
                </a:solidFill>
                <a:latin typeface="Segoe UI Light" panose="020B0502040204020203"/>
                <a:cs typeface="Segoe UI Light" panose="020B0502040204020203"/>
                <a:sym typeface="+mn-ea"/>
              </a:rPr>
              <a:t>kombinasi </a:t>
            </a:r>
            <a:r>
              <a:rPr sz="2000" spc="-5" dirty="0">
                <a:solidFill>
                  <a:srgbClr val="385622"/>
                </a:solidFill>
                <a:latin typeface="Segoe UI Light" panose="020B0502040204020203"/>
                <a:cs typeface="Segoe UI Light" panose="020B0502040204020203"/>
                <a:sym typeface="+mn-ea"/>
              </a:rPr>
              <a:t>tombol untuk  </a:t>
            </a:r>
            <a:r>
              <a:rPr sz="2000" dirty="0">
                <a:solidFill>
                  <a:srgbClr val="385622"/>
                </a:solidFill>
                <a:latin typeface="Segoe UI Light" panose="020B0502040204020203"/>
                <a:cs typeface="Segoe UI Light" panose="020B0502040204020203"/>
                <a:sym typeface="+mn-ea"/>
              </a:rPr>
              <a:t>menghasilkan </a:t>
            </a:r>
            <a:r>
              <a:rPr sz="2000" spc="-5" dirty="0">
                <a:solidFill>
                  <a:srgbClr val="385622"/>
                </a:solidFill>
                <a:latin typeface="Segoe UI Light" panose="020B0502040204020203"/>
                <a:cs typeface="Segoe UI Light" panose="020B0502040204020203"/>
                <a:sym typeface="+mn-ea"/>
              </a:rPr>
              <a:t>suatu </a:t>
            </a:r>
            <a:r>
              <a:rPr sz="2000" dirty="0">
                <a:solidFill>
                  <a:srgbClr val="385622"/>
                </a:solidFill>
                <a:latin typeface="Segoe UI Light" panose="020B0502040204020203"/>
                <a:cs typeface="Segoe UI Light" panose="020B0502040204020203"/>
                <a:sym typeface="+mn-ea"/>
              </a:rPr>
              <a:t>kata </a:t>
            </a:r>
            <a:r>
              <a:rPr sz="2000" spc="-5" dirty="0">
                <a:solidFill>
                  <a:srgbClr val="385622"/>
                </a:solidFill>
                <a:latin typeface="Segoe UI Light" panose="020B0502040204020203"/>
                <a:cs typeface="Segoe UI Light" panose="020B0502040204020203"/>
                <a:sym typeface="+mn-ea"/>
              </a:rPr>
              <a:t>atau suku </a:t>
            </a:r>
            <a:r>
              <a:rPr sz="2000" dirty="0">
                <a:solidFill>
                  <a:srgbClr val="385622"/>
                </a:solidFill>
                <a:latin typeface="Segoe UI Light" panose="020B0502040204020203"/>
                <a:cs typeface="Segoe UI Light" panose="020B0502040204020203"/>
                <a:sym typeface="+mn-ea"/>
              </a:rPr>
              <a:t>kata.  </a:t>
            </a:r>
            <a:r>
              <a:rPr sz="2000" spc="-5" dirty="0">
                <a:solidFill>
                  <a:srgbClr val="385622"/>
                </a:solidFill>
                <a:latin typeface="Segoe UI Light" panose="020B0502040204020203"/>
                <a:cs typeface="Segoe UI Light" panose="020B0502040204020203"/>
                <a:sym typeface="+mn-ea"/>
              </a:rPr>
              <a:t>Salah satu jenis tata letak </a:t>
            </a:r>
            <a:r>
              <a:rPr sz="2000" spc="-10" dirty="0">
                <a:solidFill>
                  <a:srgbClr val="385622"/>
                </a:solidFill>
                <a:latin typeface="Segoe UI Light" panose="020B0502040204020203"/>
                <a:cs typeface="Segoe UI Light" panose="020B0502040204020203"/>
                <a:sym typeface="+mn-ea"/>
              </a:rPr>
              <a:t>keyboard </a:t>
            </a:r>
            <a:r>
              <a:rPr sz="2000" spc="-45" dirty="0">
                <a:solidFill>
                  <a:srgbClr val="385622"/>
                </a:solidFill>
                <a:latin typeface="Segoe UI Light" panose="020B0502040204020203"/>
                <a:cs typeface="Segoe UI Light" panose="020B0502040204020203"/>
                <a:sym typeface="+mn-ea"/>
              </a:rPr>
              <a:t>‘chord’  </a:t>
            </a:r>
            <a:r>
              <a:rPr sz="2000" spc="-5" dirty="0">
                <a:solidFill>
                  <a:srgbClr val="385622"/>
                </a:solidFill>
                <a:latin typeface="Segoe UI Light" panose="020B0502040204020203"/>
                <a:cs typeface="Segoe UI Light" panose="020B0502040204020203"/>
                <a:sym typeface="+mn-ea"/>
              </a:rPr>
              <a:t>ini adalah tata letak</a:t>
            </a:r>
            <a:r>
              <a:rPr sz="2000" spc="25" dirty="0">
                <a:solidFill>
                  <a:srgbClr val="385622"/>
                </a:solidFill>
                <a:latin typeface="Segoe UI Light" panose="020B0502040204020203"/>
                <a:cs typeface="Segoe UI Light" panose="020B0502040204020203"/>
                <a:sym typeface="+mn-ea"/>
              </a:rPr>
              <a:t> </a:t>
            </a:r>
            <a:r>
              <a:rPr sz="2000" spc="-45" dirty="0">
                <a:solidFill>
                  <a:srgbClr val="385622"/>
                </a:solidFill>
                <a:latin typeface="Segoe UI Light" panose="020B0502040204020203"/>
                <a:cs typeface="Segoe UI Light" panose="020B0502040204020203"/>
                <a:sym typeface="+mn-ea"/>
              </a:rPr>
              <a:t>‘Palantype’.</a:t>
            </a:r>
          </a:p>
          <a:p>
            <a:pPr marL="262255" marR="170815">
              <a:lnSpc>
                <a:spcPct val="100000"/>
              </a:lnSpc>
              <a:spcBef>
                <a:spcPts val="870"/>
              </a:spcBef>
            </a:pPr>
            <a:r>
              <a:rPr lang="en-US" sz="2000">
                <a:latin typeface="Segoe UI Light" panose="020B0502040204020203" charset="0"/>
                <a:cs typeface="Segoe UI Light" panose="020B0502040204020203" charset="0"/>
                <a:sym typeface="+mn-ea"/>
              </a:rPr>
              <a:t>Mempunyai 3 kelompok karakter.</a:t>
            </a:r>
            <a:endParaRPr lang="en-US" sz="2000">
              <a:latin typeface="Segoe UI Light" panose="020B0502040204020203" charset="0"/>
              <a:cs typeface="Segoe UI Light" panose="020B0502040204020203" charset="0"/>
            </a:endParaRPr>
          </a:p>
          <a:p>
            <a:pPr marL="1172210" marR="5080" lvl="1" indent="-342900">
              <a:lnSpc>
                <a:spcPct val="100000"/>
              </a:lnSpc>
              <a:spcBef>
                <a:spcPts val="1475"/>
              </a:spcBef>
              <a:buFont typeface="Wingdings" panose="05000000000000000000" charset="0"/>
              <a:buChar char="ü"/>
            </a:pPr>
            <a:r>
              <a:rPr lang="en-US" sz="2000">
                <a:latin typeface="Segoe UI Light" panose="020B0502040204020203" charset="0"/>
                <a:cs typeface="Segoe UI Light" panose="020B0502040204020203" charset="0"/>
                <a:sym typeface="+mn-ea"/>
              </a:rPr>
              <a:t> Kelompok pada bagian kiri menunjukkan konsonan awal sebuah kata.</a:t>
            </a:r>
          </a:p>
          <a:p>
            <a:pPr marL="1172210" marR="5080" lvl="1" indent="-342900">
              <a:lnSpc>
                <a:spcPct val="100000"/>
              </a:lnSpc>
              <a:spcBef>
                <a:spcPts val="1475"/>
              </a:spcBef>
              <a:buFont typeface="Wingdings" panose="05000000000000000000" charset="0"/>
              <a:buChar char="ü"/>
            </a:pPr>
            <a:r>
              <a:rPr lang="en-US" sz="2000">
                <a:latin typeface="Segoe UI Light" panose="020B0502040204020203" charset="0"/>
                <a:cs typeface="Segoe UI Light" panose="020B0502040204020203" charset="0"/>
                <a:sym typeface="+mn-ea"/>
              </a:rPr>
              <a:t>Bagian tengah menunjukkan kelompok vokal.</a:t>
            </a:r>
          </a:p>
          <a:p>
            <a:pPr marL="1172210" marR="5080" lvl="1" indent="-342900">
              <a:lnSpc>
                <a:spcPct val="100000"/>
              </a:lnSpc>
              <a:spcBef>
                <a:spcPts val="1475"/>
              </a:spcBef>
              <a:buFont typeface="Wingdings" panose="05000000000000000000" charset="0"/>
              <a:buChar char="ü"/>
            </a:pPr>
            <a:r>
              <a:rPr lang="en-US" sz="2000">
                <a:latin typeface="Segoe UI Light" panose="020B0502040204020203" charset="0"/>
                <a:cs typeface="Segoe UI Light" panose="020B0502040204020203" charset="0"/>
                <a:sym typeface="+mn-ea"/>
              </a:rPr>
              <a:t>Bagian kanan menunjukkan kelompok konsonan yang merupakan</a:t>
            </a:r>
            <a:endParaRPr lang="en-US" sz="2000" b="1" dirty="0">
              <a:latin typeface="Segoe UI Light" panose="020B0502040204020203"/>
              <a:cs typeface="Segoe UI Light" panose="020B05020402040202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03440"/>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sz="2800" spc="-15" dirty="0">
                <a:solidFill>
                  <a:schemeClr val="bg1"/>
                </a:solidFill>
                <a:latin typeface="Segoe UI Light" panose="020B0502040204020203"/>
                <a:cs typeface="Segoe UI Light" panose="020B0502040204020203"/>
                <a:sym typeface="+mn-ea"/>
              </a:rPr>
              <a:t>Keyboard</a:t>
            </a:r>
            <a:r>
              <a:rPr sz="2800" spc="-30" dirty="0">
                <a:solidFill>
                  <a:schemeClr val="bg1"/>
                </a:solidFill>
                <a:latin typeface="Segoe UI Light" panose="020B0502040204020203"/>
                <a:cs typeface="Segoe UI Light" panose="020B0502040204020203"/>
                <a:sym typeface="+mn-ea"/>
              </a:rPr>
              <a:t> </a:t>
            </a:r>
            <a:r>
              <a:rPr sz="2800" spc="-15" dirty="0">
                <a:solidFill>
                  <a:schemeClr val="bg1"/>
                </a:solidFill>
                <a:latin typeface="Segoe UI Light" panose="020B0502040204020203"/>
                <a:cs typeface="Segoe UI Light" panose="020B0502040204020203"/>
                <a:sym typeface="+mn-ea"/>
              </a:rPr>
              <a:t>Chord</a:t>
            </a:r>
            <a:endParaRPr lang="en-US" sz="2800" spc="-15" dirty="0">
              <a:solidFill>
                <a:schemeClr val="bg1"/>
              </a:solidFill>
              <a:latin typeface="Segoe UI Light" panose="020B0502040204020203"/>
              <a:cs typeface="Segoe UI Light" panose="020B0502040204020203"/>
              <a:sym typeface="+mn-ea"/>
            </a:endParaRPr>
          </a:p>
        </p:txBody>
      </p:sp>
      <p:sp>
        <p:nvSpPr>
          <p:cNvPr id="34" name="Rectangle 33"/>
          <p:cNvSpPr/>
          <p:nvPr/>
        </p:nvSpPr>
        <p:spPr>
          <a:xfrm>
            <a:off x="9392529" y="-64597"/>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557020"/>
            <a:ext cx="9147175" cy="1713230"/>
          </a:xfrm>
          <a:prstGeom prst="rect">
            <a:avLst/>
          </a:prstGeom>
          <a:solidFill>
            <a:schemeClr val="bg1">
              <a:lumMod val="95000"/>
            </a:schemeClr>
          </a:solidFill>
        </p:spPr>
        <p:txBody>
          <a:bodyPr vert="horz" wrap="square" lIns="0" tIns="12700" rIns="0" bIns="0" rtlCol="0">
            <a:spAutoFit/>
          </a:bodyPr>
          <a:lstStyle/>
          <a:p>
            <a:pPr marL="0" indent="0">
              <a:lnSpc>
                <a:spcPct val="100000"/>
              </a:lnSpc>
              <a:spcBef>
                <a:spcPts val="1265"/>
              </a:spcBef>
              <a:buNone/>
            </a:pPr>
            <a:r>
              <a:rPr lang="en-US" sz="2000">
                <a:sym typeface="+mn-ea"/>
              </a:rPr>
              <a:t>	Kelemahan :</a:t>
            </a:r>
          </a:p>
          <a:p>
            <a:pPr marL="0" indent="0">
              <a:lnSpc>
                <a:spcPct val="100000"/>
              </a:lnSpc>
              <a:spcBef>
                <a:spcPts val="1265"/>
              </a:spcBef>
              <a:buNone/>
            </a:pPr>
            <a:r>
              <a:rPr lang="en-US" sz="2000">
                <a:sym typeface="+mn-ea"/>
              </a:rPr>
              <a:t>	Tidak menjamin akan diperolehnya ejaan yang benar.</a:t>
            </a:r>
            <a:endParaRPr lang="en-US" sz="2000"/>
          </a:p>
          <a:p>
            <a:pPr marL="0" indent="0">
              <a:buNone/>
            </a:pPr>
            <a:r>
              <a:rPr lang="en-US" sz="2000">
                <a:sym typeface="+mn-ea"/>
              </a:rPr>
              <a:t>	Contoh: kata bite, byte, dan bight yang mempunyai bunyi yang sama akan 	dikodekan menggunakan chord yang sama sehingga 	mereka tidak dapat 	dibedakan.</a:t>
            </a:r>
            <a:endParaRPr lang="en-US" sz="2000" b="1" dirty="0">
              <a:latin typeface="Segoe UI Light" panose="020B0502040204020203"/>
              <a:cs typeface="Segoe UI Light" panose="020B0502040204020203"/>
            </a:endParaRPr>
          </a:p>
        </p:txBody>
      </p:sp>
      <p:sp>
        <p:nvSpPr>
          <p:cNvPr id="4" name="object 4"/>
          <p:cNvSpPr/>
          <p:nvPr/>
        </p:nvSpPr>
        <p:spPr>
          <a:xfrm>
            <a:off x="2500853" y="4201160"/>
            <a:ext cx="6659778" cy="15346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369570"/>
            <a:ext cx="4810760" cy="995680"/>
          </a:xfrm>
          <a:prstGeom prst="doubleWave">
            <a:avLst>
              <a:gd name="adj1" fmla="val 6250"/>
              <a:gd name="adj2" fmla="val 0"/>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lang="en-US" sz="2800">
                <a:solidFill>
                  <a:schemeClr val="bg1"/>
                </a:solidFill>
                <a:latin typeface="Segoe UI Light" panose="020B0502040204020203" charset="0"/>
                <a:cs typeface="Segoe UI Light" panose="020B0502040204020203" charset="0"/>
                <a:sym typeface="+mn-ea"/>
              </a:rPr>
              <a:t>Papan Tombol Numerik (numeric keypad)</a:t>
            </a:r>
            <a:endParaRPr lang="en-US" sz="2800" spc="-15" dirty="0">
              <a:solidFill>
                <a:schemeClr val="bg1"/>
              </a:solidFill>
              <a:latin typeface="Segoe UI Light" panose="020B0502040204020203" charset="0"/>
              <a:cs typeface="Segoe UI Light" panose="020B0502040204020203" charset="0"/>
              <a:sym typeface="+mn-ea"/>
            </a:endParaRPr>
          </a:p>
        </p:txBody>
      </p:sp>
      <p:sp>
        <p:nvSpPr>
          <p:cNvPr id="34" name="Rectangle 33"/>
          <p:cNvSpPr/>
          <p:nvPr/>
        </p:nvSpPr>
        <p:spPr>
          <a:xfrm>
            <a:off x="9392529" y="-6177"/>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557020"/>
            <a:ext cx="9147175" cy="1859280"/>
          </a:xfrm>
          <a:prstGeom prst="rect">
            <a:avLst/>
          </a:prstGeom>
          <a:solidFill>
            <a:schemeClr val="bg1">
              <a:lumMod val="95000"/>
            </a:schemeClr>
          </a:solidFill>
        </p:spPr>
        <p:txBody>
          <a:bodyPr vert="horz" wrap="square" lIns="0" tIns="12700" rIns="0" bIns="0" rtlCol="0">
            <a:spAutoFit/>
          </a:bodyPr>
          <a:lstStyle/>
          <a:p>
            <a:pPr marL="0" indent="0" algn="ctr">
              <a:buNone/>
            </a:pPr>
            <a:r>
              <a:rPr lang="en-US" sz="2000">
                <a:sym typeface="+mn-ea"/>
              </a:rPr>
              <a:t>	</a:t>
            </a:r>
          </a:p>
          <a:p>
            <a:pPr marL="0" indent="0" algn="ctr">
              <a:buNone/>
            </a:pPr>
            <a:r>
              <a:rPr lang="en-US" sz="2000">
                <a:latin typeface="Segoe UI Light" panose="020B0502040204020203" charset="0"/>
                <a:cs typeface="Segoe UI Light" panose="020B0502040204020203" charset="0"/>
                <a:sym typeface="+mn-ea"/>
              </a:rPr>
              <a:t>Data yang akan diolah komputer juga banyak yang berupa data numerik.</a:t>
            </a:r>
            <a:endParaRPr lang="en-US" sz="2000">
              <a:latin typeface="Segoe UI Light" panose="020B0502040204020203" charset="0"/>
              <a:cs typeface="Segoe UI Light" panose="020B0502040204020203" charset="0"/>
            </a:endParaRPr>
          </a:p>
          <a:p>
            <a:pPr marL="0" indent="0" algn="ctr">
              <a:buNone/>
            </a:pPr>
            <a:r>
              <a:rPr lang="en-US" sz="2000">
                <a:latin typeface="Segoe UI Light" panose="020B0502040204020203" charset="0"/>
                <a:cs typeface="Segoe UI Light" panose="020B0502040204020203" charset="0"/>
                <a:sym typeface="+mn-ea"/>
              </a:rPr>
              <a:t>Biasa digunakan untuk memasukkan bilangan dalam jumlah yang besar dimana tata letak tombol tombolnya dapat dijangkau dengan sebuah tangan. Tata letaknya mirip dengan kalkulator dan tombol dial pesawat telepon.</a:t>
            </a:r>
          </a:p>
          <a:p>
            <a:pPr marL="0" indent="0" algn="ctr">
              <a:buNone/>
            </a:pPr>
            <a:endParaRPr lang="en-US" sz="2000" b="1" dirty="0">
              <a:latin typeface="Segoe UI Light" panose="020B0502040204020203"/>
              <a:cs typeface="Segoe UI Light" panose="020B05020402040202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18680"/>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lang="en-US" sz="2800">
                <a:solidFill>
                  <a:schemeClr val="bg1"/>
                </a:solidFill>
                <a:latin typeface="Segoe UI Light" panose="020B0502040204020203" charset="0"/>
                <a:cs typeface="Segoe UI Light" panose="020B0502040204020203" charset="0"/>
                <a:sym typeface="+mn-ea"/>
              </a:rPr>
              <a:t>Tombol Fungsi</a:t>
            </a:r>
            <a:endParaRPr lang="en-US" sz="2800" spc="-15" dirty="0">
              <a:solidFill>
                <a:schemeClr val="bg1"/>
              </a:solidFill>
              <a:latin typeface="Segoe UI Light" panose="020B0502040204020203" charset="0"/>
              <a:cs typeface="Segoe UI Light" panose="020B0502040204020203" charset="0"/>
              <a:sym typeface="+mn-ea"/>
            </a:endParaRPr>
          </a:p>
        </p:txBody>
      </p:sp>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511300"/>
            <a:ext cx="9147175" cy="3705860"/>
          </a:xfrm>
          <a:prstGeom prst="rect">
            <a:avLst/>
          </a:prstGeom>
          <a:solidFill>
            <a:schemeClr val="bg1">
              <a:lumMod val="95000"/>
            </a:schemeClr>
          </a:solidFill>
        </p:spPr>
        <p:txBody>
          <a:bodyPr vert="horz" wrap="square" lIns="0" tIns="12700" rIns="0" bIns="0" rtlCol="0">
            <a:spAutoFit/>
          </a:bodyPr>
          <a:lstStyle/>
          <a:p>
            <a:pPr marL="0" indent="0">
              <a:lnSpc>
                <a:spcPct val="100000"/>
              </a:lnSpc>
              <a:buNone/>
            </a:pPr>
            <a:r>
              <a:rPr lang="en-US" sz="2000">
                <a:sym typeface="+mn-ea"/>
              </a:rPr>
              <a:t>	</a:t>
            </a:r>
            <a:r>
              <a:rPr lang="en-US" sz="2000">
                <a:latin typeface="Segoe UI Light" panose="020B0502040204020203" charset="0"/>
                <a:cs typeface="Segoe UI Light" panose="020B0502040204020203" charset="0"/>
                <a:sym typeface="+mn-ea"/>
              </a:rPr>
              <a:t>Untuk alasan-alasan praktis, papan ketik yang digunakan pada sebuah sistem komputer biasanya dilengkapi dengan sejumlah tombol khusus yang disebut dengan tombol fungsi (function keys).</a:t>
            </a:r>
            <a:endParaRPr lang="en-US" sz="2000">
              <a:latin typeface="Segoe UI Light" panose="020B0502040204020203" charset="0"/>
              <a:cs typeface="Segoe UI Light" panose="020B0502040204020203" charset="0"/>
            </a:endParaRPr>
          </a:p>
          <a:p>
            <a:pPr marL="0" indent="0">
              <a:lnSpc>
                <a:spcPct val="100000"/>
              </a:lnSpc>
              <a:buNone/>
            </a:pPr>
            <a:r>
              <a:rPr lang="en-US" sz="2000">
                <a:latin typeface="Segoe UI Light" panose="020B0502040204020203" charset="0"/>
                <a:cs typeface="Segoe UI Light" panose="020B0502040204020203" charset="0"/>
                <a:sym typeface="+mn-ea"/>
              </a:rPr>
              <a:t>	Pada masing-masing tombol fungsi telah "ditanam" suatu perintah yang apabila tombol fungsi tersebut ditekan, perintah tersebut akan dikerjakan oleh komputer. </a:t>
            </a:r>
            <a:endParaRPr lang="en-US" sz="2000">
              <a:latin typeface="Segoe UI Light" panose="020B0502040204020203" charset="0"/>
              <a:cs typeface="Segoe UI Light" panose="020B0502040204020203" charset="0"/>
            </a:endParaRPr>
          </a:p>
          <a:p>
            <a:pPr marL="0" indent="0">
              <a:lnSpc>
                <a:spcPct val="100000"/>
              </a:lnSpc>
              <a:buNone/>
            </a:pPr>
            <a:r>
              <a:rPr lang="en-US" sz="2000">
                <a:latin typeface="Segoe UI Light" panose="020B0502040204020203" charset="0"/>
                <a:cs typeface="Segoe UI Light" panose="020B0502040204020203" charset="0"/>
                <a:sym typeface="+mn-ea"/>
              </a:rPr>
              <a:t>Keuntungan yang dapat diperoleh dengan adanya tombol fungsi antara lain</a:t>
            </a:r>
            <a:endParaRPr lang="en-US" sz="2000">
              <a:latin typeface="Segoe UI Light" panose="020B0502040204020203" charset="0"/>
              <a:cs typeface="Segoe UI Light" panose="020B0502040204020203" charset="0"/>
            </a:endParaRPr>
          </a:p>
          <a:p>
            <a:pPr marL="0" indent="0">
              <a:lnSpc>
                <a:spcPct val="100000"/>
              </a:lnSpc>
              <a:buNone/>
            </a:pPr>
            <a:r>
              <a:rPr lang="en-US" sz="2000">
                <a:latin typeface="Segoe UI Light" panose="020B0502040204020203" charset="0"/>
                <a:cs typeface="Segoe UI Light" panose="020B0502040204020203" charset="0"/>
                <a:sym typeface="+mn-ea"/>
              </a:rPr>
              <a:t>adalah:</a:t>
            </a:r>
            <a:endParaRPr lang="en-US" sz="2000">
              <a:latin typeface="Segoe UI Light" panose="020B0502040204020203" charset="0"/>
              <a:cs typeface="Segoe UI Light" panose="020B0502040204020203" charset="0"/>
            </a:endParaRPr>
          </a:p>
          <a:p>
            <a:pPr marL="0" indent="0">
              <a:lnSpc>
                <a:spcPct val="100000"/>
              </a:lnSpc>
              <a:buNone/>
            </a:pPr>
            <a:r>
              <a:rPr lang="en-US" sz="2000">
                <a:latin typeface="Segoe UI Light" panose="020B0502040204020203" charset="0"/>
                <a:cs typeface="Segoe UI Light" panose="020B0502040204020203" charset="0"/>
                <a:sym typeface="+mn-ea"/>
              </a:rPr>
              <a:t> mengurangi beban ingatan,</a:t>
            </a:r>
            <a:endParaRPr lang="en-US" sz="2000">
              <a:latin typeface="Segoe UI Light" panose="020B0502040204020203" charset="0"/>
              <a:cs typeface="Segoe UI Light" panose="020B0502040204020203" charset="0"/>
            </a:endParaRPr>
          </a:p>
          <a:p>
            <a:pPr marL="0" indent="0">
              <a:lnSpc>
                <a:spcPct val="100000"/>
              </a:lnSpc>
              <a:buNone/>
            </a:pPr>
            <a:r>
              <a:rPr lang="en-US" sz="2000">
                <a:latin typeface="Segoe UI Light" panose="020B0502040204020203" charset="0"/>
                <a:cs typeface="Segoe UI Light" panose="020B0502040204020203" charset="0"/>
                <a:sym typeface="+mn-ea"/>
              </a:rPr>
              <a:t> mudah dipelajari,</a:t>
            </a:r>
            <a:endParaRPr lang="en-US" sz="2000">
              <a:latin typeface="Segoe UI Light" panose="020B0502040204020203" charset="0"/>
              <a:cs typeface="Segoe UI Light" panose="020B0502040204020203" charset="0"/>
            </a:endParaRPr>
          </a:p>
          <a:p>
            <a:pPr marL="0" indent="0">
              <a:lnSpc>
                <a:spcPct val="100000"/>
              </a:lnSpc>
              <a:buNone/>
            </a:pPr>
            <a:r>
              <a:rPr lang="en-US" sz="2000">
                <a:latin typeface="Segoe UI Light" panose="020B0502040204020203" charset="0"/>
                <a:cs typeface="Segoe UI Light" panose="020B0502040204020203" charset="0"/>
                <a:sym typeface="+mn-ea"/>
              </a:rPr>
              <a:t> kecepatan yang lebih tinggi (karena berkurangnya penekanan tombol),</a:t>
            </a:r>
            <a:endParaRPr lang="en-US" sz="2000">
              <a:latin typeface="Segoe UI Light" panose="020B0502040204020203" charset="0"/>
              <a:cs typeface="Segoe UI Light" panose="020B0502040204020203" charset="0"/>
            </a:endParaRPr>
          </a:p>
          <a:p>
            <a:pPr marL="0" indent="0">
              <a:lnSpc>
                <a:spcPct val="100000"/>
              </a:lnSpc>
              <a:buNone/>
            </a:pPr>
            <a:r>
              <a:rPr lang="en-US" sz="2000">
                <a:latin typeface="Segoe UI Light" panose="020B0502040204020203" charset="0"/>
                <a:cs typeface="Segoe UI Light" panose="020B0502040204020203" charset="0"/>
                <a:sym typeface="+mn-ea"/>
              </a:rPr>
              <a:t> mengurangi kesalahan.</a:t>
            </a:r>
            <a:endParaRPr lang="en-US" sz="2000" b="1" dirty="0">
              <a:latin typeface="Segoe UI Light" panose="020B0502040204020203"/>
              <a:cs typeface="Segoe UI Light" panose="020B05020402040202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03440"/>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lang="en-US" sz="2800">
                <a:solidFill>
                  <a:schemeClr val="bg1"/>
                </a:solidFill>
                <a:latin typeface="Segoe UI Light" panose="020B0502040204020203" charset="0"/>
                <a:cs typeface="Segoe UI Light" panose="020B0502040204020203" charset="0"/>
                <a:sym typeface="+mn-ea"/>
              </a:rPr>
              <a:t>Tombol Fungsi</a:t>
            </a:r>
            <a:endParaRPr lang="en-US" sz="2800" spc="-15" dirty="0">
              <a:solidFill>
                <a:schemeClr val="bg1"/>
              </a:solidFill>
              <a:latin typeface="Segoe UI Light" panose="020B0502040204020203"/>
              <a:cs typeface="Segoe UI Light" panose="020B0502040204020203"/>
              <a:sym typeface="+mn-ea"/>
            </a:endParaRPr>
          </a:p>
        </p:txBody>
      </p:sp>
      <p:sp>
        <p:nvSpPr>
          <p:cNvPr id="34" name="Rectangle 33"/>
          <p:cNvSpPr/>
          <p:nvPr/>
        </p:nvSpPr>
        <p:spPr>
          <a:xfrm>
            <a:off x="9392529" y="-64597"/>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557020"/>
            <a:ext cx="9147175" cy="3107055"/>
          </a:xfrm>
          <a:prstGeom prst="rect">
            <a:avLst/>
          </a:prstGeom>
          <a:solidFill>
            <a:schemeClr val="bg1">
              <a:lumMod val="95000"/>
            </a:schemeClr>
          </a:solidFill>
        </p:spPr>
        <p:txBody>
          <a:bodyPr vert="horz" wrap="square" lIns="0" tIns="12700" rIns="0" bIns="0" rtlCol="0">
            <a:spAutoFit/>
          </a:bodyPr>
          <a:lstStyle/>
          <a:p>
            <a:pPr marL="0" indent="0">
              <a:buNone/>
            </a:pPr>
            <a:r>
              <a:rPr lang="en-US" sz="2000">
                <a:latin typeface="Segoe UI Light" panose="020B0502040204020203" charset="0"/>
                <a:cs typeface="Segoe UI Light" panose="020B0502040204020203" charset="0"/>
                <a:sym typeface="+mn-ea"/>
              </a:rPr>
              <a:t>Kelemahan :</a:t>
            </a:r>
            <a:endParaRPr lang="en-US" sz="2000">
              <a:latin typeface="Segoe UI Light" panose="020B0502040204020203" charset="0"/>
              <a:cs typeface="Segoe UI Light" panose="020B0502040204020203" charset="0"/>
            </a:endParaRPr>
          </a:p>
          <a:p>
            <a:pPr marL="0" indent="0">
              <a:lnSpc>
                <a:spcPct val="100000"/>
              </a:lnSpc>
              <a:spcBef>
                <a:spcPts val="1265"/>
              </a:spcBef>
              <a:buNone/>
            </a:pPr>
            <a:r>
              <a:rPr lang="en-US" sz="2000">
                <a:latin typeface="Segoe UI Light" panose="020B0502040204020203" charset="0"/>
                <a:cs typeface="Segoe UI Light" panose="020B0502040204020203" charset="0"/>
                <a:sym typeface="+mn-ea"/>
              </a:rPr>
              <a:t>Tidak adanya standarisasi "isi tombol" fungsi tersebut. Tergantung sistem komputer</a:t>
            </a:r>
            <a:endParaRPr lang="en-US" sz="2000">
              <a:latin typeface="Segoe UI Light" panose="020B0502040204020203" charset="0"/>
              <a:cs typeface="Segoe UI Light" panose="020B0502040204020203" charset="0"/>
            </a:endParaRPr>
          </a:p>
          <a:p>
            <a:pPr marL="0" indent="0">
              <a:lnSpc>
                <a:spcPct val="100000"/>
              </a:lnSpc>
              <a:spcBef>
                <a:spcPts val="1265"/>
              </a:spcBef>
              <a:buNone/>
            </a:pPr>
            <a:r>
              <a:rPr lang="en-US" sz="2000">
                <a:latin typeface="Segoe UI Light" panose="020B0502040204020203" charset="0"/>
                <a:cs typeface="Segoe UI Light" panose="020B0502040204020203" charset="0"/>
                <a:sym typeface="+mn-ea"/>
              </a:rPr>
              <a:t>Semakin banyak besar kemampuan yang dimiliki oleh suatu sistem komputer, semakin banyak tombol fungsi yang diperlukan, makasemakin besar ukuran papan ketiknya. Untuk itu digunakanlah soft function keys, kombinasi beberapa tombol untuk mewakili suatu tombol fungsi yang lain. Contoh, pada papan ketik QWERTY, biasanya terdapat dua belas tombol kunci (F1 – F12) dan dengan mengkombinasikan dengan tombol Shift dan/artau tombol Ctrl, akan diperoleh tombol fungsi yang lebih banyak lagi.</a:t>
            </a:r>
            <a:endParaRPr lang="en-US" sz="2000">
              <a:latin typeface="Segoe UI Light" panose="020B0502040204020203" charset="0"/>
              <a:cs typeface="Segoe UI Light" panose="020B0502040204020203" charset="0"/>
            </a:endParaRPr>
          </a:p>
          <a:p>
            <a:pPr marL="0" indent="0">
              <a:buNone/>
            </a:pPr>
            <a:endParaRPr lang="en-US" sz="2000" b="1" dirty="0">
              <a:latin typeface="Segoe UI Light" panose="020B0502040204020203"/>
              <a:cs typeface="Segoe UI Light" panose="020B050204020402020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1071619"/>
            <a:ext cx="4866968" cy="4333718"/>
            <a:chOff x="0" y="1814354"/>
            <a:chExt cx="11569006" cy="10301446"/>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14354"/>
              <a:ext cx="11569006" cy="10301446"/>
            </a:xfrm>
            <a:prstGeom prst="rect">
              <a:avLst/>
            </a:prstGeom>
          </p:spPr>
        </p:pic>
        <p:sp>
          <p:nvSpPr>
            <p:cNvPr id="13" name="Rectangle 12"/>
            <p:cNvSpPr/>
            <p:nvPr/>
          </p:nvSpPr>
          <p:spPr>
            <a:xfrm>
              <a:off x="0" y="2628900"/>
              <a:ext cx="10528300" cy="63182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dirty="0">
                <a:solidFill>
                  <a:schemeClr val="tx1"/>
                </a:solidFill>
                <a:latin typeface="Lato" panose="020F0502020204030203" pitchFamily="34" charset="0"/>
              </a:endParaRPr>
            </a:p>
            <a:p>
              <a:pPr algn="ctr"/>
              <a:endParaRPr lang="en-US" sz="900" dirty="0">
                <a:solidFill>
                  <a:schemeClr val="tx1"/>
                </a:solidFill>
                <a:latin typeface="Lato" panose="020F0502020204030203" pitchFamily="34" charset="0"/>
              </a:endParaRPr>
            </a:p>
          </p:txBody>
        </p:sp>
      </p:grpSp>
      <p:sp>
        <p:nvSpPr>
          <p:cNvPr id="10" name="object 9"/>
          <p:cNvSpPr txBox="1"/>
          <p:nvPr/>
        </p:nvSpPr>
        <p:spPr>
          <a:xfrm>
            <a:off x="5313566" y="3632355"/>
            <a:ext cx="4789170" cy="2768963"/>
          </a:xfrm>
          <a:prstGeom prst="rect">
            <a:avLst/>
          </a:prstGeom>
        </p:spPr>
        <p:txBody>
          <a:bodyPr vert="horz" wrap="square" lIns="0" tIns="43180" rIns="0" bIns="0" rtlCol="0">
            <a:spAutoFit/>
          </a:bodyPr>
          <a:lstStyle/>
          <a:p>
            <a:pPr marL="12700" marR="5080" indent="-1905" algn="ctr">
              <a:lnSpc>
                <a:spcPct val="90000"/>
              </a:lnSpc>
              <a:spcBef>
                <a:spcPts val="340"/>
              </a:spcBef>
            </a:pPr>
            <a:r>
              <a:rPr lang="id-ID" sz="2800" b="1" dirty="0" smtClean="0">
                <a:solidFill>
                  <a:srgbClr val="385622"/>
                </a:solidFill>
                <a:latin typeface="RomanT" panose="00000400000000000000" pitchFamily="2" charset="0"/>
                <a:cs typeface="RomanT" panose="00000400000000000000" pitchFamily="2" charset="0"/>
              </a:rPr>
              <a:t>Piranti-piranti yang memiliki fungsi interaktif sebagai </a:t>
            </a:r>
            <a:r>
              <a:rPr lang="en-US" sz="2800" b="1" dirty="0" err="1" smtClean="0">
                <a:solidFill>
                  <a:srgbClr val="385622"/>
                </a:solidFill>
                <a:latin typeface="RomanT" panose="00000400000000000000" pitchFamily="2" charset="0"/>
                <a:cs typeface="RomanT" panose="00000400000000000000" pitchFamily="2" charset="0"/>
              </a:rPr>
              <a:t>pemilihan</a:t>
            </a:r>
            <a:r>
              <a:rPr lang="en-US" sz="2800" b="1" dirty="0">
                <a:solidFill>
                  <a:srgbClr val="385622"/>
                </a:solidFill>
                <a:latin typeface="RomanT" panose="00000400000000000000" pitchFamily="2" charset="0"/>
                <a:cs typeface="RomanT" panose="00000400000000000000" pitchFamily="2" charset="0"/>
              </a:rPr>
              <a:t>, </a:t>
            </a:r>
            <a:r>
              <a:rPr lang="en-US" sz="2800" b="1" dirty="0" err="1">
                <a:solidFill>
                  <a:srgbClr val="385622"/>
                </a:solidFill>
                <a:latin typeface="RomanT" panose="00000400000000000000" pitchFamily="2" charset="0"/>
                <a:cs typeface="RomanT" panose="00000400000000000000" pitchFamily="2" charset="0"/>
              </a:rPr>
              <a:t>penempatan</a:t>
            </a:r>
            <a:r>
              <a:rPr lang="en-US" sz="2800" b="1" dirty="0">
                <a:solidFill>
                  <a:srgbClr val="385622"/>
                </a:solidFill>
                <a:latin typeface="RomanT" panose="00000400000000000000" pitchFamily="2" charset="0"/>
                <a:cs typeface="RomanT" panose="00000400000000000000" pitchFamily="2" charset="0"/>
              </a:rPr>
              <a:t>, </a:t>
            </a:r>
            <a:r>
              <a:rPr lang="en-US" sz="2800" b="1" dirty="0" err="1">
                <a:solidFill>
                  <a:srgbClr val="385622"/>
                </a:solidFill>
                <a:latin typeface="RomanT" panose="00000400000000000000" pitchFamily="2" charset="0"/>
                <a:cs typeface="RomanT" panose="00000400000000000000" pitchFamily="2" charset="0"/>
              </a:rPr>
              <a:t>orientasi</a:t>
            </a:r>
            <a:r>
              <a:rPr lang="en-US" sz="2800" b="1" dirty="0">
                <a:solidFill>
                  <a:srgbClr val="385622"/>
                </a:solidFill>
                <a:latin typeface="RomanT" panose="00000400000000000000" pitchFamily="2" charset="0"/>
                <a:cs typeface="RomanT" panose="00000400000000000000" pitchFamily="2" charset="0"/>
              </a:rPr>
              <a:t>, </a:t>
            </a:r>
            <a:r>
              <a:rPr lang="en-US" sz="2800" b="1" dirty="0" err="1">
                <a:solidFill>
                  <a:srgbClr val="385622"/>
                </a:solidFill>
                <a:latin typeface="RomanT" panose="00000400000000000000" pitchFamily="2" charset="0"/>
                <a:cs typeface="RomanT" panose="00000400000000000000" pitchFamily="2" charset="0"/>
              </a:rPr>
              <a:t>jalur</a:t>
            </a:r>
            <a:r>
              <a:rPr lang="en-US" sz="2800" b="1" dirty="0">
                <a:solidFill>
                  <a:srgbClr val="385622"/>
                </a:solidFill>
                <a:latin typeface="RomanT" panose="00000400000000000000" pitchFamily="2" charset="0"/>
                <a:cs typeface="RomanT" panose="00000400000000000000" pitchFamily="2" charset="0"/>
              </a:rPr>
              <a:t>, </a:t>
            </a:r>
            <a:r>
              <a:rPr lang="en-US" sz="2800" b="1" dirty="0" err="1">
                <a:solidFill>
                  <a:srgbClr val="385622"/>
                </a:solidFill>
                <a:latin typeface="RomanT" panose="00000400000000000000" pitchFamily="2" charset="0"/>
                <a:cs typeface="RomanT" panose="00000400000000000000" pitchFamily="2" charset="0"/>
              </a:rPr>
              <a:t>kuantisasi</a:t>
            </a:r>
            <a:r>
              <a:rPr lang="en-US" sz="2800" b="1" dirty="0">
                <a:solidFill>
                  <a:srgbClr val="385622"/>
                </a:solidFill>
                <a:latin typeface="RomanT" panose="00000400000000000000" pitchFamily="2" charset="0"/>
                <a:cs typeface="RomanT" panose="00000400000000000000" pitchFamily="2" charset="0"/>
              </a:rPr>
              <a:t>, </a:t>
            </a:r>
            <a:r>
              <a:rPr lang="en-US" sz="2800" b="1" dirty="0" err="1">
                <a:solidFill>
                  <a:srgbClr val="385622"/>
                </a:solidFill>
                <a:latin typeface="RomanT" panose="00000400000000000000" pitchFamily="2" charset="0"/>
                <a:cs typeface="RomanT" panose="00000400000000000000" pitchFamily="2" charset="0"/>
              </a:rPr>
              <a:t>dan</a:t>
            </a:r>
            <a:r>
              <a:rPr lang="en-US" sz="2800" b="1" dirty="0">
                <a:solidFill>
                  <a:srgbClr val="385622"/>
                </a:solidFill>
                <a:latin typeface="RomanT" panose="00000400000000000000" pitchFamily="2" charset="0"/>
                <a:cs typeface="RomanT" panose="00000400000000000000" pitchFamily="2" charset="0"/>
              </a:rPr>
              <a:t> </a:t>
            </a:r>
            <a:r>
              <a:rPr lang="en-US" sz="2800" b="1" dirty="0" err="1" smtClean="0">
                <a:solidFill>
                  <a:srgbClr val="385622"/>
                </a:solidFill>
                <a:latin typeface="RomanT" panose="00000400000000000000" pitchFamily="2" charset="0"/>
                <a:cs typeface="RomanT" panose="00000400000000000000" pitchFamily="2" charset="0"/>
              </a:rPr>
              <a:t>tekstual</a:t>
            </a:r>
            <a:r>
              <a:rPr lang="id-ID" sz="2800" b="1" dirty="0" smtClean="0">
                <a:solidFill>
                  <a:srgbClr val="385622"/>
                </a:solidFill>
                <a:latin typeface="RomanT" panose="00000400000000000000" pitchFamily="2" charset="0"/>
                <a:cs typeface="RomanT" panose="00000400000000000000" pitchFamily="2" charset="0"/>
              </a:rPr>
              <a:t>.</a:t>
            </a:r>
            <a:endParaRPr lang="en-US" sz="2800" b="1" dirty="0">
              <a:solidFill>
                <a:srgbClr val="385622"/>
              </a:solidFill>
              <a:latin typeface="RomanT" panose="00000400000000000000" pitchFamily="2" charset="0"/>
              <a:cs typeface="RomanT" panose="00000400000000000000" pitchFamily="2" charset="0"/>
            </a:endParaRPr>
          </a:p>
        </p:txBody>
      </p:sp>
      <p:sp>
        <p:nvSpPr>
          <p:cNvPr id="2" name="TextBox 1"/>
          <p:cNvSpPr txBox="1"/>
          <p:nvPr/>
        </p:nvSpPr>
        <p:spPr>
          <a:xfrm>
            <a:off x="95250" y="2481694"/>
            <a:ext cx="4333903" cy="954107"/>
          </a:xfrm>
          <a:prstGeom prst="rect">
            <a:avLst/>
          </a:prstGeom>
          <a:noFill/>
        </p:spPr>
        <p:txBody>
          <a:bodyPr wrap="square" rtlCol="0">
            <a:spAutoFit/>
          </a:bodyPr>
          <a:lstStyle/>
          <a:p>
            <a:r>
              <a:rPr lang="id-ID" sz="2800" b="1" i="1" dirty="0" smtClean="0">
                <a:latin typeface="Rockwell" panose="02060603020205020403" pitchFamily="18" charset="0"/>
                <a:cs typeface="Segoe UI" panose="020B0502040204020203" pitchFamily="34" charset="0"/>
              </a:rPr>
              <a:t>PIRANTI PENUNJUK &amp;</a:t>
            </a:r>
          </a:p>
          <a:p>
            <a:r>
              <a:rPr lang="id-ID" sz="2800" b="1" i="1" dirty="0" smtClean="0">
                <a:latin typeface="Rockwell" panose="02060603020205020403" pitchFamily="18" charset="0"/>
                <a:cs typeface="Segoe UI" panose="020B0502040204020203" pitchFamily="34" charset="0"/>
              </a:rPr>
              <a:t>PENGAMBIL</a:t>
            </a:r>
            <a:endParaRPr lang="id-ID" sz="2800" b="1" i="1" dirty="0" smtClean="0">
              <a:latin typeface="Rockwell" panose="02060603020205020403" pitchFamily="18" charset="0"/>
              <a:cs typeface="Segoe UI" panose="020B0502040204020203" pitchFamily="34" charset="0"/>
            </a:endParaRPr>
          </a:p>
        </p:txBody>
      </p:sp>
      <p:sp>
        <p:nvSpPr>
          <p:cNvPr id="12" name="object 10"/>
          <p:cNvSpPr/>
          <p:nvPr/>
        </p:nvSpPr>
        <p:spPr>
          <a:xfrm>
            <a:off x="8229054" y="52221"/>
            <a:ext cx="3962946" cy="3962946"/>
          </a:xfrm>
          <a:prstGeom prst="rect">
            <a:avLst/>
          </a:prstGeom>
          <a:blipFill>
            <a:blip r:embed="rId3" cstate="print">
              <a:extLst>
                <a:ext uri="{BEBA8EAE-BF5A-486C-A8C5-ECC9F3942E4B}">
                  <a14:imgProps xmlns:a14="http://schemas.microsoft.com/office/drawing/2010/main">
                    <a14:imgLayer r:embed="rId4">
                      <a14:imgEffect>
                        <a14:saturation sat="0"/>
                      </a14:imgEffect>
                    </a14:imgLayer>
                  </a14:imgProps>
                </a:ext>
              </a:extLst>
            </a:blip>
            <a:stretch>
              <a:fillRect/>
            </a:stretch>
          </a:blipFill>
        </p:spPr>
        <p:txBody>
          <a:bodyPr wrap="square" lIns="0" tIns="0" rIns="0" bIns="0" rtlCol="0"/>
          <a:lstStyle/>
          <a:p>
            <a:endParaRPr/>
          </a:p>
        </p:txBody>
      </p:sp>
      <p:sp>
        <p:nvSpPr>
          <p:cNvPr id="7" name="Bent Arrow 6"/>
          <p:cNvSpPr/>
          <p:nvPr/>
        </p:nvSpPr>
        <p:spPr>
          <a:xfrm rot="5400000">
            <a:off x="5458692" y="1882465"/>
            <a:ext cx="1059870" cy="2712027"/>
          </a:xfrm>
          <a:prstGeom prst="ben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328439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15" name="Rectangle 14"/>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61158" y="1213135"/>
            <a:ext cx="6560555" cy="2292935"/>
          </a:xfrm>
          <a:prstGeom prst="rect">
            <a:avLst/>
          </a:prstGeom>
          <a:solidFill>
            <a:schemeClr val="bg1">
              <a:lumMod val="95000"/>
            </a:schemeClr>
          </a:solidFill>
        </p:spPr>
        <p:txBody>
          <a:bodyPr vert="horz" wrap="square" lIns="0" tIns="12700" rIns="0" bIns="0" rtlCol="0">
            <a:spAutoFit/>
          </a:bodyPr>
          <a:lstStyle/>
          <a:p>
            <a:pPr marL="12700" marR="5080" algn="just">
              <a:lnSpc>
                <a:spcPct val="100000"/>
              </a:lnSpc>
              <a:spcBef>
                <a:spcPts val="100"/>
              </a:spcBef>
            </a:pPr>
            <a:r>
              <a:rPr lang="id-ID" sz="2400" b="1" spc="-5" dirty="0" smtClean="0">
                <a:solidFill>
                  <a:srgbClr val="385622"/>
                </a:solidFill>
                <a:latin typeface="Segoe UI Light" panose="020B0502040204020203"/>
                <a:cs typeface="Segoe UI Light" panose="020B0502040204020203"/>
              </a:rPr>
              <a:t>Fungsi : </a:t>
            </a:r>
          </a:p>
          <a:p>
            <a:pPr marL="298450" marR="5080" indent="-285750" algn="just">
              <a:lnSpc>
                <a:spcPct val="100000"/>
              </a:lnSpc>
              <a:spcBef>
                <a:spcPts val="100"/>
              </a:spcBef>
              <a:buFont typeface="Arial" panose="020B0604020202020204" pitchFamily="34" charset="0"/>
              <a:buChar char="•"/>
            </a:pPr>
            <a:r>
              <a:rPr lang="id-ID" sz="2400" b="1" spc="-5" dirty="0" smtClean="0">
                <a:solidFill>
                  <a:srgbClr val="385622"/>
                </a:solidFill>
                <a:latin typeface="Segoe UI Light" panose="020B0502040204020203"/>
                <a:cs typeface="Segoe UI Light" panose="020B0502040204020203"/>
              </a:rPr>
              <a:t>Mengeksekusi suatu program.</a:t>
            </a:r>
          </a:p>
          <a:p>
            <a:pPr marL="298450" marR="5080" indent="-285750" algn="just">
              <a:lnSpc>
                <a:spcPct val="100000"/>
              </a:lnSpc>
              <a:spcBef>
                <a:spcPts val="100"/>
              </a:spcBef>
              <a:buFont typeface="Arial" panose="020B0604020202020204" pitchFamily="34" charset="0"/>
              <a:buChar char="•"/>
            </a:pPr>
            <a:r>
              <a:rPr lang="id-ID" sz="2400" b="1" spc="-5" dirty="0" smtClean="0">
                <a:solidFill>
                  <a:srgbClr val="385622"/>
                </a:solidFill>
                <a:latin typeface="Segoe UI Light" panose="020B0502040204020203"/>
                <a:cs typeface="Segoe UI Light" panose="020B0502040204020203"/>
              </a:rPr>
              <a:t>Memilih objek.</a:t>
            </a:r>
          </a:p>
          <a:p>
            <a:pPr marL="298450" marR="5080" indent="-285750" algn="just">
              <a:lnSpc>
                <a:spcPct val="100000"/>
              </a:lnSpc>
              <a:spcBef>
                <a:spcPts val="100"/>
              </a:spcBef>
              <a:buFont typeface="Arial" panose="020B0604020202020204" pitchFamily="34" charset="0"/>
              <a:buChar char="•"/>
            </a:pPr>
            <a:r>
              <a:rPr lang="id-ID" sz="2400" b="1" spc="-5" dirty="0" smtClean="0">
                <a:solidFill>
                  <a:srgbClr val="385622"/>
                </a:solidFill>
                <a:latin typeface="Segoe UI Light" panose="020B0502040204020203"/>
                <a:cs typeface="Segoe UI Light" panose="020B0502040204020203"/>
              </a:rPr>
              <a:t>Melakukan drag dan drop.</a:t>
            </a:r>
          </a:p>
          <a:p>
            <a:pPr marL="298450" marR="5080" indent="-285750" algn="just">
              <a:lnSpc>
                <a:spcPct val="100000"/>
              </a:lnSpc>
              <a:spcBef>
                <a:spcPts val="100"/>
              </a:spcBef>
              <a:buFont typeface="Arial" panose="020B0604020202020204" pitchFamily="34" charset="0"/>
              <a:buChar char="•"/>
            </a:pPr>
            <a:r>
              <a:rPr lang="id-ID" sz="2400" b="1" spc="-5" dirty="0" smtClean="0">
                <a:solidFill>
                  <a:srgbClr val="385622"/>
                </a:solidFill>
                <a:latin typeface="Segoe UI Light" panose="020B0502040204020203"/>
                <a:cs typeface="Segoe UI Light" panose="020B0502040204020203"/>
              </a:rPr>
              <a:t>Mendapatkan informasi melalui hover mouse.</a:t>
            </a:r>
          </a:p>
          <a:p>
            <a:pPr marL="298450" marR="5080" indent="-285750" algn="just">
              <a:lnSpc>
                <a:spcPct val="100000"/>
              </a:lnSpc>
              <a:spcBef>
                <a:spcPts val="100"/>
              </a:spcBef>
              <a:buFont typeface="Arial" panose="020B0604020202020204" pitchFamily="34" charset="0"/>
              <a:buChar char="•"/>
            </a:pPr>
            <a:r>
              <a:rPr lang="id-ID" sz="2400" b="1" spc="-5" dirty="0" smtClean="0">
                <a:solidFill>
                  <a:srgbClr val="385622"/>
                </a:solidFill>
                <a:latin typeface="Segoe UI Light" panose="020B0502040204020203"/>
                <a:cs typeface="Segoe UI Light" panose="020B0502040204020203"/>
              </a:rPr>
              <a:t>Melakukan operasi scroll</a:t>
            </a:r>
            <a:endParaRPr lang="id-ID" sz="2400" b="1" spc="-5" dirty="0">
              <a:solidFill>
                <a:srgbClr val="385622"/>
              </a:solidFill>
              <a:latin typeface="Segoe UI Light" panose="020B0502040204020203"/>
              <a:cs typeface="Segoe UI Light" panose="020B0502040204020203"/>
            </a:endParaRPr>
          </a:p>
        </p:txBody>
      </p:sp>
      <p:sp>
        <p:nvSpPr>
          <p:cNvPr id="2" name="Double Wave 1"/>
          <p:cNvSpPr/>
          <p:nvPr/>
        </p:nvSpPr>
        <p:spPr>
          <a:xfrm>
            <a:off x="0" y="329542"/>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470184"/>
            <a:ext cx="3714750" cy="461665"/>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MOUSE / TETIKUS</a:t>
            </a:r>
            <a:endParaRPr lang="en-US" sz="2400" dirty="0">
              <a:solidFill>
                <a:schemeClr val="bg1"/>
              </a:solidFill>
              <a:latin typeface="Adobe Caslon Pro Bold" panose="0205070206050A020403" pitchFamily="18" charset="0"/>
            </a:endParaRPr>
          </a:p>
        </p:txBody>
      </p:sp>
      <p:pic>
        <p:nvPicPr>
          <p:cNvPr id="6" name="Picture 5"/>
          <p:cNvPicPr>
            <a:picLocks noChangeAspect="1"/>
          </p:cNvPicPr>
          <p:nvPr/>
        </p:nvPicPr>
        <p:blipFill>
          <a:blip r:embed="rId2"/>
          <a:stretch>
            <a:fillRect/>
          </a:stretch>
        </p:blipFill>
        <p:spPr>
          <a:xfrm>
            <a:off x="8338183" y="1339189"/>
            <a:ext cx="2166881" cy="2166881"/>
          </a:xfrm>
          <a:prstGeom prst="rect">
            <a:avLst/>
          </a:prstGeom>
        </p:spPr>
      </p:pic>
      <p:sp>
        <p:nvSpPr>
          <p:cNvPr id="12" name="Double Wave 11"/>
          <p:cNvSpPr/>
          <p:nvPr/>
        </p:nvSpPr>
        <p:spPr>
          <a:xfrm>
            <a:off x="0" y="3646713"/>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513234" y="3913837"/>
            <a:ext cx="3714750" cy="461665"/>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JOYSTICK</a:t>
            </a:r>
            <a:endParaRPr lang="en-US" sz="2400" dirty="0">
              <a:solidFill>
                <a:schemeClr val="bg1"/>
              </a:solidFill>
              <a:latin typeface="Adobe Caslon Pro Bold" panose="0205070206050A020403" pitchFamily="18" charset="0"/>
            </a:endParaRPr>
          </a:p>
        </p:txBody>
      </p:sp>
      <p:sp>
        <p:nvSpPr>
          <p:cNvPr id="14" name="object 5"/>
          <p:cNvSpPr txBox="1"/>
          <p:nvPr/>
        </p:nvSpPr>
        <p:spPr>
          <a:xfrm>
            <a:off x="261158" y="4491263"/>
            <a:ext cx="7358842" cy="2228815"/>
          </a:xfrm>
          <a:prstGeom prst="rect">
            <a:avLst/>
          </a:prstGeom>
          <a:solidFill>
            <a:schemeClr val="bg1">
              <a:lumMod val="95000"/>
            </a:schemeClr>
          </a:solidFill>
        </p:spPr>
        <p:txBody>
          <a:bodyPr vert="horz" wrap="square" lIns="0" tIns="12700" rIns="0" bIns="0" rtlCol="0">
            <a:spAutoFit/>
          </a:bodyPr>
          <a:lstStyle/>
          <a:p>
            <a:pPr marL="12700" marR="5080" algn="just">
              <a:lnSpc>
                <a:spcPct val="100000"/>
              </a:lnSpc>
              <a:spcBef>
                <a:spcPts val="100"/>
              </a:spcBef>
            </a:pPr>
            <a:r>
              <a:rPr lang="id-ID" sz="2400" b="1" spc="-5" dirty="0" smtClean="0">
                <a:solidFill>
                  <a:srgbClr val="385622"/>
                </a:solidFill>
                <a:latin typeface="Segoe UI Light" panose="020B0502040204020203"/>
                <a:cs typeface="Segoe UI Light" panose="020B0502040204020203"/>
              </a:rPr>
              <a:t>Piranti </a:t>
            </a:r>
            <a:r>
              <a:rPr lang="id-ID" sz="2400" b="1" spc="-5" dirty="0">
                <a:solidFill>
                  <a:srgbClr val="385622"/>
                </a:solidFill>
                <a:latin typeface="Segoe UI Light" panose="020B0502040204020203"/>
                <a:cs typeface="Segoe UI Light" panose="020B0502040204020203"/>
              </a:rPr>
              <a:t>penunjuk tak </a:t>
            </a:r>
            <a:r>
              <a:rPr lang="id-ID" sz="2400" b="1" spc="-5" dirty="0" smtClean="0">
                <a:solidFill>
                  <a:srgbClr val="385622"/>
                </a:solidFill>
                <a:latin typeface="Segoe UI Light" panose="020B0502040204020203"/>
                <a:cs typeface="Segoe UI Light" panose="020B0502040204020203"/>
              </a:rPr>
              <a:t>langsung yang gerakan </a:t>
            </a:r>
            <a:r>
              <a:rPr lang="id-ID" sz="2400" b="1" spc="-5" dirty="0">
                <a:solidFill>
                  <a:srgbClr val="385622"/>
                </a:solidFill>
                <a:latin typeface="Segoe UI Light" panose="020B0502040204020203"/>
                <a:cs typeface="Segoe UI Light" panose="020B0502040204020203"/>
              </a:rPr>
              <a:t>kursor dikendalikan oleh gerakan tuas (pada joystick absolut} atau dengan tekanan pada tuas (pada joystick terkendali kecepatan atau joystick isometrik). Pada joystick biasanya terdapat tombol yang dapat dipilih atau diasosiasikan dengan papan ketik. </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280" r="46788" b="14623"/>
          <a:stretch/>
        </p:blipFill>
        <p:spPr>
          <a:xfrm>
            <a:off x="8338183" y="4296193"/>
            <a:ext cx="2108498" cy="2423885"/>
          </a:xfrm>
          <a:prstGeom prst="rect">
            <a:avLst/>
          </a:prstGeom>
        </p:spPr>
      </p:pic>
    </p:spTree>
    <p:extLst>
      <p:ext uri="{BB962C8B-B14F-4D97-AF65-F5344CB8AC3E}">
        <p14:creationId xmlns:p14="http://schemas.microsoft.com/office/powerpoint/2010/main" val="39193814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61158" y="1430847"/>
            <a:ext cx="6633127" cy="1490152"/>
          </a:xfrm>
          <a:prstGeom prst="rect">
            <a:avLst/>
          </a:prstGeom>
          <a:solidFill>
            <a:schemeClr val="bg1">
              <a:lumMod val="95000"/>
            </a:schemeClr>
          </a:solidFill>
        </p:spPr>
        <p:txBody>
          <a:bodyPr vert="horz" wrap="square" lIns="0" tIns="12700" rIns="0" bIns="0" rtlCol="0">
            <a:spAutoFit/>
          </a:bodyPr>
          <a:lstStyle/>
          <a:p>
            <a:pPr marL="12700" marR="5080" algn="just">
              <a:lnSpc>
                <a:spcPct val="100000"/>
              </a:lnSpc>
              <a:spcBef>
                <a:spcPts val="100"/>
              </a:spcBef>
            </a:pPr>
            <a:r>
              <a:rPr lang="id-ID" sz="2400" b="1" spc="-5" dirty="0">
                <a:solidFill>
                  <a:srgbClr val="385622"/>
                </a:solidFill>
                <a:latin typeface="Segoe UI Light" panose="020B0502040204020203"/>
                <a:cs typeface="Segoe UI Light" panose="020B0502040204020203"/>
              </a:rPr>
              <a:t>Hampir sama </a:t>
            </a:r>
            <a:r>
              <a:rPr lang="id-ID" sz="2400" b="1" spc="-5" dirty="0" smtClean="0">
                <a:solidFill>
                  <a:srgbClr val="385622"/>
                </a:solidFill>
                <a:latin typeface="Segoe UI Light" panose="020B0502040204020203"/>
                <a:cs typeface="Segoe UI Light" panose="020B0502040204020203"/>
              </a:rPr>
              <a:t>dengan mouse </a:t>
            </a:r>
            <a:r>
              <a:rPr lang="id-ID" sz="2400" b="1" spc="-5" dirty="0">
                <a:solidFill>
                  <a:srgbClr val="385622"/>
                </a:solidFill>
                <a:latin typeface="Segoe UI Light" panose="020B0502040204020203"/>
                <a:cs typeface="Segoe UI Light" panose="020B0502040204020203"/>
              </a:rPr>
              <a:t>tapi berbeda konfigurasinya. Ketika </a:t>
            </a:r>
            <a:r>
              <a:rPr lang="id-ID" sz="2400" b="1" spc="-5" dirty="0" smtClean="0">
                <a:solidFill>
                  <a:srgbClr val="385622"/>
                </a:solidFill>
                <a:latin typeface="Segoe UI Light" panose="020B0502040204020203"/>
                <a:cs typeface="Segoe UI Light" panose="020B0502040204020203"/>
              </a:rPr>
              <a:t>digunakan, </a:t>
            </a:r>
            <a:r>
              <a:rPr lang="id-ID" sz="2400" b="1" spc="-5" dirty="0">
                <a:solidFill>
                  <a:srgbClr val="385622"/>
                </a:solidFill>
                <a:latin typeface="Segoe UI Light" panose="020B0502040204020203"/>
                <a:cs typeface="Segoe UI Light" panose="020B0502040204020203"/>
              </a:rPr>
              <a:t>badan trackball tetap diam, untuk menunjukkan perpindahan kursor user perlu menggerakan bola pada trackball.</a:t>
            </a:r>
            <a:endParaRPr lang="id-ID" sz="2400" b="1" spc="-5" dirty="0">
              <a:solidFill>
                <a:srgbClr val="385622"/>
              </a:solidFill>
              <a:latin typeface="Segoe UI Light" panose="020B0502040204020203"/>
              <a:cs typeface="Segoe UI Light" panose="020B0502040204020203"/>
            </a:endParaRP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TRACKBALL</a:t>
            </a:r>
            <a:endParaRPr lang="en-US" sz="2400" dirty="0">
              <a:solidFill>
                <a:schemeClr val="bg1"/>
              </a:solidFill>
              <a:latin typeface="Adobe Caslon Pro Bold" panose="0205070206050A020403" pitchFamily="18" charset="0"/>
            </a:endParaRPr>
          </a:p>
        </p:txBody>
      </p:sp>
      <p:sp>
        <p:nvSpPr>
          <p:cNvPr id="12" name="Double Wave 11"/>
          <p:cNvSpPr/>
          <p:nvPr/>
        </p:nvSpPr>
        <p:spPr>
          <a:xfrm>
            <a:off x="0" y="3408218"/>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513234" y="3675342"/>
            <a:ext cx="3714750" cy="461665"/>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TRACKPOINT</a:t>
            </a:r>
            <a:endParaRPr lang="en-US" sz="2400" dirty="0">
              <a:solidFill>
                <a:schemeClr val="bg1"/>
              </a:solidFill>
              <a:latin typeface="Adobe Caslon Pro Bold" panose="0205070206050A020403" pitchFamily="18" charset="0"/>
            </a:endParaRPr>
          </a:p>
        </p:txBody>
      </p:sp>
      <p:sp>
        <p:nvSpPr>
          <p:cNvPr id="14" name="object 5"/>
          <p:cNvSpPr txBox="1"/>
          <p:nvPr/>
        </p:nvSpPr>
        <p:spPr>
          <a:xfrm>
            <a:off x="261159" y="4418329"/>
            <a:ext cx="5896398" cy="1859483"/>
          </a:xfrm>
          <a:prstGeom prst="rect">
            <a:avLst/>
          </a:prstGeom>
          <a:solidFill>
            <a:schemeClr val="bg1">
              <a:lumMod val="95000"/>
            </a:schemeClr>
          </a:solidFill>
        </p:spPr>
        <p:txBody>
          <a:bodyPr vert="horz" wrap="square" lIns="0" tIns="12700" rIns="0" bIns="0" rtlCol="0">
            <a:spAutoFit/>
          </a:bodyPr>
          <a:lstStyle/>
          <a:p>
            <a:pPr marL="12700" marR="5080" algn="just">
              <a:lnSpc>
                <a:spcPct val="100000"/>
              </a:lnSpc>
              <a:spcBef>
                <a:spcPts val="100"/>
              </a:spcBef>
            </a:pPr>
            <a:r>
              <a:rPr lang="id-ID" sz="2400" b="1" dirty="0" smtClean="0">
                <a:solidFill>
                  <a:srgbClr val="385622"/>
                </a:solidFill>
                <a:latin typeface="Segoe UI Light" panose="020B0502040204020203" pitchFamily="34" charset="0"/>
                <a:cs typeface="Segoe UI Light" panose="020B0502040204020203" pitchFamily="34" charset="0"/>
              </a:rPr>
              <a:t>Ini </a:t>
            </a:r>
            <a:r>
              <a:rPr lang="id-ID" sz="2400" b="1" dirty="0">
                <a:solidFill>
                  <a:srgbClr val="385622"/>
                </a:solidFill>
                <a:latin typeface="Segoe UI Light" panose="020B0502040204020203" pitchFamily="34" charset="0"/>
                <a:cs typeface="Segoe UI Light" panose="020B0502040204020203" pitchFamily="34" charset="0"/>
              </a:rPr>
              <a:t>adalah joystick isometrik kecil yang menyerupai kepala penghapus pensil, terletak di antara t</a:t>
            </a:r>
            <a:r>
              <a:rPr lang="id-ID" sz="2400" b="1" dirty="0" smtClean="0">
                <a:solidFill>
                  <a:srgbClr val="385622"/>
                </a:solidFill>
                <a:latin typeface="Segoe UI Light" panose="020B0502040204020203" pitchFamily="34" charset="0"/>
                <a:cs typeface="Segoe UI Light" panose="020B0502040204020203" pitchFamily="34" charset="0"/>
              </a:rPr>
              <a:t>ombol </a:t>
            </a:r>
            <a:r>
              <a:rPr lang="id-ID" sz="2400" b="1" dirty="0">
                <a:solidFill>
                  <a:srgbClr val="385622"/>
                </a:solidFill>
                <a:latin typeface="Segoe UI Light" panose="020B0502040204020203" pitchFamily="34" charset="0"/>
                <a:cs typeface="Segoe UI Light" panose="020B0502040204020203" pitchFamily="34" charset="0"/>
              </a:rPr>
              <a:t>G, </a:t>
            </a:r>
            <a:r>
              <a:rPr lang="id-ID" sz="2400" b="1" dirty="0" smtClean="0">
                <a:solidFill>
                  <a:srgbClr val="385622"/>
                </a:solidFill>
                <a:latin typeface="Segoe UI Light" panose="020B0502040204020203" pitchFamily="34" charset="0"/>
                <a:cs typeface="Segoe UI Light" panose="020B0502040204020203" pitchFamily="34" charset="0"/>
              </a:rPr>
              <a:t> </a:t>
            </a:r>
            <a:r>
              <a:rPr lang="id-ID" sz="2400" b="1" dirty="0">
                <a:solidFill>
                  <a:srgbClr val="385622"/>
                </a:solidFill>
                <a:latin typeface="Segoe UI Light" panose="020B0502040204020203" pitchFamily="34" charset="0"/>
                <a:cs typeface="Segoe UI Light" panose="020B0502040204020203" pitchFamily="34" charset="0"/>
              </a:rPr>
              <a:t>H, </a:t>
            </a:r>
            <a:r>
              <a:rPr lang="id-ID" sz="2400" b="1" dirty="0" smtClean="0">
                <a:solidFill>
                  <a:srgbClr val="385622"/>
                </a:solidFill>
                <a:latin typeface="Segoe UI Light" panose="020B0502040204020203" pitchFamily="34" charset="0"/>
                <a:cs typeface="Segoe UI Light" panose="020B0502040204020203" pitchFamily="34" charset="0"/>
              </a:rPr>
              <a:t>dan B pada keyboard, </a:t>
            </a:r>
            <a:r>
              <a:rPr lang="en-US" sz="2400" b="1" dirty="0" err="1" smtClean="0">
                <a:solidFill>
                  <a:srgbClr val="385622"/>
                </a:solidFill>
                <a:latin typeface="Segoe UI Light" panose="020B0502040204020203" pitchFamily="34" charset="0"/>
                <a:cs typeface="Segoe UI Light" panose="020B0502040204020203" pitchFamily="34" charset="0"/>
              </a:rPr>
              <a:t>sedangkan</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tombol</a:t>
            </a:r>
            <a:r>
              <a:rPr lang="en-US" sz="2400" b="1" dirty="0">
                <a:solidFill>
                  <a:srgbClr val="385622"/>
                </a:solidFill>
                <a:latin typeface="Segoe UI Light" panose="020B0502040204020203" pitchFamily="34" charset="0"/>
                <a:cs typeface="Segoe UI Light" panose="020B0502040204020203" pitchFamily="34" charset="0"/>
              </a:rPr>
              <a:t> left-click </a:t>
            </a:r>
            <a:r>
              <a:rPr lang="en-US" sz="2400" b="1" dirty="0" err="1">
                <a:solidFill>
                  <a:srgbClr val="385622"/>
                </a:solidFill>
                <a:latin typeface="Segoe UI Light" panose="020B0502040204020203" pitchFamily="34" charset="0"/>
                <a:cs typeface="Segoe UI Light" panose="020B0502040204020203" pitchFamily="34" charset="0"/>
              </a:rPr>
              <a:t>dan</a:t>
            </a:r>
            <a:r>
              <a:rPr lang="en-US" sz="2400" b="1" dirty="0">
                <a:solidFill>
                  <a:srgbClr val="385622"/>
                </a:solidFill>
                <a:latin typeface="Segoe UI Light" panose="020B0502040204020203" pitchFamily="34" charset="0"/>
                <a:cs typeface="Segoe UI Light" panose="020B0502040204020203" pitchFamily="34" charset="0"/>
              </a:rPr>
              <a:t> right-click </a:t>
            </a:r>
            <a:r>
              <a:rPr lang="en-US" sz="2400" b="1" dirty="0" err="1">
                <a:solidFill>
                  <a:srgbClr val="385622"/>
                </a:solidFill>
                <a:latin typeface="Segoe UI Light" panose="020B0502040204020203" pitchFamily="34" charset="0"/>
                <a:cs typeface="Segoe UI Light" panose="020B0502040204020203" pitchFamily="34" charset="0"/>
              </a:rPr>
              <a:t>berada</a:t>
            </a:r>
            <a:r>
              <a:rPr lang="en-US" sz="2400" b="1" dirty="0">
                <a:solidFill>
                  <a:srgbClr val="385622"/>
                </a:solidFill>
                <a:latin typeface="Segoe UI Light" panose="020B0502040204020203" pitchFamily="34" charset="0"/>
                <a:cs typeface="Segoe UI Light" panose="020B0502040204020203" pitchFamily="34" charset="0"/>
              </a:rPr>
              <a:t> di </a:t>
            </a:r>
            <a:r>
              <a:rPr lang="en-US" sz="2400" b="1" dirty="0" err="1">
                <a:solidFill>
                  <a:srgbClr val="385622"/>
                </a:solidFill>
                <a:latin typeface="Segoe UI Light" panose="020B0502040204020203" pitchFamily="34" charset="0"/>
                <a:cs typeface="Segoe UI Light" panose="020B0502040204020203" pitchFamily="34" charset="0"/>
              </a:rPr>
              <a:t>bawah</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spasi</a:t>
            </a:r>
            <a:r>
              <a:rPr lang="en-US" sz="2400" b="1" dirty="0">
                <a:solidFill>
                  <a:srgbClr val="385622"/>
                </a:solidFill>
                <a:latin typeface="Segoe UI Light" panose="020B0502040204020203" pitchFamily="34" charset="0"/>
                <a:cs typeface="Segoe UI Light" panose="020B0502040204020203" pitchFamily="34" charset="0"/>
              </a:rPr>
              <a:t>.</a:t>
            </a:r>
            <a:endParaRPr lang="id-ID" sz="2400" b="1" spc="-5" dirty="0">
              <a:solidFill>
                <a:srgbClr val="385622"/>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8209" y="622988"/>
            <a:ext cx="2688639" cy="26886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2373" y="3955397"/>
            <a:ext cx="3200312" cy="2400234"/>
          </a:xfrm>
          <a:prstGeom prst="rect">
            <a:avLst/>
          </a:prstGeom>
        </p:spPr>
      </p:pic>
    </p:spTree>
    <p:extLst>
      <p:ext uri="{BB962C8B-B14F-4D97-AF65-F5344CB8AC3E}">
        <p14:creationId xmlns:p14="http://schemas.microsoft.com/office/powerpoint/2010/main" val="205079271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130657" y="5142325"/>
            <a:ext cx="6633127" cy="1490152"/>
          </a:xfrm>
          <a:prstGeom prst="rect">
            <a:avLst/>
          </a:prstGeom>
          <a:solidFill>
            <a:schemeClr val="bg1">
              <a:lumMod val="95000"/>
            </a:schemeClr>
          </a:solidFill>
        </p:spPr>
        <p:txBody>
          <a:bodyPr vert="horz" wrap="square" lIns="0" tIns="12700" rIns="0" bIns="0" rtlCol="0">
            <a:spAutoFit/>
          </a:bodyPr>
          <a:lstStyle/>
          <a:p>
            <a:pPr marL="12700" marR="5080" algn="just">
              <a:lnSpc>
                <a:spcPct val="100000"/>
              </a:lnSpc>
              <a:spcBef>
                <a:spcPts val="100"/>
              </a:spcBef>
            </a:pPr>
            <a:r>
              <a:rPr lang="id-ID" sz="2400" b="1" dirty="0">
                <a:solidFill>
                  <a:srgbClr val="385622"/>
                </a:solidFill>
                <a:latin typeface="Segoe UI Light" panose="020B0502040204020203" pitchFamily="34" charset="0"/>
                <a:cs typeface="Segoe UI Light" panose="020B0502040204020203" pitchFamily="34" charset="0"/>
              </a:rPr>
              <a:t>P</a:t>
            </a:r>
            <a:r>
              <a:rPr lang="en-US" sz="2400" b="1" dirty="0" err="1" smtClean="0">
                <a:solidFill>
                  <a:srgbClr val="385622"/>
                </a:solidFill>
                <a:latin typeface="Segoe UI Light" panose="020B0502040204020203" pitchFamily="34" charset="0"/>
                <a:cs typeface="Segoe UI Light" panose="020B0502040204020203" pitchFamily="34" charset="0"/>
              </a:rPr>
              <a:t>eranti</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mengambil</a:t>
            </a:r>
            <a:r>
              <a:rPr lang="en-US" sz="2400" b="1" dirty="0">
                <a:solidFill>
                  <a:srgbClr val="385622"/>
                </a:solidFill>
                <a:latin typeface="Segoe UI Light" panose="020B0502040204020203" pitchFamily="34" charset="0"/>
                <a:cs typeface="Segoe UI Light" panose="020B0502040204020203" pitchFamily="34" charset="0"/>
              </a:rPr>
              <a:t> data </a:t>
            </a:r>
            <a:r>
              <a:rPr lang="en-US" sz="2400" b="1" dirty="0" err="1">
                <a:solidFill>
                  <a:srgbClr val="385622"/>
                </a:solidFill>
                <a:latin typeface="Segoe UI Light" panose="020B0502040204020203" pitchFamily="34" charset="0"/>
                <a:cs typeface="Segoe UI Light" panose="020B0502040204020203" pitchFamily="34" charset="0"/>
              </a:rPr>
              <a:t>dalam</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bentuk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sederetan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koordinat</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x,y</a:t>
            </a:r>
            <a:r>
              <a:rPr lang="en-US" sz="2400" b="1" dirty="0">
                <a:solidFill>
                  <a:srgbClr val="385622"/>
                </a:solidFill>
                <a:latin typeface="Segoe UI Light" panose="020B0502040204020203" pitchFamily="34" charset="0"/>
                <a:cs typeface="Segoe UI Light" panose="020B0502040204020203" pitchFamily="34" charset="0"/>
              </a:rPr>
              <a:t>) yang </a:t>
            </a:r>
            <a:r>
              <a:rPr lang="en-US" sz="2400" b="1" dirty="0" err="1">
                <a:solidFill>
                  <a:srgbClr val="385622"/>
                </a:solidFill>
                <a:latin typeface="Segoe UI Light" panose="020B0502040204020203" pitchFamily="34" charset="0"/>
                <a:cs typeface="Segoe UI Light" panose="020B0502040204020203" pitchFamily="34" charset="0"/>
              </a:rPr>
              <a:t>menentukan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gerakan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pena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atau</a:t>
            </a:r>
            <a:r>
              <a:rPr lang="en-US" sz="2400" b="1" dirty="0">
                <a:solidFill>
                  <a:srgbClr val="385622"/>
                </a:solidFill>
                <a:latin typeface="Segoe UI Light" panose="020B0502040204020203" pitchFamily="34" charset="0"/>
                <a:cs typeface="Segoe UI Light" panose="020B0502040204020203" pitchFamily="34" charset="0"/>
              </a:rPr>
              <a:t> puck </a:t>
            </a:r>
            <a:r>
              <a:rPr lang="en-US" sz="2400" b="1" dirty="0" err="1">
                <a:solidFill>
                  <a:srgbClr val="385622"/>
                </a:solidFill>
                <a:latin typeface="Segoe UI Light" panose="020B0502040204020203" pitchFamily="34" charset="0"/>
                <a:cs typeface="Segoe UI Light" panose="020B0502040204020203" pitchFamily="34" charset="0"/>
              </a:rPr>
              <a:t>pada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meja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digitasi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Peranti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ini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mempunyai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ketelitian</a:t>
            </a:r>
            <a:r>
              <a:rPr lang="en-US" sz="2400" b="1" dirty="0">
                <a:solidFill>
                  <a:srgbClr val="385622"/>
                </a:solidFill>
                <a:latin typeface="Segoe UI Light" panose="020B0502040204020203" pitchFamily="34" charset="0"/>
                <a:cs typeface="Segoe UI Light" panose="020B0502040204020203" pitchFamily="34" charset="0"/>
              </a:rPr>
              <a:t> yang </a:t>
            </a:r>
            <a:r>
              <a:rPr lang="en-US" sz="2400" b="1" dirty="0" err="1">
                <a:solidFill>
                  <a:srgbClr val="385622"/>
                </a:solidFill>
                <a:latin typeface="Segoe UI Light" panose="020B0502040204020203" pitchFamily="34" charset="0"/>
                <a:cs typeface="Segoe UI Light" panose="020B0502040204020203" pitchFamily="34" charset="0"/>
              </a:rPr>
              <a:t>cukup</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tinggi</a:t>
            </a:r>
            <a:r>
              <a:rPr lang="en-US" sz="2400" b="1" dirty="0">
                <a:solidFill>
                  <a:srgbClr val="385622"/>
                </a:solidFill>
                <a:latin typeface="Segoe UI Light" panose="020B0502040204020203" pitchFamily="34" charset="0"/>
                <a:cs typeface="Segoe UI Light" panose="020B0502040204020203" pitchFamily="34" charset="0"/>
              </a:rPr>
              <a:t>.</a:t>
            </a:r>
            <a:endParaRPr lang="id-ID" sz="2400" b="1" spc="-5" dirty="0">
              <a:solidFill>
                <a:srgbClr val="385622"/>
              </a:solidFill>
              <a:latin typeface="Segoe UI Light" panose="020B0502040204020203" pitchFamily="34" charset="0"/>
              <a:cs typeface="Segoe UI Light" panose="020B0502040204020203" pitchFamily="34" charset="0"/>
            </a:endParaRPr>
          </a:p>
        </p:txBody>
      </p:sp>
      <p:sp>
        <p:nvSpPr>
          <p:cNvPr id="2" name="Double Wave 1"/>
          <p:cNvSpPr/>
          <p:nvPr/>
        </p:nvSpPr>
        <p:spPr>
          <a:xfrm>
            <a:off x="0" y="3903472"/>
            <a:ext cx="5442857"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272144" y="3931370"/>
            <a:ext cx="5170713" cy="830997"/>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DIGITIZING TABLE T (DIGITIZER, GRAPHIC TABLET)</a:t>
            </a:r>
            <a:endParaRPr lang="en-US" sz="2400" dirty="0">
              <a:solidFill>
                <a:schemeClr val="bg1"/>
              </a:solidFill>
              <a:latin typeface="Adobe Caslon Pro Bold" panose="0205070206050A020403" pitchFamily="18" charset="0"/>
            </a:endParaRPr>
          </a:p>
        </p:txBody>
      </p:sp>
      <p:sp>
        <p:nvSpPr>
          <p:cNvPr id="12" name="Double Wave 11"/>
          <p:cNvSpPr/>
          <p:nvPr/>
        </p:nvSpPr>
        <p:spPr>
          <a:xfrm>
            <a:off x="0" y="799262"/>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547916" y="1013258"/>
            <a:ext cx="3714750" cy="461665"/>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STYLUS</a:t>
            </a:r>
            <a:endParaRPr lang="en-US" sz="2400" dirty="0">
              <a:solidFill>
                <a:schemeClr val="bg1"/>
              </a:solidFill>
              <a:latin typeface="Adobe Caslon Pro Bold" panose="0205070206050A020403" pitchFamily="18" charset="0"/>
            </a:endParaRPr>
          </a:p>
        </p:txBody>
      </p:sp>
      <p:sp>
        <p:nvSpPr>
          <p:cNvPr id="14" name="object 5"/>
          <p:cNvSpPr txBox="1"/>
          <p:nvPr/>
        </p:nvSpPr>
        <p:spPr>
          <a:xfrm>
            <a:off x="130657" y="1688919"/>
            <a:ext cx="5896398" cy="1490152"/>
          </a:xfrm>
          <a:prstGeom prst="rect">
            <a:avLst/>
          </a:prstGeom>
          <a:solidFill>
            <a:schemeClr val="bg1">
              <a:lumMod val="95000"/>
            </a:schemeClr>
          </a:solidFill>
        </p:spPr>
        <p:txBody>
          <a:bodyPr vert="horz" wrap="square" lIns="0" tIns="12700" rIns="0" bIns="0" rtlCol="0">
            <a:spAutoFit/>
          </a:bodyPr>
          <a:lstStyle/>
          <a:p>
            <a:r>
              <a:rPr lang="en-US" sz="2400" b="1" dirty="0" err="1" smtClean="0">
                <a:solidFill>
                  <a:srgbClr val="385622"/>
                </a:solidFill>
                <a:latin typeface="Segoe UI Light" panose="020B0502040204020203" pitchFamily="34" charset="0"/>
                <a:cs typeface="Segoe UI Light" panose="020B0502040204020203" pitchFamily="34" charset="0"/>
              </a:rPr>
              <a:t>instrumen</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pena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berbentuk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kecil</a:t>
            </a:r>
            <a:r>
              <a:rPr lang="en-US" sz="2400" b="1" dirty="0">
                <a:solidFill>
                  <a:srgbClr val="385622"/>
                </a:solidFill>
                <a:latin typeface="Segoe UI Light" panose="020B0502040204020203" pitchFamily="34" charset="0"/>
                <a:cs typeface="Segoe UI Light" panose="020B0502040204020203" pitchFamily="34" charset="0"/>
              </a:rPr>
              <a:t> yang </a:t>
            </a:r>
            <a:r>
              <a:rPr lang="en-US" sz="2400" b="1" dirty="0" err="1">
                <a:solidFill>
                  <a:srgbClr val="385622"/>
                </a:solidFill>
                <a:latin typeface="Segoe UI Light" panose="020B0502040204020203" pitchFamily="34" charset="0"/>
                <a:cs typeface="Segoe UI Light" panose="020B0502040204020203" pitchFamily="34" charset="0"/>
              </a:rPr>
              <a:t>digunakan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untuk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perintah</a:t>
            </a:r>
            <a:r>
              <a:rPr lang="en-US" sz="2400" b="1" dirty="0">
                <a:solidFill>
                  <a:srgbClr val="385622"/>
                </a:solidFill>
                <a:latin typeface="Segoe UI Light" panose="020B0502040204020203" pitchFamily="34" charset="0"/>
                <a:cs typeface="Segoe UI Light" panose="020B0502040204020203" pitchFamily="34" charset="0"/>
              </a:rPr>
              <a:t> input </a:t>
            </a:r>
            <a:r>
              <a:rPr lang="en-US" sz="2400" b="1" dirty="0" err="1">
                <a:solidFill>
                  <a:srgbClr val="385622"/>
                </a:solidFill>
                <a:latin typeface="Segoe UI Light" panose="020B0502040204020203" pitchFamily="34" charset="0"/>
                <a:cs typeface="Segoe UI Light" panose="020B0502040204020203" pitchFamily="34" charset="0"/>
              </a:rPr>
              <a:t>ke</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layar</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komputer</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perangkat</a:t>
            </a:r>
            <a:r>
              <a:rPr lang="en-US" sz="2400" b="1" dirty="0">
                <a:solidFill>
                  <a:srgbClr val="385622"/>
                </a:solidFill>
                <a:latin typeface="Segoe UI Light" panose="020B0502040204020203" pitchFamily="34" charset="0"/>
                <a:cs typeface="Segoe UI Light" panose="020B0502040204020203" pitchFamily="34" charset="0"/>
              </a:rPr>
              <a:t> mobile </a:t>
            </a:r>
            <a:r>
              <a:rPr lang="en-US" sz="2400" b="1" dirty="0" err="1">
                <a:solidFill>
                  <a:srgbClr val="385622"/>
                </a:solidFill>
                <a:latin typeface="Segoe UI Light" panose="020B0502040204020203" pitchFamily="34" charset="0"/>
                <a:cs typeface="Segoe UI Light" panose="020B0502040204020203" pitchFamily="34" charset="0"/>
              </a:rPr>
              <a:t>atau</a:t>
            </a:r>
            <a:r>
              <a:rPr lang="en-US" sz="2400" b="1" dirty="0">
                <a:solidFill>
                  <a:srgbClr val="385622"/>
                </a:solidFill>
                <a:latin typeface="Segoe UI Light" panose="020B0502040204020203" pitchFamily="34" charset="0"/>
                <a:cs typeface="Segoe UI Light" panose="020B0502040204020203" pitchFamily="34" charset="0"/>
              </a:rPr>
              <a:t> tablet </a:t>
            </a:r>
            <a:r>
              <a:rPr lang="en-US" sz="2400" b="1" dirty="0" err="1">
                <a:solidFill>
                  <a:srgbClr val="385622"/>
                </a:solidFill>
                <a:latin typeface="Segoe UI Light" panose="020B0502040204020203" pitchFamily="34" charset="0"/>
                <a:cs typeface="Segoe UI Light" panose="020B0502040204020203" pitchFamily="34" charset="0"/>
              </a:rPr>
              <a:t>grafis</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smtClean="0">
                <a:solidFill>
                  <a:srgbClr val="385622"/>
                </a:solidFill>
                <a:latin typeface="Segoe UI Light" panose="020B0502040204020203" pitchFamily="34" charset="0"/>
                <a:cs typeface="Segoe UI Light" panose="020B0502040204020203" pitchFamily="34" charset="0"/>
              </a:rPr>
              <a:t>yang </a:t>
            </a:r>
            <a:r>
              <a:rPr lang="en-US" sz="2400" b="1" dirty="0" err="1">
                <a:solidFill>
                  <a:srgbClr val="385622"/>
                </a:solidFill>
                <a:latin typeface="Segoe UI Light" panose="020B0502040204020203" pitchFamily="34" charset="0"/>
                <a:cs typeface="Segoe UI Light" panose="020B0502040204020203" pitchFamily="34" charset="0"/>
              </a:rPr>
              <a:t>memerlukan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masukan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smtClean="0">
                <a:solidFill>
                  <a:srgbClr val="385622"/>
                </a:solidFill>
                <a:latin typeface="Segoe UI Light" panose="020B0502040204020203" pitchFamily="34" charset="0"/>
                <a:cs typeface="Segoe UI Light" panose="020B0502040204020203" pitchFamily="34" charset="0"/>
              </a:rPr>
              <a:t>akurat</a:t>
            </a:r>
            <a:r>
              <a:rPr lang="id-ID" sz="2400" b="1" dirty="0" smtClean="0">
                <a:solidFill>
                  <a:srgbClr val="385622"/>
                </a:solidFill>
                <a:latin typeface="Segoe UI Light" panose="020B0502040204020203" pitchFamily="34" charset="0"/>
                <a:cs typeface="Segoe UI Light" panose="020B0502040204020203" pitchFamily="34" charset="0"/>
              </a:rPr>
              <a:t>.</a:t>
            </a:r>
            <a:endParaRPr lang="id-ID" sz="2400" b="1" spc="-5" dirty="0">
              <a:solidFill>
                <a:srgbClr val="385622"/>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7448" y="2433995"/>
            <a:ext cx="4971428" cy="2698775"/>
          </a:xfrm>
          <a:prstGeom prst="rect">
            <a:avLst/>
          </a:prstGeom>
        </p:spPr>
      </p:pic>
    </p:spTree>
    <p:extLst>
      <p:ext uri="{BB962C8B-B14F-4D97-AF65-F5344CB8AC3E}">
        <p14:creationId xmlns:p14="http://schemas.microsoft.com/office/powerpoint/2010/main" val="85891056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129640" y="1446330"/>
            <a:ext cx="7809674" cy="3336811"/>
          </a:xfrm>
          <a:prstGeom prst="rect">
            <a:avLst/>
          </a:prstGeom>
          <a:solidFill>
            <a:schemeClr val="bg1">
              <a:lumMod val="95000"/>
            </a:schemeClr>
          </a:solidFill>
        </p:spPr>
        <p:txBody>
          <a:bodyPr vert="horz" wrap="square" lIns="0" tIns="12700" rIns="0" bIns="0" rtlCol="0">
            <a:spAutoFit/>
          </a:bodyPr>
          <a:lstStyle/>
          <a:p>
            <a:pPr marL="342900" indent="-342900">
              <a:buFont typeface="Arial" panose="020B0604020202020204" pitchFamily="34" charset="0"/>
              <a:buChar char="•"/>
            </a:pPr>
            <a:r>
              <a:rPr lang="id-ID" sz="2400" dirty="0" err="1"/>
              <a:t>P</a:t>
            </a:r>
            <a:r>
              <a:rPr lang="en-US" sz="2400" dirty="0" err="1" smtClean="0"/>
              <a:t>ermukaan</a:t>
            </a:r>
            <a:r>
              <a:rPr lang="en-US" sz="2400" dirty="0" smtClean="0"/>
              <a:t> </a:t>
            </a:r>
            <a:r>
              <a:rPr lang="en-US" sz="2400" dirty="0" err="1"/>
              <a:t>datar</a:t>
            </a:r>
            <a:r>
              <a:rPr lang="en-US" sz="2400" dirty="0"/>
              <a:t> yang </a:t>
            </a:r>
            <a:r>
              <a:rPr lang="en-US" sz="2400" dirty="0" err="1"/>
              <a:t>dapat</a:t>
            </a:r>
            <a:r>
              <a:rPr lang="en-US" sz="2400" dirty="0"/>
              <a:t> </a:t>
            </a:r>
            <a:r>
              <a:rPr lang="en-US" sz="2400" dirty="0" err="1"/>
              <a:t>mendeteksi</a:t>
            </a:r>
            <a:r>
              <a:rPr lang="en-US" sz="2400" dirty="0"/>
              <a:t> </a:t>
            </a:r>
            <a:r>
              <a:rPr lang="en-US" sz="2400" dirty="0" err="1"/>
              <a:t>kontak</a:t>
            </a:r>
            <a:r>
              <a:rPr lang="en-US" sz="2400" dirty="0"/>
              <a:t> </a:t>
            </a:r>
            <a:r>
              <a:rPr lang="en-US" sz="2400" dirty="0" err="1" smtClean="0"/>
              <a:t>jari</a:t>
            </a:r>
            <a:r>
              <a:rPr lang="id-ID" sz="2400" dirty="0" smtClean="0"/>
              <a:t>  yang merupakan </a:t>
            </a:r>
            <a:r>
              <a:rPr lang="en-US" sz="2400" dirty="0" err="1" smtClean="0"/>
              <a:t>perangkat</a:t>
            </a:r>
            <a:r>
              <a:rPr lang="en-US" sz="2400" dirty="0" smtClean="0"/>
              <a:t> </a:t>
            </a:r>
            <a:r>
              <a:rPr lang="en-US" sz="2400" dirty="0" err="1"/>
              <a:t>penunjuk</a:t>
            </a:r>
            <a:r>
              <a:rPr lang="en-US" sz="2400" dirty="0"/>
              <a:t> </a:t>
            </a:r>
            <a:r>
              <a:rPr lang="en-US" sz="2400" dirty="0" err="1"/>
              <a:t>stasioner</a:t>
            </a:r>
            <a:r>
              <a:rPr lang="en-US" sz="2400" dirty="0"/>
              <a:t>, </a:t>
            </a:r>
            <a:r>
              <a:rPr lang="en-US" sz="2400" dirty="0" err="1"/>
              <a:t>biasanya</a:t>
            </a:r>
            <a:r>
              <a:rPr lang="en-US" sz="2400" dirty="0"/>
              <a:t> </a:t>
            </a:r>
            <a:r>
              <a:rPr lang="en-US" sz="2400" dirty="0" err="1"/>
              <a:t>digunakan</a:t>
            </a:r>
            <a:r>
              <a:rPr lang="en-US" sz="2400" dirty="0"/>
              <a:t> </a:t>
            </a:r>
            <a:r>
              <a:rPr lang="en-US" sz="2400" dirty="0" err="1"/>
              <a:t>pada</a:t>
            </a:r>
            <a:r>
              <a:rPr lang="en-US" sz="2400" dirty="0"/>
              <a:t> </a:t>
            </a:r>
            <a:r>
              <a:rPr lang="en-US" sz="2400" dirty="0" err="1"/>
              <a:t>komputer</a:t>
            </a:r>
            <a:r>
              <a:rPr lang="en-US" sz="2400" dirty="0"/>
              <a:t> </a:t>
            </a:r>
            <a:r>
              <a:rPr lang="en-US" sz="2400" dirty="0" smtClean="0"/>
              <a:t>laptop.</a:t>
            </a:r>
            <a:endParaRPr lang="id-ID" sz="2400" dirty="0"/>
          </a:p>
          <a:p>
            <a:pPr marL="342900" indent="-342900">
              <a:buFont typeface="Arial" panose="020B0604020202020204" pitchFamily="34" charset="0"/>
              <a:buChar char="•"/>
            </a:pPr>
            <a:r>
              <a:rPr lang="en-US" sz="2400" dirty="0" err="1" smtClean="0"/>
              <a:t>Setidaknya</a:t>
            </a:r>
            <a:r>
              <a:rPr lang="en-US" sz="2400" dirty="0" smtClean="0"/>
              <a:t> </a:t>
            </a:r>
            <a:r>
              <a:rPr lang="en-US" sz="2400" dirty="0" err="1" smtClean="0"/>
              <a:t>satu</a:t>
            </a:r>
            <a:r>
              <a:rPr lang="en-US" sz="2400" dirty="0" smtClean="0"/>
              <a:t> </a:t>
            </a:r>
            <a:r>
              <a:rPr lang="en-US" sz="2400" dirty="0" err="1" smtClean="0"/>
              <a:t>tombol</a:t>
            </a:r>
            <a:r>
              <a:rPr lang="en-US" sz="2400" dirty="0" smtClean="0"/>
              <a:t> </a:t>
            </a:r>
            <a:r>
              <a:rPr lang="en-US" sz="2400" dirty="0" err="1" smtClean="0"/>
              <a:t>fisik</a:t>
            </a:r>
            <a:r>
              <a:rPr lang="en-US" sz="2400" dirty="0" smtClean="0"/>
              <a:t> </a:t>
            </a:r>
            <a:r>
              <a:rPr lang="en-US" sz="2400" dirty="0" err="1" smtClean="0"/>
              <a:t>biasanya</a:t>
            </a:r>
            <a:r>
              <a:rPr lang="en-US" sz="2400" dirty="0" smtClean="0"/>
              <a:t> </a:t>
            </a:r>
            <a:r>
              <a:rPr lang="en-US" sz="2400" dirty="0" err="1" smtClean="0"/>
              <a:t>dilengkapi</a:t>
            </a:r>
            <a:r>
              <a:rPr lang="en-US" sz="2400" dirty="0" smtClean="0"/>
              <a:t> </a:t>
            </a:r>
            <a:r>
              <a:rPr lang="id-ID" sz="2400" dirty="0" smtClean="0"/>
              <a:t>pada </a:t>
            </a:r>
            <a:r>
              <a:rPr lang="en-US" sz="2400" dirty="0" smtClean="0"/>
              <a:t>touchpad, </a:t>
            </a:r>
            <a:r>
              <a:rPr lang="en-US" sz="2400" dirty="0" err="1" smtClean="0"/>
              <a:t>tetapi</a:t>
            </a:r>
            <a:r>
              <a:rPr lang="en-US" sz="2400" dirty="0" smtClean="0"/>
              <a:t> </a:t>
            </a:r>
            <a:r>
              <a:rPr lang="en-US" sz="2400" dirty="0" err="1" smtClean="0"/>
              <a:t>pengguna</a:t>
            </a:r>
            <a:r>
              <a:rPr lang="en-US" sz="2400" dirty="0" smtClean="0"/>
              <a:t> </a:t>
            </a:r>
            <a:r>
              <a:rPr lang="en-US" sz="2400" dirty="0" err="1" smtClean="0"/>
              <a:t>juga</a:t>
            </a:r>
            <a:r>
              <a:rPr lang="en-US" sz="2400" dirty="0" smtClean="0"/>
              <a:t> </a:t>
            </a:r>
            <a:r>
              <a:rPr lang="en-US" sz="2400" dirty="0" err="1" smtClean="0"/>
              <a:t>dapat</a:t>
            </a:r>
            <a:r>
              <a:rPr lang="en-US" sz="2400" dirty="0" smtClean="0"/>
              <a:t> </a:t>
            </a:r>
            <a:r>
              <a:rPr lang="en-US" sz="2400" dirty="0" err="1" smtClean="0"/>
              <a:t>menghasilkan</a:t>
            </a:r>
            <a:r>
              <a:rPr lang="en-US" sz="2400" dirty="0" smtClean="0"/>
              <a:t> </a:t>
            </a:r>
            <a:r>
              <a:rPr lang="en-US" sz="2400" dirty="0" err="1" smtClean="0"/>
              <a:t>klik</a:t>
            </a:r>
            <a:r>
              <a:rPr lang="en-US" sz="2400" dirty="0" smtClean="0"/>
              <a:t> mouse </a:t>
            </a:r>
            <a:r>
              <a:rPr lang="en-US" sz="2400" dirty="0" err="1" smtClean="0"/>
              <a:t>dengan</a:t>
            </a:r>
            <a:r>
              <a:rPr lang="en-US" sz="2400" dirty="0" smtClean="0"/>
              <a:t> </a:t>
            </a:r>
            <a:r>
              <a:rPr lang="en-US" sz="2400" dirty="0" err="1" smtClean="0"/>
              <a:t>menekan</a:t>
            </a:r>
            <a:r>
              <a:rPr lang="en-US" sz="2400" dirty="0" smtClean="0"/>
              <a:t> </a:t>
            </a:r>
            <a:r>
              <a:rPr lang="en-US" sz="2400" dirty="0" err="1" smtClean="0"/>
              <a:t>pada</a:t>
            </a:r>
            <a:r>
              <a:rPr lang="en-US" sz="2400" dirty="0" smtClean="0"/>
              <a:t> pad.</a:t>
            </a:r>
            <a:endParaRPr lang="id-ID" sz="2400" dirty="0"/>
          </a:p>
          <a:p>
            <a:pPr marL="342900" indent="-342900">
              <a:buFont typeface="Arial" panose="020B0604020202020204" pitchFamily="34" charset="0"/>
              <a:buChar char="•"/>
            </a:pPr>
            <a:r>
              <a:rPr lang="en-US" sz="2400" dirty="0" err="1" smtClean="0"/>
              <a:t>Fitur</a:t>
            </a:r>
            <a:r>
              <a:rPr lang="en-US" sz="2400" dirty="0" smtClean="0"/>
              <a:t> </a:t>
            </a:r>
            <a:r>
              <a:rPr lang="en-US" sz="2400" dirty="0" err="1" smtClean="0"/>
              <a:t>lanjutan</a:t>
            </a:r>
            <a:r>
              <a:rPr lang="en-US" sz="2400" dirty="0" smtClean="0"/>
              <a:t> </a:t>
            </a:r>
            <a:r>
              <a:rPr lang="en-US" sz="2400" dirty="0" err="1" smtClean="0"/>
              <a:t>mencakup</a:t>
            </a:r>
            <a:r>
              <a:rPr lang="en-US" sz="2400" dirty="0" smtClean="0"/>
              <a:t> </a:t>
            </a:r>
            <a:r>
              <a:rPr lang="en-US" sz="2400" dirty="0" err="1" smtClean="0"/>
              <a:t>sensitivitas</a:t>
            </a:r>
            <a:r>
              <a:rPr lang="en-US" sz="2400" dirty="0" smtClean="0"/>
              <a:t> </a:t>
            </a:r>
            <a:r>
              <a:rPr lang="en-US" sz="2400" dirty="0" err="1" smtClean="0"/>
              <a:t>tekanan</a:t>
            </a:r>
            <a:r>
              <a:rPr lang="en-US" sz="2400" dirty="0" smtClean="0"/>
              <a:t> </a:t>
            </a:r>
            <a:r>
              <a:rPr lang="en-US" sz="2400" dirty="0" err="1" smtClean="0"/>
              <a:t>dan</a:t>
            </a:r>
            <a:r>
              <a:rPr lang="en-US" sz="2400" dirty="0" smtClean="0"/>
              <a:t> </a:t>
            </a:r>
            <a:r>
              <a:rPr lang="en-US" sz="2400" dirty="0" err="1" smtClean="0"/>
              <a:t>gerakan</a:t>
            </a:r>
            <a:r>
              <a:rPr lang="en-US" sz="2400" dirty="0" smtClean="0"/>
              <a:t> </a:t>
            </a:r>
            <a:r>
              <a:rPr lang="en-US" sz="2400" dirty="0" err="1" smtClean="0"/>
              <a:t>khusus</a:t>
            </a:r>
            <a:r>
              <a:rPr lang="en-US" sz="2400" dirty="0" smtClean="0"/>
              <a:t> </a:t>
            </a:r>
            <a:r>
              <a:rPr lang="en-US" sz="2400" dirty="0" err="1" smtClean="0"/>
              <a:t>seperti</a:t>
            </a:r>
            <a:r>
              <a:rPr lang="en-US" sz="2400" dirty="0" smtClean="0"/>
              <a:t> </a:t>
            </a:r>
            <a:r>
              <a:rPr lang="en-US" sz="2400" dirty="0" err="1" smtClean="0"/>
              <a:t>bergulir</a:t>
            </a:r>
            <a:r>
              <a:rPr lang="en-US" sz="2400" dirty="0" smtClean="0"/>
              <a:t> </a:t>
            </a:r>
            <a:r>
              <a:rPr lang="en-US" sz="2400" dirty="0" err="1" smtClean="0"/>
              <a:t>dengan</a:t>
            </a:r>
            <a:r>
              <a:rPr lang="en-US" sz="2400" dirty="0" smtClean="0"/>
              <a:t> </a:t>
            </a:r>
            <a:r>
              <a:rPr lang="en-US" sz="2400" dirty="0" err="1" smtClean="0"/>
              <a:t>menggerakkan</a:t>
            </a:r>
            <a:r>
              <a:rPr lang="en-US" sz="2400" dirty="0" smtClean="0"/>
              <a:t> </a:t>
            </a:r>
            <a:r>
              <a:rPr lang="en-US" sz="2400" dirty="0" err="1" smtClean="0"/>
              <a:t>jari</a:t>
            </a:r>
            <a:r>
              <a:rPr lang="en-US" sz="2400" dirty="0" smtClean="0"/>
              <a:t> </a:t>
            </a:r>
            <a:r>
              <a:rPr lang="en-US" sz="2400" dirty="0" err="1" smtClean="0"/>
              <a:t>seseorang</a:t>
            </a:r>
            <a:r>
              <a:rPr lang="en-US" sz="2400" dirty="0" smtClean="0"/>
              <a:t> di </a:t>
            </a:r>
            <a:r>
              <a:rPr lang="en-US" sz="2400" dirty="0" err="1" smtClean="0"/>
              <a:t>sepanjang</a:t>
            </a:r>
            <a:r>
              <a:rPr lang="en-US" sz="2400" dirty="0" smtClean="0"/>
              <a:t> </a:t>
            </a:r>
            <a:r>
              <a:rPr lang="en-US" sz="2400" dirty="0" err="1" smtClean="0"/>
              <a:t>tepi</a:t>
            </a:r>
            <a:r>
              <a:rPr lang="en-US" sz="2400" dirty="0" smtClean="0"/>
              <a:t>.</a:t>
            </a:r>
            <a:endParaRPr lang="id-ID" sz="2400" dirty="0"/>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7916" y="581294"/>
            <a:ext cx="3714750" cy="830997"/>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TOUCHPAD / TRACKPAD</a:t>
            </a:r>
            <a:endParaRPr lang="en-US" sz="2400" dirty="0">
              <a:solidFill>
                <a:schemeClr val="bg1"/>
              </a:solidFill>
              <a:latin typeface="Adobe Caslon Pro Bold" panose="0205070206050A020403"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800" y="1642835"/>
            <a:ext cx="3513486" cy="2522765"/>
          </a:xfrm>
          <a:prstGeom prst="rect">
            <a:avLst/>
          </a:prstGeom>
        </p:spPr>
      </p:pic>
    </p:spTree>
    <p:extLst>
      <p:ext uri="{BB962C8B-B14F-4D97-AF65-F5344CB8AC3E}">
        <p14:creationId xmlns:p14="http://schemas.microsoft.com/office/powerpoint/2010/main" val="421516178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4000"/>
          </a:schemeClr>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8" name="Group 7"/>
          <p:cNvGrpSpPr/>
          <p:nvPr/>
        </p:nvGrpSpPr>
        <p:grpSpPr>
          <a:xfrm>
            <a:off x="0" y="1071619"/>
            <a:ext cx="4866968" cy="4333718"/>
            <a:chOff x="0" y="1814354"/>
            <a:chExt cx="11569006" cy="10301446"/>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14354"/>
              <a:ext cx="11569006" cy="10301446"/>
            </a:xfrm>
            <a:prstGeom prst="rect">
              <a:avLst/>
            </a:prstGeom>
          </p:spPr>
        </p:pic>
        <p:sp>
          <p:nvSpPr>
            <p:cNvPr id="13" name="Rectangle 12"/>
            <p:cNvSpPr/>
            <p:nvPr/>
          </p:nvSpPr>
          <p:spPr>
            <a:xfrm>
              <a:off x="0" y="2628900"/>
              <a:ext cx="10528300" cy="63182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dirty="0">
                <a:solidFill>
                  <a:schemeClr val="tx1"/>
                </a:solidFill>
                <a:latin typeface="Lato" panose="020F0502020204030203" pitchFamily="34" charset="0"/>
              </a:endParaRPr>
            </a:p>
            <a:p>
              <a:pPr algn="ctr"/>
              <a:endParaRPr lang="en-US" sz="900" dirty="0">
                <a:solidFill>
                  <a:schemeClr val="tx1"/>
                </a:solidFill>
                <a:latin typeface="Lato" panose="020F0502020204030203" pitchFamily="34" charset="0"/>
              </a:endParaRPr>
            </a:p>
          </p:txBody>
        </p:sp>
      </p:grpSp>
      <p:sp>
        <p:nvSpPr>
          <p:cNvPr id="7" name="Bent Arrow 6"/>
          <p:cNvSpPr/>
          <p:nvPr/>
        </p:nvSpPr>
        <p:spPr>
          <a:xfrm rot="5400000">
            <a:off x="5473932" y="474670"/>
            <a:ext cx="1059870" cy="2712027"/>
          </a:xfrm>
          <a:prstGeom prst="ben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4" name="Text Box 3"/>
          <p:cNvSpPr txBox="1"/>
          <p:nvPr/>
        </p:nvSpPr>
        <p:spPr>
          <a:xfrm>
            <a:off x="226060" y="2097405"/>
            <a:ext cx="3035935" cy="768350"/>
          </a:xfrm>
          <a:prstGeom prst="rect">
            <a:avLst/>
          </a:prstGeom>
          <a:noFill/>
        </p:spPr>
        <p:txBody>
          <a:bodyPr wrap="square" rtlCol="0" anchor="t">
            <a:spAutoFit/>
          </a:bodyPr>
          <a:lstStyle/>
          <a:p>
            <a:r>
              <a:rPr lang="en-US" sz="4400">
                <a:sym typeface="+mn-ea"/>
              </a:rPr>
              <a:t>Pengertian</a:t>
            </a:r>
          </a:p>
        </p:txBody>
      </p:sp>
      <p:sp>
        <p:nvSpPr>
          <p:cNvPr id="5" name="Text Box 4"/>
          <p:cNvSpPr txBox="1"/>
          <p:nvPr/>
        </p:nvSpPr>
        <p:spPr>
          <a:xfrm>
            <a:off x="5526405" y="2464435"/>
            <a:ext cx="6057265" cy="5631180"/>
          </a:xfrm>
          <a:prstGeom prst="rect">
            <a:avLst/>
          </a:prstGeom>
          <a:noFill/>
        </p:spPr>
        <p:txBody>
          <a:bodyPr wrap="square" rtlCol="0" anchor="t">
            <a:spAutoFit/>
          </a:bodyPr>
          <a:lstStyle/>
          <a:p>
            <a:pPr marL="0" indent="0">
              <a:buNone/>
            </a:pPr>
            <a:r>
              <a:rPr lang="en-US" sz="2000" b="1" spc="-5" dirty="0">
                <a:solidFill>
                  <a:srgbClr val="385622"/>
                </a:solidFill>
                <a:latin typeface="Segoe UI Light" panose="020B0502040204020203"/>
                <a:cs typeface="Segoe UI Light" panose="020B0502040204020203"/>
                <a:sym typeface="+mn-ea"/>
              </a:rPr>
              <a:t>	</a:t>
            </a:r>
            <a:r>
              <a:rPr sz="2000" b="1" spc="-5" dirty="0">
                <a:solidFill>
                  <a:srgbClr val="385622"/>
                </a:solidFill>
                <a:latin typeface="Segoe UI Light" panose="020B0502040204020203"/>
                <a:cs typeface="Segoe UI Light" panose="020B0502040204020203"/>
                <a:sym typeface="+mn-ea"/>
              </a:rPr>
              <a:t>Di </a:t>
            </a:r>
            <a:r>
              <a:rPr sz="2000" b="1" spc="-10" dirty="0">
                <a:solidFill>
                  <a:srgbClr val="385622"/>
                </a:solidFill>
                <a:latin typeface="Segoe UI Light" panose="020B0502040204020203"/>
                <a:cs typeface="Segoe UI Light" panose="020B0502040204020203"/>
                <a:sym typeface="+mn-ea"/>
              </a:rPr>
              <a:t>dalam </a:t>
            </a:r>
            <a:r>
              <a:rPr sz="2000" b="1" spc="-5" dirty="0">
                <a:solidFill>
                  <a:srgbClr val="385622"/>
                </a:solidFill>
                <a:latin typeface="Segoe UI Light" panose="020B0502040204020203"/>
                <a:cs typeface="Segoe UI Light" panose="020B0502040204020203"/>
                <a:sym typeface="+mn-ea"/>
              </a:rPr>
              <a:t>konteks IMK, </a:t>
            </a:r>
            <a:r>
              <a:rPr sz="2000" b="1" spc="-10" dirty="0">
                <a:solidFill>
                  <a:srgbClr val="385622"/>
                </a:solidFill>
                <a:latin typeface="Segoe UI Light" panose="020B0502040204020203"/>
                <a:cs typeface="Segoe UI Light" panose="020B0502040204020203"/>
                <a:sym typeface="+mn-ea"/>
              </a:rPr>
              <a:t>suatu piranti  </a:t>
            </a:r>
            <a:r>
              <a:rPr sz="2000" b="1" spc="-5" dirty="0">
                <a:solidFill>
                  <a:srgbClr val="385622"/>
                </a:solidFill>
                <a:latin typeface="Segoe UI Light" panose="020B0502040204020203"/>
                <a:cs typeface="Segoe UI Light" panose="020B0502040204020203"/>
                <a:sym typeface="+mn-ea"/>
              </a:rPr>
              <a:t>memungkinkan komunikasi </a:t>
            </a:r>
            <a:r>
              <a:rPr sz="2000" b="1" spc="-10" dirty="0">
                <a:solidFill>
                  <a:srgbClr val="385622"/>
                </a:solidFill>
                <a:latin typeface="Segoe UI Light" panose="020B0502040204020203"/>
                <a:cs typeface="Segoe UI Light" panose="020B0502040204020203"/>
                <a:sym typeface="+mn-ea"/>
              </a:rPr>
              <a:t>antara manusia </a:t>
            </a:r>
            <a:r>
              <a:rPr sz="2000" b="1" spc="-15" dirty="0">
                <a:solidFill>
                  <a:srgbClr val="385622"/>
                </a:solidFill>
                <a:latin typeface="Segoe UI Light" panose="020B0502040204020203"/>
                <a:cs typeface="Segoe UI Light" panose="020B0502040204020203"/>
                <a:sym typeface="+mn-ea"/>
              </a:rPr>
              <a:t>dan  </a:t>
            </a:r>
            <a:r>
              <a:rPr sz="2000" b="1" spc="-10" dirty="0">
                <a:solidFill>
                  <a:srgbClr val="385622"/>
                </a:solidFill>
                <a:latin typeface="Segoe UI Light" panose="020B0502040204020203"/>
                <a:cs typeface="Segoe UI Light" panose="020B0502040204020203"/>
                <a:sym typeface="+mn-ea"/>
              </a:rPr>
              <a:t>komputer melalui beberapa saluran </a:t>
            </a:r>
            <a:r>
              <a:rPr sz="2000" b="1" spc="-5" dirty="0">
                <a:solidFill>
                  <a:srgbClr val="385622"/>
                </a:solidFill>
                <a:latin typeface="Segoe UI Light" panose="020B0502040204020203"/>
                <a:cs typeface="Segoe UI Light" panose="020B0502040204020203"/>
                <a:sym typeface="+mn-ea"/>
              </a:rPr>
              <a:t>komunikasi, </a:t>
            </a:r>
            <a:r>
              <a:rPr sz="2000" b="1" spc="-10" dirty="0">
                <a:solidFill>
                  <a:srgbClr val="385622"/>
                </a:solidFill>
                <a:latin typeface="Segoe UI Light" panose="020B0502040204020203"/>
                <a:cs typeface="Segoe UI Light" panose="020B0502040204020203"/>
                <a:sym typeface="+mn-ea"/>
              </a:rPr>
              <a:t>di  antaranya</a:t>
            </a:r>
            <a:r>
              <a:rPr sz="2000" b="1" spc="15" dirty="0">
                <a:solidFill>
                  <a:srgbClr val="385622"/>
                </a:solidFill>
                <a:latin typeface="Segoe UI Light" panose="020B0502040204020203"/>
                <a:cs typeface="Segoe UI Light" panose="020B0502040204020203"/>
                <a:sym typeface="+mn-ea"/>
              </a:rPr>
              <a:t> </a:t>
            </a:r>
            <a:r>
              <a:rPr sz="2000" b="1" spc="-5" dirty="0">
                <a:solidFill>
                  <a:srgbClr val="385622"/>
                </a:solidFill>
                <a:latin typeface="Segoe UI Light" panose="020B0502040204020203"/>
                <a:cs typeface="Segoe UI Light" panose="020B0502040204020203"/>
                <a:sym typeface="+mn-ea"/>
              </a:rPr>
              <a:t>:</a:t>
            </a:r>
          </a:p>
          <a:p>
            <a:pPr>
              <a:buFont typeface="Arial" panose="020B0604020202020204" pitchFamily="34" charset="0"/>
              <a:buChar char="•"/>
            </a:pPr>
            <a:r>
              <a:rPr sz="2000" b="1" dirty="0">
                <a:solidFill>
                  <a:srgbClr val="FF0000"/>
                </a:solidFill>
                <a:latin typeface="Segoe UI Light" panose="020B0502040204020203"/>
                <a:cs typeface="Segoe UI Light" panose="020B0502040204020203"/>
                <a:sym typeface="+mn-ea"/>
              </a:rPr>
              <a:t>Piranti </a:t>
            </a:r>
            <a:r>
              <a:rPr sz="2000" b="1" spc="-5" dirty="0">
                <a:solidFill>
                  <a:srgbClr val="FF0000"/>
                </a:solidFill>
                <a:latin typeface="Segoe UI Light" panose="020B0502040204020203"/>
                <a:cs typeface="Segoe UI Light" panose="020B0502040204020203"/>
                <a:sym typeface="+mn-ea"/>
              </a:rPr>
              <a:t>Input </a:t>
            </a:r>
            <a:r>
              <a:rPr sz="2000" b="1" spc="-5" dirty="0">
                <a:solidFill>
                  <a:srgbClr val="385622"/>
                </a:solidFill>
                <a:latin typeface="Segoe UI Light" panose="020B0502040204020203"/>
                <a:cs typeface="Segoe UI Light" panose="020B0502040204020203"/>
                <a:sym typeface="+mn-ea"/>
              </a:rPr>
              <a:t>(untuk komputer)</a:t>
            </a:r>
            <a:r>
              <a:rPr lang="en-US" sz="2000" b="1" spc="-5" dirty="0">
                <a:solidFill>
                  <a:srgbClr val="385622"/>
                </a:solidFill>
                <a:latin typeface="Segoe UI Light" panose="020B0502040204020203"/>
                <a:cs typeface="Segoe UI Light" panose="020B0502040204020203"/>
                <a:sym typeface="+mn-ea"/>
              </a:rPr>
              <a:t>	</a:t>
            </a:r>
            <a:r>
              <a:rPr sz="2000" b="1" dirty="0">
                <a:solidFill>
                  <a:srgbClr val="385622"/>
                </a:solidFill>
                <a:latin typeface="Segoe UI Light" panose="020B0502040204020203"/>
                <a:cs typeface="Segoe UI Light" panose="020B0502040204020203"/>
                <a:sym typeface="+mn-ea"/>
              </a:rPr>
              <a:t>: misalkan </a:t>
            </a:r>
            <a:r>
              <a:rPr sz="2000" b="1" spc="-10" dirty="0">
                <a:solidFill>
                  <a:srgbClr val="385622"/>
                </a:solidFill>
                <a:latin typeface="Segoe UI Light" panose="020B0502040204020203"/>
                <a:cs typeface="Segoe UI Light" panose="020B0502040204020203"/>
                <a:sym typeface="+mn-ea"/>
              </a:rPr>
              <a:t>keyboard,</a:t>
            </a:r>
            <a:r>
              <a:rPr sz="2000" b="1" spc="-185" dirty="0">
                <a:solidFill>
                  <a:srgbClr val="385622"/>
                </a:solidFill>
                <a:latin typeface="Segoe UI Light" panose="020B0502040204020203"/>
                <a:cs typeface="Segoe UI Light" panose="020B0502040204020203"/>
                <a:sym typeface="+mn-ea"/>
              </a:rPr>
              <a:t> </a:t>
            </a:r>
            <a:r>
              <a:rPr sz="2000" b="1" spc="-5" dirty="0">
                <a:solidFill>
                  <a:srgbClr val="385622"/>
                </a:solidFill>
                <a:latin typeface="Segoe UI Light" panose="020B0502040204020203"/>
                <a:cs typeface="Segoe UI Light" panose="020B0502040204020203"/>
                <a:sym typeface="+mn-ea"/>
              </a:rPr>
              <a:t>mouse,  dan</a:t>
            </a:r>
            <a:r>
              <a:rPr sz="2000" b="1" spc="10" dirty="0">
                <a:solidFill>
                  <a:srgbClr val="385622"/>
                </a:solidFill>
                <a:latin typeface="Segoe UI Light" panose="020B0502040204020203"/>
                <a:cs typeface="Segoe UI Light" panose="020B0502040204020203"/>
                <a:sym typeface="+mn-ea"/>
              </a:rPr>
              <a:t> </a:t>
            </a:r>
            <a:r>
              <a:rPr sz="2000" b="1" spc="-5" dirty="0">
                <a:solidFill>
                  <a:srgbClr val="385622"/>
                </a:solidFill>
                <a:latin typeface="Segoe UI Light" panose="020B0502040204020203"/>
                <a:cs typeface="Segoe UI Light" panose="020B0502040204020203"/>
                <a:sym typeface="+mn-ea"/>
              </a:rPr>
              <a:t>lain-lain</a:t>
            </a:r>
          </a:p>
          <a:p>
            <a:pPr>
              <a:buFont typeface="Arial" panose="020B0604020202020204" pitchFamily="34" charset="0"/>
              <a:buChar char="•"/>
            </a:pPr>
            <a:r>
              <a:rPr sz="2000" b="1" dirty="0">
                <a:solidFill>
                  <a:srgbClr val="FF0000"/>
                </a:solidFill>
                <a:latin typeface="Segoe UI Light" panose="020B0502040204020203"/>
                <a:cs typeface="Segoe UI Light" panose="020B0502040204020203"/>
                <a:sym typeface="+mn-ea"/>
              </a:rPr>
              <a:t>Piranti </a:t>
            </a:r>
            <a:r>
              <a:rPr sz="2000" b="1" spc="-5" dirty="0">
                <a:solidFill>
                  <a:srgbClr val="FF0000"/>
                </a:solidFill>
                <a:latin typeface="Segoe UI Light" panose="020B0502040204020203"/>
                <a:cs typeface="Segoe UI Light" panose="020B0502040204020203"/>
                <a:sym typeface="+mn-ea"/>
              </a:rPr>
              <a:t>Output </a:t>
            </a:r>
            <a:r>
              <a:rPr sz="2000" b="1" spc="-5" dirty="0">
                <a:solidFill>
                  <a:srgbClr val="385622"/>
                </a:solidFill>
                <a:latin typeface="Segoe UI Light" panose="020B0502040204020203"/>
                <a:cs typeface="Segoe UI Light" panose="020B0502040204020203"/>
                <a:sym typeface="+mn-ea"/>
              </a:rPr>
              <a:t>(untuk</a:t>
            </a:r>
            <a:r>
              <a:rPr sz="2000" b="1" spc="-50" dirty="0">
                <a:solidFill>
                  <a:srgbClr val="385622"/>
                </a:solidFill>
                <a:latin typeface="Segoe UI Light" panose="020B0502040204020203"/>
                <a:cs typeface="Segoe UI Light" panose="020B0502040204020203"/>
                <a:sym typeface="+mn-ea"/>
              </a:rPr>
              <a:t> </a:t>
            </a:r>
            <a:r>
              <a:rPr sz="2000" b="1" spc="-5" dirty="0">
                <a:solidFill>
                  <a:srgbClr val="385622"/>
                </a:solidFill>
                <a:latin typeface="Segoe UI Light" panose="020B0502040204020203"/>
                <a:cs typeface="Segoe UI Light" panose="020B0502040204020203"/>
                <a:sym typeface="+mn-ea"/>
              </a:rPr>
              <a:t>user)</a:t>
            </a:r>
            <a:r>
              <a:rPr lang="en-US" sz="2000" b="1" spc="-5" dirty="0">
                <a:solidFill>
                  <a:srgbClr val="385622"/>
                </a:solidFill>
                <a:latin typeface="Segoe UI Light" panose="020B0502040204020203"/>
                <a:cs typeface="Segoe UI Light" panose="020B0502040204020203"/>
                <a:sym typeface="+mn-ea"/>
              </a:rPr>
              <a:t>	: </a:t>
            </a:r>
            <a:r>
              <a:rPr sz="2000" b="1" dirty="0">
                <a:solidFill>
                  <a:srgbClr val="385622"/>
                </a:solidFill>
                <a:latin typeface="Segoe UI Light" panose="020B0502040204020203"/>
                <a:cs typeface="Segoe UI Light" panose="020B0502040204020203"/>
                <a:sym typeface="+mn-ea"/>
              </a:rPr>
              <a:t>misalkan </a:t>
            </a:r>
            <a:r>
              <a:rPr sz="2000" b="1" spc="-5" dirty="0">
                <a:solidFill>
                  <a:srgbClr val="385622"/>
                </a:solidFill>
                <a:latin typeface="Segoe UI Light" panose="020B0502040204020203"/>
                <a:cs typeface="Segoe UI Light" panose="020B0502040204020203"/>
                <a:sym typeface="+mn-ea"/>
              </a:rPr>
              <a:t>tampilan</a:t>
            </a:r>
            <a:r>
              <a:rPr sz="2000" b="1" spc="-55" dirty="0">
                <a:solidFill>
                  <a:srgbClr val="385622"/>
                </a:solidFill>
                <a:latin typeface="Segoe UI Light" panose="020B0502040204020203"/>
                <a:cs typeface="Segoe UI Light" panose="020B0502040204020203"/>
                <a:sym typeface="+mn-ea"/>
              </a:rPr>
              <a:t> </a:t>
            </a:r>
            <a:r>
              <a:rPr sz="2000" b="1" spc="-40" dirty="0">
                <a:solidFill>
                  <a:srgbClr val="385622"/>
                </a:solidFill>
                <a:latin typeface="Segoe UI Light" panose="020B0502040204020203"/>
                <a:cs typeface="Segoe UI Light" panose="020B0502040204020203"/>
                <a:sym typeface="+mn-ea"/>
              </a:rPr>
              <a:t>monitor, </a:t>
            </a:r>
            <a:r>
              <a:rPr lang="en-US" sz="2000" b="1" spc="-40" dirty="0">
                <a:solidFill>
                  <a:srgbClr val="385622"/>
                </a:solidFill>
                <a:latin typeface="Segoe UI Light" panose="020B0502040204020203"/>
                <a:cs typeface="Segoe UI Light" panose="020B0502040204020203"/>
                <a:sym typeface="+mn-ea"/>
              </a:rPr>
              <a:t>s</a:t>
            </a:r>
            <a:r>
              <a:rPr sz="2000" b="1" spc="-40" dirty="0">
                <a:solidFill>
                  <a:srgbClr val="385622"/>
                </a:solidFill>
                <a:latin typeface="Segoe UI Light" panose="020B0502040204020203"/>
                <a:cs typeface="Segoe UI Light" panose="020B0502040204020203"/>
                <a:sym typeface="+mn-ea"/>
              </a:rPr>
              <a:t>peaker, </a:t>
            </a:r>
            <a:r>
              <a:rPr sz="2000" b="1" spc="-5" dirty="0">
                <a:solidFill>
                  <a:srgbClr val="385622"/>
                </a:solidFill>
                <a:latin typeface="Segoe UI Light" panose="020B0502040204020203"/>
                <a:cs typeface="Segoe UI Light" panose="020B0502040204020203"/>
                <a:sym typeface="+mn-ea"/>
              </a:rPr>
              <a:t>dan</a:t>
            </a:r>
            <a:r>
              <a:rPr sz="2000" b="1" spc="50" dirty="0">
                <a:solidFill>
                  <a:srgbClr val="385622"/>
                </a:solidFill>
                <a:latin typeface="Segoe UI Light" panose="020B0502040204020203"/>
                <a:cs typeface="Segoe UI Light" panose="020B0502040204020203"/>
                <a:sym typeface="+mn-ea"/>
              </a:rPr>
              <a:t> </a:t>
            </a:r>
            <a:r>
              <a:rPr sz="2000" b="1" dirty="0">
                <a:solidFill>
                  <a:srgbClr val="385622"/>
                </a:solidFill>
                <a:latin typeface="Segoe UI Light" panose="020B0502040204020203"/>
                <a:cs typeface="Segoe UI Light" panose="020B0502040204020203"/>
                <a:sym typeface="+mn-ea"/>
              </a:rPr>
              <a:t>kawan-kawan. </a:t>
            </a:r>
            <a:r>
              <a:rPr sz="2000" b="1" spc="-5" dirty="0">
                <a:solidFill>
                  <a:srgbClr val="385622"/>
                </a:solidFill>
                <a:latin typeface="Segoe UI Light" panose="020B0502040204020203"/>
                <a:cs typeface="Segoe UI Light" panose="020B0502040204020203"/>
                <a:sym typeface="+mn-ea"/>
              </a:rPr>
              <a:t>Di </a:t>
            </a:r>
            <a:r>
              <a:rPr sz="2000" b="1" spc="-10" dirty="0">
                <a:solidFill>
                  <a:srgbClr val="385622"/>
                </a:solidFill>
                <a:latin typeface="Segoe UI Light" panose="020B0502040204020203"/>
                <a:cs typeface="Segoe UI Light" panose="020B0502040204020203"/>
                <a:sym typeface="+mn-ea"/>
              </a:rPr>
              <a:t>dalam </a:t>
            </a:r>
            <a:r>
              <a:rPr sz="2000" b="1" spc="-5" dirty="0">
                <a:solidFill>
                  <a:srgbClr val="385622"/>
                </a:solidFill>
                <a:latin typeface="Segoe UI Light" panose="020B0502040204020203"/>
                <a:cs typeface="Segoe UI Light" panose="020B0502040204020203"/>
                <a:sym typeface="+mn-ea"/>
              </a:rPr>
              <a:t>komputer, </a:t>
            </a:r>
            <a:r>
              <a:rPr sz="2000" b="1" spc="-10" dirty="0">
                <a:solidFill>
                  <a:srgbClr val="385622"/>
                </a:solidFill>
                <a:latin typeface="Segoe UI Light" panose="020B0502040204020203"/>
                <a:cs typeface="Segoe UI Light" panose="020B0502040204020203"/>
                <a:sym typeface="+mn-ea"/>
              </a:rPr>
              <a:t>Data </a:t>
            </a:r>
            <a:r>
              <a:rPr sz="2000" b="1" spc="-5" dirty="0">
                <a:solidFill>
                  <a:srgbClr val="385622"/>
                </a:solidFill>
                <a:latin typeface="Segoe UI Light" panose="020B0502040204020203"/>
                <a:cs typeface="Segoe UI Light" panose="020B0502040204020203"/>
                <a:sym typeface="+mn-ea"/>
              </a:rPr>
              <a:t>diolah </a:t>
            </a:r>
            <a:r>
              <a:rPr sz="2000" b="1" spc="-10" dirty="0">
                <a:solidFill>
                  <a:srgbClr val="385622"/>
                </a:solidFill>
                <a:latin typeface="Segoe UI Light" panose="020B0502040204020203"/>
                <a:cs typeface="Segoe UI Light" panose="020B0502040204020203"/>
                <a:sym typeface="+mn-ea"/>
              </a:rPr>
              <a:t>dan disimpan dlm bentuk digital  atau bilangan </a:t>
            </a:r>
            <a:r>
              <a:rPr sz="2000" b="1" spc="-55" dirty="0">
                <a:solidFill>
                  <a:srgbClr val="385622"/>
                </a:solidFill>
                <a:latin typeface="Segoe UI Light" panose="020B0502040204020203"/>
                <a:cs typeface="Segoe UI Light" panose="020B0502040204020203"/>
                <a:sym typeface="+mn-ea"/>
              </a:rPr>
              <a:t>biner. </a:t>
            </a:r>
            <a:r>
              <a:rPr sz="2000" b="1" spc="-5" dirty="0">
                <a:solidFill>
                  <a:srgbClr val="385622"/>
                </a:solidFill>
                <a:latin typeface="Segoe UI Light" panose="020B0502040204020203"/>
                <a:cs typeface="Segoe UI Light" panose="020B0502040204020203"/>
                <a:sym typeface="+mn-ea"/>
              </a:rPr>
              <a:t>Digital </a:t>
            </a:r>
            <a:r>
              <a:rPr sz="2000" b="1" spc="-10" dirty="0">
                <a:solidFill>
                  <a:srgbClr val="385622"/>
                </a:solidFill>
                <a:latin typeface="Segoe UI Light" panose="020B0502040204020203"/>
                <a:cs typeface="Segoe UI Light" panose="020B0502040204020203"/>
                <a:sym typeface="+mn-ea"/>
              </a:rPr>
              <a:t>hanya kenal </a:t>
            </a:r>
            <a:r>
              <a:rPr sz="2000" b="1" spc="-5" dirty="0">
                <a:solidFill>
                  <a:srgbClr val="385622"/>
                </a:solidFill>
                <a:latin typeface="Segoe UI Light" panose="020B0502040204020203"/>
                <a:cs typeface="Segoe UI Light" panose="020B0502040204020203"/>
                <a:sym typeface="+mn-ea"/>
              </a:rPr>
              <a:t>2 nilai (1 </a:t>
            </a:r>
            <a:r>
              <a:rPr sz="2000" b="1" spc="-10" dirty="0">
                <a:solidFill>
                  <a:srgbClr val="385622"/>
                </a:solidFill>
                <a:latin typeface="Segoe UI Light" panose="020B0502040204020203"/>
                <a:cs typeface="Segoe UI Light" panose="020B0502040204020203"/>
                <a:sym typeface="+mn-ea"/>
              </a:rPr>
              <a:t>dan </a:t>
            </a:r>
            <a:r>
              <a:rPr sz="2000" b="1" spc="-5" dirty="0">
                <a:solidFill>
                  <a:srgbClr val="385622"/>
                </a:solidFill>
                <a:latin typeface="Segoe UI Light" panose="020B0502040204020203"/>
                <a:cs typeface="Segoe UI Light" panose="020B0502040204020203"/>
                <a:sym typeface="+mn-ea"/>
              </a:rPr>
              <a:t>0; </a:t>
            </a:r>
            <a:r>
              <a:rPr sz="2000" b="1" spc="-10" dirty="0">
                <a:solidFill>
                  <a:srgbClr val="385622"/>
                </a:solidFill>
                <a:latin typeface="Segoe UI Light" panose="020B0502040204020203"/>
                <a:cs typeface="Segoe UI Light" panose="020B0502040204020203"/>
                <a:sym typeface="+mn-ea"/>
              </a:rPr>
              <a:t>benar dan salah;  atau </a:t>
            </a:r>
            <a:r>
              <a:rPr sz="2000" b="1" spc="-5" dirty="0">
                <a:solidFill>
                  <a:srgbClr val="385622"/>
                </a:solidFill>
                <a:latin typeface="Segoe UI Light" panose="020B0502040204020203"/>
                <a:cs typeface="Segoe UI Light" panose="020B0502040204020203"/>
                <a:sym typeface="+mn-ea"/>
              </a:rPr>
              <a:t>on </a:t>
            </a:r>
            <a:r>
              <a:rPr sz="2000" b="1" spc="-10" dirty="0">
                <a:solidFill>
                  <a:srgbClr val="385622"/>
                </a:solidFill>
                <a:latin typeface="Segoe UI Light" panose="020B0502040204020203"/>
                <a:cs typeface="Segoe UI Light" panose="020B0502040204020203"/>
                <a:sym typeface="+mn-ea"/>
              </a:rPr>
              <a:t>dan </a:t>
            </a:r>
            <a:r>
              <a:rPr sz="2000" b="1" spc="-20" dirty="0">
                <a:solidFill>
                  <a:srgbClr val="385622"/>
                </a:solidFill>
                <a:latin typeface="Segoe UI Light" panose="020B0502040204020203"/>
                <a:cs typeface="Segoe UI Light" panose="020B0502040204020203"/>
                <a:sym typeface="+mn-ea"/>
              </a:rPr>
              <a:t>off). </a:t>
            </a:r>
            <a:r>
              <a:rPr sz="2000" b="1" spc="-5" dirty="0">
                <a:solidFill>
                  <a:srgbClr val="385622"/>
                </a:solidFill>
                <a:latin typeface="Segoe UI Light" panose="020B0502040204020203"/>
                <a:cs typeface="Segoe UI Light" panose="020B0502040204020203"/>
                <a:sym typeface="+mn-ea"/>
              </a:rPr>
              <a:t>Setiap nilai (1 </a:t>
            </a:r>
            <a:r>
              <a:rPr sz="2000" b="1" spc="-10" dirty="0">
                <a:solidFill>
                  <a:srgbClr val="385622"/>
                </a:solidFill>
                <a:latin typeface="Segoe UI Light" panose="020B0502040204020203"/>
                <a:cs typeface="Segoe UI Light" panose="020B0502040204020203"/>
                <a:sym typeface="+mn-ea"/>
              </a:rPr>
              <a:t>atau </a:t>
            </a:r>
            <a:r>
              <a:rPr sz="2000" b="1" spc="-5" dirty="0">
                <a:solidFill>
                  <a:srgbClr val="385622"/>
                </a:solidFill>
                <a:latin typeface="Segoe UI Light" panose="020B0502040204020203"/>
                <a:cs typeface="Segoe UI Light" panose="020B0502040204020203"/>
                <a:sym typeface="+mn-ea"/>
              </a:rPr>
              <a:t>0) </a:t>
            </a:r>
            <a:r>
              <a:rPr sz="2000" b="1" spc="-10" dirty="0">
                <a:solidFill>
                  <a:srgbClr val="385622"/>
                </a:solidFill>
                <a:latin typeface="Segoe UI Light" panose="020B0502040204020203"/>
                <a:cs typeface="Segoe UI Light" panose="020B0502040204020203"/>
                <a:sym typeface="+mn-ea"/>
              </a:rPr>
              <a:t>disebut bit </a:t>
            </a:r>
            <a:r>
              <a:rPr sz="2000" b="1" spc="10" dirty="0">
                <a:solidFill>
                  <a:srgbClr val="385622"/>
                </a:solidFill>
                <a:latin typeface="Segoe UI Light" panose="020B0502040204020203"/>
                <a:cs typeface="Segoe UI Light" panose="020B0502040204020203"/>
                <a:sym typeface="+mn-ea"/>
              </a:rPr>
              <a:t>(binary </a:t>
            </a:r>
            <a:r>
              <a:rPr sz="2000" b="1" spc="-10" dirty="0">
                <a:solidFill>
                  <a:srgbClr val="385622"/>
                </a:solidFill>
                <a:latin typeface="Segoe UI Light" panose="020B0502040204020203"/>
                <a:cs typeface="Segoe UI Light" panose="020B0502040204020203"/>
                <a:sym typeface="+mn-ea"/>
              </a:rPr>
              <a:t>digit), bilangan  yang </a:t>
            </a:r>
            <a:r>
              <a:rPr sz="2000" b="1" spc="-15" dirty="0">
                <a:solidFill>
                  <a:srgbClr val="385622"/>
                </a:solidFill>
                <a:latin typeface="Segoe UI Light" panose="020B0502040204020203"/>
                <a:cs typeface="Segoe UI Light" panose="020B0502040204020203"/>
                <a:sym typeface="+mn-ea"/>
              </a:rPr>
              <a:t>terdiri </a:t>
            </a:r>
            <a:r>
              <a:rPr sz="2000" b="1" spc="-10" dirty="0">
                <a:solidFill>
                  <a:srgbClr val="385622"/>
                </a:solidFill>
                <a:latin typeface="Segoe UI Light" panose="020B0502040204020203"/>
                <a:cs typeface="Segoe UI Light" panose="020B0502040204020203"/>
                <a:sym typeface="+mn-ea"/>
              </a:rPr>
              <a:t>dari </a:t>
            </a:r>
            <a:r>
              <a:rPr sz="2000" b="1" spc="-5" dirty="0">
                <a:solidFill>
                  <a:srgbClr val="385622"/>
                </a:solidFill>
                <a:latin typeface="Segoe UI Light" panose="020B0502040204020203"/>
                <a:cs typeface="Segoe UI Light" panose="020B0502040204020203"/>
                <a:sym typeface="+mn-ea"/>
              </a:rPr>
              <a:t>8 bit =</a:t>
            </a:r>
            <a:r>
              <a:rPr sz="2000" b="1" spc="85" dirty="0">
                <a:solidFill>
                  <a:srgbClr val="385622"/>
                </a:solidFill>
                <a:latin typeface="Segoe UI Light" panose="020B0502040204020203"/>
                <a:cs typeface="Segoe UI Light" panose="020B0502040204020203"/>
                <a:sym typeface="+mn-ea"/>
              </a:rPr>
              <a:t> </a:t>
            </a:r>
            <a:r>
              <a:rPr sz="2000" b="1" spc="-10" dirty="0">
                <a:solidFill>
                  <a:srgbClr val="385622"/>
                </a:solidFill>
                <a:latin typeface="Segoe UI Light" panose="020B0502040204020203"/>
                <a:cs typeface="Segoe UI Light" panose="020B0502040204020203"/>
                <a:sym typeface="+mn-ea"/>
              </a:rPr>
              <a:t>byte.</a:t>
            </a:r>
            <a:endParaRPr sz="2000" b="1">
              <a:latin typeface="Segoe UI Light" panose="020B0502040204020203"/>
              <a:cs typeface="Segoe UI Light" panose="020B0502040204020203"/>
            </a:endParaRPr>
          </a:p>
          <a:p>
            <a:pPr marL="0" indent="0">
              <a:buFont typeface="Arial" panose="020B0604020202020204" pitchFamily="34" charset="0"/>
              <a:buNone/>
            </a:pPr>
            <a:endParaRPr sz="2000" b="1">
              <a:latin typeface="Segoe UI Light" panose="020B0502040204020203"/>
              <a:cs typeface="Segoe UI Light" panose="020B0502040204020203"/>
            </a:endParaRPr>
          </a:p>
          <a:p>
            <a:pPr>
              <a:buFont typeface="Arial" panose="020B0604020202020204" pitchFamily="34" charset="0"/>
              <a:buChar char="•"/>
            </a:pPr>
            <a:endParaRPr sz="2000" b="1">
              <a:latin typeface="Segoe UI Light" panose="020B0502040204020203"/>
              <a:cs typeface="Segoe UI Light" panose="020B0502040204020203"/>
            </a:endParaRPr>
          </a:p>
          <a:p>
            <a:pPr>
              <a:buFont typeface="Arial" panose="020B0604020202020204" pitchFamily="34" charset="0"/>
              <a:buChar char="•"/>
            </a:pPr>
            <a:endParaRPr sz="2000" b="1">
              <a:latin typeface="Segoe UI Light" panose="020B0502040204020203"/>
              <a:cs typeface="Segoe UI Light" panose="020B0502040204020203"/>
            </a:endParaRPr>
          </a:p>
          <a:p>
            <a:pPr marL="0" indent="0">
              <a:buNone/>
            </a:pPr>
            <a:endParaRPr sz="2000" b="1">
              <a:latin typeface="Segoe UI Light" panose="020B0502040204020203"/>
              <a:cs typeface="Segoe UI Light" panose="020B0502040204020203"/>
            </a:endParaRPr>
          </a:p>
          <a:p>
            <a:endParaRPr lang="en-US" sz="2000" b="1">
              <a:latin typeface="Segoe UI Light" panose="020B0502040204020203"/>
              <a:cs typeface="Segoe UI Light" panose="020B05020402040202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1071619"/>
            <a:ext cx="4866968" cy="4333718"/>
            <a:chOff x="0" y="1814354"/>
            <a:chExt cx="11569006" cy="10301446"/>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14354"/>
              <a:ext cx="11569006" cy="10301446"/>
            </a:xfrm>
            <a:prstGeom prst="rect">
              <a:avLst/>
            </a:prstGeom>
          </p:spPr>
        </p:pic>
        <p:sp>
          <p:nvSpPr>
            <p:cNvPr id="13" name="Rectangle 12"/>
            <p:cNvSpPr/>
            <p:nvPr/>
          </p:nvSpPr>
          <p:spPr>
            <a:xfrm>
              <a:off x="0" y="2628900"/>
              <a:ext cx="10528300" cy="63182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dirty="0">
                <a:solidFill>
                  <a:schemeClr val="tx1"/>
                </a:solidFill>
                <a:latin typeface="Lato" panose="020F0502020204030203" pitchFamily="34" charset="0"/>
              </a:endParaRPr>
            </a:p>
            <a:p>
              <a:pPr algn="ctr"/>
              <a:endParaRPr lang="en-US" sz="900" dirty="0">
                <a:solidFill>
                  <a:schemeClr val="tx1"/>
                </a:solidFill>
                <a:latin typeface="Lato" panose="020F0502020204030203" pitchFamily="34" charset="0"/>
              </a:endParaRPr>
            </a:p>
          </p:txBody>
        </p:sp>
      </p:grpSp>
      <p:sp>
        <p:nvSpPr>
          <p:cNvPr id="10" name="object 9"/>
          <p:cNvSpPr txBox="1"/>
          <p:nvPr/>
        </p:nvSpPr>
        <p:spPr>
          <a:xfrm>
            <a:off x="4962218" y="3435801"/>
            <a:ext cx="4789170" cy="1594796"/>
          </a:xfrm>
          <a:prstGeom prst="rect">
            <a:avLst/>
          </a:prstGeom>
        </p:spPr>
        <p:txBody>
          <a:bodyPr vert="horz" wrap="square" lIns="0" tIns="43180" rIns="0" bIns="0" rtlCol="0">
            <a:spAutoFit/>
          </a:bodyPr>
          <a:lstStyle/>
          <a:p>
            <a:pPr marL="12700" marR="5080" indent="-1905" algn="ctr">
              <a:lnSpc>
                <a:spcPct val="90000"/>
              </a:lnSpc>
              <a:spcBef>
                <a:spcPts val="340"/>
              </a:spcBef>
            </a:pPr>
            <a:r>
              <a:rPr lang="id-ID" sz="2800" b="1" dirty="0">
                <a:solidFill>
                  <a:srgbClr val="385622"/>
                </a:solidFill>
                <a:latin typeface="Segoe UI Light" panose="020B0502040204020203" pitchFamily="34" charset="0"/>
                <a:cs typeface="Segoe UI Light" panose="020B0502040204020203" pitchFamily="34" charset="0"/>
              </a:rPr>
              <a:t> </a:t>
            </a:r>
            <a:r>
              <a:rPr lang="id-ID" sz="2800" b="1" dirty="0" smtClean="0">
                <a:solidFill>
                  <a:srgbClr val="385622"/>
                </a:solidFill>
                <a:latin typeface="Segoe UI Light" panose="020B0502040204020203" pitchFamily="34" charset="0"/>
                <a:cs typeface="Segoe UI Light" panose="020B0502040204020203" pitchFamily="34" charset="0"/>
              </a:rPr>
              <a:t>Piranti ini </a:t>
            </a:r>
            <a:r>
              <a:rPr lang="id-ID" sz="2800" b="1" dirty="0">
                <a:solidFill>
                  <a:srgbClr val="385622"/>
                </a:solidFill>
                <a:latin typeface="Segoe UI Light" panose="020B0502040204020203" pitchFamily="34" charset="0"/>
                <a:cs typeface="Segoe UI Light" panose="020B0502040204020203" pitchFamily="34" charset="0"/>
              </a:rPr>
              <a:t>mendeteksi ada tidaknya sentuhan tangan atau </a:t>
            </a:r>
            <a:r>
              <a:rPr lang="id-ID" sz="2800" b="1" dirty="0" smtClean="0">
                <a:solidFill>
                  <a:srgbClr val="385622"/>
                </a:solidFill>
                <a:latin typeface="Segoe UI Light" panose="020B0502040204020203" pitchFamily="34" charset="0"/>
                <a:cs typeface="Segoe UI Light" panose="020B0502040204020203" pitchFamily="34" charset="0"/>
              </a:rPr>
              <a:t>stylus (alat sentuhan) </a:t>
            </a:r>
            <a:r>
              <a:rPr lang="id-ID" sz="2800" b="1" dirty="0">
                <a:solidFill>
                  <a:srgbClr val="385622"/>
                </a:solidFill>
                <a:latin typeface="Segoe UI Light" panose="020B0502040204020203" pitchFamily="34" charset="0"/>
                <a:cs typeface="Segoe UI Light" panose="020B0502040204020203" pitchFamily="34" charset="0"/>
              </a:rPr>
              <a:t>langsung ke layar </a:t>
            </a:r>
            <a:r>
              <a:rPr lang="id-ID" sz="2800" b="1" dirty="0" smtClean="0">
                <a:solidFill>
                  <a:srgbClr val="385622"/>
                </a:solidFill>
                <a:latin typeface="Segoe UI Light" panose="020B0502040204020203" pitchFamily="34" charset="0"/>
                <a:cs typeface="Segoe UI Light" panose="020B0502040204020203" pitchFamily="34" charset="0"/>
              </a:rPr>
              <a:t>komputer.</a:t>
            </a:r>
          </a:p>
        </p:txBody>
      </p:sp>
      <p:sp>
        <p:nvSpPr>
          <p:cNvPr id="2" name="TextBox 1"/>
          <p:cNvSpPr txBox="1"/>
          <p:nvPr/>
        </p:nvSpPr>
        <p:spPr>
          <a:xfrm>
            <a:off x="95250" y="2481694"/>
            <a:ext cx="4333903" cy="954107"/>
          </a:xfrm>
          <a:prstGeom prst="rect">
            <a:avLst/>
          </a:prstGeom>
          <a:noFill/>
        </p:spPr>
        <p:txBody>
          <a:bodyPr wrap="square" rtlCol="0">
            <a:spAutoFit/>
          </a:bodyPr>
          <a:lstStyle/>
          <a:p>
            <a:r>
              <a:rPr lang="id-ID" sz="2800" b="1" i="1" dirty="0" smtClean="0">
                <a:latin typeface="Rockwell" panose="02060603020205020403" pitchFamily="18" charset="0"/>
                <a:cs typeface="Segoe UI" panose="020B0502040204020203" pitchFamily="34" charset="0"/>
              </a:rPr>
              <a:t>PANEL SENSITIF SENTUHAN</a:t>
            </a:r>
          </a:p>
        </p:txBody>
      </p:sp>
      <p:sp>
        <p:nvSpPr>
          <p:cNvPr id="12" name="object 10"/>
          <p:cNvSpPr/>
          <p:nvPr/>
        </p:nvSpPr>
        <p:spPr>
          <a:xfrm>
            <a:off x="8229054" y="52221"/>
            <a:ext cx="3962946" cy="3962946"/>
          </a:xfrm>
          <a:prstGeom prst="rect">
            <a:avLst/>
          </a:prstGeom>
          <a:blipFill>
            <a:blip r:embed="rId3" cstate="print">
              <a:extLst>
                <a:ext uri="{BEBA8EAE-BF5A-486C-A8C5-ECC9F3942E4B}">
                  <a14:imgProps xmlns:a14="http://schemas.microsoft.com/office/drawing/2010/main">
                    <a14:imgLayer r:embed="rId4">
                      <a14:imgEffect>
                        <a14:saturation sat="0"/>
                      </a14:imgEffect>
                    </a14:imgLayer>
                  </a14:imgProps>
                </a:ext>
              </a:extLst>
            </a:blip>
            <a:stretch>
              <a:fillRect/>
            </a:stretch>
          </a:blipFill>
        </p:spPr>
        <p:txBody>
          <a:bodyPr wrap="square" lIns="0" tIns="0" rIns="0" bIns="0" rtlCol="0"/>
          <a:lstStyle/>
          <a:p>
            <a:endParaRPr/>
          </a:p>
        </p:txBody>
      </p:sp>
      <p:sp>
        <p:nvSpPr>
          <p:cNvPr id="7" name="Bent Arrow 6"/>
          <p:cNvSpPr/>
          <p:nvPr/>
        </p:nvSpPr>
        <p:spPr>
          <a:xfrm rot="5400000">
            <a:off x="5470854" y="1655616"/>
            <a:ext cx="1059870" cy="2712027"/>
          </a:xfrm>
          <a:prstGeom prst="ben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614986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10" name="object 5"/>
          <p:cNvSpPr txBox="1"/>
          <p:nvPr/>
        </p:nvSpPr>
        <p:spPr>
          <a:xfrm>
            <a:off x="261159" y="1430847"/>
            <a:ext cx="8084555" cy="3706143"/>
          </a:xfrm>
          <a:prstGeom prst="rect">
            <a:avLst/>
          </a:prstGeom>
          <a:solidFill>
            <a:schemeClr val="bg1">
              <a:lumMod val="95000"/>
            </a:schemeClr>
          </a:solidFill>
        </p:spPr>
        <p:txBody>
          <a:bodyPr vert="horz" wrap="square" lIns="0" tIns="12700" rIns="0" bIns="0" rtlCol="0">
            <a:spAutoFit/>
          </a:bodyPr>
          <a:lstStyle/>
          <a:p>
            <a:r>
              <a:rPr lang="id-ID" sz="2400" b="1" dirty="0" smtClean="0">
                <a:solidFill>
                  <a:srgbClr val="385622"/>
                </a:solidFill>
                <a:latin typeface="Segoe UI Light" panose="020B0502040204020203" pitchFamily="34" charset="0"/>
                <a:cs typeface="Segoe UI Light" panose="020B0502040204020203" pitchFamily="34" charset="0"/>
              </a:rPr>
              <a:t>Perangkat </a:t>
            </a:r>
            <a:r>
              <a:rPr lang="en-US" sz="2400" b="1" dirty="0" smtClean="0">
                <a:solidFill>
                  <a:srgbClr val="385622"/>
                </a:solidFill>
                <a:latin typeface="Segoe UI Light" panose="020B0502040204020203" pitchFamily="34" charset="0"/>
                <a:cs typeface="Segoe UI Light" panose="020B0502040204020203" pitchFamily="34" charset="0"/>
              </a:rPr>
              <a:t>input </a:t>
            </a:r>
            <a:r>
              <a:rPr lang="en-US" sz="2400" b="1" dirty="0" err="1">
                <a:solidFill>
                  <a:srgbClr val="385622"/>
                </a:solidFill>
                <a:latin typeface="Segoe UI Light" panose="020B0502040204020203" pitchFamily="34" charset="0"/>
                <a:cs typeface="Segoe UI Light" panose="020B0502040204020203" pitchFamily="34" charset="0"/>
              </a:rPr>
              <a:t>dan</a:t>
            </a:r>
            <a:r>
              <a:rPr lang="en-US" sz="2400" b="1" dirty="0">
                <a:solidFill>
                  <a:srgbClr val="385622"/>
                </a:solidFill>
                <a:latin typeface="Segoe UI Light" panose="020B0502040204020203" pitchFamily="34" charset="0"/>
                <a:cs typeface="Segoe UI Light" panose="020B0502040204020203" pitchFamily="34" charset="0"/>
              </a:rPr>
              <a:t> output </a:t>
            </a:r>
            <a:r>
              <a:rPr lang="en-US" sz="2400" b="1" dirty="0" err="1">
                <a:solidFill>
                  <a:srgbClr val="385622"/>
                </a:solidFill>
                <a:latin typeface="Segoe UI Light" panose="020B0502040204020203" pitchFamily="34" charset="0"/>
                <a:cs typeface="Segoe UI Light" panose="020B0502040204020203" pitchFamily="34" charset="0"/>
              </a:rPr>
              <a:t>dan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biasanya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berlapis</a:t>
            </a:r>
            <a:r>
              <a:rPr lang="en-US" sz="2400" b="1" dirty="0">
                <a:solidFill>
                  <a:srgbClr val="385622"/>
                </a:solidFill>
                <a:latin typeface="Segoe UI Light" panose="020B0502040204020203" pitchFamily="34" charset="0"/>
                <a:cs typeface="Segoe UI Light" panose="020B0502040204020203" pitchFamily="34" charset="0"/>
              </a:rPr>
              <a:t> di </a:t>
            </a:r>
            <a:r>
              <a:rPr lang="en-US" sz="2400" b="1" dirty="0" err="1">
                <a:solidFill>
                  <a:srgbClr val="385622"/>
                </a:solidFill>
                <a:latin typeface="Segoe UI Light" panose="020B0502040204020203" pitchFamily="34" charset="0"/>
                <a:cs typeface="Segoe UI Light" panose="020B0502040204020203" pitchFamily="34" charset="0"/>
              </a:rPr>
              <a:t>atas</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tampilan</a:t>
            </a:r>
            <a:r>
              <a:rPr lang="en-US" sz="2400" b="1" dirty="0">
                <a:solidFill>
                  <a:srgbClr val="385622"/>
                </a:solidFill>
                <a:latin typeface="Segoe UI Light" panose="020B0502040204020203" pitchFamily="34" charset="0"/>
                <a:cs typeface="Segoe UI Light" panose="020B0502040204020203" pitchFamily="34" charset="0"/>
              </a:rPr>
              <a:t> visual </a:t>
            </a:r>
            <a:r>
              <a:rPr lang="en-US" sz="2400" b="1" dirty="0" err="1">
                <a:solidFill>
                  <a:srgbClr val="385622"/>
                </a:solidFill>
                <a:latin typeface="Segoe UI Light" panose="020B0502040204020203" pitchFamily="34" charset="0"/>
                <a:cs typeface="Segoe UI Light" panose="020B0502040204020203" pitchFamily="34" charset="0"/>
              </a:rPr>
              <a:t>elektronik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dari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sistem</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pemrosesan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informasi</a:t>
            </a:r>
            <a:r>
              <a:rPr lang="en-US" sz="2400" b="1" dirty="0">
                <a:solidFill>
                  <a:srgbClr val="385622"/>
                </a:solidFill>
                <a:latin typeface="Segoe UI Light" panose="020B0502040204020203" pitchFamily="34" charset="0"/>
                <a:cs typeface="Segoe UI Light" panose="020B0502040204020203" pitchFamily="34" charset="0"/>
              </a:rPr>
              <a:t>. </a:t>
            </a:r>
            <a:r>
              <a:rPr lang="id-ID" sz="2400" b="1" dirty="0" smtClean="0">
                <a:solidFill>
                  <a:srgbClr val="385622"/>
                </a:solidFill>
                <a:latin typeface="Segoe UI Light" panose="020B0502040204020203" pitchFamily="34" charset="0"/>
                <a:cs typeface="Segoe UI Light" panose="020B0502040204020203" pitchFamily="34" charset="0"/>
              </a:rPr>
              <a:t>P</a:t>
            </a:r>
            <a:r>
              <a:rPr lang="en-US" sz="2400" b="1" dirty="0" err="1" smtClean="0">
                <a:solidFill>
                  <a:srgbClr val="385622"/>
                </a:solidFill>
                <a:latin typeface="Segoe UI Light" panose="020B0502040204020203" pitchFamily="34" charset="0"/>
                <a:cs typeface="Segoe UI Light" panose="020B0502040204020203" pitchFamily="34" charset="0"/>
              </a:rPr>
              <a:t>engguna</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dapat</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memberikan</a:t>
            </a:r>
            <a:r>
              <a:rPr lang="en-US" sz="2400" b="1" dirty="0">
                <a:solidFill>
                  <a:srgbClr val="385622"/>
                </a:solidFill>
                <a:latin typeface="Segoe UI Light" panose="020B0502040204020203" pitchFamily="34" charset="0"/>
                <a:cs typeface="Segoe UI Light" panose="020B0502040204020203" pitchFamily="34" charset="0"/>
              </a:rPr>
              <a:t> input </a:t>
            </a:r>
            <a:r>
              <a:rPr lang="en-US" sz="2400" b="1" dirty="0" err="1">
                <a:solidFill>
                  <a:srgbClr val="385622"/>
                </a:solidFill>
                <a:latin typeface="Segoe UI Light" panose="020B0502040204020203" pitchFamily="34" charset="0"/>
                <a:cs typeface="Segoe UI Light" panose="020B0502040204020203" pitchFamily="34" charset="0"/>
              </a:rPr>
              <a:t>atau</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mengontrol</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sistem</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pemrosesan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smtClean="0">
                <a:solidFill>
                  <a:srgbClr val="385622"/>
                </a:solidFill>
                <a:latin typeface="Segoe UI Light" panose="020B0502040204020203" pitchFamily="34" charset="0"/>
                <a:cs typeface="Segoe UI Light" panose="020B0502040204020203" pitchFamily="34" charset="0"/>
              </a:rPr>
              <a:t>informasi</a:t>
            </a:r>
            <a:r>
              <a:rPr lang="id-ID" sz="2400" b="1" dirty="0" smtClean="0">
                <a:solidFill>
                  <a:srgbClr val="385622"/>
                </a:solidFill>
                <a:latin typeface="Segoe UI Light" panose="020B0502040204020203" pitchFamily="34" charset="0"/>
                <a:cs typeface="Segoe UI Light" panose="020B0502040204020203" pitchFamily="34" charset="0"/>
              </a:rPr>
              <a:t> </a:t>
            </a:r>
            <a:r>
              <a:rPr lang="en-US" sz="2400" b="1" dirty="0" err="1" smtClean="0">
                <a:solidFill>
                  <a:srgbClr val="385622"/>
                </a:solidFill>
                <a:latin typeface="Segoe UI Light" panose="020B0502040204020203" pitchFamily="34" charset="0"/>
                <a:cs typeface="Segoe UI Light" panose="020B0502040204020203" pitchFamily="34" charset="0"/>
              </a:rPr>
              <a:t>dengan</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menyentuh</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layar</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dengan</a:t>
            </a:r>
            <a:r>
              <a:rPr lang="en-US" sz="2400" b="1" dirty="0">
                <a:solidFill>
                  <a:srgbClr val="385622"/>
                </a:solidFill>
                <a:latin typeface="Segoe UI Light" panose="020B0502040204020203" pitchFamily="34" charset="0"/>
                <a:cs typeface="Segoe UI Light" panose="020B0502040204020203" pitchFamily="34" charset="0"/>
              </a:rPr>
              <a:t> stylus </a:t>
            </a:r>
            <a:r>
              <a:rPr lang="en-US" sz="2400" b="1" dirty="0" err="1">
                <a:solidFill>
                  <a:srgbClr val="385622"/>
                </a:solidFill>
                <a:latin typeface="Segoe UI Light" panose="020B0502040204020203" pitchFamily="34" charset="0"/>
                <a:cs typeface="Segoe UI Light" panose="020B0502040204020203" pitchFamily="34" charset="0"/>
              </a:rPr>
              <a:t>khusus</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smtClean="0">
                <a:solidFill>
                  <a:srgbClr val="385622"/>
                </a:solidFill>
                <a:latin typeface="Segoe UI Light" panose="020B0502040204020203" pitchFamily="34" charset="0"/>
                <a:cs typeface="Segoe UI Light" panose="020B0502040204020203" pitchFamily="34" charset="0"/>
              </a:rPr>
              <a:t>atau</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smtClean="0">
                <a:solidFill>
                  <a:srgbClr val="385622"/>
                </a:solidFill>
                <a:latin typeface="Segoe UI Light" panose="020B0502040204020203" pitchFamily="34" charset="0"/>
                <a:cs typeface="Segoe UI Light" panose="020B0502040204020203" pitchFamily="34" charset="0"/>
              </a:rPr>
              <a:t>jari</a:t>
            </a:r>
            <a:r>
              <a:rPr lang="en-US" sz="2400" b="1" dirty="0" smtClean="0">
                <a:solidFill>
                  <a:srgbClr val="385622"/>
                </a:solidFill>
                <a:latin typeface="Segoe UI Light" panose="020B0502040204020203" pitchFamily="34" charset="0"/>
                <a:cs typeface="Segoe UI Light" panose="020B0502040204020203" pitchFamily="34" charset="0"/>
              </a:rPr>
              <a:t>.</a:t>
            </a:r>
            <a:endParaRPr lang="id-ID" sz="2400" b="1" dirty="0" smtClean="0">
              <a:solidFill>
                <a:srgbClr val="385622"/>
              </a:solidFill>
              <a:latin typeface="Segoe UI Light" panose="020B0502040204020203" pitchFamily="34" charset="0"/>
              <a:cs typeface="Segoe UI Light" panose="020B0502040204020203" pitchFamily="34" charset="0"/>
            </a:endParaRPr>
          </a:p>
          <a:p>
            <a:endParaRPr lang="id-ID" sz="2400" b="1" dirty="0">
              <a:solidFill>
                <a:srgbClr val="385622"/>
              </a:solidFill>
              <a:latin typeface="Segoe UI Light" panose="020B0502040204020203" pitchFamily="34" charset="0"/>
              <a:cs typeface="Segoe UI Light" panose="020B0502040204020203" pitchFamily="34" charset="0"/>
            </a:endParaRPr>
          </a:p>
          <a:p>
            <a:r>
              <a:rPr lang="en-US" sz="2400" b="1" dirty="0" err="1">
                <a:solidFill>
                  <a:srgbClr val="385622"/>
                </a:solidFill>
                <a:latin typeface="Segoe UI Light" panose="020B0502040204020203" pitchFamily="34" charset="0"/>
                <a:cs typeface="Segoe UI Light" panose="020B0502040204020203" pitchFamily="34" charset="0"/>
              </a:rPr>
              <a:t>Semua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tipe</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layar</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sentuh</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melekat</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pada</a:t>
            </a:r>
            <a:r>
              <a:rPr lang="en-US" sz="2400" b="1" dirty="0">
                <a:solidFill>
                  <a:srgbClr val="385622"/>
                </a:solidFill>
                <a:latin typeface="Segoe UI Light" panose="020B0502040204020203" pitchFamily="34" charset="0"/>
                <a:cs typeface="Segoe UI Light" panose="020B0502040204020203" pitchFamily="34" charset="0"/>
              </a:rPr>
              <a:t> unit </a:t>
            </a:r>
            <a:r>
              <a:rPr lang="en-US" sz="2400" b="1" dirty="0" err="1">
                <a:solidFill>
                  <a:srgbClr val="385622"/>
                </a:solidFill>
                <a:latin typeface="Segoe UI Light" panose="020B0502040204020203" pitchFamily="34" charset="0"/>
                <a:cs typeface="Segoe UI Light" panose="020B0502040204020203" pitchFamily="34" charset="0"/>
              </a:rPr>
              <a:t>tampilannya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Perbedaanya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terletak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pada</a:t>
            </a:r>
            <a:r>
              <a:rPr lang="en-US" sz="2400" b="1" dirty="0">
                <a:solidFill>
                  <a:srgbClr val="385622"/>
                </a:solidFill>
                <a:latin typeface="Segoe UI Light" panose="020B0502040204020203" pitchFamily="34" charset="0"/>
                <a:cs typeface="Segoe UI Light" panose="020B0502040204020203" pitchFamily="34" charset="0"/>
              </a:rPr>
              <a:t> </a:t>
            </a:r>
            <a:r>
              <a:rPr lang="id-ID" sz="2400" b="1" dirty="0" smtClean="0">
                <a:solidFill>
                  <a:srgbClr val="385622"/>
                </a:solidFill>
                <a:latin typeface="Segoe UI Light" panose="020B0502040204020203" pitchFamily="34" charset="0"/>
                <a:cs typeface="Segoe UI Light" panose="020B0502040204020203" pitchFamily="34" charset="0"/>
              </a:rPr>
              <a:t>teknologi </a:t>
            </a:r>
            <a:r>
              <a:rPr lang="en-US" sz="2400" b="1" dirty="0" err="1" smtClean="0">
                <a:solidFill>
                  <a:srgbClr val="385622"/>
                </a:solidFill>
                <a:latin typeface="Segoe UI Light" panose="020B0502040204020203" pitchFamily="34" charset="0"/>
                <a:cs typeface="Segoe UI Light" panose="020B0502040204020203" pitchFamily="34" charset="0"/>
              </a:rPr>
              <a:t>cara</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mendeteksi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sentuhan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metode</a:t>
            </a:r>
            <a:r>
              <a:rPr lang="en-US" sz="2400" b="1" dirty="0">
                <a:solidFill>
                  <a:srgbClr val="385622"/>
                </a:solidFill>
                <a:latin typeface="Segoe UI Light" panose="020B0502040204020203" pitchFamily="34" charset="0"/>
                <a:cs typeface="Segoe UI Light" panose="020B0502040204020203" pitchFamily="34" charset="0"/>
              </a:rPr>
              <a:t> yang </a:t>
            </a:r>
            <a:r>
              <a:rPr lang="en-US" sz="2400" b="1" dirty="0" err="1">
                <a:solidFill>
                  <a:srgbClr val="385622"/>
                </a:solidFill>
                <a:latin typeface="Segoe UI Light" panose="020B0502040204020203" pitchFamily="34" charset="0"/>
                <a:cs typeface="Segoe UI Light" panose="020B0502040204020203" pitchFamily="34" charset="0"/>
              </a:rPr>
              <a:t>digunakan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dalam</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memproses</a:t>
            </a:r>
            <a:r>
              <a:rPr lang="en-US" sz="2400" b="1" dirty="0">
                <a:solidFill>
                  <a:srgbClr val="385622"/>
                </a:solidFill>
                <a:latin typeface="Segoe UI Light" panose="020B0502040204020203" pitchFamily="34" charset="0"/>
                <a:cs typeface="Segoe UI Light" panose="020B0502040204020203" pitchFamily="34" charset="0"/>
              </a:rPr>
              <a:t> input </a:t>
            </a:r>
            <a:r>
              <a:rPr lang="en-US" sz="2400" b="1" dirty="0" err="1">
                <a:solidFill>
                  <a:srgbClr val="385622"/>
                </a:solidFill>
                <a:latin typeface="Segoe UI Light" panose="020B0502040204020203" pitchFamily="34" charset="0"/>
                <a:cs typeface="Segoe UI Light" panose="020B0502040204020203" pitchFamily="34" charset="0"/>
              </a:rPr>
              <a:t>sentuhan</a:t>
            </a:r>
            <a:r>
              <a:rPr lang="en-US" sz="2400" b="1" dirty="0" smtClean="0">
                <a:solidFill>
                  <a:srgbClr val="385622"/>
                </a:solidFill>
                <a:latin typeface="Segoe UI Light" panose="020B0502040204020203" pitchFamily="34" charset="0"/>
                <a:cs typeface="Segoe UI Light" panose="020B0502040204020203" pitchFamily="34" charset="0"/>
              </a:rPr>
              <a:t>.</a:t>
            </a:r>
            <a:endParaRPr lang="id-ID" sz="2400" b="1" dirty="0" smtClean="0">
              <a:solidFill>
                <a:srgbClr val="385622"/>
              </a:solidFill>
              <a:latin typeface="Segoe UI Light" panose="020B0502040204020203" pitchFamily="34" charset="0"/>
              <a:cs typeface="Segoe UI Light" panose="020B0502040204020203" pitchFamily="34" charset="0"/>
            </a:endParaRP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TOUCH SCREEN</a:t>
            </a:r>
            <a:endParaRPr lang="en-US" sz="2400" dirty="0">
              <a:solidFill>
                <a:schemeClr val="bg1"/>
              </a:solidFill>
              <a:latin typeface="Adobe Caslon Pro Bold" panose="0205070206050A020403" pitchFamily="18" charset="0"/>
            </a:endParaRPr>
          </a:p>
        </p:txBody>
      </p:sp>
      <p:sp>
        <p:nvSpPr>
          <p:cNvPr id="7" name="Rectangle 6"/>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5714" y="2017485"/>
            <a:ext cx="3843617" cy="2561771"/>
          </a:xfrm>
          <a:prstGeom prst="rect">
            <a:avLst/>
          </a:prstGeom>
        </p:spPr>
      </p:pic>
    </p:spTree>
    <p:extLst>
      <p:ext uri="{BB962C8B-B14F-4D97-AF65-F5344CB8AC3E}">
        <p14:creationId xmlns:p14="http://schemas.microsoft.com/office/powerpoint/2010/main" val="293429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61159" y="1430847"/>
            <a:ext cx="8099070" cy="4814138"/>
          </a:xfrm>
          <a:prstGeom prst="rect">
            <a:avLst/>
          </a:prstGeom>
          <a:solidFill>
            <a:schemeClr val="bg1">
              <a:lumMod val="95000"/>
            </a:schemeClr>
          </a:solidFill>
        </p:spPr>
        <p:txBody>
          <a:bodyPr vert="horz" wrap="square" lIns="0" tIns="12700" rIns="0" bIns="0" rtlCol="0">
            <a:spAutoFit/>
          </a:bodyPr>
          <a:lstStyle/>
          <a:p>
            <a:pPr marL="285750" indent="-285750">
              <a:buFont typeface="Arial" panose="020B0604020202020204" pitchFamily="34" charset="0"/>
              <a:buChar char="•"/>
            </a:pPr>
            <a:r>
              <a:rPr lang="en-US" sz="2400" b="1" dirty="0">
                <a:solidFill>
                  <a:srgbClr val="385622"/>
                </a:solidFill>
                <a:latin typeface="Segoe UI Light" panose="020B0502040204020203" pitchFamily="34" charset="0"/>
                <a:cs typeface="Segoe UI Light" panose="020B0502040204020203" pitchFamily="34" charset="0"/>
              </a:rPr>
              <a:t>panel sensor </a:t>
            </a:r>
            <a:r>
              <a:rPr lang="en-US" sz="2400" b="1" dirty="0" err="1">
                <a:solidFill>
                  <a:srgbClr val="385622"/>
                </a:solidFill>
                <a:latin typeface="Segoe UI Light" panose="020B0502040204020203" pitchFamily="34" charset="0"/>
                <a:cs typeface="Segoe UI Light" panose="020B0502040204020203" pitchFamily="34" charset="0"/>
              </a:rPr>
              <a:t>layar</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sentuh</a:t>
            </a:r>
            <a:r>
              <a:rPr lang="en-US" sz="2400" b="1" dirty="0">
                <a:solidFill>
                  <a:srgbClr val="385622"/>
                </a:solidFill>
                <a:latin typeface="Segoe UI Light" panose="020B0502040204020203" pitchFamily="34" charset="0"/>
                <a:cs typeface="Segoe UI Light" panose="020B0502040204020203" pitchFamily="34" charset="0"/>
              </a:rPr>
              <a:t>, yang </a:t>
            </a:r>
            <a:r>
              <a:rPr lang="en-US" sz="2400" b="1" dirty="0" err="1">
                <a:solidFill>
                  <a:srgbClr val="385622"/>
                </a:solidFill>
                <a:latin typeface="Segoe UI Light" panose="020B0502040204020203" pitchFamily="34" charset="0"/>
                <a:cs typeface="Segoe UI Light" panose="020B0502040204020203" pitchFamily="34" charset="0"/>
              </a:rPr>
              <a:t>terletak</a:t>
            </a:r>
            <a:r>
              <a:rPr lang="en-US" sz="2400" b="1" dirty="0">
                <a:solidFill>
                  <a:srgbClr val="385622"/>
                </a:solidFill>
                <a:latin typeface="Segoe UI Light" panose="020B0502040204020203" pitchFamily="34" charset="0"/>
                <a:cs typeface="Segoe UI Light" panose="020B0502040204020203" pitchFamily="34" charset="0"/>
              </a:rPr>
              <a:t> di </a:t>
            </a:r>
            <a:r>
              <a:rPr lang="en-US" sz="2400" b="1" dirty="0" err="1">
                <a:solidFill>
                  <a:srgbClr val="385622"/>
                </a:solidFill>
                <a:latin typeface="Segoe UI Light" panose="020B0502040204020203" pitchFamily="34" charset="0"/>
                <a:cs typeface="Segoe UI Light" panose="020B0502040204020203" pitchFamily="34" charset="0"/>
              </a:rPr>
              <a:t>lapisan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luar</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tampilan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menimbulkan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aliran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listrik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tertentu</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tergantung</a:t>
            </a:r>
            <a:r>
              <a:rPr lang="en-US" sz="2400" b="1" dirty="0">
                <a:solidFill>
                  <a:srgbClr val="385622"/>
                </a:solidFill>
                <a:latin typeface="Segoe UI Light" panose="020B0502040204020203" pitchFamily="34" charset="0"/>
                <a:cs typeface="Segoe UI Light" panose="020B0502040204020203" pitchFamily="34" charset="0"/>
              </a:rPr>
              <a:t> di </a:t>
            </a:r>
            <a:r>
              <a:rPr lang="en-US" sz="2400" b="1" dirty="0" err="1">
                <a:solidFill>
                  <a:srgbClr val="385622"/>
                </a:solidFill>
                <a:latin typeface="Segoe UI Light" panose="020B0502040204020203" pitchFamily="34" charset="0"/>
                <a:cs typeface="Segoe UI Light" panose="020B0502040204020203" pitchFamily="34" charset="0"/>
              </a:rPr>
              <a:t>mana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terdapat</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smtClean="0">
                <a:solidFill>
                  <a:srgbClr val="385622"/>
                </a:solidFill>
                <a:latin typeface="Segoe UI Light" panose="020B0502040204020203" pitchFamily="34" charset="0"/>
                <a:cs typeface="Segoe UI Light" panose="020B0502040204020203" pitchFamily="34" charset="0"/>
              </a:rPr>
              <a:t>sentuhan</a:t>
            </a:r>
            <a:endParaRPr lang="id-ID" sz="2400" b="1" dirty="0" smtClean="0">
              <a:solidFill>
                <a:srgbClr val="385622"/>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id-ID" sz="2400" b="1" dirty="0" smtClean="0">
              <a:solidFill>
                <a:srgbClr val="385622"/>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400" b="1" dirty="0" err="1" smtClean="0">
                <a:solidFill>
                  <a:srgbClr val="385622"/>
                </a:solidFill>
                <a:latin typeface="Segoe UI Light" panose="020B0502040204020203" pitchFamily="34" charset="0"/>
                <a:cs typeface="Segoe UI Light" panose="020B0502040204020203" pitchFamily="34" charset="0"/>
              </a:rPr>
              <a:t>pengontrol</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layar</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sentuh</a:t>
            </a:r>
            <a:r>
              <a:rPr lang="en-US" sz="2400" b="1" dirty="0">
                <a:solidFill>
                  <a:srgbClr val="385622"/>
                </a:solidFill>
                <a:latin typeface="Segoe UI Light" panose="020B0502040204020203" pitchFamily="34" charset="0"/>
                <a:cs typeface="Segoe UI Light" panose="020B0502040204020203" pitchFamily="34" charset="0"/>
              </a:rPr>
              <a:t>, yang </a:t>
            </a:r>
            <a:r>
              <a:rPr lang="en-US" sz="2400" b="1" dirty="0" err="1">
                <a:solidFill>
                  <a:srgbClr val="385622"/>
                </a:solidFill>
                <a:latin typeface="Segoe UI Light" panose="020B0502040204020203" pitchFamily="34" charset="0"/>
                <a:cs typeface="Segoe UI Light" panose="020B0502040204020203" pitchFamily="34" charset="0"/>
              </a:rPr>
              <a:t>melakukan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pemrosesan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sinyal</a:t>
            </a:r>
            <a:r>
              <a:rPr lang="en-US" sz="2400" b="1" dirty="0">
                <a:solidFill>
                  <a:srgbClr val="385622"/>
                </a:solidFill>
                <a:latin typeface="Segoe UI Light" panose="020B0502040204020203" pitchFamily="34" charset="0"/>
                <a:cs typeface="Segoe UI Light" panose="020B0502040204020203" pitchFamily="34" charset="0"/>
              </a:rPr>
              <a:t> yang </a:t>
            </a:r>
            <a:r>
              <a:rPr lang="en-US" sz="2400" b="1" dirty="0" err="1">
                <a:solidFill>
                  <a:srgbClr val="385622"/>
                </a:solidFill>
                <a:latin typeface="Segoe UI Light" panose="020B0502040204020203" pitchFamily="34" charset="0"/>
                <a:cs typeface="Segoe UI Light" panose="020B0502040204020203" pitchFamily="34" charset="0"/>
              </a:rPr>
              <a:t>diterima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dari</a:t>
            </a:r>
            <a:r>
              <a:rPr lang="en-US" sz="2400" b="1" dirty="0">
                <a:solidFill>
                  <a:srgbClr val="385622"/>
                </a:solidFill>
                <a:latin typeface="Segoe UI Light" panose="020B0502040204020203" pitchFamily="34" charset="0"/>
                <a:cs typeface="Segoe UI Light" panose="020B0502040204020203" pitchFamily="34" charset="0"/>
              </a:rPr>
              <a:t> panel sensor, </a:t>
            </a:r>
            <a:r>
              <a:rPr lang="en-US" sz="2400" b="1" dirty="0" err="1">
                <a:solidFill>
                  <a:srgbClr val="385622"/>
                </a:solidFill>
                <a:latin typeface="Segoe UI Light" panose="020B0502040204020203" pitchFamily="34" charset="0"/>
                <a:cs typeface="Segoe UI Light" panose="020B0502040204020203" pitchFamily="34" charset="0"/>
              </a:rPr>
              <a:t>kemudian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menerjemahkannya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ke</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dalam</a:t>
            </a:r>
            <a:r>
              <a:rPr lang="en-US" sz="2400" b="1" dirty="0">
                <a:solidFill>
                  <a:srgbClr val="385622"/>
                </a:solidFill>
                <a:latin typeface="Segoe UI Light" panose="020B0502040204020203" pitchFamily="34" charset="0"/>
                <a:cs typeface="Segoe UI Light" panose="020B0502040204020203" pitchFamily="34" charset="0"/>
              </a:rPr>
              <a:t> data </a:t>
            </a:r>
            <a:r>
              <a:rPr lang="en-US" sz="2400" b="1" dirty="0" err="1">
                <a:solidFill>
                  <a:srgbClr val="385622"/>
                </a:solidFill>
                <a:latin typeface="Segoe UI Light" panose="020B0502040204020203" pitchFamily="34" charset="0"/>
                <a:cs typeface="Segoe UI Light" panose="020B0502040204020203" pitchFamily="34" charset="0"/>
              </a:rPr>
              <a:t>sentuhan</a:t>
            </a:r>
            <a:r>
              <a:rPr lang="en-US" sz="2400" b="1" dirty="0">
                <a:solidFill>
                  <a:srgbClr val="385622"/>
                </a:solidFill>
                <a:latin typeface="Segoe UI Light" panose="020B0502040204020203" pitchFamily="34" charset="0"/>
                <a:cs typeface="Segoe UI Light" panose="020B0502040204020203" pitchFamily="34" charset="0"/>
              </a:rPr>
              <a:t> yang </a:t>
            </a:r>
            <a:r>
              <a:rPr lang="en-US" sz="2400" b="1" dirty="0" err="1">
                <a:solidFill>
                  <a:srgbClr val="385622"/>
                </a:solidFill>
                <a:latin typeface="Segoe UI Light" panose="020B0502040204020203" pitchFamily="34" charset="0"/>
                <a:cs typeface="Segoe UI Light" panose="020B0502040204020203" pitchFamily="34" charset="0"/>
              </a:rPr>
              <a:t>disalurkan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kepada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prosesor</a:t>
            </a:r>
            <a:r>
              <a:rPr lang="en-US" sz="2400" b="1" dirty="0">
                <a:solidFill>
                  <a:srgbClr val="385622"/>
                </a:solidFill>
                <a:latin typeface="Segoe UI Light" panose="020B0502040204020203" pitchFamily="34" charset="0"/>
                <a:cs typeface="Segoe UI Light" panose="020B0502040204020203" pitchFamily="34" charset="0"/>
              </a:rPr>
              <a:t> </a:t>
            </a:r>
            <a:r>
              <a:rPr lang="id-ID" sz="2400" b="1" dirty="0" smtClean="0">
                <a:solidFill>
                  <a:srgbClr val="385622"/>
                </a:solidFill>
                <a:latin typeface="Segoe UI Light" panose="020B0502040204020203" pitchFamily="34" charset="0"/>
                <a:cs typeface="Segoe UI Light" panose="020B0502040204020203" pitchFamily="34" charset="0"/>
              </a:rPr>
              <a:t>komputer</a:t>
            </a:r>
          </a:p>
          <a:p>
            <a:pPr marL="285750" indent="-285750">
              <a:buFont typeface="Arial" panose="020B0604020202020204" pitchFamily="34" charset="0"/>
              <a:buChar char="•"/>
            </a:pPr>
            <a:endParaRPr lang="id-ID" sz="2400" b="1" dirty="0" smtClean="0">
              <a:solidFill>
                <a:srgbClr val="385622"/>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400" b="1" i="1" dirty="0" smtClean="0">
                <a:solidFill>
                  <a:srgbClr val="385622"/>
                </a:solidFill>
                <a:latin typeface="Segoe UI Light" panose="020B0502040204020203" pitchFamily="34" charset="0"/>
                <a:cs typeface="Segoe UI Light" panose="020B0502040204020203" pitchFamily="34" charset="0"/>
              </a:rPr>
              <a:t>driver</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perangkat</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halus</a:t>
            </a:r>
            <a:r>
              <a:rPr lang="en-US" sz="2400" b="1" dirty="0">
                <a:solidFill>
                  <a:srgbClr val="385622"/>
                </a:solidFill>
                <a:latin typeface="Segoe UI Light" panose="020B0502040204020203" pitchFamily="34" charset="0"/>
                <a:cs typeface="Segoe UI Light" panose="020B0502040204020203" pitchFamily="34" charset="0"/>
              </a:rPr>
              <a:t>, yang </a:t>
            </a:r>
            <a:r>
              <a:rPr lang="en-US" sz="2400" b="1" dirty="0" err="1">
                <a:solidFill>
                  <a:srgbClr val="385622"/>
                </a:solidFill>
                <a:latin typeface="Segoe UI Light" panose="020B0502040204020203" pitchFamily="34" charset="0"/>
                <a:cs typeface="Segoe UI Light" panose="020B0502040204020203" pitchFamily="34" charset="0"/>
              </a:rPr>
              <a:t>menerjemahkan</a:t>
            </a:r>
            <a:r>
              <a:rPr lang="en-US" sz="2400" b="1" dirty="0">
                <a:solidFill>
                  <a:srgbClr val="385622"/>
                </a:solidFill>
                <a:latin typeface="Segoe UI Light" panose="020B0502040204020203" pitchFamily="34" charset="0"/>
                <a:cs typeface="Segoe UI Light" panose="020B0502040204020203" pitchFamily="34" charset="0"/>
              </a:rPr>
              <a:t> data </a:t>
            </a:r>
            <a:r>
              <a:rPr lang="en-US" sz="2400" b="1" dirty="0" err="1">
                <a:solidFill>
                  <a:srgbClr val="385622"/>
                </a:solidFill>
                <a:latin typeface="Segoe UI Light" panose="020B0502040204020203" pitchFamily="34" charset="0"/>
                <a:cs typeface="Segoe UI Light" panose="020B0502040204020203" pitchFamily="34" charset="0"/>
              </a:rPr>
              <a:t>menjadi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gerakan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smtClean="0">
                <a:solidFill>
                  <a:srgbClr val="385622"/>
                </a:solidFill>
                <a:latin typeface="Segoe UI Light" panose="020B0502040204020203" pitchFamily="34" charset="0"/>
                <a:cs typeface="Segoe UI Light" panose="020B0502040204020203" pitchFamily="34" charset="0"/>
              </a:rPr>
              <a:t>tetikus</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memungkinkan</a:t>
            </a:r>
            <a:r>
              <a:rPr lang="en-US" sz="2400" b="1" dirty="0">
                <a:solidFill>
                  <a:srgbClr val="385622"/>
                </a:solidFill>
                <a:latin typeface="Segoe UI Light" panose="020B0502040204020203" pitchFamily="34" charset="0"/>
                <a:cs typeface="Segoe UI Light" panose="020B0502040204020203" pitchFamily="34" charset="0"/>
              </a:rPr>
              <a:t> panel sensor </a:t>
            </a:r>
            <a:r>
              <a:rPr lang="en-US" sz="2400" b="1" dirty="0" err="1">
                <a:solidFill>
                  <a:srgbClr val="385622"/>
                </a:solidFill>
                <a:latin typeface="Segoe UI Light" panose="020B0502040204020203" pitchFamily="34" charset="0"/>
                <a:cs typeface="Segoe UI Light" panose="020B0502040204020203" pitchFamily="34" charset="0"/>
              </a:rPr>
              <a:t>untuk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berfungsi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layaknya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tetikus</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menyediakan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antarmuka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pada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sistem</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operasi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komputer</a:t>
            </a:r>
            <a:endParaRPr lang="en-US" sz="2400" b="1" dirty="0">
              <a:solidFill>
                <a:srgbClr val="385622"/>
              </a:solidFill>
              <a:latin typeface="Segoe UI Light" panose="020B0502040204020203" pitchFamily="34" charset="0"/>
              <a:cs typeface="Segoe UI Light" panose="020B0502040204020203" pitchFamily="34" charset="0"/>
            </a:endParaRP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KOMPONEN</a:t>
            </a:r>
            <a:endParaRPr lang="en-US" sz="2400" dirty="0">
              <a:solidFill>
                <a:schemeClr val="bg1"/>
              </a:solidFill>
              <a:latin typeface="Adobe Caslon Pro Bold" panose="0205070206050A020403" pitchFamily="18"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540" y="3962400"/>
            <a:ext cx="3853460" cy="2895600"/>
          </a:xfrm>
          <a:prstGeom prst="rect">
            <a:avLst/>
          </a:prstGeom>
        </p:spPr>
      </p:pic>
    </p:spTree>
    <p:extLst>
      <p:ext uri="{BB962C8B-B14F-4D97-AF65-F5344CB8AC3E}">
        <p14:creationId xmlns:p14="http://schemas.microsoft.com/office/powerpoint/2010/main" val="169787179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10" name="object 5"/>
          <p:cNvSpPr txBox="1"/>
          <p:nvPr/>
        </p:nvSpPr>
        <p:spPr>
          <a:xfrm>
            <a:off x="261160" y="1483442"/>
            <a:ext cx="6622126" cy="5245026"/>
          </a:xfrm>
          <a:prstGeom prst="rect">
            <a:avLst/>
          </a:prstGeom>
          <a:solidFill>
            <a:schemeClr val="bg1">
              <a:lumMod val="95000"/>
            </a:schemeClr>
          </a:solidFill>
        </p:spPr>
        <p:txBody>
          <a:bodyPr vert="horz" wrap="square" lIns="0" tIns="12700" rIns="0" bIns="0" rtlCol="0">
            <a:spAutoFit/>
          </a:bodyPr>
          <a:lstStyle/>
          <a:p>
            <a:pPr marL="342900" indent="-342900">
              <a:buFont typeface="Arial" panose="020B0604020202020204" pitchFamily="34" charset="0"/>
              <a:buChar char="•"/>
            </a:pPr>
            <a:r>
              <a:rPr lang="id-ID" sz="2000" b="1" dirty="0" smtClean="0">
                <a:solidFill>
                  <a:srgbClr val="385622"/>
                </a:solidFill>
                <a:latin typeface="Segoe UI Light" panose="020B0502040204020203" pitchFamily="34" charset="0"/>
                <a:cs typeface="Segoe UI Light" panose="020B0502040204020203" pitchFamily="34" charset="0"/>
              </a:rPr>
              <a:t>mendeteksi </a:t>
            </a:r>
            <a:r>
              <a:rPr lang="id-ID" sz="2000" b="1" dirty="0">
                <a:solidFill>
                  <a:srgbClr val="385622"/>
                </a:solidFill>
                <a:latin typeface="Segoe UI Light" panose="020B0502040204020203" pitchFamily="34" charset="0"/>
                <a:cs typeface="Segoe UI Light" panose="020B0502040204020203" pitchFamily="34" charset="0"/>
              </a:rPr>
              <a:t>tekanan pada layar dengan adanya peralihan cepat pada lapisan-lapisan yang membangun </a:t>
            </a:r>
            <a:r>
              <a:rPr lang="id-ID" sz="2000" b="1" dirty="0" smtClean="0">
                <a:solidFill>
                  <a:srgbClr val="385622"/>
                </a:solidFill>
                <a:latin typeface="Segoe UI Light" panose="020B0502040204020203" pitchFamily="34" charset="0"/>
                <a:cs typeface="Segoe UI Light" panose="020B0502040204020203" pitchFamily="34" charset="0"/>
              </a:rPr>
              <a:t>layar.</a:t>
            </a:r>
          </a:p>
          <a:p>
            <a:pPr marL="342900" indent="-342900">
              <a:buFont typeface="Arial" panose="020B0604020202020204" pitchFamily="34" charset="0"/>
              <a:buChar char="•"/>
            </a:pPr>
            <a:endParaRPr lang="id-ID" sz="2000" b="1" dirty="0" smtClean="0">
              <a:solidFill>
                <a:srgbClr val="385622"/>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id-ID" sz="2000" b="1" dirty="0" smtClean="0">
                <a:solidFill>
                  <a:srgbClr val="385622"/>
                </a:solidFill>
                <a:latin typeface="Segoe UI Light" panose="020B0502040204020203" pitchFamily="34" charset="0"/>
                <a:cs typeface="Segoe UI Light" panose="020B0502040204020203" pitchFamily="34" charset="0"/>
              </a:rPr>
              <a:t>Banyak digunakan di rumah sakit dan restoran cepat saji, juga digunakan pada Nitendon DS dan 3DS, serta Wii U GamePad.</a:t>
            </a:r>
          </a:p>
          <a:p>
            <a:endParaRPr lang="id-ID" sz="2000" b="1" dirty="0" smtClean="0">
              <a:solidFill>
                <a:srgbClr val="385622"/>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id-ID" sz="2000" b="1" dirty="0" smtClean="0">
                <a:solidFill>
                  <a:srgbClr val="385622"/>
                </a:solidFill>
                <a:latin typeface="Segoe UI Light" panose="020B0502040204020203" pitchFamily="34" charset="0"/>
                <a:cs typeface="Segoe UI Light" panose="020B0502040204020203" pitchFamily="34" charset="0"/>
              </a:rPr>
              <a:t>Kelebihan : </a:t>
            </a:r>
            <a:r>
              <a:rPr lang="en-US" sz="2000" b="1" dirty="0" err="1" smtClean="0">
                <a:solidFill>
                  <a:srgbClr val="385622"/>
                </a:solidFill>
                <a:latin typeface="Segoe UI Light" panose="020B0502040204020203" pitchFamily="34" charset="0"/>
                <a:cs typeface="Segoe UI Light" panose="020B0502040204020203" pitchFamily="34" charset="0"/>
              </a:rPr>
              <a:t>sensitif</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terhadap</a:t>
            </a:r>
            <a:r>
              <a:rPr lang="en-US" sz="2000" b="1" dirty="0">
                <a:solidFill>
                  <a:srgbClr val="385622"/>
                </a:solidFill>
                <a:latin typeface="Segoe UI Light" panose="020B0502040204020203" pitchFamily="34" charset="0"/>
                <a:cs typeface="Segoe UI Light" panose="020B0502040204020203" pitchFamily="34" charset="0"/>
              </a:rPr>
              <a:t> </a:t>
            </a:r>
            <a:r>
              <a:rPr lang="id-ID" sz="2000" b="1" dirty="0" smtClean="0">
                <a:solidFill>
                  <a:srgbClr val="385622"/>
                </a:solidFill>
                <a:latin typeface="Segoe UI Light" panose="020B0502040204020203" pitchFamily="34" charset="0"/>
                <a:cs typeface="Segoe UI Light" panose="020B0502040204020203" pitchFamily="34" charset="0"/>
              </a:rPr>
              <a:t>tekanan;</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mendukung</a:t>
            </a:r>
            <a:r>
              <a:rPr lang="en-US" sz="2000" b="1" dirty="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penggunaan</a:t>
            </a:r>
            <a:r>
              <a:rPr lang="en-US" sz="2000" b="1" dirty="0">
                <a:solidFill>
                  <a:srgbClr val="385622"/>
                </a:solidFill>
                <a:latin typeface="Segoe UI Light" panose="020B0502040204020203" pitchFamily="34" charset="0"/>
                <a:cs typeface="Segoe UI Light" panose="020B0502040204020203" pitchFamily="34" charset="0"/>
              </a:rPr>
              <a:t> stylus, plectrum, </a:t>
            </a:r>
            <a:r>
              <a:rPr lang="en-US" sz="2000" b="1" dirty="0" err="1">
                <a:solidFill>
                  <a:srgbClr val="385622"/>
                </a:solidFill>
                <a:latin typeface="Segoe UI Light" panose="020B0502040204020203" pitchFamily="34" charset="0"/>
                <a:cs typeface="Segoe UI Light" panose="020B0502040204020203" pitchFamily="34" charset="0"/>
              </a:rPr>
              <a:t>dan</a:t>
            </a:r>
            <a:r>
              <a:rPr lang="en-US" sz="2000" b="1" dirty="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benda</a:t>
            </a:r>
            <a:r>
              <a:rPr lang="en-US" sz="2000" b="1" dirty="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sejenisnya</a:t>
            </a:r>
            <a:r>
              <a:rPr lang="id-ID" sz="2000" b="1" dirty="0" smtClean="0">
                <a:solidFill>
                  <a:srgbClr val="385622"/>
                </a:solidFill>
                <a:latin typeface="Segoe UI Light" panose="020B0502040204020203" pitchFamily="34" charset="0"/>
                <a:cs typeface="Segoe UI Light" panose="020B0502040204020203" pitchFamily="34" charset="0"/>
              </a:rPr>
              <a:t>; </a:t>
            </a:r>
            <a:r>
              <a:rPr lang="id-ID" sz="2000" b="1" dirty="0">
                <a:solidFill>
                  <a:srgbClr val="385622"/>
                </a:solidFill>
                <a:latin typeface="Segoe UI Light" panose="020B0502040204020203" pitchFamily="34" charset="0"/>
                <a:cs typeface="Segoe UI Light" panose="020B0502040204020203" pitchFamily="34" charset="0"/>
              </a:rPr>
              <a:t>t</a:t>
            </a:r>
            <a:r>
              <a:rPr lang="en-US" sz="2000" b="1" dirty="0" err="1" smtClean="0">
                <a:solidFill>
                  <a:srgbClr val="385622"/>
                </a:solidFill>
                <a:latin typeface="Segoe UI Light" panose="020B0502040204020203" pitchFamily="34" charset="0"/>
                <a:cs typeface="Segoe UI Light" panose="020B0502040204020203" pitchFamily="34" charset="0"/>
              </a:rPr>
              <a:t>idak</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ada</a:t>
            </a:r>
            <a:r>
              <a:rPr lang="en-US" sz="2000" b="1" dirty="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pengaruh</a:t>
            </a:r>
            <a:r>
              <a:rPr lang="en-US" sz="2000" b="1" dirty="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walaupun</a:t>
            </a:r>
            <a:r>
              <a:rPr lang="en-US" sz="2000" b="1" dirty="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menggunakan</a:t>
            </a:r>
            <a:r>
              <a:rPr lang="en-US" sz="2000" b="1" dirty="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sarung</a:t>
            </a:r>
            <a:r>
              <a:rPr lang="en-US" sz="2000" b="1" dirty="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tangan</a:t>
            </a:r>
            <a:r>
              <a:rPr lang="en-US" sz="2000" b="1" dirty="0">
                <a:solidFill>
                  <a:srgbClr val="385622"/>
                </a:solidFill>
                <a:latin typeface="Segoe UI Light" panose="020B0502040204020203" pitchFamily="34" charset="0"/>
                <a:cs typeface="Segoe UI Light" panose="020B0502040204020203" pitchFamily="34" charset="0"/>
              </a:rPr>
              <a:t> yang </a:t>
            </a:r>
            <a:r>
              <a:rPr lang="en-US" sz="2000" b="1" dirty="0" err="1" smtClean="0">
                <a:solidFill>
                  <a:srgbClr val="385622"/>
                </a:solidFill>
                <a:latin typeface="Segoe UI Light" panose="020B0502040204020203" pitchFamily="34" charset="0"/>
                <a:cs typeface="Segoe UI Light" panose="020B0502040204020203" pitchFamily="34" charset="0"/>
              </a:rPr>
              <a:t>tebal</a:t>
            </a:r>
            <a:r>
              <a:rPr lang="id-ID" sz="2000" b="1" dirty="0" smtClean="0">
                <a:solidFill>
                  <a:srgbClr val="385622"/>
                </a:solidFill>
                <a:latin typeface="Segoe UI Light" panose="020B0502040204020203" pitchFamily="34" charset="0"/>
                <a:cs typeface="Segoe UI Light" panose="020B0502040204020203" pitchFamily="34" charset="0"/>
              </a:rPr>
              <a:t>; </a:t>
            </a:r>
            <a:r>
              <a:rPr lang="id-ID" sz="2000" b="1" dirty="0">
                <a:solidFill>
                  <a:srgbClr val="385622"/>
                </a:solidFill>
                <a:latin typeface="Segoe UI Light" panose="020B0502040204020203" pitchFamily="34" charset="0"/>
                <a:cs typeface="Segoe UI Light" panose="020B0502040204020203" pitchFamily="34" charset="0"/>
              </a:rPr>
              <a:t>l</a:t>
            </a:r>
            <a:r>
              <a:rPr lang="en-US" sz="2000" b="1" dirty="0" err="1" smtClean="0">
                <a:solidFill>
                  <a:srgbClr val="385622"/>
                </a:solidFill>
                <a:latin typeface="Segoe UI Light" panose="020B0502040204020203" pitchFamily="34" charset="0"/>
                <a:cs typeface="Segoe UI Light" panose="020B0502040204020203" pitchFamily="34" charset="0"/>
              </a:rPr>
              <a:t>ebih</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murah</a:t>
            </a:r>
            <a:r>
              <a:rPr lang="id-ID" sz="2000" b="1" dirty="0" smtClean="0">
                <a:solidFill>
                  <a:srgbClr val="385622"/>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id-ID" sz="2000" b="1" dirty="0" smtClean="0">
              <a:solidFill>
                <a:srgbClr val="385622"/>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id-ID" sz="2000" b="1" dirty="0" smtClean="0">
                <a:solidFill>
                  <a:srgbClr val="385622"/>
                </a:solidFill>
                <a:latin typeface="Segoe UI Light" panose="020B0502040204020203" pitchFamily="34" charset="0"/>
                <a:cs typeface="Segoe UI Light" panose="020B0502040204020203" pitchFamily="34" charset="0"/>
              </a:rPr>
              <a:t>Kekurangan : perlu ‘press-down’; tidak </a:t>
            </a:r>
            <a:r>
              <a:rPr lang="en-US" sz="2000" b="1" dirty="0" err="1" smtClean="0">
                <a:solidFill>
                  <a:srgbClr val="385622"/>
                </a:solidFill>
                <a:latin typeface="Segoe UI Light" panose="020B0502040204020203" pitchFamily="34" charset="0"/>
                <a:cs typeface="Segoe UI Light" panose="020B0502040204020203" pitchFamily="34" charset="0"/>
              </a:rPr>
              <a:t>mendukung</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a:solidFill>
                  <a:srgbClr val="385622"/>
                </a:solidFill>
                <a:latin typeface="Segoe UI Light" panose="020B0502040204020203" pitchFamily="34" charset="0"/>
                <a:cs typeface="Segoe UI Light" panose="020B0502040204020203" pitchFamily="34" charset="0"/>
              </a:rPr>
              <a:t>multi finger </a:t>
            </a:r>
            <a:r>
              <a:rPr lang="en-US" sz="2000" b="1" dirty="0" smtClean="0">
                <a:solidFill>
                  <a:srgbClr val="385622"/>
                </a:solidFill>
                <a:latin typeface="Segoe UI Light" panose="020B0502040204020203" pitchFamily="34" charset="0"/>
                <a:cs typeface="Segoe UI Light" panose="020B0502040204020203" pitchFamily="34" charset="0"/>
              </a:rPr>
              <a:t>touch</a:t>
            </a:r>
            <a:r>
              <a:rPr lang="id-ID" sz="2000" b="1" dirty="0">
                <a:solidFill>
                  <a:srgbClr val="385622"/>
                </a:solidFill>
                <a:latin typeface="Segoe UI Light" panose="020B0502040204020203" pitchFamily="34" charset="0"/>
                <a:cs typeface="Segoe UI Light" panose="020B0502040204020203" pitchFamily="34" charset="0"/>
              </a:rPr>
              <a:t>;</a:t>
            </a:r>
            <a:r>
              <a:rPr lang="en-US" sz="2000" b="1" dirty="0" smtClean="0">
                <a:solidFill>
                  <a:srgbClr val="385622"/>
                </a:solidFill>
                <a:latin typeface="Segoe UI Light" panose="020B0502040204020203" pitchFamily="34" charset="0"/>
                <a:cs typeface="Segoe UI Light" panose="020B0502040204020203" pitchFamily="34" charset="0"/>
              </a:rPr>
              <a:t> </a:t>
            </a:r>
            <a:r>
              <a:rPr lang="id-ID" sz="2000" b="1" dirty="0" err="1" smtClean="0">
                <a:solidFill>
                  <a:srgbClr val="385622"/>
                </a:solidFill>
                <a:latin typeface="Segoe UI Light" panose="020B0502040204020203" pitchFamily="34" charset="0"/>
                <a:cs typeface="Segoe UI Light" panose="020B0502040204020203" pitchFamily="34" charset="0"/>
              </a:rPr>
              <a:t>t</a:t>
            </a:r>
            <a:r>
              <a:rPr lang="en-US" sz="2000" b="1" dirty="0" err="1" smtClean="0">
                <a:solidFill>
                  <a:srgbClr val="385622"/>
                </a:solidFill>
                <a:latin typeface="Segoe UI Light" panose="020B0502040204020203" pitchFamily="34" charset="0"/>
                <a:cs typeface="Segoe UI Light" panose="020B0502040204020203" pitchFamily="34" charset="0"/>
              </a:rPr>
              <a:t>ampilan</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layarnya</a:t>
            </a:r>
            <a:r>
              <a:rPr lang="en-US" sz="2000" b="1" dirty="0">
                <a:solidFill>
                  <a:srgbClr val="385622"/>
                </a:solidFill>
                <a:latin typeface="Segoe UI Light" panose="020B0502040204020203" pitchFamily="34" charset="0"/>
                <a:cs typeface="Segoe UI Light" panose="020B0502040204020203" pitchFamily="34" charset="0"/>
              </a:rPr>
              <a:t> </a:t>
            </a:r>
            <a:r>
              <a:rPr lang="en-US" sz="2000" b="1" dirty="0" err="1">
                <a:solidFill>
                  <a:srgbClr val="385622"/>
                </a:solidFill>
                <a:latin typeface="Segoe UI Light" panose="020B0502040204020203" pitchFamily="34" charset="0"/>
                <a:cs typeface="Segoe UI Light" panose="020B0502040204020203" pitchFamily="34" charset="0"/>
              </a:rPr>
              <a:t>tidak</a:t>
            </a:r>
            <a:r>
              <a:rPr lang="en-US" sz="2000" b="1" dirty="0">
                <a:solidFill>
                  <a:srgbClr val="385622"/>
                </a:solidFill>
                <a:latin typeface="Segoe UI Light" panose="020B0502040204020203" pitchFamily="34" charset="0"/>
                <a:cs typeface="Segoe UI Light" panose="020B0502040204020203" pitchFamily="34" charset="0"/>
              </a:rPr>
              <a:t> </a:t>
            </a:r>
            <a:r>
              <a:rPr lang="id-ID" sz="2000" b="1" dirty="0" smtClean="0">
                <a:solidFill>
                  <a:srgbClr val="385622"/>
                </a:solidFill>
                <a:latin typeface="Segoe UI Light" panose="020B0502040204020203" pitchFamily="34" charset="0"/>
                <a:cs typeface="Segoe UI Light" panose="020B0502040204020203" pitchFamily="34" charset="0"/>
              </a:rPr>
              <a:t>begitu jernih; risiko </a:t>
            </a:r>
            <a:r>
              <a:rPr lang="id-ID" sz="2000" b="1" dirty="0">
                <a:solidFill>
                  <a:srgbClr val="385622"/>
                </a:solidFill>
                <a:latin typeface="Segoe UI Light" panose="020B0502040204020203" pitchFamily="34" charset="0"/>
                <a:cs typeface="Segoe UI Light" panose="020B0502040204020203" pitchFamily="34" charset="0"/>
              </a:rPr>
              <a:t>kerusakan oleh benda </a:t>
            </a:r>
            <a:r>
              <a:rPr lang="id-ID" sz="2000" b="1" dirty="0" smtClean="0">
                <a:solidFill>
                  <a:srgbClr val="385622"/>
                </a:solidFill>
                <a:latin typeface="Segoe UI Light" panose="020B0502040204020203" pitchFamily="34" charset="0"/>
                <a:cs typeface="Segoe UI Light" panose="020B0502040204020203" pitchFamily="34" charset="0"/>
              </a:rPr>
              <a:t>tajam; mengalami </a:t>
            </a:r>
            <a:r>
              <a:rPr lang="id-ID" sz="2000" b="1" dirty="0">
                <a:solidFill>
                  <a:srgbClr val="385622"/>
                </a:solidFill>
                <a:latin typeface="Segoe UI Light" panose="020B0502040204020203" pitchFamily="34" charset="0"/>
                <a:cs typeface="Segoe UI Light" panose="020B0502040204020203" pitchFamily="34" charset="0"/>
              </a:rPr>
              <a:t>kontras yang lebih buruk, karena memiliki pantulan tambahan </a:t>
            </a:r>
            <a:r>
              <a:rPr lang="id-ID" sz="2000" b="1" dirty="0" smtClean="0">
                <a:solidFill>
                  <a:srgbClr val="385622"/>
                </a:solidFill>
                <a:latin typeface="Segoe UI Light" panose="020B0502040204020203" pitchFamily="34" charset="0"/>
                <a:cs typeface="Segoe UI Light" panose="020B0502040204020203" pitchFamily="34" charset="0"/>
              </a:rPr>
              <a:t>(silau</a:t>
            </a:r>
            <a:r>
              <a:rPr lang="id-ID" sz="2000" b="1" dirty="0">
                <a:solidFill>
                  <a:srgbClr val="385622"/>
                </a:solidFill>
                <a:latin typeface="Segoe UI Light" panose="020B0502040204020203" pitchFamily="34" charset="0"/>
                <a:cs typeface="Segoe UI Light" panose="020B0502040204020203" pitchFamily="34" charset="0"/>
              </a:rPr>
              <a:t>) dari lapisan material yang ditempatkan di atas </a:t>
            </a:r>
            <a:r>
              <a:rPr lang="id-ID" sz="2000" b="1" dirty="0" smtClean="0">
                <a:solidFill>
                  <a:srgbClr val="385622"/>
                </a:solidFill>
                <a:latin typeface="Segoe UI Light" panose="020B0502040204020203" pitchFamily="34" charset="0"/>
                <a:cs typeface="Segoe UI Light" panose="020B0502040204020203" pitchFamily="34" charset="0"/>
              </a:rPr>
              <a:t>layar.</a:t>
            </a:r>
            <a:endParaRPr lang="en-US" sz="2000" b="1" dirty="0">
              <a:solidFill>
                <a:srgbClr val="385622"/>
              </a:solidFill>
              <a:latin typeface="Segoe UI Light" panose="020B0502040204020203" pitchFamily="34" charset="0"/>
              <a:cs typeface="Segoe UI Light" panose="020B0502040204020203" pitchFamily="34" charset="0"/>
            </a:endParaRP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7916" y="599850"/>
            <a:ext cx="3714750" cy="830997"/>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RESISTIVE TECHNOLOGY</a:t>
            </a:r>
            <a:endParaRPr lang="en-US" sz="2400" dirty="0">
              <a:solidFill>
                <a:schemeClr val="bg1"/>
              </a:solidFill>
              <a:latin typeface="Adobe Caslon Pro Bold" panose="0205070206050A020403" pitchFamily="18" charset="0"/>
            </a:endParaRPr>
          </a:p>
        </p:txBody>
      </p:sp>
      <p:sp>
        <p:nvSpPr>
          <p:cNvPr id="7" name="Rectangle 6"/>
          <p:cNvSpPr/>
          <p:nvPr/>
        </p:nvSpPr>
        <p:spPr>
          <a:xfrm>
            <a:off x="9392529" y="0"/>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428" y="3782882"/>
            <a:ext cx="3770202" cy="28301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362" y="543415"/>
            <a:ext cx="5096829" cy="2994515"/>
          </a:xfrm>
          <a:prstGeom prst="rect">
            <a:avLst/>
          </a:prstGeom>
        </p:spPr>
      </p:pic>
    </p:spTree>
    <p:extLst>
      <p:ext uri="{BB962C8B-B14F-4D97-AF65-F5344CB8AC3E}">
        <p14:creationId xmlns:p14="http://schemas.microsoft.com/office/powerpoint/2010/main" val="298863309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10" name="object 5"/>
          <p:cNvSpPr txBox="1"/>
          <p:nvPr/>
        </p:nvSpPr>
        <p:spPr>
          <a:xfrm>
            <a:off x="261160" y="1430847"/>
            <a:ext cx="7010498" cy="4321696"/>
          </a:xfrm>
          <a:prstGeom prst="rect">
            <a:avLst/>
          </a:prstGeom>
          <a:solidFill>
            <a:schemeClr val="bg1">
              <a:lumMod val="95000"/>
            </a:schemeClr>
          </a:solidFill>
        </p:spPr>
        <p:txBody>
          <a:bodyPr vert="horz" wrap="square" lIns="0" tIns="12700" rIns="0" bIns="0" rtlCol="0">
            <a:spAutoFit/>
          </a:bodyPr>
          <a:lstStyle/>
          <a:p>
            <a:pPr marL="342900" indent="-342900">
              <a:buFont typeface="Arial" panose="020B0604020202020204" pitchFamily="34" charset="0"/>
              <a:buChar char="•"/>
            </a:pPr>
            <a:r>
              <a:rPr lang="id-ID" sz="2000" b="1" dirty="0" smtClean="0">
                <a:solidFill>
                  <a:srgbClr val="385622"/>
                </a:solidFill>
                <a:latin typeface="Segoe UI Light" panose="020B0502040204020203" pitchFamily="34" charset="0"/>
                <a:cs typeface="Segoe UI Light" panose="020B0502040204020203" pitchFamily="34" charset="0"/>
              </a:rPr>
              <a:t>menggunakan perubahan kapasitansi yang disebabkan oleh gangguan pada kondisi elektrostatis saat terjadi sentuhan pada layar untuk mendeteksi lokasi sentuhan.</a:t>
            </a:r>
          </a:p>
          <a:p>
            <a:pPr marL="342900" indent="-342900">
              <a:buFont typeface="Arial" panose="020B0604020202020204" pitchFamily="34" charset="0"/>
              <a:buChar char="•"/>
            </a:pPr>
            <a:endParaRPr lang="id-ID" sz="2000" b="1" dirty="0" smtClean="0">
              <a:solidFill>
                <a:srgbClr val="385622"/>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id-ID" sz="2000" b="1" dirty="0" smtClean="0">
                <a:solidFill>
                  <a:srgbClr val="385622"/>
                </a:solidFill>
                <a:latin typeface="Segoe UI Light" panose="020B0502040204020203" pitchFamily="34" charset="0"/>
                <a:cs typeface="Segoe UI Light" panose="020B0502040204020203" pitchFamily="34" charset="0"/>
              </a:rPr>
              <a:t>Banyak digunakan pada pengembangan smartphone.</a:t>
            </a:r>
          </a:p>
          <a:p>
            <a:pPr marL="342900" indent="-342900">
              <a:buFont typeface="Arial" panose="020B0604020202020204" pitchFamily="34" charset="0"/>
              <a:buChar char="•"/>
            </a:pPr>
            <a:endParaRPr lang="id-ID" sz="2000" b="1" dirty="0" smtClean="0">
              <a:solidFill>
                <a:srgbClr val="385622"/>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id-ID" sz="2000" b="1" dirty="0" smtClean="0">
                <a:solidFill>
                  <a:srgbClr val="385622"/>
                </a:solidFill>
                <a:latin typeface="Segoe UI Light" panose="020B0502040204020203" pitchFamily="34" charset="0"/>
                <a:cs typeface="Segoe UI Light" panose="020B0502040204020203" pitchFamily="34" charset="0"/>
              </a:rPr>
              <a:t>Kelebihan : dalam pengoperasian lebih </a:t>
            </a:r>
            <a:r>
              <a:rPr lang="id-ID" sz="2000" b="1" i="1" dirty="0" smtClean="0">
                <a:solidFill>
                  <a:srgbClr val="385622"/>
                </a:solidFill>
                <a:latin typeface="Segoe UI Light" panose="020B0502040204020203" pitchFamily="34" charset="0"/>
                <a:cs typeface="Segoe UI Light" panose="020B0502040204020203" pitchFamily="34" charset="0"/>
              </a:rPr>
              <a:t>smooth</a:t>
            </a:r>
            <a:r>
              <a:rPr lang="id-ID" sz="2000" b="1" dirty="0" smtClean="0">
                <a:solidFill>
                  <a:srgbClr val="385622"/>
                </a:solidFill>
                <a:latin typeface="Segoe UI Light" panose="020B0502040204020203" pitchFamily="34" charset="0"/>
                <a:cs typeface="Segoe UI Light" panose="020B0502040204020203" pitchFamily="34" charset="0"/>
              </a:rPr>
              <a:t>;</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tanpa</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tekanan</a:t>
            </a:r>
            <a:r>
              <a:rPr lang="id-ID" sz="2000" b="1" dirty="0" smtClean="0">
                <a:solidFill>
                  <a:srgbClr val="385622"/>
                </a:solidFill>
                <a:latin typeface="Segoe UI Light" panose="020B0502040204020203" pitchFamily="34" charset="0"/>
                <a:cs typeface="Segoe UI Light" panose="020B0502040204020203" pitchFamily="34" charset="0"/>
              </a:rPr>
              <a:t>; </a:t>
            </a:r>
            <a:r>
              <a:rPr lang="id-ID" sz="2000" b="1" dirty="0">
                <a:solidFill>
                  <a:srgbClr val="385622"/>
                </a:solidFill>
                <a:latin typeface="Segoe UI Light" panose="020B0502040204020203" pitchFamily="34" charset="0"/>
                <a:cs typeface="Segoe UI Light" panose="020B0502040204020203" pitchFamily="34" charset="0"/>
              </a:rPr>
              <a:t>t</a:t>
            </a:r>
            <a:r>
              <a:rPr lang="en-US" sz="2000" b="1" dirty="0" err="1" smtClean="0">
                <a:solidFill>
                  <a:srgbClr val="385622"/>
                </a:solidFill>
                <a:latin typeface="Segoe UI Light" panose="020B0502040204020203" pitchFamily="34" charset="0"/>
                <a:cs typeface="Segoe UI Light" panose="020B0502040204020203" pitchFamily="34" charset="0"/>
              </a:rPr>
              <a:t>ampilan</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layarnya</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memiliki</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kejernihan</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hingga</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sekitar</a:t>
            </a:r>
            <a:r>
              <a:rPr lang="en-US" sz="2000" b="1" dirty="0" smtClean="0">
                <a:solidFill>
                  <a:srgbClr val="385622"/>
                </a:solidFill>
                <a:latin typeface="Segoe UI Light" panose="020B0502040204020203" pitchFamily="34" charset="0"/>
                <a:cs typeface="Segoe UI Light" panose="020B0502040204020203" pitchFamily="34" charset="0"/>
              </a:rPr>
              <a:t> 90% </a:t>
            </a:r>
            <a:r>
              <a:rPr lang="en-US" sz="2000" b="1" dirty="0" err="1" smtClean="0">
                <a:solidFill>
                  <a:srgbClr val="385622"/>
                </a:solidFill>
                <a:latin typeface="Segoe UI Light" panose="020B0502040204020203" pitchFamily="34" charset="0"/>
                <a:cs typeface="Segoe UI Light" panose="020B0502040204020203" pitchFamily="34" charset="0"/>
              </a:rPr>
              <a:t>dan</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bila</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terkena</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paparan</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sinar</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matahari</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tidak</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mempengaruhi</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kualitas</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tampilan</a:t>
            </a:r>
            <a:r>
              <a:rPr lang="en-US" sz="2000" b="1" dirty="0" smtClean="0">
                <a:solidFill>
                  <a:srgbClr val="385622"/>
                </a:solidFill>
                <a:latin typeface="Segoe UI Light" panose="020B0502040204020203" pitchFamily="34" charset="0"/>
                <a:cs typeface="Segoe UI Light" panose="020B0502040204020203" pitchFamily="34" charset="0"/>
              </a:rPr>
              <a:t>.</a:t>
            </a:r>
            <a:endParaRPr lang="id-ID" sz="2000" b="1" dirty="0" smtClean="0">
              <a:solidFill>
                <a:srgbClr val="385622"/>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id-ID" sz="2000" b="1" dirty="0" smtClean="0">
              <a:solidFill>
                <a:srgbClr val="385622"/>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id-ID" sz="2000" b="1" dirty="0">
                <a:solidFill>
                  <a:srgbClr val="385622"/>
                </a:solidFill>
                <a:latin typeface="Segoe UI Light" panose="020B0502040204020203" pitchFamily="34" charset="0"/>
                <a:cs typeface="Segoe UI Light" panose="020B0502040204020203" pitchFamily="34" charset="0"/>
              </a:rPr>
              <a:t>K</a:t>
            </a:r>
            <a:r>
              <a:rPr lang="en-US" sz="2000" b="1" dirty="0" err="1" smtClean="0">
                <a:solidFill>
                  <a:srgbClr val="385622"/>
                </a:solidFill>
                <a:latin typeface="Segoe UI Light" panose="020B0502040204020203" pitchFamily="34" charset="0"/>
                <a:cs typeface="Segoe UI Light" panose="020B0502040204020203" pitchFamily="34" charset="0"/>
              </a:rPr>
              <a:t>elemahan</a:t>
            </a:r>
            <a:r>
              <a:rPr lang="id-ID" sz="2000" b="1" dirty="0" smtClean="0">
                <a:solidFill>
                  <a:srgbClr val="385622"/>
                </a:solidFill>
                <a:latin typeface="Segoe UI Light" panose="020B0502040204020203" pitchFamily="34" charset="0"/>
                <a:cs typeface="Segoe UI Light" panose="020B0502040204020203" pitchFamily="34" charset="0"/>
              </a:rPr>
              <a:t> : </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tidak</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mendukung</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penggunaan</a:t>
            </a:r>
            <a:r>
              <a:rPr lang="en-US" sz="2000" b="1" dirty="0" smtClean="0">
                <a:solidFill>
                  <a:srgbClr val="385622"/>
                </a:solidFill>
                <a:latin typeface="Segoe UI Light" panose="020B0502040204020203" pitchFamily="34" charset="0"/>
                <a:cs typeface="Segoe UI Light" panose="020B0502040204020203" pitchFamily="34" charset="0"/>
              </a:rPr>
              <a:t> stylus</a:t>
            </a:r>
            <a:r>
              <a:rPr lang="id-ID"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tidak</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bisa</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digunakan</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sama</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sekali</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saat</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menggunakan</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sarung</a:t>
            </a:r>
            <a:r>
              <a:rPr lang="en-US" sz="2000" b="1" dirty="0" smtClean="0">
                <a:solidFill>
                  <a:srgbClr val="385622"/>
                </a:solidFill>
                <a:latin typeface="Segoe UI Light" panose="020B0502040204020203" pitchFamily="34" charset="0"/>
                <a:cs typeface="Segoe UI Light" panose="020B0502040204020203" pitchFamily="34" charset="0"/>
              </a:rPr>
              <a:t> </a:t>
            </a:r>
            <a:r>
              <a:rPr lang="en-US" sz="2000" b="1" dirty="0" err="1" smtClean="0">
                <a:solidFill>
                  <a:srgbClr val="385622"/>
                </a:solidFill>
                <a:latin typeface="Segoe UI Light" panose="020B0502040204020203" pitchFamily="34" charset="0"/>
                <a:cs typeface="Segoe UI Light" panose="020B0502040204020203" pitchFamily="34" charset="0"/>
              </a:rPr>
              <a:t>tangan</a:t>
            </a:r>
            <a:r>
              <a:rPr lang="en-US" sz="2000" b="1" dirty="0" smtClean="0">
                <a:solidFill>
                  <a:srgbClr val="385622"/>
                </a:solidFill>
                <a:latin typeface="Segoe UI Light" panose="020B0502040204020203" pitchFamily="34" charset="0"/>
                <a:cs typeface="Segoe UI Light" panose="020B0502040204020203" pitchFamily="34" charset="0"/>
              </a:rPr>
              <a:t>/</a:t>
            </a:r>
            <a:r>
              <a:rPr lang="en-US" sz="2000" b="1" i="1" dirty="0" smtClean="0">
                <a:solidFill>
                  <a:srgbClr val="385622"/>
                </a:solidFill>
                <a:latin typeface="Segoe UI Light" panose="020B0502040204020203" pitchFamily="34" charset="0"/>
                <a:cs typeface="Segoe UI Light" panose="020B0502040204020203" pitchFamily="34" charset="0"/>
              </a:rPr>
              <a:t>hand </a:t>
            </a:r>
            <a:r>
              <a:rPr lang="en-US" sz="2000" b="1" i="1" dirty="0" err="1" smtClean="0">
                <a:solidFill>
                  <a:srgbClr val="385622"/>
                </a:solidFill>
                <a:latin typeface="Segoe UI Light" panose="020B0502040204020203" pitchFamily="34" charset="0"/>
                <a:cs typeface="Segoe UI Light" panose="020B0502040204020203" pitchFamily="34" charset="0"/>
              </a:rPr>
              <a:t>schöen</a:t>
            </a:r>
            <a:r>
              <a:rPr lang="en-US" sz="2000" b="1" dirty="0" smtClean="0">
                <a:solidFill>
                  <a:srgbClr val="385622"/>
                </a:solidFill>
                <a:latin typeface="Segoe UI Light" panose="020B0502040204020203" pitchFamily="34" charset="0"/>
                <a:cs typeface="Segoe UI Light" panose="020B0502040204020203" pitchFamily="34" charset="0"/>
              </a:rPr>
              <a:t>.</a:t>
            </a: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7916" y="599850"/>
            <a:ext cx="3714750" cy="830997"/>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CAPACITIVE TECHNOLOGY</a:t>
            </a:r>
            <a:endParaRPr lang="en-US" sz="2400" dirty="0">
              <a:solidFill>
                <a:schemeClr val="bg1"/>
              </a:solidFill>
              <a:latin typeface="Adobe Caslon Pro Bold" panose="0205070206050A020403" pitchFamily="18" charset="0"/>
            </a:endParaRPr>
          </a:p>
        </p:txBody>
      </p:sp>
      <p:sp>
        <p:nvSpPr>
          <p:cNvPr id="7" name="Rectangle 6"/>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4779" t="8294" r="3018" b="3993"/>
          <a:stretch/>
        </p:blipFill>
        <p:spPr>
          <a:xfrm>
            <a:off x="7765108" y="300594"/>
            <a:ext cx="4350673" cy="310762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057" y="3958625"/>
            <a:ext cx="4945724" cy="2472863"/>
          </a:xfrm>
          <a:prstGeom prst="rect">
            <a:avLst/>
          </a:prstGeom>
        </p:spPr>
      </p:pic>
    </p:spTree>
    <p:extLst>
      <p:ext uri="{BB962C8B-B14F-4D97-AF65-F5344CB8AC3E}">
        <p14:creationId xmlns:p14="http://schemas.microsoft.com/office/powerpoint/2010/main" val="354529724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10" name="object 5"/>
          <p:cNvSpPr txBox="1"/>
          <p:nvPr/>
        </p:nvSpPr>
        <p:spPr>
          <a:xfrm>
            <a:off x="261159" y="1430847"/>
            <a:ext cx="6328327" cy="3336811"/>
          </a:xfrm>
          <a:prstGeom prst="rect">
            <a:avLst/>
          </a:prstGeom>
          <a:solidFill>
            <a:schemeClr val="bg1">
              <a:lumMod val="95000"/>
            </a:schemeClr>
          </a:solidFill>
        </p:spPr>
        <p:txBody>
          <a:bodyPr vert="horz" wrap="square" lIns="0" tIns="12700" rIns="0" bIns="0" rtlCol="0">
            <a:spAutoFit/>
          </a:bodyPr>
          <a:lstStyle/>
          <a:p>
            <a:r>
              <a:rPr lang="en-US" sz="2400" b="1" dirty="0" err="1">
                <a:solidFill>
                  <a:srgbClr val="385622"/>
                </a:solidFill>
                <a:latin typeface="Segoe UI Light" panose="020B0502040204020203" pitchFamily="34" charset="0"/>
                <a:cs typeface="Segoe UI Light" panose="020B0502040204020203" pitchFamily="34" charset="0"/>
              </a:rPr>
              <a:t>Dalam</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komputerisasi</a:t>
            </a:r>
            <a:r>
              <a:rPr lang="en-US" sz="2400" b="1" dirty="0">
                <a:solidFill>
                  <a:srgbClr val="385622"/>
                </a:solidFill>
                <a:latin typeface="Segoe UI Light" panose="020B0502040204020203" pitchFamily="34" charset="0"/>
                <a:cs typeface="Segoe UI Light" panose="020B0502040204020203" pitchFamily="34" charset="0"/>
              </a:rPr>
              <a:t>, multi </a:t>
            </a:r>
            <a:r>
              <a:rPr lang="en-US" sz="2400" b="1" dirty="0" err="1">
                <a:solidFill>
                  <a:srgbClr val="385622"/>
                </a:solidFill>
                <a:latin typeface="Segoe UI Light" panose="020B0502040204020203" pitchFamily="34" charset="0"/>
                <a:cs typeface="Segoe UI Light" panose="020B0502040204020203" pitchFamily="34" charset="0"/>
              </a:rPr>
              <a:t>sentuh</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mengacu</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pada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smtClean="0">
                <a:solidFill>
                  <a:srgbClr val="385622"/>
                </a:solidFill>
                <a:latin typeface="Segoe UI Light" panose="020B0502040204020203" pitchFamily="34" charset="0"/>
                <a:cs typeface="Segoe UI Light" panose="020B0502040204020203" pitchFamily="34" charset="0"/>
              </a:rPr>
              <a:t>(</a:t>
            </a:r>
            <a:r>
              <a:rPr lang="id-ID" sz="2400" b="1" dirty="0" smtClean="0">
                <a:solidFill>
                  <a:srgbClr val="385622"/>
                </a:solidFill>
                <a:latin typeface="Segoe UI Light" panose="020B0502040204020203" pitchFamily="34" charset="0"/>
                <a:cs typeface="Segoe UI Light" panose="020B0502040204020203" pitchFamily="34" charset="0"/>
              </a:rPr>
              <a:t>trackpad </a:t>
            </a:r>
            <a:r>
              <a:rPr lang="en-US" sz="2400" b="1" dirty="0" err="1" smtClean="0">
                <a:solidFill>
                  <a:srgbClr val="385622"/>
                </a:solidFill>
                <a:latin typeface="Segoe UI Light" panose="020B0502040204020203" pitchFamily="34" charset="0"/>
                <a:cs typeface="Segoe UI Light" panose="020B0502040204020203" pitchFamily="34" charset="0"/>
              </a:rPr>
              <a:t>atau</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layar</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sentuh</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kemampuan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penginderaan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permukaan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sentuh</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untuk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mengenali</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adanya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dua</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atau</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lebih</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titik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kontak</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dengan</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permukaan</a:t>
            </a:r>
            <a:r>
              <a:rPr lang="en-US" sz="2400" b="1" dirty="0">
                <a:solidFill>
                  <a:srgbClr val="385622"/>
                </a:solidFill>
                <a:latin typeface="Segoe UI Light" panose="020B0502040204020203" pitchFamily="34" charset="0"/>
                <a:cs typeface="Segoe UI Light" panose="020B0502040204020203" pitchFamily="34" charset="0"/>
              </a:rPr>
              <a:t>. </a:t>
            </a:r>
            <a:r>
              <a:rPr lang="id-ID" sz="2400" b="1" dirty="0">
                <a:solidFill>
                  <a:srgbClr val="385622"/>
                </a:solidFill>
                <a:latin typeface="Segoe UI Light" panose="020B0502040204020203" pitchFamily="34" charset="0"/>
                <a:cs typeface="Segoe UI Light" panose="020B0502040204020203" pitchFamily="34" charset="0"/>
              </a:rPr>
              <a:t>Apple mempopulerkan istilah "multi-touch" pada 2007 dengan mana ia menerapkan fungsi tambahan</a:t>
            </a:r>
            <a:r>
              <a:rPr lang="id-ID" sz="2400" b="1" dirty="0" smtClean="0">
                <a:solidFill>
                  <a:srgbClr val="385622"/>
                </a:solidFill>
                <a:latin typeface="Segoe UI Light" panose="020B0502040204020203" pitchFamily="34" charset="0"/>
                <a:cs typeface="Segoe UI Light" panose="020B0502040204020203" pitchFamily="34" charset="0"/>
              </a:rPr>
              <a:t>,</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err="1" smtClean="0">
                <a:solidFill>
                  <a:srgbClr val="385622"/>
                </a:solidFill>
                <a:latin typeface="Segoe UI Light" panose="020B0502040204020203" pitchFamily="34" charset="0"/>
                <a:cs typeface="Segoe UI Light" panose="020B0502040204020203" pitchFamily="34" charset="0"/>
              </a:rPr>
              <a:t>seperti</a:t>
            </a:r>
            <a:r>
              <a:rPr lang="en-US" sz="2400" b="1" dirty="0" smtClean="0">
                <a:solidFill>
                  <a:srgbClr val="385622"/>
                </a:solidFill>
                <a:latin typeface="Segoe UI Light" panose="020B0502040204020203" pitchFamily="34" charset="0"/>
                <a:cs typeface="Segoe UI Light" panose="020B0502040204020203" pitchFamily="34" charset="0"/>
              </a:rPr>
              <a:t> </a:t>
            </a:r>
            <a:r>
              <a:rPr lang="en-US" sz="2400" b="1" dirty="0">
                <a:solidFill>
                  <a:srgbClr val="385622"/>
                </a:solidFill>
                <a:latin typeface="Segoe UI Light" panose="020B0502040204020203" pitchFamily="34" charset="0"/>
                <a:cs typeface="Segoe UI Light" panose="020B0502040204020203" pitchFamily="34" charset="0"/>
              </a:rPr>
              <a:t>pinch to zoom </a:t>
            </a:r>
            <a:r>
              <a:rPr lang="en-US" sz="2400" b="1" dirty="0" err="1">
                <a:solidFill>
                  <a:srgbClr val="385622"/>
                </a:solidFill>
                <a:latin typeface="Segoe UI Light" panose="020B0502040204020203" pitchFamily="34" charset="0"/>
                <a:cs typeface="Segoe UI Light" panose="020B0502040204020203" pitchFamily="34" charset="0"/>
              </a:rPr>
              <a:t>atau</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a:solidFill>
                  <a:srgbClr val="385622"/>
                </a:solidFill>
                <a:latin typeface="Segoe UI Light" panose="020B0502040204020203" pitchFamily="34" charset="0"/>
                <a:cs typeface="Segoe UI Light" panose="020B0502040204020203" pitchFamily="34" charset="0"/>
              </a:rPr>
              <a:t>mengaktifkan</a:t>
            </a:r>
            <a:r>
              <a:rPr lang="en-US" sz="2400" b="1" dirty="0">
                <a:solidFill>
                  <a:srgbClr val="385622"/>
                </a:solidFill>
                <a:latin typeface="Segoe UI Light" panose="020B0502040204020203" pitchFamily="34" charset="0"/>
                <a:cs typeface="Segoe UI Light" panose="020B0502040204020203" pitchFamily="34" charset="0"/>
              </a:rPr>
              <a:t> program yang </a:t>
            </a:r>
            <a:r>
              <a:rPr lang="en-US" sz="2400" b="1" dirty="0" err="1">
                <a:solidFill>
                  <a:srgbClr val="385622"/>
                </a:solidFill>
                <a:latin typeface="Segoe UI Light" panose="020B0502040204020203" pitchFamily="34" charset="0"/>
                <a:cs typeface="Segoe UI Light" panose="020B0502040204020203" pitchFamily="34" charset="0"/>
              </a:rPr>
              <a:t>telah</a:t>
            </a:r>
            <a:r>
              <a:rPr lang="en-US" sz="2400" b="1" dirty="0">
                <a:solidFill>
                  <a:srgbClr val="385622"/>
                </a:solidFill>
                <a:latin typeface="Segoe UI Light" panose="020B0502040204020203" pitchFamily="34" charset="0"/>
                <a:cs typeface="Segoe UI Light" panose="020B0502040204020203" pitchFamily="34" charset="0"/>
              </a:rPr>
              <a:t> </a:t>
            </a:r>
            <a:r>
              <a:rPr lang="en-US" sz="2400" b="1" dirty="0" err="1" smtClean="0">
                <a:solidFill>
                  <a:srgbClr val="385622"/>
                </a:solidFill>
                <a:latin typeface="Segoe UI Light" panose="020B0502040204020203" pitchFamily="34" charset="0"/>
                <a:cs typeface="Segoe UI Light" panose="020B0502040204020203" pitchFamily="34" charset="0"/>
              </a:rPr>
              <a:t>ditetapkan</a:t>
            </a:r>
            <a:r>
              <a:rPr lang="id-ID" sz="2400" b="1" dirty="0" smtClean="0">
                <a:solidFill>
                  <a:srgbClr val="385622"/>
                </a:solidFill>
                <a:latin typeface="Segoe UI Light" panose="020B0502040204020203" pitchFamily="34" charset="0"/>
                <a:cs typeface="Segoe UI Light" panose="020B0502040204020203" pitchFamily="34" charset="0"/>
              </a:rPr>
              <a:t>.</a:t>
            </a:r>
            <a:endParaRPr lang="en-US" sz="2400" b="1" dirty="0" smtClean="0">
              <a:solidFill>
                <a:srgbClr val="385622"/>
              </a:solidFill>
              <a:latin typeface="Segoe UI Light" panose="020B0502040204020203" pitchFamily="34" charset="0"/>
              <a:cs typeface="Segoe UI Light" panose="020B0502040204020203" pitchFamily="34" charset="0"/>
            </a:endParaRP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id-ID" sz="2400" dirty="0" smtClean="0">
                <a:solidFill>
                  <a:schemeClr val="bg1"/>
                </a:solidFill>
                <a:latin typeface="Adobe Caslon Pro Bold" panose="0205070206050A020403" pitchFamily="18" charset="0"/>
              </a:rPr>
              <a:t>MULTI-TOUCH</a:t>
            </a:r>
            <a:endParaRPr lang="en-US" sz="2400" dirty="0">
              <a:solidFill>
                <a:schemeClr val="bg1"/>
              </a:solidFill>
              <a:latin typeface="Adobe Caslon Pro Bold" panose="0205070206050A020403" pitchFamily="18" charset="0"/>
            </a:endParaRPr>
          </a:p>
        </p:txBody>
      </p:sp>
      <p:sp>
        <p:nvSpPr>
          <p:cNvPr id="7" name="Rectangle 6"/>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1029" y="547255"/>
            <a:ext cx="4683408" cy="2512082"/>
          </a:xfrm>
          <a:prstGeom prst="rect">
            <a:avLst/>
          </a:prstGeom>
        </p:spPr>
      </p:pic>
    </p:spTree>
    <p:extLst>
      <p:ext uri="{BB962C8B-B14F-4D97-AF65-F5344CB8AC3E}">
        <p14:creationId xmlns:p14="http://schemas.microsoft.com/office/powerpoint/2010/main" val="313316046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1071619"/>
            <a:ext cx="4866968" cy="4333718"/>
            <a:chOff x="0" y="1814354"/>
            <a:chExt cx="11569006" cy="10301446"/>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14354"/>
              <a:ext cx="11569006" cy="10301446"/>
            </a:xfrm>
            <a:prstGeom prst="rect">
              <a:avLst/>
            </a:prstGeom>
          </p:spPr>
        </p:pic>
        <p:sp>
          <p:nvSpPr>
            <p:cNvPr id="13" name="Rectangle 12"/>
            <p:cNvSpPr/>
            <p:nvPr/>
          </p:nvSpPr>
          <p:spPr>
            <a:xfrm>
              <a:off x="0" y="2628900"/>
              <a:ext cx="10528300" cy="63182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dirty="0">
                <a:solidFill>
                  <a:schemeClr val="tx1"/>
                </a:solidFill>
                <a:latin typeface="Lato" panose="020F0502020204030203" pitchFamily="34" charset="0"/>
              </a:endParaRPr>
            </a:p>
            <a:p>
              <a:pPr algn="ctr"/>
              <a:endParaRPr lang="en-US" sz="900" dirty="0">
                <a:solidFill>
                  <a:schemeClr val="tx1"/>
                </a:solidFill>
                <a:latin typeface="Lato" panose="020F0502020204030203" pitchFamily="34" charset="0"/>
              </a:endParaRPr>
            </a:p>
          </p:txBody>
        </p:sp>
      </p:grpSp>
      <p:sp>
        <p:nvSpPr>
          <p:cNvPr id="10" name="object 9"/>
          <p:cNvSpPr txBox="1"/>
          <p:nvPr/>
        </p:nvSpPr>
        <p:spPr>
          <a:xfrm>
            <a:off x="5313566" y="3632355"/>
            <a:ext cx="4789170" cy="3035190"/>
          </a:xfrm>
          <a:prstGeom prst="rect">
            <a:avLst/>
          </a:prstGeom>
        </p:spPr>
        <p:txBody>
          <a:bodyPr vert="horz" wrap="square" lIns="0" tIns="43180" rIns="0" bIns="0" rtlCol="0">
            <a:spAutoFit/>
          </a:bodyPr>
          <a:lstStyle/>
          <a:p>
            <a:pPr marL="12700" marR="5080" indent="-1905" algn="ctr">
              <a:lnSpc>
                <a:spcPct val="90000"/>
              </a:lnSpc>
              <a:spcBef>
                <a:spcPts val="340"/>
              </a:spcBef>
            </a:pPr>
            <a:r>
              <a:rPr sz="2800" b="1" spc="-5" dirty="0" smtClean="0">
                <a:solidFill>
                  <a:srgbClr val="385622"/>
                </a:solidFill>
                <a:latin typeface="Segoe UI Light" panose="020B0502040204020203"/>
                <a:cs typeface="Segoe UI Light" panose="020B0502040204020203"/>
              </a:rPr>
              <a:t> </a:t>
            </a:r>
            <a:r>
              <a:rPr lang="en-US" sz="4800" b="1" dirty="0" err="1">
                <a:solidFill>
                  <a:srgbClr val="385622"/>
                </a:solidFill>
                <a:latin typeface="RomanT" panose="00000400000000000000" pitchFamily="2" charset="0"/>
                <a:cs typeface="RomanT" panose="00000400000000000000" pitchFamily="2" charset="0"/>
              </a:rPr>
              <a:t>B</a:t>
            </a:r>
            <a:r>
              <a:rPr sz="2800" b="1" dirty="0" err="1" smtClean="0">
                <a:solidFill>
                  <a:srgbClr val="385622"/>
                </a:solidFill>
                <a:latin typeface="Segoe UI Light" panose="020B0502040204020203"/>
                <a:cs typeface="Segoe UI Light" panose="020B0502040204020203"/>
              </a:rPr>
              <a:t>agian</a:t>
            </a:r>
            <a:r>
              <a:rPr sz="2800" b="1" dirty="0" smtClean="0">
                <a:solidFill>
                  <a:srgbClr val="385622"/>
                </a:solidFill>
                <a:latin typeface="Segoe UI Light" panose="020B0502040204020203"/>
                <a:cs typeface="Segoe UI Light" panose="020B0502040204020203"/>
              </a:rPr>
              <a:t> </a:t>
            </a:r>
            <a:r>
              <a:rPr sz="2800" b="1" dirty="0">
                <a:solidFill>
                  <a:srgbClr val="385622"/>
                </a:solidFill>
                <a:latin typeface="Segoe UI Light" panose="020B0502040204020203"/>
                <a:cs typeface="Segoe UI Light" panose="020B0502040204020203"/>
              </a:rPr>
              <a:t>yang </a:t>
            </a:r>
            <a:r>
              <a:rPr sz="2800" b="1" spc="-5" dirty="0">
                <a:solidFill>
                  <a:srgbClr val="385622"/>
                </a:solidFill>
                <a:latin typeface="Segoe UI Light" panose="020B0502040204020203"/>
                <a:cs typeface="Segoe UI Light" panose="020B0502040204020203"/>
              </a:rPr>
              <a:t>mengubah pola  bit </a:t>
            </a:r>
            <a:r>
              <a:rPr sz="2800" b="1" dirty="0">
                <a:solidFill>
                  <a:srgbClr val="385622"/>
                </a:solidFill>
                <a:latin typeface="Segoe UI Light" panose="020B0502040204020203"/>
                <a:cs typeface="Segoe UI Light" panose="020B0502040204020203"/>
              </a:rPr>
              <a:t>dari </a:t>
            </a:r>
            <a:r>
              <a:rPr sz="2800" b="1" spc="-5" dirty="0">
                <a:solidFill>
                  <a:srgbClr val="385622"/>
                </a:solidFill>
                <a:latin typeface="Segoe UI Light" panose="020B0502040204020203"/>
                <a:cs typeface="Segoe UI Light" panose="020B0502040204020203"/>
              </a:rPr>
              <a:t>pengingat </a:t>
            </a:r>
            <a:r>
              <a:rPr sz="2800" b="1" dirty="0">
                <a:solidFill>
                  <a:srgbClr val="385622"/>
                </a:solidFill>
                <a:latin typeface="Segoe UI Light" panose="020B0502040204020203"/>
                <a:cs typeface="Segoe UI Light" panose="020B0502040204020203"/>
              </a:rPr>
              <a:t>digital </a:t>
            </a:r>
            <a:r>
              <a:rPr sz="2800" b="1" spc="-5" dirty="0">
                <a:solidFill>
                  <a:srgbClr val="385622"/>
                </a:solidFill>
                <a:latin typeface="Segoe UI Light" panose="020B0502040204020203"/>
                <a:cs typeface="Segoe UI Light" panose="020B0502040204020203"/>
              </a:rPr>
              <a:t>menjadi </a:t>
            </a:r>
            <a:r>
              <a:rPr sz="2800" b="1" dirty="0">
                <a:solidFill>
                  <a:srgbClr val="385622"/>
                </a:solidFill>
                <a:latin typeface="Segoe UI Light" panose="020B0502040204020203"/>
                <a:cs typeface="Segoe UI Light" panose="020B0502040204020203"/>
              </a:rPr>
              <a:t>tegangan  </a:t>
            </a:r>
            <a:r>
              <a:rPr sz="2800" b="1" spc="-5" dirty="0">
                <a:solidFill>
                  <a:srgbClr val="385622"/>
                </a:solidFill>
                <a:latin typeface="Segoe UI Light" panose="020B0502040204020203"/>
                <a:cs typeface="Segoe UI Light" panose="020B0502040204020203"/>
              </a:rPr>
              <a:t>analog, </a:t>
            </a:r>
            <a:r>
              <a:rPr sz="2800" b="1" dirty="0">
                <a:solidFill>
                  <a:srgbClr val="385622"/>
                </a:solidFill>
                <a:latin typeface="Segoe UI Light" panose="020B0502040204020203"/>
                <a:cs typeface="Segoe UI Light" panose="020B0502040204020203"/>
              </a:rPr>
              <a:t>yang </a:t>
            </a:r>
            <a:r>
              <a:rPr sz="2800" b="1" spc="-5" dirty="0">
                <a:solidFill>
                  <a:srgbClr val="385622"/>
                </a:solidFill>
                <a:latin typeface="Segoe UI Light" panose="020B0502040204020203"/>
                <a:cs typeface="Segoe UI Light" panose="020B0502040204020203"/>
              </a:rPr>
              <a:t>selanjutnya </a:t>
            </a:r>
            <a:r>
              <a:rPr sz="2800" b="1" dirty="0">
                <a:solidFill>
                  <a:srgbClr val="385622"/>
                </a:solidFill>
                <a:latin typeface="Segoe UI Light" panose="020B0502040204020203"/>
                <a:cs typeface="Segoe UI Light" panose="020B0502040204020203"/>
              </a:rPr>
              <a:t>akan  membangkitkan </a:t>
            </a:r>
            <a:r>
              <a:rPr sz="2800" b="1" spc="-5" dirty="0">
                <a:solidFill>
                  <a:srgbClr val="385622"/>
                </a:solidFill>
                <a:latin typeface="Segoe UI Light" panose="020B0502040204020203"/>
                <a:cs typeface="Segoe UI Light" panose="020B0502040204020203"/>
              </a:rPr>
              <a:t>elektron </a:t>
            </a:r>
            <a:r>
              <a:rPr sz="2800" b="1" dirty="0">
                <a:solidFill>
                  <a:srgbClr val="385622"/>
                </a:solidFill>
                <a:latin typeface="Segoe UI Light" panose="020B0502040204020203"/>
                <a:cs typeface="Segoe UI Light" panose="020B0502040204020203"/>
              </a:rPr>
              <a:t>yang </a:t>
            </a:r>
            <a:r>
              <a:rPr sz="2800" b="1" spc="-5" dirty="0">
                <a:solidFill>
                  <a:srgbClr val="385622"/>
                </a:solidFill>
                <a:latin typeface="Segoe UI Light" panose="020B0502040204020203"/>
                <a:cs typeface="Segoe UI Light" panose="020B0502040204020203"/>
              </a:rPr>
              <a:t>digunakan  untuk menembak </a:t>
            </a:r>
            <a:r>
              <a:rPr sz="2800" b="1" dirty="0">
                <a:solidFill>
                  <a:srgbClr val="385622"/>
                </a:solidFill>
                <a:latin typeface="Segoe UI Light" panose="020B0502040204020203"/>
                <a:cs typeface="Segoe UI Light" panose="020B0502040204020203"/>
              </a:rPr>
              <a:t>fosfor </a:t>
            </a:r>
            <a:r>
              <a:rPr sz="2800" b="1" spc="5" dirty="0">
                <a:solidFill>
                  <a:srgbClr val="385622"/>
                </a:solidFill>
                <a:latin typeface="Segoe UI Light" panose="020B0502040204020203"/>
                <a:cs typeface="Segoe UI Light" panose="020B0502040204020203"/>
              </a:rPr>
              <a:t>pada </a:t>
            </a:r>
            <a:r>
              <a:rPr sz="2800" b="1" dirty="0">
                <a:solidFill>
                  <a:srgbClr val="385622"/>
                </a:solidFill>
                <a:latin typeface="Segoe UI Light" panose="020B0502040204020203"/>
                <a:cs typeface="Segoe UI Light" panose="020B0502040204020203"/>
              </a:rPr>
              <a:t>layar</a:t>
            </a:r>
            <a:r>
              <a:rPr sz="2800" b="1" spc="-40" dirty="0">
                <a:solidFill>
                  <a:srgbClr val="385622"/>
                </a:solidFill>
                <a:latin typeface="Segoe UI Light" panose="020B0502040204020203"/>
                <a:cs typeface="Segoe UI Light" panose="020B0502040204020203"/>
              </a:rPr>
              <a:t> </a:t>
            </a:r>
            <a:r>
              <a:rPr sz="2800" b="1" dirty="0">
                <a:solidFill>
                  <a:srgbClr val="385622"/>
                </a:solidFill>
                <a:latin typeface="Segoe UI Light" panose="020B0502040204020203"/>
                <a:cs typeface="Segoe UI Light" panose="020B0502040204020203"/>
              </a:rPr>
              <a:t>tampilan.</a:t>
            </a:r>
            <a:endParaRPr sz="2800" b="1" dirty="0">
              <a:latin typeface="Segoe UI Light" panose="020B0502040204020203"/>
              <a:cs typeface="Segoe UI Light" panose="020B0502040204020203"/>
            </a:endParaRPr>
          </a:p>
        </p:txBody>
      </p:sp>
      <p:sp>
        <p:nvSpPr>
          <p:cNvPr id="2" name="TextBox 1"/>
          <p:cNvSpPr txBox="1"/>
          <p:nvPr/>
        </p:nvSpPr>
        <p:spPr>
          <a:xfrm>
            <a:off x="95250" y="2481694"/>
            <a:ext cx="4333903" cy="523220"/>
          </a:xfrm>
          <a:prstGeom prst="rect">
            <a:avLst/>
          </a:prstGeom>
          <a:noFill/>
        </p:spPr>
        <p:txBody>
          <a:bodyPr wrap="square" rtlCol="0">
            <a:spAutoFit/>
          </a:bodyPr>
          <a:lstStyle/>
          <a:p>
            <a:r>
              <a:rPr lang="en-US" sz="2800" b="1" i="1" dirty="0" smtClean="0">
                <a:latin typeface="Rockwell" panose="02060603020205020403" pitchFamily="18" charset="0"/>
                <a:cs typeface="Segoe UI" panose="020B0502040204020203" pitchFamily="34" charset="0"/>
              </a:rPr>
              <a:t>DISPLAY PROCESSOR</a:t>
            </a:r>
            <a:endParaRPr lang="en-US" sz="2800" b="1" i="1" dirty="0">
              <a:latin typeface="Rockwell" panose="02060603020205020403" pitchFamily="18" charset="0"/>
              <a:cs typeface="Segoe UI" panose="020B0502040204020203" pitchFamily="34" charset="0"/>
            </a:endParaRPr>
          </a:p>
        </p:txBody>
      </p:sp>
      <p:sp>
        <p:nvSpPr>
          <p:cNvPr id="12" name="object 10"/>
          <p:cNvSpPr/>
          <p:nvPr/>
        </p:nvSpPr>
        <p:spPr>
          <a:xfrm>
            <a:off x="8229054" y="52221"/>
            <a:ext cx="3962946" cy="3962946"/>
          </a:xfrm>
          <a:prstGeom prst="rect">
            <a:avLst/>
          </a:prstGeom>
          <a:blipFill>
            <a:blip r:embed="rId3" cstate="print">
              <a:extLst>
                <a:ext uri="{BEBA8EAE-BF5A-486C-A8C5-ECC9F3942E4B}">
                  <a14:imgProps xmlns:a14="http://schemas.microsoft.com/office/drawing/2010/main">
                    <a14:imgLayer r:embed="rId4">
                      <a14:imgEffect>
                        <a14:saturation sat="0"/>
                      </a14:imgEffect>
                    </a14:imgLayer>
                  </a14:imgProps>
                </a:ext>
              </a:extLst>
            </a:blip>
            <a:stretch>
              <a:fillRect/>
            </a:stretch>
          </a:blipFill>
        </p:spPr>
        <p:txBody>
          <a:bodyPr wrap="square" lIns="0" tIns="0" rIns="0" bIns="0" rtlCol="0"/>
          <a:lstStyle/>
          <a:p>
            <a:endParaRPr/>
          </a:p>
        </p:txBody>
      </p:sp>
      <p:sp>
        <p:nvSpPr>
          <p:cNvPr id="7" name="Bent Arrow 6"/>
          <p:cNvSpPr/>
          <p:nvPr/>
        </p:nvSpPr>
        <p:spPr>
          <a:xfrm rot="5400000">
            <a:off x="5458692" y="1882465"/>
            <a:ext cx="1059870" cy="2712027"/>
          </a:xfrm>
          <a:prstGeom prst="ben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335133" y="2433308"/>
            <a:ext cx="6554040" cy="3336811"/>
          </a:xfrm>
          <a:prstGeom prst="rect">
            <a:avLst/>
          </a:prstGeom>
          <a:solidFill>
            <a:schemeClr val="bg1">
              <a:lumMod val="95000"/>
            </a:schemeClr>
          </a:solidFill>
        </p:spPr>
        <p:txBody>
          <a:bodyPr vert="horz" wrap="square" lIns="0" tIns="12700" rIns="0" bIns="0" rtlCol="0">
            <a:spAutoFit/>
          </a:bodyPr>
          <a:lstStyle/>
          <a:p>
            <a:pPr marL="12700" marR="5080" algn="just">
              <a:lnSpc>
                <a:spcPct val="100000"/>
              </a:lnSpc>
              <a:spcBef>
                <a:spcPts val="100"/>
              </a:spcBef>
            </a:pPr>
            <a:r>
              <a:rPr sz="2400" b="1" spc="-5" dirty="0">
                <a:solidFill>
                  <a:srgbClr val="385622"/>
                </a:solidFill>
                <a:latin typeface="Segoe UI Light" panose="020B0502040204020203"/>
                <a:cs typeface="Segoe UI Light" panose="020B0502040204020203"/>
              </a:rPr>
              <a:t>Monitor </a:t>
            </a:r>
            <a:r>
              <a:rPr sz="2400" b="1" dirty="0">
                <a:solidFill>
                  <a:srgbClr val="385622"/>
                </a:solidFill>
                <a:latin typeface="Segoe UI Light" panose="020B0502040204020203"/>
                <a:cs typeface="Segoe UI Light" panose="020B0502040204020203"/>
              </a:rPr>
              <a:t>merupakan </a:t>
            </a:r>
            <a:r>
              <a:rPr sz="2400" b="1" spc="-5" dirty="0">
                <a:solidFill>
                  <a:srgbClr val="385622"/>
                </a:solidFill>
                <a:latin typeface="Segoe UI Light" panose="020B0502040204020203"/>
                <a:cs typeface="Segoe UI Light" panose="020B0502040204020203"/>
              </a:rPr>
              <a:t>salah satu perangkat </a:t>
            </a:r>
            <a:r>
              <a:rPr sz="2400" b="1" dirty="0">
                <a:solidFill>
                  <a:srgbClr val="385622"/>
                </a:solidFill>
                <a:latin typeface="Segoe UI Light" panose="020B0502040204020203"/>
                <a:cs typeface="Segoe UI Light" panose="020B0502040204020203"/>
              </a:rPr>
              <a:t>keras  </a:t>
            </a:r>
            <a:r>
              <a:rPr sz="2400" b="1" spc="-15" dirty="0">
                <a:solidFill>
                  <a:srgbClr val="385622"/>
                </a:solidFill>
                <a:latin typeface="Segoe UI Light" panose="020B0502040204020203"/>
                <a:cs typeface="Segoe UI Light" panose="020B0502040204020203"/>
              </a:rPr>
              <a:t>(Hardware) </a:t>
            </a:r>
            <a:r>
              <a:rPr sz="2400" b="1" spc="-5" dirty="0">
                <a:solidFill>
                  <a:srgbClr val="385622"/>
                </a:solidFill>
                <a:latin typeface="Segoe UI Light" panose="020B0502040204020203"/>
                <a:cs typeface="Segoe UI Light" panose="020B0502040204020203"/>
              </a:rPr>
              <a:t>yang </a:t>
            </a:r>
            <a:r>
              <a:rPr sz="2400" b="1" dirty="0">
                <a:solidFill>
                  <a:srgbClr val="385622"/>
                </a:solidFill>
                <a:latin typeface="Segoe UI Light" panose="020B0502040204020203"/>
                <a:cs typeface="Segoe UI Light" panose="020B0502040204020203"/>
              </a:rPr>
              <a:t>digunakan </a:t>
            </a:r>
            <a:r>
              <a:rPr sz="2400" b="1" spc="-5" dirty="0">
                <a:solidFill>
                  <a:srgbClr val="385622"/>
                </a:solidFill>
                <a:latin typeface="Segoe UI Light" panose="020B0502040204020203"/>
                <a:cs typeface="Segoe UI Light" panose="020B0502040204020203"/>
              </a:rPr>
              <a:t>sebagai penampilan  output </a:t>
            </a:r>
            <a:r>
              <a:rPr lang="en-US" sz="2400" b="1" spc="-5" dirty="0" err="1" smtClean="0">
                <a:solidFill>
                  <a:srgbClr val="385622"/>
                </a:solidFill>
                <a:latin typeface="Segoe UI Light" panose="020B0502040204020203"/>
                <a:cs typeface="Segoe UI Light" panose="020B0502040204020203"/>
              </a:rPr>
              <a:t>dari</a:t>
            </a:r>
            <a:r>
              <a:rPr lang="en-US" sz="2400" b="1" spc="-5" dirty="0" smtClean="0">
                <a:solidFill>
                  <a:srgbClr val="385622"/>
                </a:solidFill>
                <a:latin typeface="Segoe UI Light" panose="020B0502040204020203"/>
                <a:cs typeface="Segoe UI Light" panose="020B0502040204020203"/>
              </a:rPr>
              <a:t> </a:t>
            </a:r>
            <a:r>
              <a:rPr lang="en-US" sz="2400" b="1" spc="-5" dirty="0" err="1" smtClean="0">
                <a:solidFill>
                  <a:srgbClr val="385622"/>
                </a:solidFill>
                <a:latin typeface="Segoe UI Light" panose="020B0502040204020203"/>
                <a:cs typeface="Segoe UI Light" panose="020B0502040204020203"/>
              </a:rPr>
              <a:t>komputer</a:t>
            </a:r>
            <a:r>
              <a:rPr sz="2400" b="1" spc="-35" dirty="0" smtClean="0">
                <a:solidFill>
                  <a:srgbClr val="385622"/>
                </a:solidFill>
                <a:latin typeface="Segoe UI Light" panose="020B0502040204020203"/>
                <a:cs typeface="Segoe UI Light" panose="020B0502040204020203"/>
              </a:rPr>
              <a:t>, </a:t>
            </a:r>
            <a:r>
              <a:rPr sz="2400" b="1" spc="-5" dirty="0">
                <a:solidFill>
                  <a:srgbClr val="385622"/>
                </a:solidFill>
                <a:latin typeface="Segoe UI Light" panose="020B0502040204020203"/>
                <a:cs typeface="Segoe UI Light" panose="020B0502040204020203"/>
              </a:rPr>
              <a:t>dan  </a:t>
            </a:r>
            <a:r>
              <a:rPr sz="2400" b="1" dirty="0">
                <a:solidFill>
                  <a:srgbClr val="385622"/>
                </a:solidFill>
                <a:latin typeface="Segoe UI Light" panose="020B0502040204020203"/>
                <a:cs typeface="Segoe UI Light" panose="020B0502040204020203"/>
              </a:rPr>
              <a:t>kegunaannya </a:t>
            </a:r>
            <a:r>
              <a:rPr sz="2400" b="1" spc="-5" dirty="0">
                <a:solidFill>
                  <a:srgbClr val="385622"/>
                </a:solidFill>
                <a:latin typeface="Segoe UI Light" panose="020B0502040204020203"/>
                <a:cs typeface="Segoe UI Light" panose="020B0502040204020203"/>
              </a:rPr>
              <a:t>tersebut </a:t>
            </a:r>
            <a:r>
              <a:rPr sz="2400" b="1" dirty="0">
                <a:solidFill>
                  <a:srgbClr val="385622"/>
                </a:solidFill>
                <a:latin typeface="Segoe UI Light" panose="020B0502040204020203"/>
                <a:cs typeface="Segoe UI Light" panose="020B0502040204020203"/>
              </a:rPr>
              <a:t>tidak </a:t>
            </a:r>
            <a:r>
              <a:rPr sz="2400" b="1" spc="-5" dirty="0">
                <a:solidFill>
                  <a:srgbClr val="385622"/>
                </a:solidFill>
                <a:latin typeface="Segoe UI Light" panose="020B0502040204020203"/>
                <a:cs typeface="Segoe UI Light" panose="020B0502040204020203"/>
              </a:rPr>
              <a:t>dapat dipisahkan  dalam </a:t>
            </a:r>
            <a:r>
              <a:rPr sz="2400" b="1" dirty="0">
                <a:solidFill>
                  <a:srgbClr val="385622"/>
                </a:solidFill>
                <a:latin typeface="Segoe UI Light" panose="020B0502040204020203"/>
                <a:cs typeface="Segoe UI Light" panose="020B0502040204020203"/>
              </a:rPr>
              <a:t>pemakaian </a:t>
            </a:r>
            <a:r>
              <a:rPr sz="2400" b="1" spc="-5" dirty="0">
                <a:solidFill>
                  <a:srgbClr val="385622"/>
                </a:solidFill>
                <a:latin typeface="Segoe UI Light" panose="020B0502040204020203"/>
                <a:cs typeface="Segoe UI Light" panose="020B0502040204020203"/>
              </a:rPr>
              <a:t>suatu </a:t>
            </a:r>
            <a:r>
              <a:rPr sz="2400" b="1" spc="-35" dirty="0">
                <a:solidFill>
                  <a:srgbClr val="385622"/>
                </a:solidFill>
                <a:latin typeface="Segoe UI Light" panose="020B0502040204020203"/>
                <a:cs typeface="Segoe UI Light" panose="020B0502040204020203"/>
              </a:rPr>
              <a:t>komputer, </a:t>
            </a:r>
            <a:r>
              <a:rPr sz="2400" b="1" spc="-5" dirty="0">
                <a:solidFill>
                  <a:srgbClr val="385622"/>
                </a:solidFill>
                <a:latin typeface="Segoe UI Light" panose="020B0502040204020203"/>
                <a:cs typeface="Segoe UI Light" panose="020B0502040204020203"/>
              </a:rPr>
              <a:t>sehingga  dikarenakan monitor itu </a:t>
            </a:r>
            <a:r>
              <a:rPr sz="2400" b="1" spc="-5" dirty="0" err="1">
                <a:solidFill>
                  <a:srgbClr val="385622"/>
                </a:solidFill>
                <a:latin typeface="Segoe UI Light" panose="020B0502040204020203"/>
                <a:cs typeface="Segoe UI Light" panose="020B0502040204020203"/>
              </a:rPr>
              <a:t>sebagai</a:t>
            </a:r>
            <a:r>
              <a:rPr sz="2400" b="1" spc="-5" dirty="0">
                <a:solidFill>
                  <a:srgbClr val="385622"/>
                </a:solidFill>
                <a:latin typeface="Segoe UI Light" panose="020B0502040204020203"/>
                <a:cs typeface="Segoe UI Light" panose="020B0502040204020203"/>
              </a:rPr>
              <a:t> </a:t>
            </a:r>
            <a:r>
              <a:rPr sz="2400" b="1" spc="-5" dirty="0" err="1" smtClean="0">
                <a:solidFill>
                  <a:srgbClr val="385622"/>
                </a:solidFill>
                <a:latin typeface="Segoe UI Light" panose="020B0502040204020203"/>
                <a:cs typeface="Segoe UI Light" panose="020B0502040204020203"/>
              </a:rPr>
              <a:t>penampilan</a:t>
            </a:r>
            <a:r>
              <a:rPr lang="en-US" sz="2400" b="1" spc="-5" dirty="0">
                <a:solidFill>
                  <a:srgbClr val="385622"/>
                </a:solidFill>
                <a:latin typeface="Segoe UI Light" panose="020B0502040204020203"/>
                <a:cs typeface="Segoe UI Light" panose="020B0502040204020203"/>
              </a:rPr>
              <a:t> </a:t>
            </a:r>
            <a:r>
              <a:rPr lang="en-US" sz="2400" b="1" spc="-5" dirty="0" smtClean="0">
                <a:solidFill>
                  <a:srgbClr val="385622"/>
                </a:solidFill>
                <a:latin typeface="Segoe UI Light" panose="020B0502040204020203"/>
                <a:cs typeface="Segoe UI Light" panose="020B0502040204020203"/>
              </a:rPr>
              <a:t>output/</a:t>
            </a:r>
            <a:r>
              <a:rPr lang="en-US" sz="2400" b="1" spc="-5" dirty="0" err="1" smtClean="0">
                <a:solidFill>
                  <a:srgbClr val="385622"/>
                </a:solidFill>
                <a:latin typeface="Segoe UI Light" panose="020B0502040204020203"/>
                <a:cs typeface="Segoe UI Light" panose="020B0502040204020203"/>
              </a:rPr>
              <a:t>gambar</a:t>
            </a:r>
            <a:r>
              <a:rPr lang="en-US" sz="2400" b="1" spc="-5" dirty="0" smtClean="0">
                <a:solidFill>
                  <a:srgbClr val="385622"/>
                </a:solidFill>
                <a:latin typeface="Segoe UI Light" panose="020B0502040204020203"/>
                <a:cs typeface="Segoe UI Light" panose="020B0502040204020203"/>
              </a:rPr>
              <a:t>,</a:t>
            </a:r>
            <a:r>
              <a:rPr sz="2400" b="1" spc="-5" dirty="0" smtClean="0">
                <a:solidFill>
                  <a:srgbClr val="385622"/>
                </a:solidFill>
                <a:latin typeface="Segoe UI Light" panose="020B0502040204020203"/>
                <a:cs typeface="Segoe UI Light" panose="020B0502040204020203"/>
              </a:rPr>
              <a:t> </a:t>
            </a:r>
            <a:r>
              <a:rPr sz="2400" b="1" spc="-5" dirty="0">
                <a:solidFill>
                  <a:srgbClr val="385622"/>
                </a:solidFill>
                <a:latin typeface="Segoe UI Light" panose="020B0502040204020203"/>
                <a:cs typeface="Segoe UI Light" panose="020B0502040204020203"/>
              </a:rPr>
              <a:t>maka tentunya </a:t>
            </a:r>
            <a:r>
              <a:rPr sz="2400" b="1" dirty="0">
                <a:solidFill>
                  <a:srgbClr val="385622"/>
                </a:solidFill>
                <a:latin typeface="Segoe UI Light" panose="020B0502040204020203"/>
                <a:cs typeface="Segoe UI Light" panose="020B0502040204020203"/>
              </a:rPr>
              <a:t>komputer </a:t>
            </a:r>
            <a:r>
              <a:rPr sz="2400" b="1" spc="-5" dirty="0">
                <a:solidFill>
                  <a:srgbClr val="385622"/>
                </a:solidFill>
                <a:latin typeface="Segoe UI Light" panose="020B0502040204020203"/>
                <a:cs typeface="Segoe UI Light" panose="020B0502040204020203"/>
              </a:rPr>
              <a:t>sangat sulit  digunakan dan bahkan sama sekali </a:t>
            </a:r>
            <a:r>
              <a:rPr sz="2400" b="1" dirty="0">
                <a:solidFill>
                  <a:srgbClr val="385622"/>
                </a:solidFill>
                <a:latin typeface="Segoe UI Light" panose="020B0502040204020203"/>
                <a:cs typeface="Segoe UI Light" panose="020B0502040204020203"/>
              </a:rPr>
              <a:t>tidak </a:t>
            </a:r>
            <a:r>
              <a:rPr sz="2400" b="1" spc="-5" dirty="0">
                <a:solidFill>
                  <a:srgbClr val="385622"/>
                </a:solidFill>
                <a:latin typeface="Segoe UI Light" panose="020B0502040204020203"/>
                <a:cs typeface="Segoe UI Light" panose="020B0502040204020203"/>
              </a:rPr>
              <a:t>dapat  digunakan </a:t>
            </a:r>
            <a:r>
              <a:rPr sz="2400" b="1" dirty="0">
                <a:solidFill>
                  <a:srgbClr val="385622"/>
                </a:solidFill>
                <a:latin typeface="Segoe UI Light" panose="020B0502040204020203"/>
                <a:cs typeface="Segoe UI Light" panose="020B0502040204020203"/>
              </a:rPr>
              <a:t>tanpa </a:t>
            </a:r>
            <a:r>
              <a:rPr sz="2400" b="1" dirty="0" err="1">
                <a:solidFill>
                  <a:srgbClr val="385622"/>
                </a:solidFill>
                <a:latin typeface="Segoe UI Light" panose="020B0502040204020203"/>
                <a:cs typeface="Segoe UI Light" panose="020B0502040204020203"/>
              </a:rPr>
              <a:t>menggunakan</a:t>
            </a:r>
            <a:r>
              <a:rPr sz="2400" b="1" spc="30" dirty="0">
                <a:solidFill>
                  <a:srgbClr val="385622"/>
                </a:solidFill>
                <a:latin typeface="Segoe UI Light" panose="020B0502040204020203"/>
                <a:cs typeface="Segoe UI Light" panose="020B0502040204020203"/>
              </a:rPr>
              <a:t> </a:t>
            </a:r>
            <a:r>
              <a:rPr lang="en-US" sz="2400" b="1" spc="-35" dirty="0" smtClean="0">
                <a:solidFill>
                  <a:srgbClr val="385622"/>
                </a:solidFill>
                <a:latin typeface="Segoe UI Light" panose="020B0502040204020203"/>
                <a:cs typeface="Segoe UI Light" panose="020B0502040204020203"/>
              </a:rPr>
              <a:t>monitor.</a:t>
            </a:r>
            <a:endParaRPr sz="2400" b="1" dirty="0">
              <a:latin typeface="Segoe UI Light" panose="020B0502040204020203"/>
              <a:cs typeface="Segoe UI Light" panose="020B0502040204020203"/>
            </a:endParaRPr>
          </a:p>
        </p:txBody>
      </p:sp>
      <p:sp>
        <p:nvSpPr>
          <p:cNvPr id="11" name="object 6"/>
          <p:cNvSpPr/>
          <p:nvPr/>
        </p:nvSpPr>
        <p:spPr>
          <a:xfrm>
            <a:off x="7432665" y="472682"/>
            <a:ext cx="3919728" cy="3921252"/>
          </a:xfrm>
          <a:prstGeom prst="rect">
            <a:avLst/>
          </a:prstGeom>
          <a:blipFill>
            <a:blip r:embed="rId2" cstate="print"/>
            <a:stretch>
              <a:fillRect/>
            </a:stretch>
          </a:blipFill>
        </p:spPr>
        <p:txBody>
          <a:bodyPr wrap="square" lIns="0" tIns="0" rIns="0" bIns="0" rtlCol="0"/>
          <a:lstStyle/>
          <a:p>
            <a:endParaRP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DISPLAY PROCESSOR</a:t>
            </a:r>
            <a:endParaRPr lang="en-US" sz="2400" dirty="0">
              <a:solidFill>
                <a:schemeClr val="bg1"/>
              </a:solidFill>
              <a:latin typeface="Adobe Caslon Pro Bold" panose="0205070206050A020403" pitchFamily="18" charset="0"/>
            </a:endParaRPr>
          </a:p>
        </p:txBody>
      </p:sp>
      <p:sp>
        <p:nvSpPr>
          <p:cNvPr id="5" name="TextBox 4"/>
          <p:cNvSpPr txBox="1"/>
          <p:nvPr/>
        </p:nvSpPr>
        <p:spPr>
          <a:xfrm>
            <a:off x="7778041" y="1425787"/>
            <a:ext cx="3228975" cy="923330"/>
          </a:xfrm>
          <a:prstGeom prst="rect">
            <a:avLst/>
          </a:prstGeom>
          <a:noFill/>
        </p:spPr>
        <p:txBody>
          <a:bodyPr wrap="square" rtlCol="0">
            <a:spAutoFit/>
          </a:bodyPr>
          <a:lstStyle/>
          <a:p>
            <a:pPr algn="ctr"/>
            <a:r>
              <a:rPr lang="en-US" sz="5400" dirty="0" smtClean="0">
                <a:latin typeface="Yu Gothic UI Light" panose="020B0300000000000000" pitchFamily="34" charset="-128"/>
                <a:ea typeface="Yu Gothic UI Light" panose="020B0300000000000000" pitchFamily="34" charset="-128"/>
              </a:rPr>
              <a:t>MONITOR</a:t>
            </a:r>
            <a:endParaRPr lang="en-US" sz="5400" dirty="0">
              <a:latin typeface="Yu Gothic UI Light" panose="020B0300000000000000" pitchFamily="34" charset="-128"/>
              <a:ea typeface="Yu Gothic UI Light" panose="020B0300000000000000"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07818" y="2460914"/>
            <a:ext cx="6702136" cy="2351926"/>
          </a:xfrm>
          <a:prstGeom prst="rect">
            <a:avLst/>
          </a:prstGeom>
          <a:solidFill>
            <a:schemeClr val="bg1">
              <a:lumMod val="95000"/>
            </a:schemeClr>
          </a:solidFill>
        </p:spPr>
        <p:txBody>
          <a:bodyPr vert="horz" wrap="square" lIns="0" tIns="12700" rIns="0" bIns="0" rtlCol="0">
            <a:spAutoFit/>
          </a:bodyPr>
          <a:lstStyle/>
          <a:p>
            <a:pPr marL="502285" marR="5080">
              <a:lnSpc>
                <a:spcPct val="100000"/>
              </a:lnSpc>
              <a:spcBef>
                <a:spcPts val="975"/>
              </a:spcBef>
              <a:tabLst>
                <a:tab pos="731520" algn="l"/>
              </a:tabLst>
            </a:pPr>
            <a:r>
              <a:rPr lang="en-US" sz="3200" b="1" dirty="0">
                <a:solidFill>
                  <a:srgbClr val="C55A11"/>
                </a:solidFill>
                <a:latin typeface="Segoe UI Light" panose="020B0502040204020203"/>
                <a:cs typeface="Segoe UI Light" panose="020B0502040204020203"/>
              </a:rPr>
              <a:t>Monitor </a:t>
            </a:r>
            <a:r>
              <a:rPr lang="en-US" sz="3200" b="1" spc="-5" dirty="0" err="1">
                <a:solidFill>
                  <a:srgbClr val="C55A11"/>
                </a:solidFill>
                <a:latin typeface="Segoe UI Light" panose="020B0502040204020203"/>
                <a:cs typeface="Segoe UI Light" panose="020B0502040204020203"/>
              </a:rPr>
              <a:t>Catoda</a:t>
            </a:r>
            <a:r>
              <a:rPr lang="en-US" sz="3200" b="1" spc="-5" dirty="0">
                <a:solidFill>
                  <a:srgbClr val="C55A11"/>
                </a:solidFill>
                <a:latin typeface="Segoe UI Light" panose="020B0502040204020203"/>
                <a:cs typeface="Segoe UI Light" panose="020B0502040204020203"/>
              </a:rPr>
              <a:t> Ray </a:t>
            </a:r>
            <a:r>
              <a:rPr lang="en-US" sz="3200" b="1" spc="-110" dirty="0">
                <a:solidFill>
                  <a:srgbClr val="C55A11"/>
                </a:solidFill>
                <a:latin typeface="Segoe UI Light" panose="020B0502040204020203"/>
                <a:cs typeface="Segoe UI Light" panose="020B0502040204020203"/>
              </a:rPr>
              <a:t>Tube </a:t>
            </a:r>
            <a:r>
              <a:rPr lang="en-US" sz="3200" b="1" spc="-5" dirty="0">
                <a:solidFill>
                  <a:srgbClr val="C55A11"/>
                </a:solidFill>
                <a:latin typeface="Segoe UI Light" panose="020B0502040204020203"/>
                <a:cs typeface="Segoe UI Light" panose="020B0502040204020203"/>
              </a:rPr>
              <a:t>(CRT), </a:t>
            </a:r>
            <a:r>
              <a:rPr lang="en-US" sz="2400" b="1" dirty="0">
                <a:solidFill>
                  <a:srgbClr val="385622"/>
                </a:solidFill>
                <a:latin typeface="Segoe UI Light" panose="020B0502040204020203"/>
                <a:cs typeface="Segoe UI Light" panose="020B0502040204020203"/>
              </a:rPr>
              <a:t>Monitor  </a:t>
            </a:r>
            <a:r>
              <a:rPr lang="en-US" sz="2400" b="1" spc="-5" dirty="0" err="1">
                <a:solidFill>
                  <a:srgbClr val="385622"/>
                </a:solidFill>
                <a:latin typeface="Segoe UI Light" panose="020B0502040204020203"/>
                <a:cs typeface="Segoe UI Light" panose="020B0502040204020203"/>
              </a:rPr>
              <a:t>ini</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merupakan</a:t>
            </a:r>
            <a:r>
              <a:rPr lang="en-US" sz="2400" b="1" dirty="0">
                <a:solidFill>
                  <a:srgbClr val="385622"/>
                </a:solidFill>
                <a:latin typeface="Segoe UI Light" panose="020B0502040204020203"/>
                <a:cs typeface="Segoe UI Light" panose="020B0502040204020203"/>
              </a:rPr>
              <a:t> monitor </a:t>
            </a:r>
            <a:r>
              <a:rPr lang="en-US" sz="2400" b="1" spc="-5" dirty="0">
                <a:solidFill>
                  <a:srgbClr val="385622"/>
                </a:solidFill>
                <a:latin typeface="Segoe UI Light" panose="020B0502040204020203"/>
                <a:cs typeface="Segoe UI Light" panose="020B0502040204020203"/>
              </a:rPr>
              <a:t>yang </a:t>
            </a:r>
            <a:r>
              <a:rPr lang="en-US" sz="2400" b="1" dirty="0" err="1">
                <a:solidFill>
                  <a:srgbClr val="385622"/>
                </a:solidFill>
                <a:latin typeface="Segoe UI Light" panose="020B0502040204020203"/>
                <a:cs typeface="Segoe UI Light" panose="020B0502040204020203"/>
              </a:rPr>
              <a:t>mempunyai</a:t>
            </a:r>
            <a:r>
              <a:rPr lang="en-US" sz="2400" b="1"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tabung</a:t>
            </a:r>
            <a:r>
              <a:rPr lang="en-US" sz="2400" b="1" spc="-5" dirty="0">
                <a:solidFill>
                  <a:srgbClr val="385622"/>
                </a:solidFill>
                <a:latin typeface="Segoe UI Light" panose="020B0502040204020203"/>
                <a:cs typeface="Segoe UI Light" panose="020B0502040204020203"/>
              </a:rPr>
              <a:t>  yang </a:t>
            </a:r>
            <a:r>
              <a:rPr lang="en-US" sz="2400" b="1" spc="-10" dirty="0" err="1">
                <a:solidFill>
                  <a:srgbClr val="385622"/>
                </a:solidFill>
                <a:latin typeface="Segoe UI Light" panose="020B0502040204020203"/>
                <a:cs typeface="Segoe UI Light" panose="020B0502040204020203"/>
              </a:rPr>
              <a:t>memproduksi</a:t>
            </a:r>
            <a:r>
              <a:rPr lang="en-US" sz="2400" b="1" spc="-10" dirty="0">
                <a:solidFill>
                  <a:srgbClr val="385622"/>
                </a:solidFill>
                <a:latin typeface="Segoe UI Light" panose="020B0502040204020203"/>
                <a:cs typeface="Segoe UI Light" panose="020B0502040204020203"/>
              </a:rPr>
              <a:t> </a:t>
            </a:r>
            <a:r>
              <a:rPr lang="en-US" sz="2400" b="1" spc="-10" dirty="0" err="1">
                <a:solidFill>
                  <a:srgbClr val="385622"/>
                </a:solidFill>
                <a:latin typeface="Segoe UI Light" panose="020B0502040204020203"/>
                <a:cs typeface="Segoe UI Light" panose="020B0502040204020203"/>
              </a:rPr>
              <a:t>elektron</a:t>
            </a:r>
            <a:r>
              <a:rPr lang="en-US" sz="2400" b="1" spc="-10"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untuk</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menembak</a:t>
            </a:r>
            <a:r>
              <a:rPr lang="en-US" sz="2400" b="1" spc="-5" dirty="0">
                <a:solidFill>
                  <a:srgbClr val="385622"/>
                </a:solidFill>
                <a:latin typeface="Segoe UI Light" panose="020B0502040204020203"/>
                <a:cs typeface="Segoe UI Light" panose="020B0502040204020203"/>
              </a:rPr>
              <a:t> </a:t>
            </a:r>
            <a:r>
              <a:rPr lang="en-US" sz="2400" b="1" spc="-50" dirty="0" err="1">
                <a:solidFill>
                  <a:srgbClr val="385622"/>
                </a:solidFill>
                <a:latin typeface="Segoe UI Light" panose="020B0502040204020203"/>
                <a:cs typeface="Segoe UI Light" panose="020B0502040204020203"/>
              </a:rPr>
              <a:t>layar</a:t>
            </a:r>
            <a:r>
              <a:rPr lang="en-US" sz="2400" b="1" spc="-50"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sehingga</a:t>
            </a:r>
            <a:r>
              <a:rPr lang="en-US" sz="2400" b="1" spc="-5" dirty="0">
                <a:solidFill>
                  <a:srgbClr val="385622"/>
                </a:solidFill>
                <a:latin typeface="Segoe UI Light" panose="020B0502040204020203"/>
                <a:cs typeface="Segoe UI Light" panose="020B0502040204020203"/>
              </a:rPr>
              <a:t> </a:t>
            </a:r>
            <a:r>
              <a:rPr lang="en-US" sz="2400" b="1" spc="-10" dirty="0" err="1">
                <a:solidFill>
                  <a:srgbClr val="385622"/>
                </a:solidFill>
                <a:latin typeface="Segoe UI Light" panose="020B0502040204020203"/>
                <a:cs typeface="Segoe UI Light" panose="020B0502040204020203"/>
              </a:rPr>
              <a:t>tercipta</a:t>
            </a:r>
            <a:r>
              <a:rPr lang="en-US" sz="2400" b="1" spc="-10"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gambar</a:t>
            </a:r>
            <a:r>
              <a:rPr lang="en-US" sz="2400" b="1" spc="-5" dirty="0">
                <a:solidFill>
                  <a:srgbClr val="385622"/>
                </a:solidFill>
                <a:latin typeface="Segoe UI Light" panose="020B0502040204020203"/>
                <a:cs typeface="Segoe UI Light" panose="020B0502040204020203"/>
              </a:rPr>
              <a:t> di </a:t>
            </a:r>
            <a:r>
              <a:rPr lang="en-US" sz="2400" b="1" spc="-5" dirty="0" err="1">
                <a:solidFill>
                  <a:srgbClr val="385622"/>
                </a:solidFill>
                <a:latin typeface="Segoe UI Light" panose="020B0502040204020203"/>
                <a:cs typeface="Segoe UI Light" panose="020B0502040204020203"/>
              </a:rPr>
              <a:t>layar</a:t>
            </a:r>
            <a:r>
              <a:rPr lang="en-US" sz="2400" b="1" spc="-5" dirty="0">
                <a:solidFill>
                  <a:srgbClr val="385622"/>
                </a:solidFill>
                <a:latin typeface="Segoe UI Light" panose="020B0502040204020203"/>
                <a:cs typeface="Segoe UI Light" panose="020B0502040204020203"/>
              </a:rPr>
              <a:t> </a:t>
            </a:r>
            <a:r>
              <a:rPr lang="en-US" sz="2400" b="1" spc="10" dirty="0" err="1">
                <a:solidFill>
                  <a:srgbClr val="385622"/>
                </a:solidFill>
                <a:latin typeface="Segoe UI Light" panose="020B0502040204020203"/>
                <a:cs typeface="Segoe UI Light" panose="020B0502040204020203"/>
              </a:rPr>
              <a:t>seperti</a:t>
            </a:r>
            <a:r>
              <a:rPr lang="en-US" sz="2400" b="1" spc="10"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cara</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kerja</a:t>
            </a:r>
            <a:r>
              <a:rPr lang="en-US" sz="2400" b="1" spc="-5" dirty="0">
                <a:solidFill>
                  <a:srgbClr val="385622"/>
                </a:solidFill>
                <a:latin typeface="Segoe UI Light" panose="020B0502040204020203"/>
                <a:cs typeface="Segoe UI Light" panose="020B0502040204020203"/>
              </a:rPr>
              <a:t>  </a:t>
            </a:r>
            <a:r>
              <a:rPr lang="en-US" sz="2400" b="1" dirty="0" smtClean="0">
                <a:solidFill>
                  <a:srgbClr val="385622"/>
                </a:solidFill>
                <a:latin typeface="Segoe UI Light" panose="020B0502040204020203"/>
                <a:cs typeface="Segoe UI Light" panose="020B0502040204020203"/>
              </a:rPr>
              <a:t>televise.</a:t>
            </a:r>
            <a:endParaRPr lang="en-US" sz="2400" b="1" dirty="0">
              <a:latin typeface="Segoe UI Light" panose="020B0502040204020203"/>
              <a:cs typeface="Segoe UI Light" panose="020B0502040204020203"/>
            </a:endParaRP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dirty="0"/>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MONITOR</a:t>
            </a:r>
            <a:endParaRPr lang="en-US" sz="2400" dirty="0">
              <a:solidFill>
                <a:schemeClr val="bg1"/>
              </a:solidFill>
              <a:latin typeface="Adobe Caslon Pro Bold" panose="0205070206050A020403" pitchFamily="18" charset="0"/>
            </a:endParaRPr>
          </a:p>
        </p:txBody>
      </p:sp>
      <p:sp>
        <p:nvSpPr>
          <p:cNvPr id="4" name="Oval 3"/>
          <p:cNvSpPr/>
          <p:nvPr/>
        </p:nvSpPr>
        <p:spPr>
          <a:xfrm>
            <a:off x="207818" y="1527464"/>
            <a:ext cx="706582" cy="6961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375477" y="1539327"/>
            <a:ext cx="332509" cy="646331"/>
          </a:xfrm>
          <a:prstGeom prst="rect">
            <a:avLst/>
          </a:prstGeom>
          <a:noFill/>
        </p:spPr>
        <p:txBody>
          <a:bodyPr wrap="square" rtlCol="0">
            <a:spAutoFit/>
          </a:bodyPr>
          <a:lstStyle/>
          <a:p>
            <a:pPr algn="ctr"/>
            <a:r>
              <a:rPr lang="en-US" sz="3600" b="1" dirty="0" smtClean="0">
                <a:latin typeface="Yu Gothic UI Light" panose="020B0300000000000000" pitchFamily="34" charset="-128"/>
                <a:ea typeface="Yu Gothic UI Light" panose="020B0300000000000000" pitchFamily="34" charset="-128"/>
              </a:rPr>
              <a:t>1</a:t>
            </a:r>
            <a:endParaRPr lang="en-US" sz="3600" b="1" dirty="0">
              <a:latin typeface="Yu Gothic UI Light" panose="020B0300000000000000" pitchFamily="34" charset="-128"/>
              <a:ea typeface="Yu Gothic UI Light" panose="020B0300000000000000" pitchFamily="34" charset="-128"/>
            </a:endParaRPr>
          </a:p>
        </p:txBody>
      </p:sp>
      <p:sp>
        <p:nvSpPr>
          <p:cNvPr id="12" name="object 6"/>
          <p:cNvSpPr/>
          <p:nvPr/>
        </p:nvSpPr>
        <p:spPr>
          <a:xfrm>
            <a:off x="8453451" y="2185658"/>
            <a:ext cx="2897124" cy="29397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07818" y="2460914"/>
            <a:ext cx="6702136" cy="2228815"/>
          </a:xfrm>
          <a:prstGeom prst="rect">
            <a:avLst/>
          </a:prstGeom>
          <a:solidFill>
            <a:schemeClr val="bg1">
              <a:lumMod val="95000"/>
            </a:schemeClr>
          </a:solidFill>
        </p:spPr>
        <p:txBody>
          <a:bodyPr vert="horz" wrap="square" lIns="0" tIns="12700" rIns="0" bIns="0" rtlCol="0">
            <a:spAutoFit/>
          </a:bodyPr>
          <a:lstStyle/>
          <a:p>
            <a:pPr marL="730885" marR="5080" indent="-228600" algn="just">
              <a:lnSpc>
                <a:spcPct val="100000"/>
              </a:lnSpc>
              <a:spcBef>
                <a:spcPts val="975"/>
              </a:spcBef>
              <a:buFont typeface="Arial" panose="020B0604020202020204"/>
              <a:buChar char="•"/>
              <a:tabLst>
                <a:tab pos="731520" algn="l"/>
              </a:tabLst>
            </a:pPr>
            <a:r>
              <a:rPr lang="en-US" sz="2400" b="1" dirty="0">
                <a:solidFill>
                  <a:srgbClr val="C55A11"/>
                </a:solidFill>
                <a:latin typeface="Segoe UI Light" panose="020B0502040204020203"/>
                <a:cs typeface="Segoe UI Light" panose="020B0502040204020203"/>
              </a:rPr>
              <a:t>Monitor Liquid </a:t>
            </a:r>
            <a:r>
              <a:rPr lang="en-US" sz="2400" b="1" spc="-5" dirty="0">
                <a:solidFill>
                  <a:srgbClr val="C55A11"/>
                </a:solidFill>
                <a:latin typeface="Segoe UI Light" panose="020B0502040204020203"/>
                <a:cs typeface="Segoe UI Light" panose="020B0502040204020203"/>
              </a:rPr>
              <a:t>Cristal </a:t>
            </a:r>
            <a:r>
              <a:rPr lang="en-US" sz="2400" b="1" dirty="0">
                <a:solidFill>
                  <a:srgbClr val="C55A11"/>
                </a:solidFill>
                <a:latin typeface="Segoe UI Light" panose="020B0502040204020203"/>
                <a:cs typeface="Segoe UI Light" panose="020B0502040204020203"/>
              </a:rPr>
              <a:t>Display </a:t>
            </a:r>
            <a:r>
              <a:rPr lang="en-US" sz="2400" b="1" spc="-30" dirty="0">
                <a:solidFill>
                  <a:srgbClr val="C55A11"/>
                </a:solidFill>
                <a:latin typeface="Segoe UI Light" panose="020B0502040204020203"/>
                <a:cs typeface="Segoe UI Light" panose="020B0502040204020203"/>
              </a:rPr>
              <a:t>(LCD), </a:t>
            </a:r>
            <a:r>
              <a:rPr lang="en-US" sz="2400" b="1" spc="-5" dirty="0">
                <a:solidFill>
                  <a:srgbClr val="385622"/>
                </a:solidFill>
                <a:latin typeface="Segoe UI Light" panose="020B0502040204020203"/>
                <a:cs typeface="Segoe UI Light" panose="020B0502040204020203"/>
              </a:rPr>
              <a:t>Cara  </a:t>
            </a:r>
            <a:r>
              <a:rPr lang="en-US" sz="2400" b="1" dirty="0" err="1">
                <a:solidFill>
                  <a:srgbClr val="385622"/>
                </a:solidFill>
                <a:latin typeface="Segoe UI Light" panose="020B0502040204020203"/>
                <a:cs typeface="Segoe UI Light" panose="020B0502040204020203"/>
              </a:rPr>
              <a:t>kerja</a:t>
            </a:r>
            <a:r>
              <a:rPr lang="en-US" sz="2400" b="1" dirty="0">
                <a:solidFill>
                  <a:srgbClr val="385622"/>
                </a:solidFill>
                <a:latin typeface="Segoe UI Light" panose="020B0502040204020203"/>
                <a:cs typeface="Segoe UI Light" panose="020B0502040204020203"/>
              </a:rPr>
              <a:t> </a:t>
            </a:r>
            <a:r>
              <a:rPr lang="en-US" sz="2400" b="1" spc="-5" dirty="0">
                <a:solidFill>
                  <a:srgbClr val="385622"/>
                </a:solidFill>
                <a:latin typeface="Segoe UI Light" panose="020B0502040204020203"/>
                <a:cs typeface="Segoe UI Light" panose="020B0502040204020203"/>
              </a:rPr>
              <a:t>monitor </a:t>
            </a:r>
            <a:r>
              <a:rPr lang="en-US" sz="2400" b="1" spc="-5" dirty="0" err="1">
                <a:solidFill>
                  <a:srgbClr val="385622"/>
                </a:solidFill>
                <a:latin typeface="Segoe UI Light" panose="020B0502040204020203"/>
                <a:cs typeface="Segoe UI Light" panose="020B0502040204020203"/>
              </a:rPr>
              <a:t>ini</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adalah</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dengan</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memberikan</a:t>
            </a:r>
            <a:r>
              <a:rPr lang="en-US" sz="2400" b="1"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stimulasi</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arus</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listrik</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dari</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luar</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kepada</a:t>
            </a:r>
            <a:r>
              <a:rPr lang="en-US" sz="2400" b="1" dirty="0">
                <a:solidFill>
                  <a:srgbClr val="385622"/>
                </a:solidFill>
                <a:latin typeface="Segoe UI Light" panose="020B0502040204020203"/>
                <a:cs typeface="Segoe UI Light" panose="020B0502040204020203"/>
              </a:rPr>
              <a:t> </a:t>
            </a:r>
            <a:r>
              <a:rPr lang="en-US" sz="2400" b="1" spc="-5" dirty="0" smtClean="0">
                <a:solidFill>
                  <a:srgbClr val="385622"/>
                </a:solidFill>
                <a:latin typeface="Segoe UI Light" panose="020B0502040204020203"/>
                <a:cs typeface="Segoe UI Light" panose="020B0502040204020203"/>
              </a:rPr>
              <a:t>liquid </a:t>
            </a:r>
            <a:r>
              <a:rPr lang="en-US" sz="2400" b="1" spc="20" dirty="0">
                <a:solidFill>
                  <a:srgbClr val="385622"/>
                </a:solidFill>
                <a:latin typeface="Segoe UI Light" panose="020B0502040204020203"/>
                <a:cs typeface="Segoe UI Light" panose="020B0502040204020203"/>
              </a:rPr>
              <a:t>crystal  </a:t>
            </a:r>
            <a:r>
              <a:rPr lang="en-US" sz="2400" b="1" spc="-5" dirty="0">
                <a:solidFill>
                  <a:srgbClr val="385622"/>
                </a:solidFill>
                <a:latin typeface="Segoe UI Light" panose="020B0502040204020203"/>
                <a:cs typeface="Segoe UI Light" panose="020B0502040204020203"/>
              </a:rPr>
              <a:t>(</a:t>
            </a:r>
            <a:r>
              <a:rPr lang="en-US" sz="2400" b="1" spc="-5" dirty="0" err="1">
                <a:solidFill>
                  <a:srgbClr val="385622"/>
                </a:solidFill>
                <a:latin typeface="Segoe UI Light" panose="020B0502040204020203"/>
                <a:cs typeface="Segoe UI Light" panose="020B0502040204020203"/>
              </a:rPr>
              <a:t>materi</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bipheny</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Sehingga</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akan</a:t>
            </a:r>
            <a:r>
              <a:rPr lang="en-US" sz="2400" b="1"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mengubah</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properti</a:t>
            </a:r>
            <a:r>
              <a:rPr lang="en-US" sz="2400" b="1"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dari</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cahaya</a:t>
            </a:r>
            <a:r>
              <a:rPr lang="en-US" sz="2400" b="1" dirty="0">
                <a:solidFill>
                  <a:srgbClr val="385622"/>
                </a:solidFill>
                <a:latin typeface="Segoe UI Light" panose="020B0502040204020203"/>
                <a:cs typeface="Segoe UI Light" panose="020B0502040204020203"/>
              </a:rPr>
              <a:t> </a:t>
            </a:r>
            <a:r>
              <a:rPr lang="en-US" sz="2400" b="1" spc="-5" dirty="0">
                <a:solidFill>
                  <a:srgbClr val="385622"/>
                </a:solidFill>
                <a:latin typeface="Segoe UI Light" panose="020B0502040204020203"/>
                <a:cs typeface="Segoe UI Light" panose="020B0502040204020203"/>
              </a:rPr>
              <a:t>yang </a:t>
            </a:r>
            <a:r>
              <a:rPr lang="en-US" sz="2400" b="1" spc="-5" dirty="0" err="1">
                <a:solidFill>
                  <a:srgbClr val="385622"/>
                </a:solidFill>
                <a:latin typeface="Segoe UI Light" panose="020B0502040204020203"/>
                <a:cs typeface="Segoe UI Light" panose="020B0502040204020203"/>
              </a:rPr>
              <a:t>dilewatkan</a:t>
            </a:r>
            <a:r>
              <a:rPr lang="en-US" sz="2400" b="1" spc="15" dirty="0">
                <a:solidFill>
                  <a:srgbClr val="385622"/>
                </a:solidFill>
                <a:latin typeface="Segoe UI Light" panose="020B0502040204020203"/>
                <a:cs typeface="Segoe UI Light" panose="020B0502040204020203"/>
              </a:rPr>
              <a:t> crystal.</a:t>
            </a:r>
            <a:endParaRPr lang="en-US" sz="2400" b="1" dirty="0">
              <a:latin typeface="Segoe UI Light" panose="020B0502040204020203"/>
              <a:cs typeface="Segoe UI Light" panose="020B0502040204020203"/>
            </a:endParaRP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MONITOR</a:t>
            </a:r>
            <a:endParaRPr lang="en-US" sz="2400" dirty="0">
              <a:solidFill>
                <a:schemeClr val="bg1"/>
              </a:solidFill>
              <a:latin typeface="Adobe Caslon Pro Bold" panose="0205070206050A020403" pitchFamily="18" charset="0"/>
            </a:endParaRPr>
          </a:p>
        </p:txBody>
      </p:sp>
      <p:sp>
        <p:nvSpPr>
          <p:cNvPr id="4" name="Oval 3"/>
          <p:cNvSpPr/>
          <p:nvPr/>
        </p:nvSpPr>
        <p:spPr>
          <a:xfrm>
            <a:off x="207818" y="1527464"/>
            <a:ext cx="706582" cy="6961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375477" y="1539327"/>
            <a:ext cx="332509" cy="646331"/>
          </a:xfrm>
          <a:prstGeom prst="rect">
            <a:avLst/>
          </a:prstGeom>
          <a:noFill/>
        </p:spPr>
        <p:txBody>
          <a:bodyPr wrap="square" rtlCol="0">
            <a:spAutoFit/>
          </a:bodyPr>
          <a:lstStyle/>
          <a:p>
            <a:pPr algn="ctr"/>
            <a:r>
              <a:rPr lang="en-US" sz="3600" b="1" dirty="0">
                <a:latin typeface="Yu Gothic UI Light" panose="020B0300000000000000" pitchFamily="34" charset="-128"/>
                <a:ea typeface="Yu Gothic UI Light" panose="020B0300000000000000" pitchFamily="34" charset="-128"/>
              </a:rPr>
              <a:t>2</a:t>
            </a:r>
          </a:p>
        </p:txBody>
      </p:sp>
      <p:sp>
        <p:nvSpPr>
          <p:cNvPr id="11" name="object 6"/>
          <p:cNvSpPr/>
          <p:nvPr/>
        </p:nvSpPr>
        <p:spPr>
          <a:xfrm>
            <a:off x="7950707" y="2282951"/>
            <a:ext cx="3456432" cy="27797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sz="2800" spc="-5" dirty="0">
                <a:solidFill>
                  <a:schemeClr val="bg1"/>
                </a:solidFill>
                <a:sym typeface="+mn-ea"/>
              </a:rPr>
              <a:t>Pira</a:t>
            </a:r>
            <a:r>
              <a:rPr sz="2800" spc="5" dirty="0">
                <a:solidFill>
                  <a:schemeClr val="bg1"/>
                </a:solidFill>
                <a:sym typeface="+mn-ea"/>
              </a:rPr>
              <a:t>n</a:t>
            </a:r>
            <a:r>
              <a:rPr sz="2800" spc="-5" dirty="0">
                <a:solidFill>
                  <a:schemeClr val="bg1"/>
                </a:solidFill>
                <a:sym typeface="+mn-ea"/>
              </a:rPr>
              <a:t>ti  </a:t>
            </a:r>
            <a:r>
              <a:rPr sz="3200" dirty="0">
                <a:solidFill>
                  <a:schemeClr val="bg1"/>
                </a:solidFill>
                <a:sym typeface="+mn-ea"/>
              </a:rPr>
              <a:t>Input</a:t>
            </a:r>
            <a:endParaRPr lang="en-US" sz="2800" dirty="0">
              <a:solidFill>
                <a:schemeClr val="bg1"/>
              </a:solidFill>
              <a:sym typeface="+mn-ea"/>
            </a:endParaRPr>
          </a:p>
        </p:txBody>
      </p:sp>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335133" y="2433308"/>
            <a:ext cx="6554040" cy="2133600"/>
          </a:xfrm>
          <a:prstGeom prst="rect">
            <a:avLst/>
          </a:prstGeom>
          <a:solidFill>
            <a:schemeClr val="bg1">
              <a:lumMod val="95000"/>
            </a:schemeClr>
          </a:solidFill>
        </p:spPr>
        <p:txBody>
          <a:bodyPr vert="horz" wrap="square" lIns="0" tIns="12700" rIns="0" bIns="0" rtlCol="0">
            <a:spAutoFit/>
          </a:bodyPr>
          <a:lstStyle/>
          <a:p>
            <a:pPr marL="252730" indent="0">
              <a:lnSpc>
                <a:spcPts val="2740"/>
              </a:lnSpc>
              <a:spcBef>
                <a:spcPts val="100"/>
              </a:spcBef>
              <a:buNone/>
            </a:pPr>
            <a:r>
              <a:rPr lang="en-US"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Piranti input </a:t>
            </a:r>
            <a:r>
              <a:rPr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adalah piranti</a:t>
            </a:r>
            <a:r>
              <a:rPr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 </a:t>
            </a:r>
            <a:r>
              <a:rPr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untuk </a:t>
            </a:r>
            <a:r>
              <a:rPr sz="2400" b="1"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memasukan</a:t>
            </a:r>
            <a:r>
              <a:rPr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 </a:t>
            </a:r>
            <a:r>
              <a:rPr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data.</a:t>
            </a:r>
          </a:p>
          <a:p>
            <a:pPr marL="252730" indent="0">
              <a:lnSpc>
                <a:spcPts val="2740"/>
              </a:lnSpc>
              <a:spcBef>
                <a:spcPts val="100"/>
              </a:spcBef>
              <a:buNone/>
            </a:pPr>
            <a:r>
              <a:rPr sz="2400" b="1" spc="-1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Kode </a:t>
            </a:r>
            <a:r>
              <a:rPr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dari input device diterjemahkan  </a:t>
            </a:r>
            <a:r>
              <a:rPr sz="2400" b="1"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menjadi kode </a:t>
            </a:r>
            <a:r>
              <a:rPr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yang dapat dikenali  komputer </a:t>
            </a:r>
            <a:r>
              <a:rPr sz="2400" b="1" spc="1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(binary </a:t>
            </a:r>
            <a:r>
              <a:rPr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digit/bit), kemudian  data yang sudah berbentuk bit dikirim  </a:t>
            </a:r>
            <a:r>
              <a:rPr sz="2400" b="1"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ke </a:t>
            </a:r>
            <a:r>
              <a:rPr sz="2400" b="1" spc="-5"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dalam storage</a:t>
            </a:r>
            <a:r>
              <a:rPr sz="2400" b="1" spc="-10"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 </a:t>
            </a:r>
            <a:r>
              <a:rPr sz="2400" b="1" spc="10"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(memory).</a:t>
            </a:r>
            <a:endParaRPr lang="en-US" sz="2400" b="1" spc="10" dirty="0">
              <a:ln/>
              <a:solidFill>
                <a:schemeClr val="tx1"/>
              </a:solidFill>
              <a:effectLst>
                <a:outerShdw blurRad="38100" dist="19050" dir="2700000" algn="tl" rotWithShape="0">
                  <a:schemeClr val="dk1">
                    <a:alpha val="40000"/>
                  </a:schemeClr>
                </a:outerShdw>
              </a:effectLst>
              <a:latin typeface="Segoe UI Light" panose="020B0502040204020203"/>
              <a:cs typeface="Segoe UI Light" panose="020B0502040204020203"/>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07818" y="2356139"/>
            <a:ext cx="7307407" cy="4075475"/>
          </a:xfrm>
          <a:prstGeom prst="rect">
            <a:avLst/>
          </a:prstGeom>
          <a:solidFill>
            <a:schemeClr val="bg1">
              <a:lumMod val="95000"/>
            </a:schemeClr>
          </a:solidFill>
        </p:spPr>
        <p:txBody>
          <a:bodyPr vert="horz" wrap="square" lIns="0" tIns="12700" rIns="0" bIns="0" rtlCol="0">
            <a:spAutoFit/>
          </a:bodyPr>
          <a:lstStyle/>
          <a:p>
            <a:pPr marL="730885" marR="5080" indent="-228600" algn="just">
              <a:lnSpc>
                <a:spcPct val="100000"/>
              </a:lnSpc>
              <a:spcBef>
                <a:spcPts val="975"/>
              </a:spcBef>
              <a:buFont typeface="Arial" panose="020B0604020202020204"/>
              <a:buChar char="•"/>
              <a:tabLst>
                <a:tab pos="731520" algn="l"/>
              </a:tabLst>
            </a:pPr>
            <a:r>
              <a:rPr lang="en-US" sz="2400" b="1" dirty="0">
                <a:solidFill>
                  <a:srgbClr val="C55A11"/>
                </a:solidFill>
                <a:latin typeface="Segoe UI Light" panose="020B0502040204020203"/>
                <a:cs typeface="Segoe UI Light" panose="020B0502040204020203"/>
              </a:rPr>
              <a:t>Monitor </a:t>
            </a:r>
            <a:r>
              <a:rPr lang="en-US" sz="2400" b="1" spc="5" dirty="0">
                <a:solidFill>
                  <a:srgbClr val="C55A11"/>
                </a:solidFill>
                <a:latin typeface="Segoe UI Light" panose="020B0502040204020203"/>
                <a:cs typeface="Segoe UI Light" panose="020B0502040204020203"/>
              </a:rPr>
              <a:t>TFT </a:t>
            </a:r>
            <a:r>
              <a:rPr lang="en-US" sz="2400" b="1" spc="-120" dirty="0">
                <a:solidFill>
                  <a:srgbClr val="C55A11"/>
                </a:solidFill>
                <a:latin typeface="Segoe UI Light" panose="020B0502040204020203"/>
                <a:cs typeface="Segoe UI Light" panose="020B0502040204020203"/>
              </a:rPr>
              <a:t>LCD, </a:t>
            </a:r>
            <a:r>
              <a:rPr lang="en-US" sz="2400" b="1" dirty="0" err="1">
                <a:solidFill>
                  <a:srgbClr val="385622"/>
                </a:solidFill>
                <a:latin typeface="Segoe UI Light" panose="020B0502040204020203"/>
                <a:cs typeface="Segoe UI Light" panose="020B0502040204020203"/>
              </a:rPr>
              <a:t>Berupa</a:t>
            </a:r>
            <a:r>
              <a:rPr lang="en-US" sz="2400" b="1" dirty="0">
                <a:solidFill>
                  <a:srgbClr val="385622"/>
                </a:solidFill>
                <a:latin typeface="Segoe UI Light" panose="020B0502040204020203"/>
                <a:cs typeface="Segoe UI Light" panose="020B0502040204020203"/>
              </a:rPr>
              <a:t> Liquid </a:t>
            </a:r>
            <a:r>
              <a:rPr lang="en-US" sz="2400" b="1" spc="15" dirty="0">
                <a:solidFill>
                  <a:srgbClr val="385622"/>
                </a:solidFill>
                <a:latin typeface="Segoe UI Light" panose="020B0502040204020203"/>
                <a:cs typeface="Segoe UI Light" panose="020B0502040204020203"/>
              </a:rPr>
              <a:t>Crystal </a:t>
            </a:r>
            <a:r>
              <a:rPr lang="en-US" sz="2400" b="1" spc="-5" dirty="0">
                <a:solidFill>
                  <a:srgbClr val="385622"/>
                </a:solidFill>
                <a:latin typeface="Segoe UI Light" panose="020B0502040204020203"/>
                <a:cs typeface="Segoe UI Light" panose="020B0502040204020203"/>
              </a:rPr>
              <a:t>yang </a:t>
            </a:r>
            <a:r>
              <a:rPr lang="en-US" sz="2400" b="1" spc="-5" dirty="0" err="1">
                <a:solidFill>
                  <a:srgbClr val="385622"/>
                </a:solidFill>
                <a:latin typeface="Segoe UI Light" panose="020B0502040204020203"/>
                <a:cs typeface="Segoe UI Light" panose="020B0502040204020203"/>
              </a:rPr>
              <a:t>diisikan</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diantara</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dua</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pelat</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gelas</a:t>
            </a:r>
            <a:r>
              <a:rPr lang="en-US" sz="2400" b="1"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yaitu</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colour</a:t>
            </a:r>
            <a:r>
              <a:rPr lang="en-US" sz="2400" b="1" dirty="0">
                <a:solidFill>
                  <a:srgbClr val="385622"/>
                </a:solidFill>
                <a:latin typeface="Segoe UI Light" panose="020B0502040204020203"/>
                <a:cs typeface="Segoe UI Light" panose="020B0502040204020203"/>
              </a:rPr>
              <a:t> filter </a:t>
            </a:r>
            <a:r>
              <a:rPr lang="en-US" sz="2400" b="1" spc="-5" dirty="0">
                <a:solidFill>
                  <a:srgbClr val="385622"/>
                </a:solidFill>
                <a:latin typeface="Segoe UI Light" panose="020B0502040204020203"/>
                <a:cs typeface="Segoe UI Light" panose="020B0502040204020203"/>
              </a:rPr>
              <a:t>glass </a:t>
            </a:r>
            <a:r>
              <a:rPr lang="en-US" sz="2400" b="1" spc="-5" dirty="0" err="1">
                <a:solidFill>
                  <a:srgbClr val="385622"/>
                </a:solidFill>
                <a:latin typeface="Segoe UI Light" panose="020B0502040204020203"/>
                <a:cs typeface="Segoe UI Light" panose="020B0502040204020203"/>
              </a:rPr>
              <a:t>dan</a:t>
            </a:r>
            <a:r>
              <a:rPr lang="en-US" sz="2400" b="1" spc="-5" dirty="0">
                <a:solidFill>
                  <a:srgbClr val="385622"/>
                </a:solidFill>
                <a:latin typeface="Segoe UI Light" panose="020B0502040204020203"/>
                <a:cs typeface="Segoe UI Light" panose="020B0502040204020203"/>
              </a:rPr>
              <a:t> </a:t>
            </a:r>
            <a:r>
              <a:rPr lang="en-US" sz="2400" b="1" dirty="0">
                <a:solidFill>
                  <a:srgbClr val="385622"/>
                </a:solidFill>
                <a:latin typeface="Segoe UI Light" panose="020B0502040204020203"/>
                <a:cs typeface="Segoe UI Light" panose="020B0502040204020203"/>
              </a:rPr>
              <a:t>TFT glass. </a:t>
            </a:r>
            <a:r>
              <a:rPr lang="en-US" sz="2400" b="1" spc="-5" dirty="0" err="1">
                <a:solidFill>
                  <a:srgbClr val="385622"/>
                </a:solidFill>
                <a:latin typeface="Segoe UI Light" panose="020B0502040204020203"/>
                <a:cs typeface="Segoe UI Light" panose="020B0502040204020203"/>
              </a:rPr>
              <a:t>Colour</a:t>
            </a:r>
            <a:r>
              <a:rPr lang="en-US" sz="2400" b="1" spc="-5" dirty="0">
                <a:solidFill>
                  <a:srgbClr val="385622"/>
                </a:solidFill>
                <a:latin typeface="Segoe UI Light" panose="020B0502040204020203"/>
                <a:cs typeface="Segoe UI Light" panose="020B0502040204020203"/>
              </a:rPr>
              <a:t> </a:t>
            </a:r>
            <a:r>
              <a:rPr lang="en-US" sz="2400" b="1" dirty="0">
                <a:solidFill>
                  <a:srgbClr val="385622"/>
                </a:solidFill>
                <a:latin typeface="Segoe UI Light" panose="020B0502040204020203"/>
                <a:cs typeface="Segoe UI Light" panose="020B0502040204020203"/>
              </a:rPr>
              <a:t>filter </a:t>
            </a:r>
            <a:r>
              <a:rPr lang="en-US" sz="2400" b="1" spc="-5" dirty="0">
                <a:solidFill>
                  <a:srgbClr val="385622"/>
                </a:solidFill>
                <a:latin typeface="Segoe UI Light" panose="020B0502040204020203"/>
                <a:cs typeface="Segoe UI Light" panose="020B0502040204020203"/>
              </a:rPr>
              <a:t>glass </a:t>
            </a:r>
            <a:r>
              <a:rPr lang="en-US" sz="2400" b="1" dirty="0" err="1">
                <a:solidFill>
                  <a:srgbClr val="385622"/>
                </a:solidFill>
                <a:latin typeface="Segoe UI Light" panose="020B0502040204020203"/>
                <a:cs typeface="Segoe UI Light" panose="020B0502040204020203"/>
              </a:rPr>
              <a:t>mempunyai</a:t>
            </a:r>
            <a:r>
              <a:rPr lang="en-US" sz="2400" b="1" dirty="0">
                <a:solidFill>
                  <a:srgbClr val="385622"/>
                </a:solidFill>
                <a:latin typeface="Segoe UI Light" panose="020B0502040204020203"/>
                <a:cs typeface="Segoe UI Light" panose="020B0502040204020203"/>
              </a:rPr>
              <a:t> </a:t>
            </a:r>
            <a:r>
              <a:rPr lang="en-US" sz="2400" b="1" spc="-5" dirty="0">
                <a:solidFill>
                  <a:srgbClr val="385622"/>
                </a:solidFill>
                <a:latin typeface="Segoe UI Light" panose="020B0502040204020203"/>
                <a:cs typeface="Segoe UI Light" panose="020B0502040204020203"/>
              </a:rPr>
              <a:t>filter </a:t>
            </a:r>
            <a:r>
              <a:rPr lang="en-US" sz="2400" b="1" spc="-5" dirty="0" err="1">
                <a:solidFill>
                  <a:srgbClr val="385622"/>
                </a:solidFill>
                <a:latin typeface="Segoe UI Light" panose="020B0502040204020203"/>
                <a:cs typeface="Segoe UI Light" panose="020B0502040204020203"/>
              </a:rPr>
              <a:t>warna</a:t>
            </a:r>
            <a:r>
              <a:rPr lang="en-US" sz="2400" b="1" spc="-5" dirty="0">
                <a:solidFill>
                  <a:srgbClr val="385622"/>
                </a:solidFill>
                <a:latin typeface="Segoe UI Light" panose="020B0502040204020203"/>
                <a:cs typeface="Segoe UI Light" panose="020B0502040204020203"/>
              </a:rPr>
              <a:t> yang  </a:t>
            </a:r>
            <a:r>
              <a:rPr lang="en-US" sz="2400" b="1" spc="10" dirty="0" err="1">
                <a:solidFill>
                  <a:srgbClr val="385622"/>
                </a:solidFill>
                <a:latin typeface="Segoe UI Light" panose="020B0502040204020203"/>
                <a:cs typeface="Segoe UI Light" panose="020B0502040204020203"/>
              </a:rPr>
              <a:t>bertugas</a:t>
            </a:r>
            <a:r>
              <a:rPr lang="en-US" sz="2400" b="1" spc="10"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memancarkan</a:t>
            </a:r>
            <a:r>
              <a:rPr lang="en-US" sz="2400" b="1"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warna</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sedangkan</a:t>
            </a:r>
            <a:r>
              <a:rPr lang="en-US" sz="2400" b="1" spc="-5" dirty="0">
                <a:solidFill>
                  <a:srgbClr val="385622"/>
                </a:solidFill>
                <a:latin typeface="Segoe UI Light" panose="020B0502040204020203"/>
                <a:cs typeface="Segoe UI Light" panose="020B0502040204020203"/>
              </a:rPr>
              <a:t> </a:t>
            </a:r>
            <a:r>
              <a:rPr lang="en-US" sz="2400" b="1" dirty="0">
                <a:solidFill>
                  <a:srgbClr val="385622"/>
                </a:solidFill>
                <a:latin typeface="Segoe UI Light" panose="020B0502040204020203"/>
                <a:cs typeface="Segoe UI Light" panose="020B0502040204020203"/>
              </a:rPr>
              <a:t>TFT </a:t>
            </a:r>
            <a:r>
              <a:rPr lang="en-US" sz="2400" b="1" spc="-5" dirty="0">
                <a:solidFill>
                  <a:srgbClr val="385622"/>
                </a:solidFill>
                <a:latin typeface="Segoe UI Light" panose="020B0502040204020203"/>
                <a:cs typeface="Segoe UI Light" panose="020B0502040204020203"/>
              </a:rPr>
              <a:t>glass </a:t>
            </a:r>
            <a:r>
              <a:rPr lang="en-US" sz="2400" b="1" dirty="0" err="1">
                <a:solidFill>
                  <a:srgbClr val="385622"/>
                </a:solidFill>
                <a:latin typeface="Segoe UI Light" panose="020B0502040204020203"/>
                <a:cs typeface="Segoe UI Light" panose="020B0502040204020203"/>
              </a:rPr>
              <a:t>mempunyai</a:t>
            </a:r>
            <a:r>
              <a:rPr lang="en-US" sz="2400" b="1" dirty="0">
                <a:solidFill>
                  <a:srgbClr val="385622"/>
                </a:solidFill>
                <a:latin typeface="Segoe UI Light" panose="020B0502040204020203"/>
                <a:cs typeface="Segoe UI Light" panose="020B0502040204020203"/>
              </a:rPr>
              <a:t> thin film transistor  </a:t>
            </a:r>
            <a:r>
              <a:rPr lang="en-US" sz="2400" b="1" spc="-5" dirty="0" err="1">
                <a:solidFill>
                  <a:srgbClr val="385622"/>
                </a:solidFill>
                <a:latin typeface="Segoe UI Light" panose="020B0502040204020203"/>
                <a:cs typeface="Segoe UI Light" panose="020B0502040204020203"/>
              </a:rPr>
              <a:t>sebanyak</a:t>
            </a:r>
            <a:r>
              <a:rPr lang="en-US" sz="2400" b="1" spc="-5" dirty="0">
                <a:solidFill>
                  <a:srgbClr val="385622"/>
                </a:solidFill>
                <a:latin typeface="Segoe UI Light" panose="020B0502040204020203"/>
                <a:cs typeface="Segoe UI Light" panose="020B0502040204020203"/>
              </a:rPr>
              <a:t> pixel yang </a:t>
            </a:r>
            <a:r>
              <a:rPr lang="en-US" sz="2400" b="1" spc="-5" dirty="0" err="1">
                <a:solidFill>
                  <a:srgbClr val="385622"/>
                </a:solidFill>
                <a:latin typeface="Segoe UI Light" panose="020B0502040204020203"/>
                <a:cs typeface="Segoe UI Light" panose="020B0502040204020203"/>
              </a:rPr>
              <a:t>ditampilkan</a:t>
            </a:r>
            <a:r>
              <a:rPr lang="en-US" sz="2400" b="1" spc="-5" dirty="0">
                <a:solidFill>
                  <a:srgbClr val="385622"/>
                </a:solidFill>
                <a:latin typeface="Segoe UI Light" panose="020B0502040204020203"/>
                <a:cs typeface="Segoe UI Light" panose="020B0502040204020203"/>
              </a:rPr>
              <a:t>. </a:t>
            </a:r>
            <a:r>
              <a:rPr lang="en-US" sz="2400" b="1" dirty="0">
                <a:solidFill>
                  <a:srgbClr val="385622"/>
                </a:solidFill>
                <a:latin typeface="Segoe UI Light" panose="020B0502040204020203"/>
                <a:cs typeface="Segoe UI Light" panose="020B0502040204020203"/>
              </a:rPr>
              <a:t>Liquid </a:t>
            </a:r>
            <a:r>
              <a:rPr lang="en-US" sz="2400" b="1" spc="20" dirty="0">
                <a:solidFill>
                  <a:srgbClr val="385622"/>
                </a:solidFill>
                <a:latin typeface="Segoe UI Light" panose="020B0502040204020203"/>
                <a:cs typeface="Segoe UI Light" panose="020B0502040204020203"/>
              </a:rPr>
              <a:t>crystal </a:t>
            </a:r>
            <a:r>
              <a:rPr lang="en-US" sz="2400" b="1" spc="-10" dirty="0" err="1">
                <a:solidFill>
                  <a:srgbClr val="385622"/>
                </a:solidFill>
                <a:latin typeface="Segoe UI Light" panose="020B0502040204020203"/>
                <a:cs typeface="Segoe UI Light" panose="020B0502040204020203"/>
              </a:rPr>
              <a:t>bergerak</a:t>
            </a:r>
            <a:r>
              <a:rPr lang="en-US" sz="2400" b="1" spc="-10"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sesuai</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dengan</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perbedaan</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voltase</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antara</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colour</a:t>
            </a:r>
            <a:r>
              <a:rPr lang="en-US" sz="2400" b="1" dirty="0">
                <a:solidFill>
                  <a:srgbClr val="385622"/>
                </a:solidFill>
                <a:latin typeface="Segoe UI Light" panose="020B0502040204020203"/>
                <a:cs typeface="Segoe UI Light" panose="020B0502040204020203"/>
              </a:rPr>
              <a:t> </a:t>
            </a:r>
            <a:r>
              <a:rPr lang="en-US" sz="2400" b="1" spc="-5" dirty="0">
                <a:solidFill>
                  <a:srgbClr val="385622"/>
                </a:solidFill>
                <a:latin typeface="Segoe UI Light" panose="020B0502040204020203"/>
                <a:cs typeface="Segoe UI Light" panose="020B0502040204020203"/>
              </a:rPr>
              <a:t>filter glass </a:t>
            </a:r>
            <a:r>
              <a:rPr lang="en-US" sz="2400" b="1" spc="-5" dirty="0" err="1">
                <a:solidFill>
                  <a:srgbClr val="385622"/>
                </a:solidFill>
                <a:latin typeface="Segoe UI Light" panose="020B0502040204020203"/>
                <a:cs typeface="Segoe UI Light" panose="020B0502040204020203"/>
              </a:rPr>
              <a:t>dengan</a:t>
            </a:r>
            <a:r>
              <a:rPr lang="en-US" sz="2400" b="1" spc="-5" dirty="0">
                <a:solidFill>
                  <a:srgbClr val="385622"/>
                </a:solidFill>
                <a:latin typeface="Segoe UI Light" panose="020B0502040204020203"/>
                <a:cs typeface="Segoe UI Light" panose="020B0502040204020203"/>
              </a:rPr>
              <a:t> </a:t>
            </a:r>
            <a:r>
              <a:rPr lang="en-US" sz="2400" b="1" dirty="0">
                <a:solidFill>
                  <a:srgbClr val="385622"/>
                </a:solidFill>
                <a:latin typeface="Segoe UI Light" panose="020B0502040204020203"/>
                <a:cs typeface="Segoe UI Light" panose="020B0502040204020203"/>
              </a:rPr>
              <a:t>TFT glass. </a:t>
            </a:r>
            <a:r>
              <a:rPr lang="en-US" sz="2400" b="1" spc="-5" dirty="0" err="1">
                <a:solidFill>
                  <a:srgbClr val="385622"/>
                </a:solidFill>
                <a:latin typeface="Segoe UI Light" panose="020B0502040204020203"/>
                <a:cs typeface="Segoe UI Light" panose="020B0502040204020203"/>
              </a:rPr>
              <a:t>Jumlah</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cahaya</a:t>
            </a:r>
            <a:r>
              <a:rPr lang="en-US" sz="2400" b="1" dirty="0">
                <a:solidFill>
                  <a:srgbClr val="385622"/>
                </a:solidFill>
                <a:latin typeface="Segoe UI Light" panose="020B0502040204020203"/>
                <a:cs typeface="Segoe UI Light" panose="020B0502040204020203"/>
              </a:rPr>
              <a:t> </a:t>
            </a:r>
            <a:r>
              <a:rPr lang="en-US" sz="2400" b="1" spc="-5" dirty="0">
                <a:solidFill>
                  <a:srgbClr val="385622"/>
                </a:solidFill>
                <a:latin typeface="Segoe UI Light" panose="020B0502040204020203"/>
                <a:cs typeface="Segoe UI Light" panose="020B0502040204020203"/>
              </a:rPr>
              <a:t>yang </a:t>
            </a:r>
            <a:r>
              <a:rPr lang="en-US" sz="2400" b="1" spc="-5" dirty="0" err="1">
                <a:solidFill>
                  <a:srgbClr val="385622"/>
                </a:solidFill>
                <a:latin typeface="Segoe UI Light" panose="020B0502040204020203"/>
                <a:cs typeface="Segoe UI Light" panose="020B0502040204020203"/>
              </a:rPr>
              <a:t>dipasok</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oleh</a:t>
            </a:r>
            <a:r>
              <a:rPr lang="en-US" sz="2400" b="1" spc="-5" dirty="0">
                <a:solidFill>
                  <a:srgbClr val="385622"/>
                </a:solidFill>
                <a:latin typeface="Segoe UI Light" panose="020B0502040204020203"/>
                <a:cs typeface="Segoe UI Light" panose="020B0502040204020203"/>
              </a:rPr>
              <a:t>  back light </a:t>
            </a:r>
            <a:r>
              <a:rPr lang="en-US" sz="2400" b="1" spc="-5" dirty="0" err="1">
                <a:solidFill>
                  <a:srgbClr val="385622"/>
                </a:solidFill>
                <a:latin typeface="Segoe UI Light" panose="020B0502040204020203"/>
                <a:cs typeface="Segoe UI Light" panose="020B0502040204020203"/>
              </a:rPr>
              <a:t>ditentukan</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oleh</a:t>
            </a:r>
            <a:r>
              <a:rPr lang="en-US" sz="2400" b="1"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jumlah</a:t>
            </a:r>
            <a:r>
              <a:rPr lang="en-US" sz="2400" b="1" spc="-5" dirty="0">
                <a:solidFill>
                  <a:srgbClr val="385622"/>
                </a:solidFill>
                <a:latin typeface="Segoe UI Light" panose="020B0502040204020203"/>
                <a:cs typeface="Segoe UI Light" panose="020B0502040204020203"/>
              </a:rPr>
              <a:t> </a:t>
            </a:r>
            <a:r>
              <a:rPr lang="en-US" sz="2400" b="1" spc="-10" dirty="0" err="1">
                <a:solidFill>
                  <a:srgbClr val="385622"/>
                </a:solidFill>
                <a:latin typeface="Segoe UI Light" panose="020B0502040204020203"/>
                <a:cs typeface="Segoe UI Light" panose="020B0502040204020203"/>
              </a:rPr>
              <a:t>pergerakan</a:t>
            </a:r>
            <a:r>
              <a:rPr lang="en-US" sz="2400" b="1" spc="-10" dirty="0">
                <a:solidFill>
                  <a:srgbClr val="385622"/>
                </a:solidFill>
                <a:latin typeface="Segoe UI Light" panose="020B0502040204020203"/>
                <a:cs typeface="Segoe UI Light" panose="020B0502040204020203"/>
              </a:rPr>
              <a:t> liquid </a:t>
            </a:r>
            <a:r>
              <a:rPr lang="en-US" sz="2400" b="1" spc="20" dirty="0">
                <a:solidFill>
                  <a:srgbClr val="385622"/>
                </a:solidFill>
                <a:latin typeface="Segoe UI Light" panose="020B0502040204020203"/>
                <a:cs typeface="Segoe UI Light" panose="020B0502040204020203"/>
              </a:rPr>
              <a:t>crystal </a:t>
            </a:r>
            <a:r>
              <a:rPr lang="en-US" sz="2400" b="1" spc="-5" dirty="0">
                <a:solidFill>
                  <a:srgbClr val="385622"/>
                </a:solidFill>
                <a:latin typeface="Segoe UI Light" panose="020B0502040204020203"/>
                <a:cs typeface="Segoe UI Light" panose="020B0502040204020203"/>
              </a:rPr>
              <a:t>yang </a:t>
            </a:r>
            <a:r>
              <a:rPr lang="en-US" sz="2400" b="1" spc="-5" dirty="0" err="1">
                <a:solidFill>
                  <a:srgbClr val="385622"/>
                </a:solidFill>
                <a:latin typeface="Segoe UI Light" panose="020B0502040204020203"/>
                <a:cs typeface="Segoe UI Light" panose="020B0502040204020203"/>
              </a:rPr>
              <a:t>pada</a:t>
            </a:r>
            <a:r>
              <a:rPr lang="en-US" sz="2400" b="1" spc="-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gilirannya</a:t>
            </a:r>
            <a:r>
              <a:rPr lang="en-US" sz="2400" b="1" spc="-5" dirty="0">
                <a:solidFill>
                  <a:srgbClr val="385622"/>
                </a:solidFill>
                <a:latin typeface="Segoe UI Light" panose="020B0502040204020203"/>
                <a:cs typeface="Segoe UI Light" panose="020B0502040204020203"/>
              </a:rPr>
              <a:t> </a:t>
            </a:r>
            <a:r>
              <a:rPr lang="en-US" sz="2400" b="1" dirty="0" err="1">
                <a:solidFill>
                  <a:srgbClr val="385622"/>
                </a:solidFill>
                <a:latin typeface="Segoe UI Light" panose="020B0502040204020203"/>
                <a:cs typeface="Segoe UI Light" panose="020B0502040204020203"/>
              </a:rPr>
              <a:t>akan</a:t>
            </a:r>
            <a:r>
              <a:rPr lang="en-US" sz="2400" b="1"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membentuk</a:t>
            </a:r>
            <a:r>
              <a:rPr lang="en-US" sz="2400" b="1" spc="15" dirty="0">
                <a:solidFill>
                  <a:srgbClr val="385622"/>
                </a:solidFill>
                <a:latin typeface="Segoe UI Light" panose="020B0502040204020203"/>
                <a:cs typeface="Segoe UI Light" panose="020B0502040204020203"/>
              </a:rPr>
              <a:t> </a:t>
            </a:r>
            <a:r>
              <a:rPr lang="en-US" sz="2400" b="1" spc="-5" dirty="0" err="1">
                <a:solidFill>
                  <a:srgbClr val="385622"/>
                </a:solidFill>
                <a:latin typeface="Segoe UI Light" panose="020B0502040204020203"/>
                <a:cs typeface="Segoe UI Light" panose="020B0502040204020203"/>
              </a:rPr>
              <a:t>warna</a:t>
            </a:r>
            <a:r>
              <a:rPr lang="en-US" sz="2400" b="1" spc="-5" dirty="0">
                <a:solidFill>
                  <a:srgbClr val="385622"/>
                </a:solidFill>
                <a:latin typeface="Segoe UI Light" panose="020B0502040204020203"/>
                <a:cs typeface="Segoe UI Light" panose="020B0502040204020203"/>
              </a:rPr>
              <a:t>.</a:t>
            </a:r>
            <a:endParaRPr lang="en-US" sz="2400" b="1" dirty="0">
              <a:latin typeface="Segoe UI Light" panose="020B0502040204020203"/>
              <a:cs typeface="Segoe UI Light" panose="020B0502040204020203"/>
            </a:endParaRPr>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MONITOR</a:t>
            </a:r>
            <a:endParaRPr lang="en-US" sz="2400" dirty="0">
              <a:solidFill>
                <a:schemeClr val="bg1"/>
              </a:solidFill>
              <a:latin typeface="Adobe Caslon Pro Bold" panose="0205070206050A020403" pitchFamily="18" charset="0"/>
            </a:endParaRPr>
          </a:p>
        </p:txBody>
      </p:sp>
      <p:sp>
        <p:nvSpPr>
          <p:cNvPr id="4" name="Oval 3"/>
          <p:cNvSpPr/>
          <p:nvPr/>
        </p:nvSpPr>
        <p:spPr>
          <a:xfrm>
            <a:off x="207818" y="1527464"/>
            <a:ext cx="706582" cy="6961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375477" y="1539327"/>
            <a:ext cx="332509" cy="646331"/>
          </a:xfrm>
          <a:prstGeom prst="rect">
            <a:avLst/>
          </a:prstGeom>
          <a:noFill/>
        </p:spPr>
        <p:txBody>
          <a:bodyPr wrap="square" rtlCol="0">
            <a:spAutoFit/>
          </a:bodyPr>
          <a:lstStyle/>
          <a:p>
            <a:pPr algn="ctr"/>
            <a:r>
              <a:rPr lang="en-US" sz="3600" b="1" dirty="0" smtClean="0">
                <a:latin typeface="Yu Gothic UI Light" panose="020B0300000000000000" pitchFamily="34" charset="-128"/>
                <a:ea typeface="Yu Gothic UI Light" panose="020B0300000000000000" pitchFamily="34" charset="-128"/>
              </a:rPr>
              <a:t>3</a:t>
            </a:r>
            <a:endParaRPr lang="en-US" sz="3600" b="1" dirty="0">
              <a:latin typeface="Yu Gothic UI Light" panose="020B0300000000000000" pitchFamily="34" charset="-128"/>
              <a:ea typeface="Yu Gothic UI Light" panose="020B0300000000000000" pitchFamily="34" charset="-128"/>
            </a:endParaRPr>
          </a:p>
        </p:txBody>
      </p:sp>
      <p:sp>
        <p:nvSpPr>
          <p:cNvPr id="12" name="object 6"/>
          <p:cNvSpPr/>
          <p:nvPr/>
        </p:nvSpPr>
        <p:spPr>
          <a:xfrm>
            <a:off x="8329626" y="1827934"/>
            <a:ext cx="3224199" cy="21916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4" name="Rectangle 33"/>
          <p:cNvSpPr/>
          <p:nvPr/>
        </p:nvSpPr>
        <p:spPr>
          <a:xfrm>
            <a:off x="9392529" y="-36166"/>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DISPLAY PROCESSOR</a:t>
            </a:r>
            <a:endParaRPr lang="en-US" sz="2400" dirty="0">
              <a:solidFill>
                <a:schemeClr val="bg1"/>
              </a:solidFill>
              <a:latin typeface="Adobe Caslon Pro Bold" panose="0205070206050A020403" pitchFamily="18" charset="0"/>
            </a:endParaRPr>
          </a:p>
        </p:txBody>
      </p:sp>
      <p:sp>
        <p:nvSpPr>
          <p:cNvPr id="8" name="TextBox 7"/>
          <p:cNvSpPr txBox="1"/>
          <p:nvPr/>
        </p:nvSpPr>
        <p:spPr>
          <a:xfrm>
            <a:off x="200024" y="1990635"/>
            <a:ext cx="3267075" cy="830997"/>
          </a:xfrm>
          <a:prstGeom prst="rect">
            <a:avLst/>
          </a:prstGeom>
          <a:noFill/>
        </p:spPr>
        <p:txBody>
          <a:bodyPr wrap="square" rtlCol="0">
            <a:spAutoFit/>
          </a:bodyPr>
          <a:lstStyle/>
          <a:p>
            <a:pPr algn="ctr"/>
            <a:r>
              <a:rPr lang="en-US" sz="4800" b="1" dirty="0" smtClean="0">
                <a:latin typeface="Yu Gothic UI Light" panose="020B0300000000000000" pitchFamily="34" charset="-128"/>
                <a:ea typeface="Yu Gothic UI Light" panose="020B0300000000000000" pitchFamily="34" charset="-128"/>
              </a:rPr>
              <a:t>PRINTER</a:t>
            </a:r>
            <a:endParaRPr lang="en-US" sz="4800" b="1" dirty="0">
              <a:latin typeface="Yu Gothic UI Light" panose="020B0300000000000000" pitchFamily="34" charset="-128"/>
              <a:ea typeface="Yu Gothic UI Light" panose="020B0300000000000000" pitchFamily="34" charset="-128"/>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 y="2947987"/>
            <a:ext cx="2500313" cy="2500313"/>
          </a:xfrm>
          <a:prstGeom prst="rect">
            <a:avLst/>
          </a:prstGeom>
        </p:spPr>
      </p:pic>
      <p:sp>
        <p:nvSpPr>
          <p:cNvPr id="13" name="object 5"/>
          <p:cNvSpPr txBox="1"/>
          <p:nvPr/>
        </p:nvSpPr>
        <p:spPr>
          <a:xfrm>
            <a:off x="4511721" y="2214835"/>
            <a:ext cx="6166242" cy="2598147"/>
          </a:xfrm>
          <a:prstGeom prst="rect">
            <a:avLst/>
          </a:prstGeom>
          <a:solidFill>
            <a:schemeClr val="bg1">
              <a:lumMod val="95000"/>
            </a:schemeClr>
          </a:solidFill>
        </p:spPr>
        <p:txBody>
          <a:bodyPr vert="horz" wrap="square" lIns="0" tIns="12700" rIns="0" bIns="0" rtlCol="0">
            <a:spAutoFit/>
          </a:bodyPr>
          <a:lstStyle/>
          <a:p>
            <a:pPr marL="12700" marR="5080" algn="just">
              <a:lnSpc>
                <a:spcPct val="100000"/>
              </a:lnSpc>
              <a:spcBef>
                <a:spcPts val="100"/>
              </a:spcBef>
            </a:pPr>
            <a:r>
              <a:rPr sz="2800" b="1" spc="-5" dirty="0">
                <a:solidFill>
                  <a:srgbClr val="385622"/>
                </a:solidFill>
                <a:latin typeface="Segoe UI Light" panose="020B0502040204020203"/>
                <a:cs typeface="Segoe UI Light" panose="020B0502040204020203"/>
              </a:rPr>
              <a:t>Sebuah perangkat </a:t>
            </a:r>
            <a:r>
              <a:rPr sz="2800" b="1" dirty="0">
                <a:solidFill>
                  <a:srgbClr val="385622"/>
                </a:solidFill>
                <a:latin typeface="Segoe UI Light" panose="020B0502040204020203"/>
                <a:cs typeface="Segoe UI Light" panose="020B0502040204020203"/>
              </a:rPr>
              <a:t>keras </a:t>
            </a:r>
            <a:r>
              <a:rPr sz="2800" b="1" spc="-5" dirty="0">
                <a:solidFill>
                  <a:srgbClr val="385622"/>
                </a:solidFill>
                <a:latin typeface="Segoe UI Light" panose="020B0502040204020203"/>
                <a:cs typeface="Segoe UI Light" panose="020B0502040204020203"/>
              </a:rPr>
              <a:t>output </a:t>
            </a:r>
            <a:r>
              <a:rPr sz="2800" b="1" dirty="0">
                <a:solidFill>
                  <a:srgbClr val="385622"/>
                </a:solidFill>
                <a:latin typeface="Segoe UI Light" panose="020B0502040204020203"/>
                <a:cs typeface="Segoe UI Light" panose="020B0502040204020203"/>
              </a:rPr>
              <a:t>yang  terhubung </a:t>
            </a:r>
            <a:r>
              <a:rPr sz="2800" b="1" spc="-5" dirty="0">
                <a:solidFill>
                  <a:srgbClr val="385622"/>
                </a:solidFill>
                <a:latin typeface="Segoe UI Light" panose="020B0502040204020203"/>
                <a:cs typeface="Segoe UI Light" panose="020B0502040204020203"/>
              </a:rPr>
              <a:t>pada </a:t>
            </a:r>
            <a:r>
              <a:rPr sz="2800" b="1" dirty="0">
                <a:solidFill>
                  <a:srgbClr val="385622"/>
                </a:solidFill>
                <a:latin typeface="Segoe UI Light" panose="020B0502040204020203"/>
                <a:cs typeface="Segoe UI Light" panose="020B0502040204020203"/>
              </a:rPr>
              <a:t>komputer </a:t>
            </a:r>
            <a:r>
              <a:rPr sz="2800" b="1" spc="-5" dirty="0">
                <a:solidFill>
                  <a:srgbClr val="385622"/>
                </a:solidFill>
                <a:latin typeface="Segoe UI Light" panose="020B0502040204020203"/>
                <a:cs typeface="Segoe UI Light" panose="020B0502040204020203"/>
              </a:rPr>
              <a:t>untuk  menampilkan sebuah dokumen dalam  bentuk </a:t>
            </a:r>
            <a:r>
              <a:rPr sz="2800" b="1" dirty="0">
                <a:solidFill>
                  <a:srgbClr val="385622"/>
                </a:solidFill>
                <a:latin typeface="Segoe UI Light" panose="020B0502040204020203"/>
                <a:cs typeface="Segoe UI Light" panose="020B0502040204020203"/>
              </a:rPr>
              <a:t>cetakan </a:t>
            </a:r>
            <a:r>
              <a:rPr sz="2800" b="1" spc="-10" dirty="0">
                <a:solidFill>
                  <a:srgbClr val="385622"/>
                </a:solidFill>
                <a:latin typeface="Segoe UI Light" panose="020B0502040204020203"/>
                <a:cs typeface="Segoe UI Light" panose="020B0502040204020203"/>
              </a:rPr>
              <a:t>(print) </a:t>
            </a:r>
            <a:r>
              <a:rPr sz="2800" b="1" spc="-5" dirty="0" err="1" smtClean="0">
                <a:solidFill>
                  <a:srgbClr val="385622"/>
                </a:solidFill>
                <a:latin typeface="Segoe UI Light" panose="020B0502040204020203"/>
                <a:cs typeface="Segoe UI Light" panose="020B0502040204020203"/>
              </a:rPr>
              <a:t>berupa</a:t>
            </a:r>
            <a:r>
              <a:rPr sz="2800" b="1" spc="-5" dirty="0" smtClean="0">
                <a:solidFill>
                  <a:srgbClr val="385622"/>
                </a:solidFill>
                <a:latin typeface="Segoe UI Light" panose="020B0502040204020203"/>
                <a:cs typeface="Segoe UI Light" panose="020B0502040204020203"/>
              </a:rPr>
              <a:t>  </a:t>
            </a:r>
            <a:r>
              <a:rPr sz="2800" b="1" dirty="0">
                <a:solidFill>
                  <a:srgbClr val="385622"/>
                </a:solidFill>
                <a:latin typeface="Segoe UI Light" panose="020B0502040204020203"/>
                <a:cs typeface="Segoe UI Light" panose="020B0502040204020203"/>
              </a:rPr>
              <a:t>teks maupun </a:t>
            </a:r>
            <a:r>
              <a:rPr sz="2800" b="1" spc="-5" dirty="0">
                <a:solidFill>
                  <a:srgbClr val="385622"/>
                </a:solidFill>
                <a:latin typeface="Segoe UI Light" panose="020B0502040204020203"/>
                <a:cs typeface="Segoe UI Light" panose="020B0502040204020203"/>
              </a:rPr>
              <a:t>gambar/grafik pada  sebuah </a:t>
            </a:r>
            <a:r>
              <a:rPr sz="2800" b="1" spc="15" dirty="0">
                <a:solidFill>
                  <a:srgbClr val="385622"/>
                </a:solidFill>
                <a:latin typeface="Segoe UI Light" panose="020B0502040204020203"/>
                <a:cs typeface="Segoe UI Light" panose="020B0502040204020203"/>
              </a:rPr>
              <a:t>kertas, </a:t>
            </a:r>
            <a:r>
              <a:rPr sz="2800" b="1" spc="-5" dirty="0" smtClean="0">
                <a:solidFill>
                  <a:srgbClr val="385622"/>
                </a:solidFill>
                <a:latin typeface="Segoe UI Light" panose="020B0502040204020203"/>
                <a:cs typeface="Segoe UI Light" panose="020B0502040204020203"/>
              </a:rPr>
              <a:t>plasti</a:t>
            </a:r>
            <a:r>
              <a:rPr lang="en-US" sz="2800" b="1" spc="-5" dirty="0" smtClean="0">
                <a:solidFill>
                  <a:srgbClr val="385622"/>
                </a:solidFill>
                <a:latin typeface="Segoe UI Light" panose="020B0502040204020203"/>
                <a:cs typeface="Segoe UI Light" panose="020B0502040204020203"/>
              </a:rPr>
              <a:t>c, </a:t>
            </a:r>
            <a:r>
              <a:rPr lang="en-US" sz="2800" b="1" spc="-5" dirty="0" err="1" smtClean="0">
                <a:solidFill>
                  <a:srgbClr val="385622"/>
                </a:solidFill>
                <a:latin typeface="Segoe UI Light" panose="020B0502040204020203"/>
                <a:cs typeface="Segoe UI Light" panose="020B0502040204020203"/>
              </a:rPr>
              <a:t>kain</a:t>
            </a:r>
            <a:r>
              <a:rPr lang="en-US" sz="2800" b="1" spc="-5" dirty="0" smtClean="0">
                <a:solidFill>
                  <a:srgbClr val="385622"/>
                </a:solidFill>
                <a:latin typeface="Segoe UI Light" panose="020B0502040204020203"/>
                <a:cs typeface="Segoe UI Light" panose="020B0502040204020203"/>
              </a:rPr>
              <a:t>, </a:t>
            </a:r>
            <a:r>
              <a:rPr lang="en-US" sz="2800" b="1" spc="-5" dirty="0" err="1" smtClean="0">
                <a:solidFill>
                  <a:srgbClr val="385622"/>
                </a:solidFill>
                <a:latin typeface="Segoe UI Light" panose="020B0502040204020203"/>
                <a:cs typeface="Segoe UI Light" panose="020B0502040204020203"/>
              </a:rPr>
              <a:t>dan</a:t>
            </a:r>
            <a:r>
              <a:rPr lang="en-US" sz="2800" b="1" spc="-5" dirty="0" smtClean="0">
                <a:solidFill>
                  <a:srgbClr val="385622"/>
                </a:solidFill>
                <a:latin typeface="Segoe UI Light" panose="020B0502040204020203"/>
                <a:cs typeface="Segoe UI Light" panose="020B0502040204020203"/>
              </a:rPr>
              <a:t> lain </a:t>
            </a:r>
            <a:r>
              <a:rPr lang="en-US" sz="2800" b="1" spc="-5" dirty="0" err="1" smtClean="0">
                <a:solidFill>
                  <a:srgbClr val="385622"/>
                </a:solidFill>
                <a:latin typeface="Segoe UI Light" panose="020B0502040204020203"/>
                <a:cs typeface="Segoe UI Light" panose="020B0502040204020203"/>
              </a:rPr>
              <a:t>lain</a:t>
            </a:r>
            <a:r>
              <a:rPr lang="en-US" sz="2800" b="1" spc="-5" dirty="0" smtClean="0">
                <a:solidFill>
                  <a:srgbClr val="385622"/>
                </a:solidFill>
                <a:latin typeface="Segoe UI Light" panose="020B0502040204020203"/>
                <a:cs typeface="Segoe UI Light" panose="020B0502040204020203"/>
              </a:rPr>
              <a:t>.</a:t>
            </a:r>
            <a:endParaRPr sz="2800" b="1" dirty="0">
              <a:latin typeface="Segoe UI Light" panose="020B0502040204020203"/>
              <a:cs typeface="Segoe UI Light" panose="020B0502040204020203"/>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0701" y="4461799"/>
            <a:ext cx="2143125" cy="2143125"/>
          </a:xfrm>
          <a:prstGeom prst="rect">
            <a:avLst/>
          </a:prstGeom>
          <a:solidFill>
            <a:schemeClr val="accent3">
              <a:lumMod val="40000"/>
              <a:lumOff val="60000"/>
            </a:schemeClr>
          </a:solid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4" name="Rectangle 33"/>
          <p:cNvSpPr/>
          <p:nvPr/>
        </p:nvSpPr>
        <p:spPr>
          <a:xfrm>
            <a:off x="9392529" y="-36166"/>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PRINTER</a:t>
            </a:r>
            <a:endParaRPr lang="en-US" sz="2400" dirty="0">
              <a:solidFill>
                <a:schemeClr val="bg1"/>
              </a:solidFill>
              <a:latin typeface="Adobe Caslon Pro Bold" panose="0205070206050A020403" pitchFamily="18" charset="0"/>
            </a:endParaRPr>
          </a:p>
        </p:txBody>
      </p:sp>
      <p:sp>
        <p:nvSpPr>
          <p:cNvPr id="10" name="Oval 9"/>
          <p:cNvSpPr/>
          <p:nvPr/>
        </p:nvSpPr>
        <p:spPr>
          <a:xfrm>
            <a:off x="207818" y="1527464"/>
            <a:ext cx="706582" cy="6961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375477" y="1539327"/>
            <a:ext cx="332509" cy="646331"/>
          </a:xfrm>
          <a:prstGeom prst="rect">
            <a:avLst/>
          </a:prstGeom>
          <a:noFill/>
        </p:spPr>
        <p:txBody>
          <a:bodyPr wrap="square" rtlCol="0">
            <a:spAutoFit/>
          </a:bodyPr>
          <a:lstStyle/>
          <a:p>
            <a:pPr algn="ctr"/>
            <a:r>
              <a:rPr lang="en-US" sz="3600" b="1" dirty="0" smtClean="0">
                <a:latin typeface="Yu Gothic UI Light" panose="020B0300000000000000" pitchFamily="34" charset="-128"/>
                <a:ea typeface="Yu Gothic UI Light" panose="020B0300000000000000" pitchFamily="34" charset="-128"/>
              </a:rPr>
              <a:t>1</a:t>
            </a:r>
            <a:endParaRPr lang="en-US" sz="3600" b="1" dirty="0">
              <a:latin typeface="Yu Gothic UI Light" panose="020B0300000000000000" pitchFamily="34" charset="-128"/>
              <a:ea typeface="Yu Gothic UI Light" panose="020B0300000000000000" pitchFamily="34" charset="-128"/>
            </a:endParaRPr>
          </a:p>
        </p:txBody>
      </p:sp>
      <p:sp>
        <p:nvSpPr>
          <p:cNvPr id="14" name="object 10"/>
          <p:cNvSpPr/>
          <p:nvPr/>
        </p:nvSpPr>
        <p:spPr>
          <a:xfrm>
            <a:off x="7852269" y="3977554"/>
            <a:ext cx="3592119" cy="2514220"/>
          </a:xfrm>
          <a:prstGeom prst="rect">
            <a:avLst/>
          </a:prstGeom>
          <a:blipFill>
            <a:blip r:embed="rId2" cstate="print"/>
            <a:stretch>
              <a:fillRect/>
            </a:stretch>
          </a:blipFill>
        </p:spPr>
        <p:txBody>
          <a:bodyPr wrap="square" lIns="0" tIns="0" rIns="0" bIns="0" rtlCol="0"/>
          <a:lstStyle/>
          <a:p>
            <a:endParaRPr/>
          </a:p>
        </p:txBody>
      </p:sp>
      <p:sp>
        <p:nvSpPr>
          <p:cNvPr id="4" name="Oval 3"/>
          <p:cNvSpPr/>
          <p:nvPr/>
        </p:nvSpPr>
        <p:spPr>
          <a:xfrm>
            <a:off x="4492044" y="2761542"/>
            <a:ext cx="2102997" cy="215181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24342" y="3350070"/>
            <a:ext cx="2438400" cy="954107"/>
          </a:xfrm>
          <a:prstGeom prst="rect">
            <a:avLst/>
          </a:prstGeom>
          <a:noFill/>
        </p:spPr>
        <p:txBody>
          <a:bodyPr wrap="square" rtlCol="0">
            <a:spAutoFit/>
          </a:bodyPr>
          <a:lstStyle/>
          <a:p>
            <a:pPr algn="ctr"/>
            <a:r>
              <a:rPr lang="en-US" sz="2800" b="1" dirty="0">
                <a:latin typeface="Segoe UI Emoji" panose="020B0502040204020203" pitchFamily="34" charset="0"/>
                <a:ea typeface="Segoe UI Emoji" panose="020B0502040204020203" pitchFamily="34" charset="0"/>
                <a:cs typeface="Segoe UI Light" panose="020B0502040204020203"/>
              </a:rPr>
              <a:t>Dot-matrix </a:t>
            </a:r>
            <a:r>
              <a:rPr lang="en-US" sz="2800" b="1" spc="-50" dirty="0" smtClean="0">
                <a:latin typeface="Segoe UI Emoji" panose="020B0502040204020203" pitchFamily="34" charset="0"/>
                <a:ea typeface="Segoe UI Emoji" panose="020B0502040204020203" pitchFamily="34" charset="0"/>
                <a:cs typeface="Segoe UI Light" panose="020B0502040204020203"/>
              </a:rPr>
              <a:t>Printer</a:t>
            </a:r>
            <a:endParaRPr lang="en-US" sz="2800" dirty="0">
              <a:latin typeface="Segoe UI Emoji" panose="020B0502040204020203" pitchFamily="34" charset="0"/>
              <a:ea typeface="Segoe UI Emoji" panose="020B0502040204020203" pitchFamily="34" charset="0"/>
            </a:endParaRPr>
          </a:p>
        </p:txBody>
      </p:sp>
      <p:sp>
        <p:nvSpPr>
          <p:cNvPr id="6" name="TextBox 5"/>
          <p:cNvSpPr txBox="1"/>
          <p:nvPr/>
        </p:nvSpPr>
        <p:spPr>
          <a:xfrm>
            <a:off x="6350842" y="1121979"/>
            <a:ext cx="5345723" cy="1938992"/>
          </a:xfrm>
          <a:prstGeom prst="rect">
            <a:avLst/>
          </a:prstGeom>
          <a:noFill/>
        </p:spPr>
        <p:txBody>
          <a:bodyPr wrap="square" rtlCol="0">
            <a:spAutoFit/>
          </a:bodyPr>
          <a:lstStyle/>
          <a:p>
            <a:pPr fontAlgn="base"/>
            <a:r>
              <a:rPr lang="en-US" sz="2000" b="1" dirty="0" err="1">
                <a:latin typeface="Adobe Caslon Pro Bold" panose="0205070206050A020403" pitchFamily="18" charset="0"/>
              </a:rPr>
              <a:t>Kelebihan</a:t>
            </a:r>
            <a:r>
              <a:rPr lang="en-US" sz="2000" b="1" dirty="0">
                <a:latin typeface="Adobe Caslon Pro Bold" panose="0205070206050A020403" pitchFamily="18" charset="0"/>
              </a:rPr>
              <a:t> Printer Dot Matrix:</a:t>
            </a:r>
            <a:endParaRPr lang="en-US" sz="2000" dirty="0">
              <a:latin typeface="Adobe Caslon Pro Bold" panose="0205070206050A020403" pitchFamily="18" charset="0"/>
            </a:endParaRPr>
          </a:p>
          <a:p>
            <a:pPr marL="285750" lvl="0" indent="-285750" fontAlgn="base">
              <a:buFont typeface="Arial" panose="020B0604020202020204" pitchFamily="34" charset="0"/>
              <a:buChar char="•"/>
            </a:pPr>
            <a:r>
              <a:rPr lang="en-US" sz="2000" dirty="0" err="1" smtClean="0">
                <a:latin typeface="Adobe Caslon Pro Bold" panose="0205070206050A020403" pitchFamily="18" charset="0"/>
              </a:rPr>
              <a:t>Murah</a:t>
            </a:r>
            <a:endParaRPr lang="en-US" sz="2000" dirty="0" smtClean="0">
              <a:latin typeface="Adobe Caslon Pro Bold" panose="0205070206050A020403" pitchFamily="18" charset="0"/>
            </a:endParaRPr>
          </a:p>
          <a:p>
            <a:pPr marL="285750" lvl="0" indent="-285750" fontAlgn="base">
              <a:buFont typeface="Arial" panose="020B0604020202020204" pitchFamily="34" charset="0"/>
              <a:buChar char="•"/>
            </a:pPr>
            <a:r>
              <a:rPr lang="en-US" sz="2000" dirty="0" err="1" smtClean="0">
                <a:latin typeface="Adobe Caslon Pro Bold" panose="0205070206050A020403" pitchFamily="18" charset="0"/>
              </a:rPr>
              <a:t>Jenis</a:t>
            </a:r>
            <a:r>
              <a:rPr lang="en-US" sz="2000" dirty="0" smtClean="0">
                <a:latin typeface="Adobe Caslon Pro Bold" panose="0205070206050A020403" pitchFamily="18" charset="0"/>
              </a:rPr>
              <a:t> printer </a:t>
            </a:r>
            <a:r>
              <a:rPr lang="en-US" sz="2000" dirty="0" err="1" smtClean="0">
                <a:latin typeface="Adobe Caslon Pro Bold" panose="0205070206050A020403" pitchFamily="18" charset="0"/>
              </a:rPr>
              <a:t>bervariasi</a:t>
            </a:r>
            <a:endParaRPr lang="en-US" sz="2000" dirty="0">
              <a:latin typeface="Adobe Caslon Pro Bold" panose="0205070206050A020403" pitchFamily="18" charset="0"/>
            </a:endParaRPr>
          </a:p>
          <a:p>
            <a:pPr marL="285750" lvl="0" indent="-285750" fontAlgn="base">
              <a:buFont typeface="Arial" panose="020B0604020202020204" pitchFamily="34" charset="0"/>
              <a:buChar char="•"/>
            </a:pPr>
            <a:r>
              <a:rPr lang="en-US" sz="2000" dirty="0" err="1" smtClean="0">
                <a:latin typeface="Adobe Caslon Pro Bold" panose="0205070206050A020403" pitchFamily="18" charset="0"/>
              </a:rPr>
              <a:t>Dapat</a:t>
            </a:r>
            <a:r>
              <a:rPr lang="en-US" sz="2000" dirty="0" smtClean="0">
                <a:latin typeface="Adobe Caslon Pro Bold" panose="0205070206050A020403" pitchFamily="18" charset="0"/>
              </a:rPr>
              <a:t> </a:t>
            </a:r>
            <a:r>
              <a:rPr lang="en-US" sz="2000" dirty="0" err="1">
                <a:latin typeface="Adobe Caslon Pro Bold" panose="0205070206050A020403" pitchFamily="18" charset="0"/>
              </a:rPr>
              <a:t>mencetak</a:t>
            </a:r>
            <a:r>
              <a:rPr lang="en-US" sz="2000" dirty="0">
                <a:latin typeface="Adobe Caslon Pro Bold" panose="0205070206050A020403" pitchFamily="18" charset="0"/>
              </a:rPr>
              <a:t> </a:t>
            </a:r>
            <a:r>
              <a:rPr lang="en-US" sz="2000" dirty="0" err="1">
                <a:latin typeface="Adobe Caslon Pro Bold" panose="0205070206050A020403" pitchFamily="18" charset="0"/>
              </a:rPr>
              <a:t>rangkap</a:t>
            </a:r>
            <a:r>
              <a:rPr lang="en-US" sz="2000" dirty="0">
                <a:latin typeface="Adobe Caslon Pro Bold" panose="0205070206050A020403" pitchFamily="18" charset="0"/>
              </a:rPr>
              <a:t> </a:t>
            </a:r>
            <a:r>
              <a:rPr lang="en-US" sz="2000" dirty="0" err="1" smtClean="0">
                <a:latin typeface="Adobe Caslon Pro Bold" panose="0205070206050A020403" pitchFamily="18" charset="0"/>
              </a:rPr>
              <a:t>sekaligus</a:t>
            </a:r>
            <a:endParaRPr lang="en-US" sz="2000" dirty="0">
              <a:latin typeface="Adobe Caslon Pro Bold" panose="0205070206050A020403" pitchFamily="18" charset="0"/>
            </a:endParaRPr>
          </a:p>
          <a:p>
            <a:pPr marL="285750" lvl="0" indent="-285750" fontAlgn="base">
              <a:buFont typeface="Arial" panose="020B0604020202020204" pitchFamily="34" charset="0"/>
              <a:buChar char="•"/>
            </a:pPr>
            <a:r>
              <a:rPr lang="en-US" sz="2000" dirty="0" err="1">
                <a:latin typeface="Adobe Caslon Pro Bold" panose="0205070206050A020403" pitchFamily="18" charset="0"/>
              </a:rPr>
              <a:t>Dapat</a:t>
            </a:r>
            <a:r>
              <a:rPr lang="en-US" sz="2000" dirty="0">
                <a:latin typeface="Adobe Caslon Pro Bold" panose="0205070206050A020403" pitchFamily="18" charset="0"/>
              </a:rPr>
              <a:t> </a:t>
            </a:r>
            <a:r>
              <a:rPr lang="en-US" sz="2000" dirty="0" err="1">
                <a:latin typeface="Adobe Caslon Pro Bold" panose="0205070206050A020403" pitchFamily="18" charset="0"/>
              </a:rPr>
              <a:t>mencetak</a:t>
            </a:r>
            <a:r>
              <a:rPr lang="en-US" sz="2000" dirty="0">
                <a:latin typeface="Adobe Caslon Pro Bold" panose="0205070206050A020403" pitchFamily="18" charset="0"/>
              </a:rPr>
              <a:t> </a:t>
            </a:r>
            <a:r>
              <a:rPr lang="en-US" sz="2000" dirty="0" err="1">
                <a:latin typeface="Adobe Caslon Pro Bold" panose="0205070206050A020403" pitchFamily="18" charset="0"/>
              </a:rPr>
              <a:t>ukuran</a:t>
            </a:r>
            <a:r>
              <a:rPr lang="en-US" sz="2000" dirty="0">
                <a:latin typeface="Adobe Caslon Pro Bold" panose="0205070206050A020403" pitchFamily="18" charset="0"/>
              </a:rPr>
              <a:t> </a:t>
            </a:r>
            <a:r>
              <a:rPr lang="en-US" sz="2000" dirty="0" err="1">
                <a:latin typeface="Adobe Caslon Pro Bold" panose="0205070206050A020403" pitchFamily="18" charset="0"/>
              </a:rPr>
              <a:t>kertas</a:t>
            </a:r>
            <a:r>
              <a:rPr lang="en-US" sz="2000" dirty="0">
                <a:latin typeface="Adobe Caslon Pro Bold" panose="0205070206050A020403" pitchFamily="18" charset="0"/>
              </a:rPr>
              <a:t> yang </a:t>
            </a:r>
            <a:r>
              <a:rPr lang="en-US" sz="2000" dirty="0" err="1">
                <a:latin typeface="Adobe Caslon Pro Bold" panose="0205070206050A020403" pitchFamily="18" charset="0"/>
              </a:rPr>
              <a:t>lebar</a:t>
            </a:r>
            <a:endParaRPr lang="en-US" sz="2000" dirty="0">
              <a:latin typeface="Adobe Caslon Pro Bold" panose="0205070206050A020403" pitchFamily="18" charset="0"/>
            </a:endParaRPr>
          </a:p>
          <a:p>
            <a:endParaRPr lang="en-US" sz="2000" dirty="0">
              <a:latin typeface="Adobe Caslon Pro Bold" panose="0205070206050A020403" pitchFamily="18" charset="0"/>
            </a:endParaRPr>
          </a:p>
        </p:txBody>
      </p:sp>
      <p:sp>
        <p:nvSpPr>
          <p:cNvPr id="7" name="TextBox 6"/>
          <p:cNvSpPr txBox="1"/>
          <p:nvPr/>
        </p:nvSpPr>
        <p:spPr>
          <a:xfrm>
            <a:off x="79957" y="4283520"/>
            <a:ext cx="4730625" cy="2554545"/>
          </a:xfrm>
          <a:prstGeom prst="rect">
            <a:avLst/>
          </a:prstGeom>
          <a:noFill/>
        </p:spPr>
        <p:txBody>
          <a:bodyPr wrap="square" rtlCol="0">
            <a:spAutoFit/>
          </a:bodyPr>
          <a:lstStyle/>
          <a:p>
            <a:pPr fontAlgn="base"/>
            <a:r>
              <a:rPr lang="en-US" sz="2000" b="1" dirty="0" err="1">
                <a:latin typeface="Adobe Caslon Pro Bold" panose="0205070206050A020403" pitchFamily="18" charset="0"/>
              </a:rPr>
              <a:t>Kekurangan</a:t>
            </a:r>
            <a:r>
              <a:rPr lang="en-US" sz="2000" b="1" dirty="0">
                <a:latin typeface="Adobe Caslon Pro Bold" panose="0205070206050A020403" pitchFamily="18" charset="0"/>
              </a:rPr>
              <a:t> Printer Dot Matrix:</a:t>
            </a:r>
            <a:endParaRPr lang="en-US" sz="2000" dirty="0">
              <a:latin typeface="Adobe Caslon Pro Bold" panose="0205070206050A020403" pitchFamily="18" charset="0"/>
            </a:endParaRPr>
          </a:p>
          <a:p>
            <a:pPr marL="285750" lvl="0" indent="-285750" fontAlgn="base">
              <a:buFont typeface="Arial" panose="020B0604020202020204" pitchFamily="34" charset="0"/>
              <a:buChar char="•"/>
            </a:pPr>
            <a:r>
              <a:rPr lang="en-US" sz="2000" dirty="0" err="1">
                <a:latin typeface="Adobe Caslon Pro Bold" panose="0205070206050A020403" pitchFamily="18" charset="0"/>
              </a:rPr>
              <a:t>R</a:t>
            </a:r>
            <a:r>
              <a:rPr lang="en-US" sz="2000" dirty="0" err="1" smtClean="0">
                <a:latin typeface="Adobe Caslon Pro Bold" panose="0205070206050A020403" pitchFamily="18" charset="0"/>
              </a:rPr>
              <a:t>esolusi</a:t>
            </a:r>
            <a:r>
              <a:rPr lang="en-US" sz="2000" dirty="0" smtClean="0">
                <a:latin typeface="Adobe Caslon Pro Bold" panose="0205070206050A020403" pitchFamily="18" charset="0"/>
              </a:rPr>
              <a:t> </a:t>
            </a:r>
            <a:r>
              <a:rPr lang="en-US" sz="2000" dirty="0" err="1" smtClean="0">
                <a:latin typeface="Adobe Caslon Pro Bold" panose="0205070206050A020403" pitchFamily="18" charset="0"/>
              </a:rPr>
              <a:t>cetakan</a:t>
            </a:r>
            <a:r>
              <a:rPr lang="en-US" sz="2000" dirty="0" smtClean="0">
                <a:latin typeface="Adobe Caslon Pro Bold" panose="0205070206050A020403" pitchFamily="18" charset="0"/>
              </a:rPr>
              <a:t> </a:t>
            </a:r>
            <a:r>
              <a:rPr lang="en-US" sz="2000" dirty="0" err="1">
                <a:latin typeface="Adobe Caslon Pro Bold" panose="0205070206050A020403" pitchFamily="18" charset="0"/>
              </a:rPr>
              <a:t>masih</a:t>
            </a:r>
            <a:r>
              <a:rPr lang="en-US" sz="2000" dirty="0">
                <a:latin typeface="Adobe Caslon Pro Bold" panose="0205070206050A020403" pitchFamily="18" charset="0"/>
              </a:rPr>
              <a:t> </a:t>
            </a:r>
            <a:r>
              <a:rPr lang="en-US" sz="2000" dirty="0" err="1">
                <a:latin typeface="Adobe Caslon Pro Bold" panose="0205070206050A020403" pitchFamily="18" charset="0"/>
              </a:rPr>
              <a:t>sangat</a:t>
            </a:r>
            <a:r>
              <a:rPr lang="en-US" sz="2000" dirty="0">
                <a:latin typeface="Adobe Caslon Pro Bold" panose="0205070206050A020403" pitchFamily="18" charset="0"/>
              </a:rPr>
              <a:t> </a:t>
            </a:r>
            <a:r>
              <a:rPr lang="en-US" sz="2000" dirty="0" err="1" smtClean="0">
                <a:latin typeface="Adobe Caslon Pro Bold" panose="0205070206050A020403" pitchFamily="18" charset="0"/>
              </a:rPr>
              <a:t>rendah</a:t>
            </a:r>
            <a:endParaRPr lang="en-US" sz="2000" dirty="0">
              <a:latin typeface="Adobe Caslon Pro Bold" panose="0205070206050A020403" pitchFamily="18" charset="0"/>
            </a:endParaRPr>
          </a:p>
          <a:p>
            <a:pPr marL="285750" lvl="0" indent="-285750" fontAlgn="base">
              <a:buFont typeface="Arial" panose="020B0604020202020204" pitchFamily="34" charset="0"/>
              <a:buChar char="•"/>
            </a:pPr>
            <a:r>
              <a:rPr lang="en-US" sz="2000" dirty="0" err="1" smtClean="0">
                <a:latin typeface="Adobe Caslon Pro Bold" panose="0205070206050A020403" pitchFamily="18" charset="0"/>
              </a:rPr>
              <a:t>Suaranya</a:t>
            </a:r>
            <a:r>
              <a:rPr lang="en-US" sz="2000" dirty="0" smtClean="0">
                <a:latin typeface="Adobe Caslon Pro Bold" panose="0205070206050A020403" pitchFamily="18" charset="0"/>
              </a:rPr>
              <a:t> </a:t>
            </a:r>
            <a:r>
              <a:rPr lang="en-US" sz="2000" dirty="0" err="1" smtClean="0">
                <a:latin typeface="Adobe Caslon Pro Bold" panose="0205070206050A020403" pitchFamily="18" charset="0"/>
              </a:rPr>
              <a:t>keras</a:t>
            </a:r>
            <a:endParaRPr lang="en-US" sz="2000" dirty="0">
              <a:latin typeface="Adobe Caslon Pro Bold" panose="0205070206050A020403" pitchFamily="18" charset="0"/>
            </a:endParaRPr>
          </a:p>
          <a:p>
            <a:pPr marL="285750" lvl="0" indent="-285750" fontAlgn="base">
              <a:buFont typeface="Arial" panose="020B0604020202020204" pitchFamily="34" charset="0"/>
              <a:buChar char="•"/>
            </a:pPr>
            <a:r>
              <a:rPr lang="en-US" sz="2000" dirty="0" err="1">
                <a:latin typeface="Adobe Caslon Pro Bold" panose="0205070206050A020403" pitchFamily="18" charset="0"/>
              </a:rPr>
              <a:t>Kualitas</a:t>
            </a:r>
            <a:r>
              <a:rPr lang="en-US" sz="2000" dirty="0">
                <a:latin typeface="Adobe Caslon Pro Bold" panose="0205070206050A020403" pitchFamily="18" charset="0"/>
              </a:rPr>
              <a:t> </a:t>
            </a:r>
            <a:r>
              <a:rPr lang="en-US" sz="2000" dirty="0" err="1">
                <a:latin typeface="Adobe Caslon Pro Bold" panose="0205070206050A020403" pitchFamily="18" charset="0"/>
              </a:rPr>
              <a:t>untuk</a:t>
            </a:r>
            <a:r>
              <a:rPr lang="en-US" sz="2000" dirty="0">
                <a:latin typeface="Adobe Caslon Pro Bold" panose="0205070206050A020403" pitchFamily="18" charset="0"/>
              </a:rPr>
              <a:t> </a:t>
            </a:r>
            <a:r>
              <a:rPr lang="en-US" sz="2000" dirty="0" err="1">
                <a:latin typeface="Adobe Caslon Pro Bold" panose="0205070206050A020403" pitchFamily="18" charset="0"/>
              </a:rPr>
              <a:t>mencetak</a:t>
            </a:r>
            <a:r>
              <a:rPr lang="en-US" sz="2000" dirty="0">
                <a:latin typeface="Adobe Caslon Pro Bold" panose="0205070206050A020403" pitchFamily="18" charset="0"/>
              </a:rPr>
              <a:t> </a:t>
            </a:r>
            <a:r>
              <a:rPr lang="en-US" sz="2000" dirty="0" err="1">
                <a:latin typeface="Adobe Caslon Pro Bold" panose="0205070206050A020403" pitchFamily="18" charset="0"/>
              </a:rPr>
              <a:t>gambar</a:t>
            </a:r>
            <a:r>
              <a:rPr lang="en-US" sz="2000" dirty="0">
                <a:latin typeface="Adobe Caslon Pro Bold" panose="0205070206050A020403" pitchFamily="18" charset="0"/>
              </a:rPr>
              <a:t> </a:t>
            </a:r>
            <a:r>
              <a:rPr lang="en-US" sz="2000" dirty="0" err="1">
                <a:latin typeface="Adobe Caslon Pro Bold" panose="0205070206050A020403" pitchFamily="18" charset="0"/>
              </a:rPr>
              <a:t>kurang</a:t>
            </a:r>
            <a:r>
              <a:rPr lang="en-US" sz="2000" dirty="0">
                <a:latin typeface="Adobe Caslon Pro Bold" panose="0205070206050A020403" pitchFamily="18" charset="0"/>
              </a:rPr>
              <a:t> </a:t>
            </a:r>
            <a:r>
              <a:rPr lang="en-US" sz="2000" dirty="0" err="1">
                <a:latin typeface="Adobe Caslon Pro Bold" panose="0205070206050A020403" pitchFamily="18" charset="0"/>
              </a:rPr>
              <a:t>baik</a:t>
            </a:r>
            <a:r>
              <a:rPr lang="en-US" sz="2000" dirty="0">
                <a:latin typeface="Adobe Caslon Pro Bold" panose="0205070206050A020403" pitchFamily="18" charset="0"/>
              </a:rPr>
              <a:t> </a:t>
            </a:r>
            <a:endParaRPr lang="en-US" sz="2000" dirty="0" smtClean="0">
              <a:latin typeface="Adobe Caslon Pro Bold" panose="0205070206050A020403" pitchFamily="18" charset="0"/>
            </a:endParaRPr>
          </a:p>
          <a:p>
            <a:pPr marL="285750" lvl="0" indent="-285750" fontAlgn="base">
              <a:buFont typeface="Arial" panose="020B0604020202020204" pitchFamily="34" charset="0"/>
              <a:buChar char="•"/>
            </a:pPr>
            <a:r>
              <a:rPr lang="en-US" sz="2000" dirty="0" err="1" smtClean="0">
                <a:latin typeface="Adobe Caslon Pro Bold" panose="0205070206050A020403" pitchFamily="18" charset="0"/>
              </a:rPr>
              <a:t>Geraknya</a:t>
            </a:r>
            <a:r>
              <a:rPr lang="en-US" sz="2000" dirty="0" smtClean="0">
                <a:latin typeface="Adobe Caslon Pro Bold" panose="0205070206050A020403" pitchFamily="18" charset="0"/>
              </a:rPr>
              <a:t> </a:t>
            </a:r>
            <a:r>
              <a:rPr lang="en-US" sz="2000" dirty="0" err="1">
                <a:latin typeface="Adobe Caslon Pro Bold" panose="0205070206050A020403" pitchFamily="18" charset="0"/>
              </a:rPr>
              <a:t>sangat</a:t>
            </a:r>
            <a:r>
              <a:rPr lang="en-US" sz="2000" dirty="0">
                <a:latin typeface="Adobe Caslon Pro Bold" panose="0205070206050A020403" pitchFamily="18" charset="0"/>
              </a:rPr>
              <a:t> </a:t>
            </a:r>
            <a:r>
              <a:rPr lang="en-US" sz="2000" dirty="0" err="1" smtClean="0">
                <a:latin typeface="Adobe Caslon Pro Bold" panose="0205070206050A020403" pitchFamily="18" charset="0"/>
              </a:rPr>
              <a:t>lambat</a:t>
            </a:r>
            <a:endParaRPr lang="en-US" sz="2000" dirty="0">
              <a:latin typeface="Adobe Caslon Pro Bold" panose="0205070206050A020403" pitchFamily="18" charset="0"/>
            </a:endParaRPr>
          </a:p>
          <a:p>
            <a:pPr marL="285750" lvl="0" indent="-285750" fontAlgn="base">
              <a:buFont typeface="Arial" panose="020B0604020202020204" pitchFamily="34" charset="0"/>
              <a:buChar char="•"/>
            </a:pPr>
            <a:r>
              <a:rPr lang="en-US" sz="2000" dirty="0" err="1" smtClean="0">
                <a:latin typeface="Adobe Caslon Pro Bold" panose="0205070206050A020403" pitchFamily="18" charset="0"/>
              </a:rPr>
              <a:t>Warna</a:t>
            </a:r>
            <a:r>
              <a:rPr lang="en-US" sz="2000" dirty="0" smtClean="0">
                <a:latin typeface="Adobe Caslon Pro Bold" panose="0205070206050A020403" pitchFamily="18" charset="0"/>
              </a:rPr>
              <a:t> </a:t>
            </a:r>
            <a:r>
              <a:rPr lang="en-US" sz="2000" dirty="0">
                <a:latin typeface="Adobe Caslon Pro Bold" panose="0205070206050A020403" pitchFamily="18" charset="0"/>
              </a:rPr>
              <a:t>yang </a:t>
            </a:r>
            <a:r>
              <a:rPr lang="en-US" sz="2000" dirty="0" err="1">
                <a:latin typeface="Adobe Caslon Pro Bold" panose="0205070206050A020403" pitchFamily="18" charset="0"/>
              </a:rPr>
              <a:t>dihasilkan</a:t>
            </a:r>
            <a:r>
              <a:rPr lang="en-US" sz="2000" dirty="0">
                <a:latin typeface="Adobe Caslon Pro Bold" panose="0205070206050A020403" pitchFamily="18" charset="0"/>
              </a:rPr>
              <a:t> </a:t>
            </a:r>
            <a:r>
              <a:rPr lang="en-US" sz="2000" dirty="0" err="1">
                <a:latin typeface="Adobe Caslon Pro Bold" panose="0205070206050A020403" pitchFamily="18" charset="0"/>
              </a:rPr>
              <a:t>tidak</a:t>
            </a:r>
            <a:r>
              <a:rPr lang="en-US" sz="2000" dirty="0">
                <a:latin typeface="Adobe Caslon Pro Bold" panose="0205070206050A020403" pitchFamily="18" charset="0"/>
              </a:rPr>
              <a:t> </a:t>
            </a:r>
            <a:r>
              <a:rPr lang="en-US" sz="2000" dirty="0" err="1">
                <a:latin typeface="Adobe Caslon Pro Bold" panose="0205070206050A020403" pitchFamily="18" charset="0"/>
              </a:rPr>
              <a:t>bervariasi</a:t>
            </a:r>
            <a:r>
              <a:rPr lang="en-US" sz="2000" dirty="0">
                <a:latin typeface="Adobe Caslon Pro Bold" panose="0205070206050A020403" pitchFamily="18" charset="0"/>
              </a:rPr>
              <a:t> </a:t>
            </a:r>
          </a:p>
          <a:p>
            <a:endParaRPr lang="en-US" sz="2000" dirty="0">
              <a:latin typeface="Adobe Caslon Pro Bold" panose="0205070206050A0204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4" name="Rectangle 33"/>
          <p:cNvSpPr/>
          <p:nvPr/>
        </p:nvSpPr>
        <p:spPr>
          <a:xfrm>
            <a:off x="9392529" y="-36166"/>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PRINTER</a:t>
            </a:r>
            <a:endParaRPr lang="en-US" sz="2400" dirty="0">
              <a:solidFill>
                <a:schemeClr val="bg1"/>
              </a:solidFill>
              <a:latin typeface="Adobe Caslon Pro Bold" panose="0205070206050A020403" pitchFamily="18" charset="0"/>
            </a:endParaRPr>
          </a:p>
        </p:txBody>
      </p:sp>
      <p:sp>
        <p:nvSpPr>
          <p:cNvPr id="10" name="Oval 9"/>
          <p:cNvSpPr/>
          <p:nvPr/>
        </p:nvSpPr>
        <p:spPr>
          <a:xfrm>
            <a:off x="207818" y="1527464"/>
            <a:ext cx="706582" cy="6961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375477" y="1539327"/>
            <a:ext cx="332509" cy="646331"/>
          </a:xfrm>
          <a:prstGeom prst="rect">
            <a:avLst/>
          </a:prstGeom>
          <a:noFill/>
        </p:spPr>
        <p:txBody>
          <a:bodyPr wrap="square" rtlCol="0">
            <a:spAutoFit/>
          </a:bodyPr>
          <a:lstStyle/>
          <a:p>
            <a:pPr algn="ctr"/>
            <a:r>
              <a:rPr lang="en-US" sz="3600" b="1" dirty="0">
                <a:latin typeface="Yu Gothic UI Light" panose="020B0300000000000000" pitchFamily="34" charset="-128"/>
                <a:ea typeface="Yu Gothic UI Light" panose="020B0300000000000000" pitchFamily="34" charset="-128"/>
              </a:rPr>
              <a:t>2</a:t>
            </a:r>
          </a:p>
        </p:txBody>
      </p:sp>
      <p:sp>
        <p:nvSpPr>
          <p:cNvPr id="4" name="Oval 3"/>
          <p:cNvSpPr/>
          <p:nvPr/>
        </p:nvSpPr>
        <p:spPr>
          <a:xfrm>
            <a:off x="4492044" y="2761542"/>
            <a:ext cx="2102997" cy="21518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24342" y="3350070"/>
            <a:ext cx="2438400" cy="954107"/>
          </a:xfrm>
          <a:prstGeom prst="rect">
            <a:avLst/>
          </a:prstGeom>
          <a:noFill/>
        </p:spPr>
        <p:txBody>
          <a:bodyPr wrap="square" rtlCol="0">
            <a:spAutoFit/>
          </a:bodyPr>
          <a:lstStyle/>
          <a:p>
            <a:pPr algn="ctr"/>
            <a:r>
              <a:rPr lang="en-US" sz="2800" b="1" dirty="0" smtClean="0">
                <a:latin typeface="Segoe UI Emoji" panose="020B0502040204020203" pitchFamily="34" charset="0"/>
                <a:ea typeface="Segoe UI Emoji" panose="020B0502040204020203" pitchFamily="34" charset="0"/>
              </a:rPr>
              <a:t>INK JET PRINTER</a:t>
            </a:r>
            <a:endParaRPr lang="en-US" sz="2800" b="1" dirty="0">
              <a:latin typeface="Segoe UI Emoji" panose="020B0502040204020203" pitchFamily="34" charset="0"/>
              <a:ea typeface="Segoe UI Emoji" panose="020B0502040204020203" pitchFamily="34" charset="0"/>
            </a:endParaRPr>
          </a:p>
        </p:txBody>
      </p:sp>
      <p:sp>
        <p:nvSpPr>
          <p:cNvPr id="6" name="TextBox 5"/>
          <p:cNvSpPr txBox="1"/>
          <p:nvPr/>
        </p:nvSpPr>
        <p:spPr>
          <a:xfrm>
            <a:off x="6300600" y="681899"/>
            <a:ext cx="5345723" cy="2862322"/>
          </a:xfrm>
          <a:prstGeom prst="rect">
            <a:avLst/>
          </a:prstGeom>
          <a:noFill/>
        </p:spPr>
        <p:txBody>
          <a:bodyPr wrap="square" rtlCol="0">
            <a:spAutoFit/>
          </a:bodyPr>
          <a:lstStyle/>
          <a:p>
            <a:pPr fontAlgn="base"/>
            <a:r>
              <a:rPr lang="en-US" sz="2000" b="1" dirty="0" err="1">
                <a:latin typeface="Adobe Caslon Pro Bold" panose="0205070206050A020403" pitchFamily="18" charset="0"/>
              </a:rPr>
              <a:t>Kelebihan</a:t>
            </a:r>
            <a:r>
              <a:rPr lang="en-US" sz="2000" b="1" dirty="0">
                <a:latin typeface="Adobe Caslon Pro Bold" panose="0205070206050A020403" pitchFamily="18" charset="0"/>
              </a:rPr>
              <a:t> Printer Ink Jet:</a:t>
            </a:r>
            <a:endParaRPr lang="en-US" sz="2000" dirty="0">
              <a:latin typeface="Adobe Caslon Pro Bold" panose="0205070206050A020403" pitchFamily="18" charset="0"/>
            </a:endParaRPr>
          </a:p>
          <a:p>
            <a:pPr marL="342900" lvl="0" indent="-342900" fontAlgn="base">
              <a:buFont typeface="Arial" panose="020B0604020202020204" pitchFamily="34" charset="0"/>
              <a:buChar char="•"/>
            </a:pPr>
            <a:r>
              <a:rPr lang="en-US" sz="2000" dirty="0" err="1">
                <a:latin typeface="Adobe Caslon Pro Bold" panose="0205070206050A020403" pitchFamily="18" charset="0"/>
              </a:rPr>
              <a:t>Kualitas</a:t>
            </a:r>
            <a:r>
              <a:rPr lang="en-US" sz="2000" dirty="0">
                <a:latin typeface="Adobe Caslon Pro Bold" panose="0205070206050A020403" pitchFamily="18" charset="0"/>
              </a:rPr>
              <a:t> </a:t>
            </a:r>
            <a:r>
              <a:rPr lang="en-US" sz="2000" dirty="0" err="1">
                <a:latin typeface="Adobe Caslon Pro Bold" panose="0205070206050A020403" pitchFamily="18" charset="0"/>
              </a:rPr>
              <a:t>cetak</a:t>
            </a:r>
            <a:r>
              <a:rPr lang="en-US" sz="2000" dirty="0">
                <a:latin typeface="Adobe Caslon Pro Bold" panose="0205070206050A020403" pitchFamily="18" charset="0"/>
              </a:rPr>
              <a:t> </a:t>
            </a:r>
            <a:r>
              <a:rPr lang="en-US" sz="2000" dirty="0" err="1">
                <a:latin typeface="Adobe Caslon Pro Bold" panose="0205070206050A020403" pitchFamily="18" charset="0"/>
              </a:rPr>
              <a:t>foto</a:t>
            </a:r>
            <a:r>
              <a:rPr lang="en-US" sz="2000" dirty="0">
                <a:latin typeface="Adobe Caslon Pro Bold" panose="0205070206050A020403" pitchFamily="18" charset="0"/>
              </a:rPr>
              <a:t> yang </a:t>
            </a:r>
            <a:r>
              <a:rPr lang="en-US" sz="2000" dirty="0" err="1">
                <a:latin typeface="Adobe Caslon Pro Bold" panose="0205070206050A020403" pitchFamily="18" charset="0"/>
              </a:rPr>
              <a:t>tinggi</a:t>
            </a:r>
            <a:r>
              <a:rPr lang="en-US" sz="2000" dirty="0">
                <a:latin typeface="Adobe Caslon Pro Bold" panose="0205070206050A020403" pitchFamily="18" charset="0"/>
              </a:rPr>
              <a:t>, </a:t>
            </a:r>
            <a:r>
              <a:rPr lang="en-US" sz="2000" dirty="0" err="1">
                <a:latin typeface="Adobe Caslon Pro Bold" panose="0205070206050A020403" pitchFamily="18" charset="0"/>
              </a:rPr>
              <a:t>jika</a:t>
            </a:r>
            <a:r>
              <a:rPr lang="en-US" sz="2000" dirty="0">
                <a:latin typeface="Adobe Caslon Pro Bold" panose="0205070206050A020403" pitchFamily="18" charset="0"/>
              </a:rPr>
              <a:t> </a:t>
            </a:r>
            <a:r>
              <a:rPr lang="en-US" sz="2000" dirty="0" err="1">
                <a:latin typeface="Adobe Caslon Pro Bold" panose="0205070206050A020403" pitchFamily="18" charset="0"/>
              </a:rPr>
              <a:t>menggunakan</a:t>
            </a:r>
            <a:r>
              <a:rPr lang="en-US" sz="2000" dirty="0">
                <a:latin typeface="Adobe Caslon Pro Bold" panose="0205070206050A020403" pitchFamily="18" charset="0"/>
              </a:rPr>
              <a:t> </a:t>
            </a:r>
            <a:r>
              <a:rPr lang="en-US" sz="2000" dirty="0" err="1">
                <a:latin typeface="Adobe Caslon Pro Bold" panose="0205070206050A020403" pitchFamily="18" charset="0"/>
              </a:rPr>
              <a:t>kertas</a:t>
            </a:r>
            <a:r>
              <a:rPr lang="en-US" sz="2000" dirty="0">
                <a:latin typeface="Adobe Caslon Pro Bold" panose="0205070206050A020403" pitchFamily="18" charset="0"/>
              </a:rPr>
              <a:t> </a:t>
            </a:r>
            <a:r>
              <a:rPr lang="en-US" sz="2000" dirty="0" err="1">
                <a:latin typeface="Adobe Caslon Pro Bold" panose="0205070206050A020403" pitchFamily="18" charset="0"/>
              </a:rPr>
              <a:t>foto</a:t>
            </a:r>
            <a:r>
              <a:rPr lang="en-US" sz="2000" dirty="0">
                <a:latin typeface="Adobe Caslon Pro Bold" panose="0205070206050A020403" pitchFamily="18" charset="0"/>
              </a:rPr>
              <a:t> </a:t>
            </a:r>
            <a:r>
              <a:rPr lang="en-US" sz="2000" dirty="0" err="1">
                <a:latin typeface="Adobe Caslon Pro Bold" panose="0205070206050A020403" pitchFamily="18" charset="0"/>
              </a:rPr>
              <a:t>khusus</a:t>
            </a:r>
            <a:r>
              <a:rPr lang="en-US" sz="2000" dirty="0">
                <a:latin typeface="Adobe Caslon Pro Bold" panose="0205070206050A020403" pitchFamily="18" charset="0"/>
              </a:rPr>
              <a:t>.</a:t>
            </a:r>
          </a:p>
          <a:p>
            <a:pPr marL="342900" lvl="0" indent="-342900" fontAlgn="base">
              <a:buFont typeface="Arial" panose="020B0604020202020204" pitchFamily="34" charset="0"/>
              <a:buChar char="•"/>
            </a:pPr>
            <a:r>
              <a:rPr lang="en-US" sz="2000" dirty="0" err="1">
                <a:latin typeface="Adobe Caslon Pro Bold" panose="0205070206050A020403" pitchFamily="18" charset="0"/>
              </a:rPr>
              <a:t>Kecepatan</a:t>
            </a:r>
            <a:r>
              <a:rPr lang="en-US" sz="2000" dirty="0">
                <a:latin typeface="Adobe Caslon Pro Bold" panose="0205070206050A020403" pitchFamily="18" charset="0"/>
              </a:rPr>
              <a:t> </a:t>
            </a:r>
            <a:r>
              <a:rPr lang="en-US" sz="2000" dirty="0" err="1">
                <a:latin typeface="Adobe Caslon Pro Bold" panose="0205070206050A020403" pitchFamily="18" charset="0"/>
              </a:rPr>
              <a:t>tinggi</a:t>
            </a:r>
            <a:r>
              <a:rPr lang="en-US" sz="2000" dirty="0">
                <a:latin typeface="Adobe Caslon Pro Bold" panose="0205070206050A020403" pitchFamily="18" charset="0"/>
              </a:rPr>
              <a:t> </a:t>
            </a:r>
            <a:r>
              <a:rPr lang="en-US" sz="2000" dirty="0" err="1">
                <a:latin typeface="Adobe Caslon Pro Bold" panose="0205070206050A020403" pitchFamily="18" charset="0"/>
              </a:rPr>
              <a:t>untuk</a:t>
            </a:r>
            <a:r>
              <a:rPr lang="en-US" sz="2000" dirty="0">
                <a:latin typeface="Adobe Caslon Pro Bold" panose="0205070206050A020403" pitchFamily="18" charset="0"/>
              </a:rPr>
              <a:t> </a:t>
            </a:r>
            <a:r>
              <a:rPr lang="en-US" sz="2000" dirty="0" err="1">
                <a:latin typeface="Adobe Caslon Pro Bold" panose="0205070206050A020403" pitchFamily="18" charset="0"/>
              </a:rPr>
              <a:t>pekerjaan</a:t>
            </a:r>
            <a:r>
              <a:rPr lang="en-US" sz="2000" dirty="0">
                <a:latin typeface="Adobe Caslon Pro Bold" panose="0205070206050A020403" pitchFamily="18" charset="0"/>
              </a:rPr>
              <a:t> </a:t>
            </a:r>
            <a:r>
              <a:rPr lang="en-US" sz="2000" dirty="0" err="1">
                <a:latin typeface="Adobe Caslon Pro Bold" panose="0205070206050A020403" pitchFamily="18" charset="0"/>
              </a:rPr>
              <a:t>ringan</a:t>
            </a:r>
            <a:r>
              <a:rPr lang="en-US" sz="2000" dirty="0">
                <a:latin typeface="Adobe Caslon Pro Bold" panose="0205070206050A020403" pitchFamily="18" charset="0"/>
              </a:rPr>
              <a:t>.</a:t>
            </a:r>
          </a:p>
          <a:p>
            <a:pPr marL="342900" lvl="0" indent="-342900" fontAlgn="base">
              <a:buFont typeface="Arial" panose="020B0604020202020204" pitchFamily="34" charset="0"/>
              <a:buChar char="•"/>
            </a:pPr>
            <a:r>
              <a:rPr lang="en-US" sz="2000" dirty="0" err="1">
                <a:latin typeface="Adobe Caslon Pro Bold" panose="0205070206050A020403" pitchFamily="18" charset="0"/>
              </a:rPr>
              <a:t>Harganya</a:t>
            </a:r>
            <a:r>
              <a:rPr lang="en-US" sz="2000" dirty="0">
                <a:latin typeface="Adobe Caslon Pro Bold" panose="0205070206050A020403" pitchFamily="18" charset="0"/>
              </a:rPr>
              <a:t> </a:t>
            </a:r>
            <a:r>
              <a:rPr lang="en-US" sz="2000" dirty="0" err="1">
                <a:latin typeface="Adobe Caslon Pro Bold" panose="0205070206050A020403" pitchFamily="18" charset="0"/>
              </a:rPr>
              <a:t>murah</a:t>
            </a:r>
            <a:r>
              <a:rPr lang="en-US" sz="2000" dirty="0">
                <a:latin typeface="Adobe Caslon Pro Bold" panose="0205070206050A020403" pitchFamily="18" charset="0"/>
              </a:rPr>
              <a:t>.</a:t>
            </a:r>
          </a:p>
          <a:p>
            <a:pPr marL="342900" lvl="0" indent="-342900" fontAlgn="base">
              <a:buFont typeface="Arial" panose="020B0604020202020204" pitchFamily="34" charset="0"/>
              <a:buChar char="•"/>
            </a:pPr>
            <a:r>
              <a:rPr lang="en-US" sz="2000" dirty="0" err="1">
                <a:latin typeface="Adobe Caslon Pro Bold" panose="0205070206050A020403" pitchFamily="18" charset="0"/>
              </a:rPr>
              <a:t>Dapat</a:t>
            </a:r>
            <a:r>
              <a:rPr lang="en-US" sz="2000" dirty="0">
                <a:latin typeface="Adobe Caslon Pro Bold" panose="0205070206050A020403" pitchFamily="18" charset="0"/>
              </a:rPr>
              <a:t> </a:t>
            </a:r>
            <a:r>
              <a:rPr lang="en-US" sz="2000" dirty="0" err="1">
                <a:latin typeface="Adobe Caslon Pro Bold" panose="0205070206050A020403" pitchFamily="18" charset="0"/>
              </a:rPr>
              <a:t>mencetak</a:t>
            </a:r>
            <a:r>
              <a:rPr lang="en-US" sz="2000" dirty="0">
                <a:latin typeface="Adobe Caslon Pro Bold" panose="0205070206050A020403" pitchFamily="18" charset="0"/>
              </a:rPr>
              <a:t> </a:t>
            </a:r>
            <a:r>
              <a:rPr lang="en-US" sz="2000" dirty="0" err="1">
                <a:latin typeface="Adobe Caslon Pro Bold" panose="0205070206050A020403" pitchFamily="18" charset="0"/>
              </a:rPr>
              <a:t>langsung</a:t>
            </a:r>
            <a:r>
              <a:rPr lang="en-US" sz="2000" dirty="0">
                <a:latin typeface="Adobe Caslon Pro Bold" panose="0205070206050A020403" pitchFamily="18" charset="0"/>
              </a:rPr>
              <a:t> </a:t>
            </a:r>
            <a:r>
              <a:rPr lang="en-US" sz="2000" dirty="0" err="1">
                <a:latin typeface="Adobe Caslon Pro Bold" panose="0205070206050A020403" pitchFamily="18" charset="0"/>
              </a:rPr>
              <a:t>dari</a:t>
            </a:r>
            <a:r>
              <a:rPr lang="en-US" sz="2000" dirty="0">
                <a:latin typeface="Adobe Caslon Pro Bold" panose="0205070206050A020403" pitchFamily="18" charset="0"/>
              </a:rPr>
              <a:t> </a:t>
            </a:r>
            <a:r>
              <a:rPr lang="en-US" sz="2000" dirty="0" err="1">
                <a:latin typeface="Adobe Caslon Pro Bold" panose="0205070206050A020403" pitchFamily="18" charset="0"/>
              </a:rPr>
              <a:t>kamera</a:t>
            </a:r>
            <a:r>
              <a:rPr lang="en-US" sz="2000" dirty="0">
                <a:latin typeface="Adobe Caslon Pro Bold" panose="0205070206050A020403" pitchFamily="18" charset="0"/>
              </a:rPr>
              <a:t> digital </a:t>
            </a:r>
            <a:r>
              <a:rPr lang="en-US" sz="2000" dirty="0" err="1">
                <a:latin typeface="Adobe Caslon Pro Bold" panose="0205070206050A020403" pitchFamily="18" charset="0"/>
              </a:rPr>
              <a:t>atau</a:t>
            </a:r>
            <a:r>
              <a:rPr lang="en-US" sz="2000" dirty="0">
                <a:latin typeface="Adobe Caslon Pro Bold" panose="0205070206050A020403" pitchFamily="18" charset="0"/>
              </a:rPr>
              <a:t> media card </a:t>
            </a:r>
            <a:r>
              <a:rPr lang="en-US" sz="2000" dirty="0" err="1">
                <a:latin typeface="Adobe Caslon Pro Bold" panose="0205070206050A020403" pitchFamily="18" charset="0"/>
              </a:rPr>
              <a:t>tergantung</a:t>
            </a:r>
            <a:r>
              <a:rPr lang="en-US" sz="2000" dirty="0">
                <a:latin typeface="Adobe Caslon Pro Bold" panose="0205070206050A020403" pitchFamily="18" charset="0"/>
              </a:rPr>
              <a:t> type </a:t>
            </a:r>
            <a:r>
              <a:rPr lang="en-US" sz="2000" dirty="0" err="1">
                <a:latin typeface="Adobe Caslon Pro Bold" panose="0205070206050A020403" pitchFamily="18" charset="0"/>
              </a:rPr>
              <a:t>dari</a:t>
            </a:r>
            <a:r>
              <a:rPr lang="en-US" sz="2000" dirty="0">
                <a:latin typeface="Adobe Caslon Pro Bold" panose="0205070206050A020403" pitchFamily="18" charset="0"/>
              </a:rPr>
              <a:t> printer </a:t>
            </a:r>
            <a:r>
              <a:rPr lang="en-US" sz="2000" dirty="0" err="1">
                <a:latin typeface="Adobe Caslon Pro Bold" panose="0205070206050A020403" pitchFamily="18" charset="0"/>
              </a:rPr>
              <a:t>tersebut</a:t>
            </a:r>
            <a:r>
              <a:rPr lang="en-US" sz="2000" dirty="0">
                <a:latin typeface="Adobe Caslon Pro Bold" panose="0205070206050A020403" pitchFamily="18" charset="0"/>
              </a:rPr>
              <a:t>.</a:t>
            </a:r>
          </a:p>
          <a:p>
            <a:endParaRPr lang="en-US" sz="2000" dirty="0">
              <a:latin typeface="Adobe Caslon Pro Bold" panose="0205070206050A020403" pitchFamily="18" charset="0"/>
            </a:endParaRPr>
          </a:p>
        </p:txBody>
      </p:sp>
      <p:sp>
        <p:nvSpPr>
          <p:cNvPr id="7" name="TextBox 6"/>
          <p:cNvSpPr txBox="1"/>
          <p:nvPr/>
        </p:nvSpPr>
        <p:spPr>
          <a:xfrm>
            <a:off x="91540" y="4532391"/>
            <a:ext cx="4730625" cy="1938992"/>
          </a:xfrm>
          <a:prstGeom prst="rect">
            <a:avLst/>
          </a:prstGeom>
          <a:noFill/>
        </p:spPr>
        <p:txBody>
          <a:bodyPr wrap="square" rtlCol="0">
            <a:spAutoFit/>
          </a:bodyPr>
          <a:lstStyle/>
          <a:p>
            <a:pPr fontAlgn="base"/>
            <a:r>
              <a:rPr lang="en-US" sz="2000" b="1" dirty="0" err="1">
                <a:latin typeface="Adobe Caslon Pro Bold" panose="0205070206050A020403" pitchFamily="18" charset="0"/>
              </a:rPr>
              <a:t>Kekurangan</a:t>
            </a:r>
            <a:r>
              <a:rPr lang="en-US" sz="2000" b="1" dirty="0">
                <a:latin typeface="Adobe Caslon Pro Bold" panose="0205070206050A020403" pitchFamily="18" charset="0"/>
              </a:rPr>
              <a:t> Printer Ink Jet: </a:t>
            </a:r>
            <a:endParaRPr lang="en-US" sz="2000" dirty="0">
              <a:latin typeface="Adobe Caslon Pro Bold" panose="0205070206050A020403" pitchFamily="18" charset="0"/>
            </a:endParaRPr>
          </a:p>
          <a:p>
            <a:pPr marL="342900" lvl="0" indent="-342900" fontAlgn="base">
              <a:buFont typeface="Arial" panose="020B0604020202020204" pitchFamily="34" charset="0"/>
              <a:buChar char="•"/>
            </a:pPr>
            <a:r>
              <a:rPr lang="en-US" sz="2000" dirty="0" smtClean="0">
                <a:latin typeface="Adobe Caslon Pro Bold" panose="0205070206050A020403" pitchFamily="18" charset="0"/>
              </a:rPr>
              <a:t>Cartridge </a:t>
            </a:r>
            <a:r>
              <a:rPr lang="en-US" sz="2000" dirty="0" err="1">
                <a:latin typeface="Adobe Caslon Pro Bold" panose="0205070206050A020403" pitchFamily="18" charset="0"/>
              </a:rPr>
              <a:t>tinta</a:t>
            </a:r>
            <a:r>
              <a:rPr lang="en-US" sz="2000" dirty="0">
                <a:latin typeface="Adobe Caslon Pro Bold" panose="0205070206050A020403" pitchFamily="18" charset="0"/>
              </a:rPr>
              <a:t> relative </a:t>
            </a:r>
            <a:r>
              <a:rPr lang="en-US" sz="2000" dirty="0" err="1">
                <a:latin typeface="Adobe Caslon Pro Bold" panose="0205070206050A020403" pitchFamily="18" charset="0"/>
              </a:rPr>
              <a:t>kecil</a:t>
            </a:r>
            <a:r>
              <a:rPr lang="en-US" sz="2000" dirty="0">
                <a:latin typeface="Adobe Caslon Pro Bold" panose="0205070206050A020403" pitchFamily="18" charset="0"/>
              </a:rPr>
              <a:t> </a:t>
            </a:r>
            <a:r>
              <a:rPr lang="en-US" sz="2000" dirty="0" err="1">
                <a:latin typeface="Adobe Caslon Pro Bold" panose="0205070206050A020403" pitchFamily="18" charset="0"/>
              </a:rPr>
              <a:t>sehingga</a:t>
            </a:r>
            <a:r>
              <a:rPr lang="en-US" sz="2000" dirty="0">
                <a:latin typeface="Adobe Caslon Pro Bold" panose="0205070206050A020403" pitchFamily="18" charset="0"/>
              </a:rPr>
              <a:t> </a:t>
            </a:r>
            <a:r>
              <a:rPr lang="en-US" sz="2000" dirty="0" err="1">
                <a:latin typeface="Adobe Caslon Pro Bold" panose="0205070206050A020403" pitchFamily="18" charset="0"/>
              </a:rPr>
              <a:t>harus</a:t>
            </a:r>
            <a:r>
              <a:rPr lang="en-US" sz="2000" dirty="0">
                <a:latin typeface="Adobe Caslon Pro Bold" panose="0205070206050A020403" pitchFamily="18" charset="0"/>
              </a:rPr>
              <a:t> </a:t>
            </a:r>
            <a:r>
              <a:rPr lang="en-US" sz="2000" dirty="0" err="1">
                <a:latin typeface="Adobe Caslon Pro Bold" panose="0205070206050A020403" pitchFamily="18" charset="0"/>
              </a:rPr>
              <a:t>sering</a:t>
            </a:r>
            <a:r>
              <a:rPr lang="en-US" sz="2000" dirty="0">
                <a:latin typeface="Adobe Caslon Pro Bold" panose="0205070206050A020403" pitchFamily="18" charset="0"/>
              </a:rPr>
              <a:t> </a:t>
            </a:r>
            <a:r>
              <a:rPr lang="en-US" sz="2000" dirty="0" err="1">
                <a:latin typeface="Adobe Caslon Pro Bold" panose="0205070206050A020403" pitchFamily="18" charset="0"/>
              </a:rPr>
              <a:t>ganti</a:t>
            </a:r>
            <a:r>
              <a:rPr lang="en-US" sz="2000" dirty="0">
                <a:latin typeface="Adobe Caslon Pro Bold" panose="0205070206050A020403" pitchFamily="18" charset="0"/>
              </a:rPr>
              <a:t>.</a:t>
            </a:r>
          </a:p>
          <a:p>
            <a:pPr marL="342900" lvl="0" indent="-342900" fontAlgn="base">
              <a:buFont typeface="Arial" panose="020B0604020202020204" pitchFamily="34" charset="0"/>
              <a:buChar char="•"/>
            </a:pPr>
            <a:r>
              <a:rPr lang="en-US" sz="2000" dirty="0" err="1" smtClean="0">
                <a:latin typeface="Adobe Caslon Pro Bold" panose="0205070206050A020403" pitchFamily="18" charset="0"/>
              </a:rPr>
              <a:t>Tinta</a:t>
            </a:r>
            <a:r>
              <a:rPr lang="en-US" sz="2000" dirty="0" smtClean="0">
                <a:latin typeface="Adobe Caslon Pro Bold" panose="0205070206050A020403" pitchFamily="18" charset="0"/>
              </a:rPr>
              <a:t> </a:t>
            </a:r>
            <a:r>
              <a:rPr lang="en-US" sz="2000" dirty="0" err="1">
                <a:latin typeface="Adobe Caslon Pro Bold" panose="0205070206050A020403" pitchFamily="18" charset="0"/>
              </a:rPr>
              <a:t>bisa</a:t>
            </a:r>
            <a:r>
              <a:rPr lang="en-US" sz="2000" dirty="0">
                <a:latin typeface="Adobe Caslon Pro Bold" panose="0205070206050A020403" pitchFamily="18" charset="0"/>
              </a:rPr>
              <a:t> </a:t>
            </a:r>
            <a:r>
              <a:rPr lang="en-US" sz="2000" dirty="0" err="1">
                <a:latin typeface="Adobe Caslon Pro Bold" panose="0205070206050A020403" pitchFamily="18" charset="0"/>
              </a:rPr>
              <a:t>luntur</a:t>
            </a:r>
            <a:r>
              <a:rPr lang="en-US" sz="2000" dirty="0">
                <a:latin typeface="Adobe Caslon Pro Bold" panose="0205070206050A020403" pitchFamily="18" charset="0"/>
              </a:rPr>
              <a:t> </a:t>
            </a:r>
            <a:r>
              <a:rPr lang="en-US" sz="2000" dirty="0" err="1">
                <a:latin typeface="Adobe Caslon Pro Bold" panose="0205070206050A020403" pitchFamily="18" charset="0"/>
              </a:rPr>
              <a:t>saat</a:t>
            </a:r>
            <a:r>
              <a:rPr lang="en-US" sz="2000" dirty="0">
                <a:latin typeface="Adobe Caslon Pro Bold" panose="0205070206050A020403" pitchFamily="18" charset="0"/>
              </a:rPr>
              <a:t> </a:t>
            </a:r>
            <a:r>
              <a:rPr lang="en-US" sz="2000" dirty="0" err="1">
                <a:latin typeface="Adobe Caslon Pro Bold" panose="0205070206050A020403" pitchFamily="18" charset="0"/>
              </a:rPr>
              <a:t>belum</a:t>
            </a:r>
            <a:r>
              <a:rPr lang="en-US" sz="2000" dirty="0">
                <a:latin typeface="Adobe Caslon Pro Bold" panose="0205070206050A020403" pitchFamily="18" charset="0"/>
              </a:rPr>
              <a:t> </a:t>
            </a:r>
            <a:r>
              <a:rPr lang="en-US" sz="2000" dirty="0" err="1">
                <a:latin typeface="Adobe Caslon Pro Bold" panose="0205070206050A020403" pitchFamily="18" charset="0"/>
              </a:rPr>
              <a:t>kering</a:t>
            </a:r>
            <a:r>
              <a:rPr lang="en-US" sz="2000" dirty="0">
                <a:latin typeface="Adobe Caslon Pro Bold" panose="0205070206050A020403" pitchFamily="18" charset="0"/>
              </a:rPr>
              <a:t> </a:t>
            </a:r>
            <a:r>
              <a:rPr lang="en-US" sz="2000" dirty="0" err="1">
                <a:latin typeface="Adobe Caslon Pro Bold" panose="0205070206050A020403" pitchFamily="18" charset="0"/>
              </a:rPr>
              <a:t>atau</a:t>
            </a:r>
            <a:r>
              <a:rPr lang="en-US" sz="2000" dirty="0">
                <a:latin typeface="Adobe Caslon Pro Bold" panose="0205070206050A020403" pitchFamily="18" charset="0"/>
              </a:rPr>
              <a:t> </a:t>
            </a:r>
            <a:r>
              <a:rPr lang="en-US" sz="2000" dirty="0" err="1">
                <a:latin typeface="Adobe Caslon Pro Bold" panose="0205070206050A020403" pitchFamily="18" charset="0"/>
              </a:rPr>
              <a:t>terkena</a:t>
            </a:r>
            <a:r>
              <a:rPr lang="en-US" sz="2000" dirty="0">
                <a:latin typeface="Adobe Caslon Pro Bold" panose="0205070206050A020403" pitchFamily="18" charset="0"/>
              </a:rPr>
              <a:t> </a:t>
            </a:r>
            <a:r>
              <a:rPr lang="en-US" sz="2000" dirty="0" err="1">
                <a:latin typeface="Adobe Caslon Pro Bold" panose="0205070206050A020403" pitchFamily="18" charset="0"/>
              </a:rPr>
              <a:t>cairan</a:t>
            </a:r>
            <a:r>
              <a:rPr lang="en-US" sz="2000" dirty="0" smtClean="0">
                <a:latin typeface="Adobe Caslon Pro Bold" panose="0205070206050A020403" pitchFamily="18" charset="0"/>
              </a:rPr>
              <a:t>.</a:t>
            </a:r>
          </a:p>
          <a:p>
            <a:endParaRPr lang="en-US" sz="2000" dirty="0">
              <a:latin typeface="Adobe Caslon Pro Bold" panose="0205070206050A020403"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708" y="3716591"/>
            <a:ext cx="2889419" cy="28894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4" name="Rectangle 33"/>
          <p:cNvSpPr/>
          <p:nvPr/>
        </p:nvSpPr>
        <p:spPr>
          <a:xfrm>
            <a:off x="9392529" y="-36166"/>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PRINTER</a:t>
            </a:r>
            <a:endParaRPr lang="en-US" sz="2400" dirty="0">
              <a:solidFill>
                <a:schemeClr val="bg1"/>
              </a:solidFill>
              <a:latin typeface="Adobe Caslon Pro Bold" panose="0205070206050A020403" pitchFamily="18" charset="0"/>
            </a:endParaRPr>
          </a:p>
        </p:txBody>
      </p:sp>
      <p:sp>
        <p:nvSpPr>
          <p:cNvPr id="10" name="Oval 9"/>
          <p:cNvSpPr/>
          <p:nvPr/>
        </p:nvSpPr>
        <p:spPr>
          <a:xfrm>
            <a:off x="207818" y="1527464"/>
            <a:ext cx="706582" cy="6961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375477" y="1539327"/>
            <a:ext cx="332509" cy="646331"/>
          </a:xfrm>
          <a:prstGeom prst="rect">
            <a:avLst/>
          </a:prstGeom>
          <a:noFill/>
        </p:spPr>
        <p:txBody>
          <a:bodyPr wrap="square" rtlCol="0">
            <a:spAutoFit/>
          </a:bodyPr>
          <a:lstStyle/>
          <a:p>
            <a:pPr algn="ctr"/>
            <a:r>
              <a:rPr lang="en-US" sz="3600" b="1" dirty="0" smtClean="0">
                <a:latin typeface="Yu Gothic UI Light" panose="020B0300000000000000" pitchFamily="34" charset="-128"/>
                <a:ea typeface="Yu Gothic UI Light" panose="020B0300000000000000" pitchFamily="34" charset="-128"/>
              </a:rPr>
              <a:t>3</a:t>
            </a:r>
            <a:endParaRPr lang="en-US" sz="3600" b="1" dirty="0">
              <a:latin typeface="Yu Gothic UI Light" panose="020B0300000000000000" pitchFamily="34" charset="-128"/>
              <a:ea typeface="Yu Gothic UI Light" panose="020B0300000000000000" pitchFamily="34" charset="-128"/>
            </a:endParaRPr>
          </a:p>
        </p:txBody>
      </p:sp>
      <p:sp>
        <p:nvSpPr>
          <p:cNvPr id="4" name="Oval 3"/>
          <p:cNvSpPr/>
          <p:nvPr/>
        </p:nvSpPr>
        <p:spPr>
          <a:xfrm>
            <a:off x="4492044" y="2761542"/>
            <a:ext cx="2102997" cy="215181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24342" y="3350070"/>
            <a:ext cx="2438400" cy="954107"/>
          </a:xfrm>
          <a:prstGeom prst="rect">
            <a:avLst/>
          </a:prstGeom>
          <a:noFill/>
        </p:spPr>
        <p:txBody>
          <a:bodyPr wrap="square" rtlCol="0">
            <a:spAutoFit/>
          </a:bodyPr>
          <a:lstStyle/>
          <a:p>
            <a:pPr algn="ctr"/>
            <a:r>
              <a:rPr lang="en-US" sz="2800" b="1" dirty="0" smtClean="0">
                <a:latin typeface="Segoe UI Emoji" panose="020B0502040204020203" pitchFamily="34" charset="0"/>
                <a:ea typeface="Segoe UI Emoji" panose="020B0502040204020203" pitchFamily="34" charset="0"/>
              </a:rPr>
              <a:t>LASER PRINTER</a:t>
            </a:r>
            <a:endParaRPr lang="en-US" sz="2800" b="1" dirty="0">
              <a:latin typeface="Segoe UI Emoji" panose="020B0502040204020203" pitchFamily="34" charset="0"/>
              <a:ea typeface="Segoe UI Emoji" panose="020B0502040204020203" pitchFamily="34" charset="0"/>
            </a:endParaRPr>
          </a:p>
        </p:txBody>
      </p:sp>
      <p:sp>
        <p:nvSpPr>
          <p:cNvPr id="6" name="TextBox 5"/>
          <p:cNvSpPr txBox="1"/>
          <p:nvPr/>
        </p:nvSpPr>
        <p:spPr>
          <a:xfrm>
            <a:off x="6644192" y="1672930"/>
            <a:ext cx="5345723" cy="1938992"/>
          </a:xfrm>
          <a:prstGeom prst="rect">
            <a:avLst/>
          </a:prstGeom>
          <a:noFill/>
        </p:spPr>
        <p:txBody>
          <a:bodyPr wrap="square" rtlCol="0">
            <a:spAutoFit/>
          </a:bodyPr>
          <a:lstStyle/>
          <a:p>
            <a:pPr fontAlgn="base"/>
            <a:r>
              <a:rPr lang="en-US" sz="2000" b="1" dirty="0" err="1">
                <a:latin typeface="Adobe Caslon Pro Bold" panose="0205070206050A020403" pitchFamily="18" charset="0"/>
              </a:rPr>
              <a:t>Kelebihan</a:t>
            </a:r>
            <a:r>
              <a:rPr lang="en-US" sz="2000" b="1" dirty="0">
                <a:latin typeface="Adobe Caslon Pro Bold" panose="0205070206050A020403" pitchFamily="18" charset="0"/>
              </a:rPr>
              <a:t> Printer Laser Jet:</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smtClean="0">
                <a:latin typeface="Adobe Caslon Pro Bold" panose="0205070206050A020403" pitchFamily="18" charset="0"/>
              </a:rPr>
              <a:t>Kualitas</a:t>
            </a:r>
            <a:r>
              <a:rPr lang="en-US" sz="2000" dirty="0" smtClean="0">
                <a:latin typeface="Adobe Caslon Pro Bold" panose="0205070206050A020403" pitchFamily="18" charset="0"/>
              </a:rPr>
              <a:t> </a:t>
            </a:r>
            <a:r>
              <a:rPr lang="en-US" sz="2000" dirty="0" err="1">
                <a:latin typeface="Adobe Caslon Pro Bold" panose="0205070206050A020403" pitchFamily="18" charset="0"/>
              </a:rPr>
              <a:t>cetak</a:t>
            </a:r>
            <a:r>
              <a:rPr lang="en-US" sz="2000" dirty="0">
                <a:latin typeface="Adobe Caslon Pro Bold" panose="0205070206050A020403" pitchFamily="18" charset="0"/>
              </a:rPr>
              <a:t> text yang </a:t>
            </a:r>
            <a:r>
              <a:rPr lang="en-US" sz="2000" dirty="0" err="1" smtClean="0">
                <a:latin typeface="Adobe Caslon Pro Bold" panose="0205070206050A020403" pitchFamily="18" charset="0"/>
              </a:rPr>
              <a:t>tinggi</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a:latin typeface="Adobe Caslon Pro Bold" panose="0205070206050A020403" pitchFamily="18" charset="0"/>
              </a:rPr>
              <a:t>Kecepatan</a:t>
            </a:r>
            <a:r>
              <a:rPr lang="en-US" sz="2000" dirty="0">
                <a:latin typeface="Adobe Caslon Pro Bold" panose="0205070206050A020403" pitchFamily="18" charset="0"/>
              </a:rPr>
              <a:t> </a:t>
            </a:r>
            <a:r>
              <a:rPr lang="en-US" sz="2000" dirty="0" err="1">
                <a:latin typeface="Adobe Caslon Pro Bold" panose="0205070206050A020403" pitchFamily="18" charset="0"/>
              </a:rPr>
              <a:t>cetak</a:t>
            </a:r>
            <a:r>
              <a:rPr lang="en-US" sz="2000" dirty="0">
                <a:latin typeface="Adobe Caslon Pro Bold" panose="0205070206050A020403" pitchFamily="18" charset="0"/>
              </a:rPr>
              <a:t> </a:t>
            </a:r>
            <a:r>
              <a:rPr lang="en-US" sz="2000" dirty="0" err="1" smtClean="0">
                <a:latin typeface="Adobe Caslon Pro Bold" panose="0205070206050A020403" pitchFamily="18" charset="0"/>
              </a:rPr>
              <a:t>tinggi</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a:latin typeface="Adobe Caslon Pro Bold" panose="0205070206050A020403" pitchFamily="18" charset="0"/>
              </a:rPr>
              <a:t>Dapat</a:t>
            </a:r>
            <a:r>
              <a:rPr lang="en-US" sz="2000" dirty="0">
                <a:latin typeface="Adobe Caslon Pro Bold" panose="0205070206050A020403" pitchFamily="18" charset="0"/>
              </a:rPr>
              <a:t> </a:t>
            </a:r>
            <a:r>
              <a:rPr lang="en-US" sz="2000" dirty="0" err="1">
                <a:latin typeface="Adobe Caslon Pro Bold" panose="0205070206050A020403" pitchFamily="18" charset="0"/>
              </a:rPr>
              <a:t>mencetak</a:t>
            </a:r>
            <a:r>
              <a:rPr lang="en-US" sz="2000" dirty="0">
                <a:latin typeface="Adobe Caslon Pro Bold" panose="0205070206050A020403" pitchFamily="18" charset="0"/>
              </a:rPr>
              <a:t> </a:t>
            </a:r>
            <a:r>
              <a:rPr lang="en-US" sz="2000" dirty="0" err="1">
                <a:latin typeface="Adobe Caslon Pro Bold" panose="0205070206050A020403" pitchFamily="18" charset="0"/>
              </a:rPr>
              <a:t>berbagai</a:t>
            </a:r>
            <a:r>
              <a:rPr lang="en-US" sz="2000" dirty="0">
                <a:latin typeface="Adobe Caslon Pro Bold" panose="0205070206050A020403" pitchFamily="18" charset="0"/>
              </a:rPr>
              <a:t> </a:t>
            </a:r>
            <a:r>
              <a:rPr lang="en-US" sz="2000" dirty="0" err="1">
                <a:latin typeface="Adobe Caslon Pro Bold" panose="0205070206050A020403" pitchFamily="18" charset="0"/>
              </a:rPr>
              <a:t>ukuran</a:t>
            </a:r>
            <a:r>
              <a:rPr lang="en-US" sz="2000" dirty="0">
                <a:latin typeface="Adobe Caslon Pro Bold" panose="0205070206050A020403" pitchFamily="18" charset="0"/>
              </a:rPr>
              <a:t> </a:t>
            </a:r>
            <a:r>
              <a:rPr lang="en-US" sz="2000" dirty="0" err="1" smtClean="0">
                <a:latin typeface="Adobe Caslon Pro Bold" panose="0205070206050A020403" pitchFamily="18" charset="0"/>
              </a:rPr>
              <a:t>kertas</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a:latin typeface="Adobe Caslon Pro Bold" panose="0205070206050A020403" pitchFamily="18" charset="0"/>
              </a:rPr>
              <a:t>Memiliki</a:t>
            </a:r>
            <a:r>
              <a:rPr lang="en-US" sz="2000" dirty="0">
                <a:latin typeface="Adobe Caslon Pro Bold" panose="0205070206050A020403" pitchFamily="18" charset="0"/>
              </a:rPr>
              <a:t> </a:t>
            </a:r>
            <a:r>
              <a:rPr lang="en-US" sz="2000" dirty="0" err="1">
                <a:latin typeface="Adobe Caslon Pro Bold" panose="0205070206050A020403" pitchFamily="18" charset="0"/>
              </a:rPr>
              <a:t>beragam</a:t>
            </a:r>
            <a:r>
              <a:rPr lang="en-US" sz="2000" dirty="0">
                <a:latin typeface="Adobe Caslon Pro Bold" panose="0205070206050A020403" pitchFamily="18" charset="0"/>
              </a:rPr>
              <a:t> </a:t>
            </a:r>
            <a:r>
              <a:rPr lang="en-US" sz="2000" dirty="0" err="1">
                <a:latin typeface="Adobe Caslon Pro Bold" panose="0205070206050A020403" pitchFamily="18" charset="0"/>
              </a:rPr>
              <a:t>pilihan</a:t>
            </a:r>
            <a:r>
              <a:rPr lang="en-US" sz="2000" dirty="0">
                <a:latin typeface="Adobe Caslon Pro Bold" panose="0205070206050A020403" pitchFamily="18" charset="0"/>
              </a:rPr>
              <a:t> </a:t>
            </a:r>
            <a:r>
              <a:rPr lang="en-US" sz="2000" dirty="0" err="1">
                <a:latin typeface="Adobe Caslon Pro Bold" panose="0205070206050A020403" pitchFamily="18" charset="0"/>
              </a:rPr>
              <a:t>termasuk</a:t>
            </a:r>
            <a:r>
              <a:rPr lang="en-US" sz="2000" dirty="0">
                <a:latin typeface="Adobe Caslon Pro Bold" panose="0205070206050A020403" pitchFamily="18" charset="0"/>
              </a:rPr>
              <a:t> collator </a:t>
            </a:r>
            <a:r>
              <a:rPr lang="en-US" sz="2000" dirty="0" err="1">
                <a:latin typeface="Adobe Caslon Pro Bold" panose="0205070206050A020403" pitchFamily="18" charset="0"/>
              </a:rPr>
              <a:t>dan</a:t>
            </a:r>
            <a:r>
              <a:rPr lang="en-US" sz="2000" dirty="0">
                <a:latin typeface="Adobe Caslon Pro Bold" panose="0205070206050A020403" pitchFamily="18" charset="0"/>
              </a:rPr>
              <a:t> </a:t>
            </a:r>
            <a:r>
              <a:rPr lang="en-US" sz="2000" dirty="0" smtClean="0">
                <a:latin typeface="Adobe Caslon Pro Bold" panose="0205070206050A020403" pitchFamily="18" charset="0"/>
              </a:rPr>
              <a:t>stapler</a:t>
            </a:r>
            <a:endParaRPr lang="en-US" sz="2000" dirty="0">
              <a:latin typeface="Adobe Caslon Pro Bold" panose="0205070206050A020403" pitchFamily="18" charset="0"/>
            </a:endParaRPr>
          </a:p>
        </p:txBody>
      </p:sp>
      <p:sp>
        <p:nvSpPr>
          <p:cNvPr id="7" name="TextBox 6"/>
          <p:cNvSpPr txBox="1"/>
          <p:nvPr/>
        </p:nvSpPr>
        <p:spPr>
          <a:xfrm>
            <a:off x="914400" y="5069974"/>
            <a:ext cx="4972829" cy="1631216"/>
          </a:xfrm>
          <a:prstGeom prst="rect">
            <a:avLst/>
          </a:prstGeom>
          <a:noFill/>
        </p:spPr>
        <p:txBody>
          <a:bodyPr wrap="square" rtlCol="0">
            <a:spAutoFit/>
          </a:bodyPr>
          <a:lstStyle/>
          <a:p>
            <a:pPr fontAlgn="base"/>
            <a:r>
              <a:rPr lang="en-US" sz="2000" b="1" dirty="0" err="1">
                <a:latin typeface="Adobe Caslon Pro Bold" panose="0205070206050A020403" pitchFamily="18" charset="0"/>
              </a:rPr>
              <a:t>Kekurangan</a:t>
            </a:r>
            <a:r>
              <a:rPr lang="en-US" sz="2000" b="1" dirty="0">
                <a:latin typeface="Adobe Caslon Pro Bold" panose="0205070206050A020403" pitchFamily="18" charset="0"/>
              </a:rPr>
              <a:t> Printer Laser Jet:</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smtClean="0">
                <a:latin typeface="Adobe Caslon Pro Bold" panose="0205070206050A020403" pitchFamily="18" charset="0"/>
              </a:rPr>
              <a:t>Output </a:t>
            </a:r>
            <a:r>
              <a:rPr lang="en-US" sz="2000" dirty="0" err="1" smtClean="0">
                <a:latin typeface="Adobe Caslon Pro Bold" panose="0205070206050A020403" pitchFamily="18" charset="0"/>
              </a:rPr>
              <a:t>foto</a:t>
            </a:r>
            <a:r>
              <a:rPr lang="en-US" sz="2000" dirty="0" smtClean="0">
                <a:latin typeface="Adobe Caslon Pro Bold" panose="0205070206050A020403" pitchFamily="18" charset="0"/>
              </a:rPr>
              <a:t> </a:t>
            </a:r>
            <a:r>
              <a:rPr lang="en-US" sz="2000" dirty="0" err="1" smtClean="0">
                <a:latin typeface="Adobe Caslon Pro Bold" panose="0205070206050A020403" pitchFamily="18" charset="0"/>
              </a:rPr>
              <a:t>lebih</a:t>
            </a:r>
            <a:r>
              <a:rPr lang="en-US" sz="2000" dirty="0" smtClean="0">
                <a:latin typeface="Adobe Caslon Pro Bold" panose="0205070206050A020403" pitchFamily="18" charset="0"/>
              </a:rPr>
              <a:t> </a:t>
            </a:r>
            <a:r>
              <a:rPr lang="en-US" sz="2000" dirty="0" err="1" smtClean="0">
                <a:latin typeface="Adobe Caslon Pro Bold" panose="0205070206050A020403" pitchFamily="18" charset="0"/>
              </a:rPr>
              <a:t>buruk</a:t>
            </a:r>
            <a:endParaRPr lang="en-US" sz="2000" dirty="0" smtClean="0">
              <a:latin typeface="Adobe Caslon Pro Bold" panose="0205070206050A020403" pitchFamily="18" charset="0"/>
            </a:endParaRPr>
          </a:p>
          <a:p>
            <a:pPr marL="342900" indent="-342900" fontAlgn="base">
              <a:buFont typeface="Arial" panose="020B0604020202020204" pitchFamily="34" charset="0"/>
              <a:buChar char="•"/>
            </a:pPr>
            <a:r>
              <a:rPr lang="en-US" sz="2000" dirty="0" err="1" smtClean="0">
                <a:latin typeface="Adobe Caslon Pro Bold" panose="0205070206050A020403" pitchFamily="18" charset="0"/>
              </a:rPr>
              <a:t>Pengisian</a:t>
            </a:r>
            <a:r>
              <a:rPr lang="en-US" sz="2000" dirty="0" smtClean="0">
                <a:latin typeface="Adobe Caslon Pro Bold" panose="0205070206050A020403" pitchFamily="18" charset="0"/>
              </a:rPr>
              <a:t> </a:t>
            </a:r>
            <a:r>
              <a:rPr lang="en-US" sz="2000" dirty="0" err="1" smtClean="0">
                <a:latin typeface="Adobe Caslon Pro Bold" panose="0205070206050A020403" pitchFamily="18" charset="0"/>
              </a:rPr>
              <a:t>tinta</a:t>
            </a:r>
            <a:r>
              <a:rPr lang="en-US" sz="2000" dirty="0" smtClean="0">
                <a:latin typeface="Adobe Caslon Pro Bold" panose="0205070206050A020403" pitchFamily="18" charset="0"/>
              </a:rPr>
              <a:t> </a:t>
            </a:r>
            <a:r>
              <a:rPr lang="en-US" sz="2000" dirty="0" err="1" smtClean="0">
                <a:latin typeface="Adobe Caslon Pro Bold" panose="0205070206050A020403" pitchFamily="18" charset="0"/>
              </a:rPr>
              <a:t>bubuk</a:t>
            </a:r>
            <a:r>
              <a:rPr lang="en-US" sz="2000" dirty="0" smtClean="0">
                <a:latin typeface="Adobe Caslon Pro Bold" panose="0205070206050A020403" pitchFamily="18" charset="0"/>
              </a:rPr>
              <a:t> yang </a:t>
            </a:r>
            <a:r>
              <a:rPr lang="en-US" sz="2000" dirty="0" err="1" smtClean="0">
                <a:latin typeface="Adobe Caslon Pro Bold" panose="0205070206050A020403" pitchFamily="18" charset="0"/>
              </a:rPr>
              <a:t>cukup</a:t>
            </a:r>
            <a:r>
              <a:rPr lang="en-US" sz="2000" dirty="0" smtClean="0">
                <a:latin typeface="Adobe Caslon Pro Bold" panose="0205070206050A020403" pitchFamily="18" charset="0"/>
              </a:rPr>
              <a:t> </a:t>
            </a:r>
            <a:r>
              <a:rPr lang="en-US" sz="2000" dirty="0" err="1" smtClean="0">
                <a:latin typeface="Adobe Caslon Pro Bold" panose="0205070206050A020403" pitchFamily="18" charset="0"/>
              </a:rPr>
              <a:t>rumit</a:t>
            </a:r>
            <a:endParaRPr lang="en-US" sz="2000" dirty="0" smtClean="0">
              <a:latin typeface="Adobe Caslon Pro Bold" panose="0205070206050A020403" pitchFamily="18" charset="0"/>
            </a:endParaRPr>
          </a:p>
          <a:p>
            <a:pPr marL="342900" indent="-342900" fontAlgn="base">
              <a:buFont typeface="Arial" panose="020B0604020202020204" pitchFamily="34" charset="0"/>
              <a:buChar char="•"/>
            </a:pPr>
            <a:r>
              <a:rPr lang="en-US" sz="2000" dirty="0" err="1" smtClean="0">
                <a:latin typeface="Adobe Caslon Pro Bold" panose="0205070206050A020403" pitchFamily="18" charset="0"/>
              </a:rPr>
              <a:t>Harga</a:t>
            </a:r>
            <a:r>
              <a:rPr lang="en-US" sz="2000" dirty="0" smtClean="0">
                <a:latin typeface="Adobe Caslon Pro Bold" panose="0205070206050A020403" pitchFamily="18" charset="0"/>
              </a:rPr>
              <a:t> printer </a:t>
            </a:r>
            <a:r>
              <a:rPr lang="en-US" sz="2000" dirty="0" err="1" smtClean="0">
                <a:latin typeface="Adobe Caslon Pro Bold" panose="0205070206050A020403" pitchFamily="18" charset="0"/>
              </a:rPr>
              <a:t>mahal</a:t>
            </a:r>
            <a:endParaRPr lang="en-US" sz="2000" dirty="0" smtClean="0">
              <a:latin typeface="Adobe Caslon Pro Bold" panose="0205070206050A020403" pitchFamily="18" charset="0"/>
            </a:endParaRPr>
          </a:p>
          <a:p>
            <a:endParaRPr lang="en-US" sz="2000" dirty="0">
              <a:latin typeface="Adobe Caslon Pro Bold" panose="0205070206050A020403" pitchFamily="18" charset="0"/>
            </a:endParaRPr>
          </a:p>
        </p:txBody>
      </p:sp>
      <p:sp>
        <p:nvSpPr>
          <p:cNvPr id="8" name="TextBox 7"/>
          <p:cNvSpPr txBox="1"/>
          <p:nvPr/>
        </p:nvSpPr>
        <p:spPr>
          <a:xfrm>
            <a:off x="1020365" y="1761618"/>
            <a:ext cx="3949003" cy="1631216"/>
          </a:xfrm>
          <a:prstGeom prst="rect">
            <a:avLst/>
          </a:prstGeom>
          <a:noFill/>
        </p:spPr>
        <p:txBody>
          <a:bodyPr wrap="square" rtlCol="0">
            <a:spAutoFit/>
          </a:bodyPr>
          <a:lstStyle/>
          <a:p>
            <a:r>
              <a:rPr lang="en-US" sz="2000" dirty="0" err="1">
                <a:latin typeface="Adobe Caslon Pro Bold" panose="0205070206050A020403" pitchFamily="18" charset="0"/>
              </a:rPr>
              <a:t>J</a:t>
            </a:r>
            <a:r>
              <a:rPr lang="en-US" sz="2000" dirty="0" err="1" smtClean="0">
                <a:latin typeface="Adobe Caslon Pro Bold" panose="0205070206050A020403" pitchFamily="18" charset="0"/>
              </a:rPr>
              <a:t>enis</a:t>
            </a:r>
            <a:r>
              <a:rPr lang="en-US" sz="2000" dirty="0" smtClean="0">
                <a:latin typeface="Adobe Caslon Pro Bold" panose="0205070206050A020403" pitchFamily="18" charset="0"/>
              </a:rPr>
              <a:t> </a:t>
            </a:r>
            <a:r>
              <a:rPr lang="en-US" sz="2000" dirty="0">
                <a:latin typeface="Adobe Caslon Pro Bold" panose="0205070206050A020403" pitchFamily="18" charset="0"/>
              </a:rPr>
              <a:t>printer yang </a:t>
            </a:r>
            <a:r>
              <a:rPr lang="en-US" sz="2000" dirty="0" err="1">
                <a:latin typeface="Adobe Caslon Pro Bold" panose="0205070206050A020403" pitchFamily="18" charset="0"/>
              </a:rPr>
              <a:t>metode</a:t>
            </a:r>
            <a:r>
              <a:rPr lang="en-US" sz="2000" dirty="0">
                <a:latin typeface="Adobe Caslon Pro Bold" panose="0205070206050A020403" pitchFamily="18" charset="0"/>
              </a:rPr>
              <a:t> </a:t>
            </a:r>
            <a:r>
              <a:rPr lang="en-US" sz="2000" dirty="0" err="1">
                <a:latin typeface="Adobe Caslon Pro Bold" panose="0205070206050A020403" pitchFamily="18" charset="0"/>
              </a:rPr>
              <a:t>pencetakannya</a:t>
            </a:r>
            <a:r>
              <a:rPr lang="en-US" sz="2000" dirty="0">
                <a:latin typeface="Adobe Caslon Pro Bold" panose="0205070206050A020403" pitchFamily="18" charset="0"/>
              </a:rPr>
              <a:t> </a:t>
            </a:r>
            <a:r>
              <a:rPr lang="en-US" sz="2000" dirty="0" err="1">
                <a:latin typeface="Adobe Caslon Pro Bold" panose="0205070206050A020403" pitchFamily="18" charset="0"/>
              </a:rPr>
              <a:t>tinta</a:t>
            </a:r>
            <a:r>
              <a:rPr lang="en-US" sz="2000" dirty="0">
                <a:latin typeface="Adobe Caslon Pro Bold" panose="0205070206050A020403" pitchFamily="18" charset="0"/>
              </a:rPr>
              <a:t> </a:t>
            </a:r>
            <a:r>
              <a:rPr lang="en-US" sz="2000" dirty="0" err="1">
                <a:latin typeface="Adobe Caslon Pro Bold" panose="0205070206050A020403" pitchFamily="18" charset="0"/>
              </a:rPr>
              <a:t>bubuk</a:t>
            </a:r>
            <a:r>
              <a:rPr lang="en-US" sz="2000" dirty="0">
                <a:latin typeface="Adobe Caslon Pro Bold" panose="0205070206050A020403" pitchFamily="18" charset="0"/>
              </a:rPr>
              <a:t> </a:t>
            </a:r>
            <a:r>
              <a:rPr lang="en-US" sz="2000" dirty="0" err="1">
                <a:latin typeface="Adobe Caslon Pro Bold" panose="0205070206050A020403" pitchFamily="18" charset="0"/>
              </a:rPr>
              <a:t>atau</a:t>
            </a:r>
            <a:r>
              <a:rPr lang="en-US" sz="2000" dirty="0">
                <a:latin typeface="Adobe Caslon Pro Bold" panose="0205070206050A020403" pitchFamily="18" charset="0"/>
              </a:rPr>
              <a:t> yang </a:t>
            </a:r>
            <a:r>
              <a:rPr lang="en-US" sz="2000" dirty="0" err="1">
                <a:latin typeface="Adobe Caslon Pro Bold" panose="0205070206050A020403" pitchFamily="18" charset="0"/>
              </a:rPr>
              <a:t>biasa</a:t>
            </a:r>
            <a:r>
              <a:rPr lang="en-US" sz="2000" dirty="0">
                <a:latin typeface="Adobe Caslon Pro Bold" panose="0205070206050A020403" pitchFamily="18" charset="0"/>
              </a:rPr>
              <a:t> di </a:t>
            </a:r>
            <a:r>
              <a:rPr lang="en-US" sz="2000" dirty="0" err="1">
                <a:latin typeface="Adobe Caslon Pro Bold" panose="0205070206050A020403" pitchFamily="18" charset="0"/>
              </a:rPr>
              <a:t>sebut</a:t>
            </a:r>
            <a:r>
              <a:rPr lang="en-US" sz="2000" dirty="0">
                <a:latin typeface="Adobe Caslon Pro Bold" panose="0205070206050A020403" pitchFamily="18" charset="0"/>
              </a:rPr>
              <a:t> toner </a:t>
            </a:r>
            <a:r>
              <a:rPr lang="en-US" sz="2000" dirty="0" err="1">
                <a:latin typeface="Adobe Caslon Pro Bold" panose="0205070206050A020403" pitchFamily="18" charset="0"/>
              </a:rPr>
              <a:t>dengan</a:t>
            </a:r>
            <a:r>
              <a:rPr lang="en-US" sz="2000" dirty="0">
                <a:latin typeface="Adobe Caslon Pro Bold" panose="0205070206050A020403" pitchFamily="18" charset="0"/>
              </a:rPr>
              <a:t> </a:t>
            </a:r>
            <a:r>
              <a:rPr lang="en-US" sz="2000" dirty="0" err="1">
                <a:latin typeface="Adobe Caslon Pro Bold" panose="0205070206050A020403" pitchFamily="18" charset="0"/>
              </a:rPr>
              <a:t>menggunakan</a:t>
            </a:r>
            <a:r>
              <a:rPr lang="en-US" sz="2000" dirty="0">
                <a:latin typeface="Adobe Caslon Pro Bold" panose="0205070206050A020403" pitchFamily="18" charset="0"/>
              </a:rPr>
              <a:t> </a:t>
            </a:r>
            <a:r>
              <a:rPr lang="en-US" sz="2000" dirty="0" err="1">
                <a:latin typeface="Adobe Caslon Pro Bold" panose="0205070206050A020403" pitchFamily="18" charset="0"/>
              </a:rPr>
              <a:t>perangkat</a:t>
            </a:r>
            <a:r>
              <a:rPr lang="en-US" sz="2000" dirty="0">
                <a:latin typeface="Adobe Caslon Pro Bold" panose="0205070206050A020403" pitchFamily="18" charset="0"/>
              </a:rPr>
              <a:t> infra </a:t>
            </a:r>
            <a:r>
              <a:rPr lang="en-US" sz="2000" dirty="0" err="1">
                <a:latin typeface="Adobe Caslon Pro Bold" panose="0205070206050A020403" pitchFamily="18" charset="0"/>
              </a:rPr>
              <a:t>merah</a:t>
            </a:r>
            <a:r>
              <a:rPr lang="en-US" sz="2000" dirty="0">
                <a:latin typeface="Adobe Caslon Pro Bold" panose="0205070206050A020403" pitchFamily="18"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548" y="4377589"/>
            <a:ext cx="3171013" cy="21101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4" name="Rectangle 33"/>
          <p:cNvSpPr/>
          <p:nvPr/>
        </p:nvSpPr>
        <p:spPr>
          <a:xfrm>
            <a:off x="9392529" y="-36166"/>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PRINTER</a:t>
            </a:r>
            <a:endParaRPr lang="en-US" sz="2400" dirty="0">
              <a:solidFill>
                <a:schemeClr val="bg1"/>
              </a:solidFill>
              <a:latin typeface="Adobe Caslon Pro Bold" panose="0205070206050A020403" pitchFamily="18" charset="0"/>
            </a:endParaRPr>
          </a:p>
        </p:txBody>
      </p:sp>
      <p:sp>
        <p:nvSpPr>
          <p:cNvPr id="10" name="Oval 9"/>
          <p:cNvSpPr/>
          <p:nvPr/>
        </p:nvSpPr>
        <p:spPr>
          <a:xfrm>
            <a:off x="207818" y="1527464"/>
            <a:ext cx="706582" cy="6961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375477" y="1539327"/>
            <a:ext cx="332509" cy="646331"/>
          </a:xfrm>
          <a:prstGeom prst="rect">
            <a:avLst/>
          </a:prstGeom>
          <a:noFill/>
        </p:spPr>
        <p:txBody>
          <a:bodyPr wrap="square" rtlCol="0">
            <a:spAutoFit/>
          </a:bodyPr>
          <a:lstStyle/>
          <a:p>
            <a:pPr algn="ctr"/>
            <a:r>
              <a:rPr lang="en-US" sz="3600" b="1" dirty="0">
                <a:latin typeface="Yu Gothic UI Light" panose="020B0300000000000000" pitchFamily="34" charset="-128"/>
                <a:ea typeface="Yu Gothic UI Light" panose="020B0300000000000000" pitchFamily="34" charset="-128"/>
              </a:rPr>
              <a:t>4</a:t>
            </a:r>
          </a:p>
        </p:txBody>
      </p:sp>
      <p:sp>
        <p:nvSpPr>
          <p:cNvPr id="4" name="Oval 3"/>
          <p:cNvSpPr/>
          <p:nvPr/>
        </p:nvSpPr>
        <p:spPr>
          <a:xfrm>
            <a:off x="4492044" y="2761542"/>
            <a:ext cx="2102997" cy="215181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24342" y="3350070"/>
            <a:ext cx="2438400" cy="954107"/>
          </a:xfrm>
          <a:prstGeom prst="rect">
            <a:avLst/>
          </a:prstGeom>
          <a:noFill/>
        </p:spPr>
        <p:txBody>
          <a:bodyPr wrap="square" rtlCol="0">
            <a:spAutoFit/>
          </a:bodyPr>
          <a:lstStyle/>
          <a:p>
            <a:pPr algn="ctr"/>
            <a:r>
              <a:rPr lang="en-US" sz="2800" b="1" dirty="0" smtClean="0">
                <a:latin typeface="Segoe UI Emoji" panose="020B0502040204020203" pitchFamily="34" charset="0"/>
                <a:ea typeface="Segoe UI Emoji" panose="020B0502040204020203" pitchFamily="34" charset="0"/>
              </a:rPr>
              <a:t>THERMAL PRINTER</a:t>
            </a:r>
            <a:endParaRPr lang="en-US" sz="2800" b="1" dirty="0">
              <a:latin typeface="Segoe UI Emoji" panose="020B0502040204020203" pitchFamily="34" charset="0"/>
              <a:ea typeface="Segoe UI Emoji" panose="020B0502040204020203" pitchFamily="34" charset="0"/>
            </a:endParaRPr>
          </a:p>
        </p:txBody>
      </p:sp>
      <p:sp>
        <p:nvSpPr>
          <p:cNvPr id="6" name="TextBox 5"/>
          <p:cNvSpPr txBox="1"/>
          <p:nvPr/>
        </p:nvSpPr>
        <p:spPr>
          <a:xfrm>
            <a:off x="6899534" y="1718854"/>
            <a:ext cx="5345723" cy="1631216"/>
          </a:xfrm>
          <a:prstGeom prst="rect">
            <a:avLst/>
          </a:prstGeom>
          <a:noFill/>
        </p:spPr>
        <p:txBody>
          <a:bodyPr wrap="square" rtlCol="0">
            <a:spAutoFit/>
          </a:bodyPr>
          <a:lstStyle/>
          <a:p>
            <a:pPr fontAlgn="base"/>
            <a:r>
              <a:rPr lang="en-US" sz="2000" dirty="0" err="1">
                <a:latin typeface="Adobe Caslon Pro Bold" panose="0205070206050A020403" pitchFamily="18" charset="0"/>
              </a:rPr>
              <a:t>Kelebihan</a:t>
            </a:r>
            <a:r>
              <a:rPr lang="en-US" sz="2000" dirty="0">
                <a:latin typeface="Adobe Caslon Pro Bold" panose="0205070206050A020403" pitchFamily="18" charset="0"/>
              </a:rPr>
              <a:t> </a:t>
            </a:r>
            <a:r>
              <a:rPr lang="en-US" sz="2000" dirty="0" smtClean="0">
                <a:latin typeface="Adobe Caslon Pro Bold" panose="0205070206050A020403" pitchFamily="18" charset="0"/>
              </a:rPr>
              <a:t>Printer Thermal :</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a:latin typeface="Adobe Caslon Pro Bold" panose="0205070206050A020403" pitchFamily="18" charset="0"/>
              </a:rPr>
              <a:t>Bentuknya</a:t>
            </a:r>
            <a:r>
              <a:rPr lang="en-US" sz="2000" dirty="0">
                <a:latin typeface="Adobe Caslon Pro Bold" panose="0205070206050A020403" pitchFamily="18" charset="0"/>
              </a:rPr>
              <a:t> </a:t>
            </a:r>
            <a:r>
              <a:rPr lang="en-US" sz="2000" dirty="0" err="1">
                <a:latin typeface="Adobe Caslon Pro Bold" panose="0205070206050A020403" pitchFamily="18" charset="0"/>
              </a:rPr>
              <a:t>relatif</a:t>
            </a:r>
            <a:r>
              <a:rPr lang="en-US" sz="2000" dirty="0">
                <a:latin typeface="Adobe Caslon Pro Bold" panose="0205070206050A020403" pitchFamily="18" charset="0"/>
              </a:rPr>
              <a:t> </a:t>
            </a:r>
            <a:r>
              <a:rPr lang="en-US" sz="2000" dirty="0" err="1" smtClean="0">
                <a:latin typeface="Adobe Caslon Pro Bold" panose="0205070206050A020403" pitchFamily="18" charset="0"/>
              </a:rPr>
              <a:t>kecil</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smtClean="0">
                <a:latin typeface="Adobe Caslon Pro Bold" panose="0205070206050A020403" pitchFamily="18" charset="0"/>
              </a:rPr>
              <a:t>Cepat</a:t>
            </a:r>
            <a:r>
              <a:rPr lang="en-US" sz="2000" dirty="0" smtClean="0">
                <a:latin typeface="Adobe Caslon Pro Bold" panose="0205070206050A020403" pitchFamily="18" charset="0"/>
              </a:rPr>
              <a:t> </a:t>
            </a:r>
            <a:r>
              <a:rPr lang="en-US" sz="2000" dirty="0" err="1">
                <a:latin typeface="Adobe Caslon Pro Bold" panose="0205070206050A020403" pitchFamily="18" charset="0"/>
              </a:rPr>
              <a:t>dalam</a:t>
            </a:r>
            <a:r>
              <a:rPr lang="en-US" sz="2000" dirty="0">
                <a:latin typeface="Adobe Caslon Pro Bold" panose="0205070206050A020403" pitchFamily="18" charset="0"/>
              </a:rPr>
              <a:t> </a:t>
            </a:r>
            <a:r>
              <a:rPr lang="en-US" sz="2000" dirty="0" err="1" smtClean="0">
                <a:latin typeface="Adobe Caslon Pro Bold" panose="0205070206050A020403" pitchFamily="18" charset="0"/>
              </a:rPr>
              <a:t>mencetak</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smtClean="0">
                <a:latin typeface="Adobe Caslon Pro Bold" panose="0205070206050A020403" pitchFamily="18" charset="0"/>
              </a:rPr>
              <a:t>Harga</a:t>
            </a:r>
            <a:r>
              <a:rPr lang="en-US" sz="2000" dirty="0" smtClean="0">
                <a:latin typeface="Adobe Caslon Pro Bold" panose="0205070206050A020403" pitchFamily="18" charset="0"/>
              </a:rPr>
              <a:t> </a:t>
            </a:r>
            <a:r>
              <a:rPr lang="en-US" sz="2000" dirty="0" err="1">
                <a:latin typeface="Adobe Caslon Pro Bold" panose="0205070206050A020403" pitchFamily="18" charset="0"/>
              </a:rPr>
              <a:t>relatif</a:t>
            </a:r>
            <a:r>
              <a:rPr lang="en-US" sz="2000" dirty="0">
                <a:latin typeface="Adobe Caslon Pro Bold" panose="0205070206050A020403" pitchFamily="18" charset="0"/>
              </a:rPr>
              <a:t> </a:t>
            </a:r>
            <a:r>
              <a:rPr lang="en-US" sz="2000" dirty="0" err="1" smtClean="0">
                <a:latin typeface="Adobe Caslon Pro Bold" panose="0205070206050A020403" pitchFamily="18" charset="0"/>
              </a:rPr>
              <a:t>mahal</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smtClean="0">
                <a:latin typeface="Adobe Caslon Pro Bold" panose="0205070206050A020403" pitchFamily="18" charset="0"/>
              </a:rPr>
              <a:t>Tidak</a:t>
            </a:r>
            <a:r>
              <a:rPr lang="en-US" sz="2000" dirty="0" smtClean="0">
                <a:latin typeface="Adobe Caslon Pro Bold" panose="0205070206050A020403" pitchFamily="18" charset="0"/>
              </a:rPr>
              <a:t> </a:t>
            </a:r>
            <a:r>
              <a:rPr lang="en-US" sz="2000" dirty="0" err="1" smtClean="0">
                <a:latin typeface="Adobe Caslon Pro Bold" panose="0205070206050A020403" pitchFamily="18" charset="0"/>
              </a:rPr>
              <a:t>bising</a:t>
            </a:r>
            <a:endParaRPr lang="en-US" sz="2000" dirty="0">
              <a:latin typeface="Adobe Caslon Pro Bold" panose="0205070206050A020403" pitchFamily="18" charset="0"/>
            </a:endParaRPr>
          </a:p>
        </p:txBody>
      </p:sp>
      <p:sp>
        <p:nvSpPr>
          <p:cNvPr id="7" name="TextBox 6"/>
          <p:cNvSpPr txBox="1"/>
          <p:nvPr/>
        </p:nvSpPr>
        <p:spPr>
          <a:xfrm>
            <a:off x="914400" y="5069974"/>
            <a:ext cx="4972829" cy="1323439"/>
          </a:xfrm>
          <a:prstGeom prst="rect">
            <a:avLst/>
          </a:prstGeom>
          <a:noFill/>
        </p:spPr>
        <p:txBody>
          <a:bodyPr wrap="square" rtlCol="0">
            <a:spAutoFit/>
          </a:bodyPr>
          <a:lstStyle/>
          <a:p>
            <a:pPr fontAlgn="base"/>
            <a:r>
              <a:rPr lang="en-US" sz="2000" dirty="0" err="1" smtClean="0">
                <a:latin typeface="Adobe Caslon Pro Bold" panose="0205070206050A020403" pitchFamily="18" charset="0"/>
              </a:rPr>
              <a:t>Kekurangan</a:t>
            </a:r>
            <a:r>
              <a:rPr lang="en-US" sz="2000" dirty="0" smtClean="0">
                <a:latin typeface="Adobe Caslon Pro Bold" panose="0205070206050A020403" pitchFamily="18" charset="0"/>
              </a:rPr>
              <a:t> Printer Thermal </a:t>
            </a:r>
            <a:r>
              <a:rPr lang="en-US" sz="2000" dirty="0">
                <a:latin typeface="Adobe Caslon Pro Bold" panose="0205070206050A020403" pitchFamily="18" charset="0"/>
              </a:rPr>
              <a:t>:</a:t>
            </a:r>
          </a:p>
          <a:p>
            <a:pPr marL="342900" indent="-342900" fontAlgn="base">
              <a:buFont typeface="Arial" panose="020B0604020202020204" pitchFamily="34" charset="0"/>
              <a:buChar char="•"/>
            </a:pPr>
            <a:r>
              <a:rPr lang="en-US" sz="2000" dirty="0" err="1">
                <a:latin typeface="Adobe Caslon Pro Bold" panose="0205070206050A020403" pitchFamily="18" charset="0"/>
              </a:rPr>
              <a:t>Harus</a:t>
            </a:r>
            <a:r>
              <a:rPr lang="en-US" sz="2000" dirty="0">
                <a:latin typeface="Adobe Caslon Pro Bold" panose="0205070206050A020403" pitchFamily="18" charset="0"/>
              </a:rPr>
              <a:t> </a:t>
            </a:r>
            <a:r>
              <a:rPr lang="en-US" sz="2000" dirty="0" err="1">
                <a:latin typeface="Adobe Caslon Pro Bold" panose="0205070206050A020403" pitchFamily="18" charset="0"/>
              </a:rPr>
              <a:t>menggunakan</a:t>
            </a:r>
            <a:r>
              <a:rPr lang="en-US" sz="2000" dirty="0">
                <a:latin typeface="Adobe Caslon Pro Bold" panose="0205070206050A020403" pitchFamily="18" charset="0"/>
              </a:rPr>
              <a:t> </a:t>
            </a:r>
            <a:r>
              <a:rPr lang="en-US" sz="2000" dirty="0" err="1">
                <a:latin typeface="Adobe Caslon Pro Bold" panose="0205070206050A020403" pitchFamily="18" charset="0"/>
              </a:rPr>
              <a:t>kertas</a:t>
            </a:r>
            <a:r>
              <a:rPr lang="en-US" sz="2000" dirty="0">
                <a:latin typeface="Adobe Caslon Pro Bold" panose="0205070206050A020403" pitchFamily="18" charset="0"/>
              </a:rPr>
              <a:t> </a:t>
            </a:r>
            <a:r>
              <a:rPr lang="en-US" sz="2000" dirty="0" err="1" smtClean="0">
                <a:latin typeface="Adobe Caslon Pro Bold" panose="0205070206050A020403" pitchFamily="18" charset="0"/>
              </a:rPr>
              <a:t>khusus</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smtClean="0">
                <a:latin typeface="Adobe Caslon Pro Bold" panose="0205070206050A020403" pitchFamily="18" charset="0"/>
              </a:rPr>
              <a:t>Tidak</a:t>
            </a:r>
            <a:r>
              <a:rPr lang="en-US" sz="2000" dirty="0" smtClean="0">
                <a:latin typeface="Adobe Caslon Pro Bold" panose="0205070206050A020403" pitchFamily="18" charset="0"/>
              </a:rPr>
              <a:t> </a:t>
            </a:r>
            <a:r>
              <a:rPr lang="en-US" sz="2000" dirty="0" err="1">
                <a:latin typeface="Adobe Caslon Pro Bold" panose="0205070206050A020403" pitchFamily="18" charset="0"/>
              </a:rPr>
              <a:t>bisa</a:t>
            </a:r>
            <a:r>
              <a:rPr lang="en-US" sz="2000" dirty="0">
                <a:latin typeface="Adobe Caslon Pro Bold" panose="0205070206050A020403" pitchFamily="18" charset="0"/>
              </a:rPr>
              <a:t> </a:t>
            </a:r>
            <a:r>
              <a:rPr lang="en-US" sz="2000" dirty="0" err="1">
                <a:latin typeface="Adobe Caslon Pro Bold" panose="0205070206050A020403" pitchFamily="18" charset="0"/>
              </a:rPr>
              <a:t>mencetak</a:t>
            </a:r>
            <a:r>
              <a:rPr lang="en-US" sz="2000" dirty="0">
                <a:latin typeface="Adobe Caslon Pro Bold" panose="0205070206050A020403" pitchFamily="18" charset="0"/>
              </a:rPr>
              <a:t> </a:t>
            </a:r>
            <a:r>
              <a:rPr lang="en-US" sz="2000" dirty="0" err="1">
                <a:latin typeface="Adobe Caslon Pro Bold" panose="0205070206050A020403" pitchFamily="18" charset="0"/>
              </a:rPr>
              <a:t>kertas</a:t>
            </a:r>
            <a:r>
              <a:rPr lang="en-US" sz="2000" dirty="0">
                <a:latin typeface="Adobe Caslon Pro Bold" panose="0205070206050A020403" pitchFamily="18" charset="0"/>
              </a:rPr>
              <a:t> </a:t>
            </a:r>
            <a:r>
              <a:rPr lang="en-US" sz="2000" dirty="0" err="1">
                <a:latin typeface="Adobe Caslon Pro Bold" panose="0205070206050A020403" pitchFamily="18" charset="0"/>
              </a:rPr>
              <a:t>lebar</a:t>
            </a:r>
            <a:endParaRPr lang="en-US" sz="2000" dirty="0">
              <a:latin typeface="Adobe Caslon Pro Bold" panose="0205070206050A020403" pitchFamily="18" charset="0"/>
            </a:endParaRPr>
          </a:p>
          <a:p>
            <a:endParaRPr lang="en-US" sz="2000" dirty="0">
              <a:latin typeface="Adobe Caslon Pro Bold" panose="0205070206050A020403" pitchFamily="18" charset="0"/>
            </a:endParaRPr>
          </a:p>
        </p:txBody>
      </p:sp>
      <p:sp>
        <p:nvSpPr>
          <p:cNvPr id="8" name="TextBox 7"/>
          <p:cNvSpPr txBox="1"/>
          <p:nvPr/>
        </p:nvSpPr>
        <p:spPr>
          <a:xfrm>
            <a:off x="1020365" y="1761618"/>
            <a:ext cx="3949003" cy="1323439"/>
          </a:xfrm>
          <a:prstGeom prst="rect">
            <a:avLst/>
          </a:prstGeom>
          <a:noFill/>
        </p:spPr>
        <p:txBody>
          <a:bodyPr wrap="square" rtlCol="0">
            <a:spAutoFit/>
          </a:bodyPr>
          <a:lstStyle/>
          <a:p>
            <a:r>
              <a:rPr lang="en-US" sz="2000" dirty="0" err="1">
                <a:latin typeface="Adobe Caslon Pro Bold" panose="0205070206050A020403" pitchFamily="18" charset="0"/>
              </a:rPr>
              <a:t>Kualitas</a:t>
            </a:r>
            <a:r>
              <a:rPr lang="en-US" sz="2000" dirty="0">
                <a:latin typeface="Adobe Caslon Pro Bold" panose="0205070206050A020403" pitchFamily="18" charset="0"/>
              </a:rPr>
              <a:t> thermal printer </a:t>
            </a:r>
            <a:r>
              <a:rPr lang="en-US" sz="2000" dirty="0" err="1">
                <a:latin typeface="Adobe Caslon Pro Bold" panose="0205070206050A020403" pitchFamily="18" charset="0"/>
              </a:rPr>
              <a:t>hampir</a:t>
            </a:r>
            <a:r>
              <a:rPr lang="en-US" sz="2000" dirty="0">
                <a:latin typeface="Adobe Caslon Pro Bold" panose="0205070206050A020403" pitchFamily="18" charset="0"/>
              </a:rPr>
              <a:t> </a:t>
            </a:r>
            <a:r>
              <a:rPr lang="en-US" sz="2000" dirty="0" err="1">
                <a:latin typeface="Adobe Caslon Pro Bold" panose="0205070206050A020403" pitchFamily="18" charset="0"/>
              </a:rPr>
              <a:t>sama</a:t>
            </a:r>
            <a:r>
              <a:rPr lang="en-US" sz="2000" dirty="0">
                <a:latin typeface="Adobe Caslon Pro Bold" panose="0205070206050A020403" pitchFamily="18" charset="0"/>
              </a:rPr>
              <a:t> </a:t>
            </a:r>
            <a:r>
              <a:rPr lang="en-US" sz="2000" dirty="0" err="1">
                <a:latin typeface="Adobe Caslon Pro Bold" panose="0205070206050A020403" pitchFamily="18" charset="0"/>
              </a:rPr>
              <a:t>dengan</a:t>
            </a:r>
            <a:r>
              <a:rPr lang="en-US" sz="2000" dirty="0">
                <a:latin typeface="Adobe Caslon Pro Bold" panose="0205070206050A020403" pitchFamily="18" charset="0"/>
              </a:rPr>
              <a:t> dot matrix, thermal printer </a:t>
            </a:r>
            <a:r>
              <a:rPr lang="en-US" sz="2000" dirty="0" err="1">
                <a:latin typeface="Adobe Caslon Pro Bold" panose="0205070206050A020403" pitchFamily="18" charset="0"/>
              </a:rPr>
              <a:t>menggunakan</a:t>
            </a:r>
            <a:r>
              <a:rPr lang="en-US" sz="2000" dirty="0">
                <a:latin typeface="Adobe Caslon Pro Bold" panose="0205070206050A020403" pitchFamily="18" charset="0"/>
              </a:rPr>
              <a:t> </a:t>
            </a:r>
            <a:r>
              <a:rPr lang="en-US" sz="2000" dirty="0" err="1">
                <a:latin typeface="Adobe Caslon Pro Bold" panose="0205070206050A020403" pitchFamily="18" charset="0"/>
              </a:rPr>
              <a:t>panas</a:t>
            </a:r>
            <a:r>
              <a:rPr lang="en-US" sz="2000" dirty="0">
                <a:latin typeface="Adobe Caslon Pro Bold" panose="0205070206050A020403" pitchFamily="18" charset="0"/>
              </a:rPr>
              <a:t> </a:t>
            </a:r>
            <a:r>
              <a:rPr lang="en-US" sz="2000" dirty="0" err="1">
                <a:latin typeface="Adobe Caslon Pro Bold" panose="0205070206050A020403" pitchFamily="18" charset="0"/>
              </a:rPr>
              <a:t>dan</a:t>
            </a:r>
            <a:r>
              <a:rPr lang="en-US" sz="2000" dirty="0">
                <a:latin typeface="Adobe Caslon Pro Bold" panose="0205070206050A020403" pitchFamily="18" charset="0"/>
              </a:rPr>
              <a:t> </a:t>
            </a:r>
            <a:r>
              <a:rPr lang="en-US" sz="2000" dirty="0" err="1">
                <a:latin typeface="Adobe Caslon Pro Bold" panose="0205070206050A020403" pitchFamily="18" charset="0"/>
              </a:rPr>
              <a:t>bukan</a:t>
            </a:r>
            <a:r>
              <a:rPr lang="en-US" sz="2000" dirty="0">
                <a:latin typeface="Adobe Caslon Pro Bold" panose="0205070206050A020403" pitchFamily="18" charset="0"/>
              </a:rPr>
              <a:t> </a:t>
            </a:r>
            <a:r>
              <a:rPr lang="en-US" sz="2000" dirty="0" err="1">
                <a:latin typeface="Adobe Caslon Pro Bold" panose="0205070206050A020403" pitchFamily="18" charset="0"/>
              </a:rPr>
              <a:t>ketukan</a:t>
            </a:r>
            <a:r>
              <a:rPr lang="en-US" sz="2000" dirty="0">
                <a:latin typeface="Adobe Caslon Pro Bold" panose="0205070206050A020403" pitchFamily="18" charset="0"/>
              </a:rPr>
              <a:t> </a:t>
            </a:r>
            <a:r>
              <a:rPr lang="en-US" sz="2000" dirty="0" err="1">
                <a:latin typeface="Adobe Caslon Pro Bold" panose="0205070206050A020403" pitchFamily="18" charset="0"/>
              </a:rPr>
              <a:t>atau</a:t>
            </a:r>
            <a:r>
              <a:rPr lang="en-US" sz="2000" dirty="0">
                <a:latin typeface="Adobe Caslon Pro Bold" panose="0205070206050A020403" pitchFamily="18" charset="0"/>
              </a:rPr>
              <a:t> impact.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392" y="4136122"/>
            <a:ext cx="4004871" cy="2257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4" name="Rectangle 33"/>
          <p:cNvSpPr/>
          <p:nvPr/>
        </p:nvSpPr>
        <p:spPr>
          <a:xfrm>
            <a:off x="9392529" y="-36166"/>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Double Wave 1"/>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endParaRPr lang="en-US"/>
          </a:p>
        </p:txBody>
      </p:sp>
      <p:sp>
        <p:nvSpPr>
          <p:cNvPr id="3" name="TextBox 2"/>
          <p:cNvSpPr txBox="1"/>
          <p:nvPr/>
        </p:nvSpPr>
        <p:spPr>
          <a:xfrm>
            <a:off x="549499" y="687897"/>
            <a:ext cx="3714750" cy="461665"/>
          </a:xfrm>
          <a:prstGeom prst="rect">
            <a:avLst/>
          </a:prstGeom>
          <a:noFill/>
        </p:spPr>
        <p:txBody>
          <a:bodyPr wrap="square" rtlCol="0">
            <a:spAutoFit/>
          </a:bodyPr>
          <a:lstStyle/>
          <a:p>
            <a:pPr algn="ctr"/>
            <a:r>
              <a:rPr lang="en-US" sz="2400" dirty="0" smtClean="0">
                <a:solidFill>
                  <a:schemeClr val="bg1"/>
                </a:solidFill>
                <a:latin typeface="Adobe Caslon Pro Bold" panose="0205070206050A020403" pitchFamily="18" charset="0"/>
              </a:rPr>
              <a:t>PRINTER</a:t>
            </a:r>
            <a:endParaRPr lang="en-US" sz="2400" dirty="0">
              <a:solidFill>
                <a:schemeClr val="bg1"/>
              </a:solidFill>
              <a:latin typeface="Adobe Caslon Pro Bold" panose="0205070206050A020403" pitchFamily="18" charset="0"/>
            </a:endParaRPr>
          </a:p>
        </p:txBody>
      </p:sp>
      <p:sp>
        <p:nvSpPr>
          <p:cNvPr id="10" name="Oval 9"/>
          <p:cNvSpPr/>
          <p:nvPr/>
        </p:nvSpPr>
        <p:spPr>
          <a:xfrm>
            <a:off x="207818" y="1527464"/>
            <a:ext cx="706582" cy="6961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375477" y="1539327"/>
            <a:ext cx="332509" cy="646331"/>
          </a:xfrm>
          <a:prstGeom prst="rect">
            <a:avLst/>
          </a:prstGeom>
          <a:noFill/>
        </p:spPr>
        <p:txBody>
          <a:bodyPr wrap="square" rtlCol="0">
            <a:spAutoFit/>
          </a:bodyPr>
          <a:lstStyle/>
          <a:p>
            <a:pPr algn="ctr"/>
            <a:r>
              <a:rPr lang="en-US" sz="3600" b="1" dirty="0">
                <a:latin typeface="Yu Gothic UI Light" panose="020B0300000000000000" pitchFamily="34" charset="-128"/>
                <a:ea typeface="Yu Gothic UI Light" panose="020B0300000000000000" pitchFamily="34" charset="-128"/>
              </a:rPr>
              <a:t>5</a:t>
            </a:r>
          </a:p>
        </p:txBody>
      </p:sp>
      <p:sp>
        <p:nvSpPr>
          <p:cNvPr id="4" name="Oval 3"/>
          <p:cNvSpPr/>
          <p:nvPr/>
        </p:nvSpPr>
        <p:spPr>
          <a:xfrm>
            <a:off x="4492044" y="2761542"/>
            <a:ext cx="2102997" cy="215181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24342" y="3561761"/>
            <a:ext cx="2438400" cy="523220"/>
          </a:xfrm>
          <a:prstGeom prst="rect">
            <a:avLst/>
          </a:prstGeom>
          <a:noFill/>
        </p:spPr>
        <p:txBody>
          <a:bodyPr wrap="square" rtlCol="0">
            <a:spAutoFit/>
          </a:bodyPr>
          <a:lstStyle/>
          <a:p>
            <a:pPr algn="ctr"/>
            <a:r>
              <a:rPr lang="en-US" sz="2800" b="1" dirty="0" smtClean="0">
                <a:latin typeface="Segoe UI Emoji" panose="020B0502040204020203" pitchFamily="34" charset="0"/>
                <a:ea typeface="Segoe UI Emoji" panose="020B0502040204020203" pitchFamily="34" charset="0"/>
              </a:rPr>
              <a:t>PLOTTER</a:t>
            </a:r>
            <a:endParaRPr lang="en-US" sz="2800" b="1" dirty="0">
              <a:latin typeface="Segoe UI Emoji" panose="020B0502040204020203" pitchFamily="34" charset="0"/>
              <a:ea typeface="Segoe UI Emoji" panose="020B0502040204020203" pitchFamily="34" charset="0"/>
            </a:endParaRPr>
          </a:p>
        </p:txBody>
      </p:sp>
      <p:sp>
        <p:nvSpPr>
          <p:cNvPr id="6" name="TextBox 5"/>
          <p:cNvSpPr txBox="1"/>
          <p:nvPr/>
        </p:nvSpPr>
        <p:spPr>
          <a:xfrm>
            <a:off x="6899534" y="1718854"/>
            <a:ext cx="5345723" cy="1631216"/>
          </a:xfrm>
          <a:prstGeom prst="rect">
            <a:avLst/>
          </a:prstGeom>
          <a:noFill/>
        </p:spPr>
        <p:txBody>
          <a:bodyPr wrap="square" rtlCol="0">
            <a:spAutoFit/>
          </a:bodyPr>
          <a:lstStyle/>
          <a:p>
            <a:pPr fontAlgn="base"/>
            <a:r>
              <a:rPr lang="en-US" sz="2000" dirty="0" err="1">
                <a:latin typeface="Adobe Caslon Pro Bold" panose="0205070206050A020403" pitchFamily="18" charset="0"/>
              </a:rPr>
              <a:t>Kelebihan</a:t>
            </a:r>
            <a:r>
              <a:rPr lang="en-US" sz="2000" dirty="0">
                <a:latin typeface="Adobe Caslon Pro Bold" panose="0205070206050A020403" pitchFamily="18" charset="0"/>
              </a:rPr>
              <a:t> Plotter :</a:t>
            </a:r>
          </a:p>
          <a:p>
            <a:pPr marL="342900" indent="-342900" fontAlgn="base">
              <a:buFont typeface="Arial" panose="020B0604020202020204" pitchFamily="34" charset="0"/>
              <a:buChar char="•"/>
            </a:pPr>
            <a:r>
              <a:rPr lang="en-US" sz="2000" dirty="0" err="1">
                <a:latin typeface="Adobe Caslon Pro Bold" panose="0205070206050A020403" pitchFamily="18" charset="0"/>
              </a:rPr>
              <a:t>Dapat</a:t>
            </a:r>
            <a:r>
              <a:rPr lang="en-US" sz="2000" dirty="0">
                <a:latin typeface="Adobe Caslon Pro Bold" panose="0205070206050A020403" pitchFamily="18" charset="0"/>
              </a:rPr>
              <a:t> </a:t>
            </a:r>
            <a:r>
              <a:rPr lang="en-US" sz="2000" dirty="0" err="1">
                <a:latin typeface="Adobe Caslon Pro Bold" panose="0205070206050A020403" pitchFamily="18" charset="0"/>
              </a:rPr>
              <a:t>mencetak</a:t>
            </a:r>
            <a:r>
              <a:rPr lang="en-US" sz="2000" dirty="0">
                <a:latin typeface="Adobe Caslon Pro Bold" panose="0205070206050A020403" pitchFamily="18" charset="0"/>
              </a:rPr>
              <a:t> </a:t>
            </a:r>
            <a:r>
              <a:rPr lang="en-US" sz="2000" dirty="0" err="1">
                <a:latin typeface="Adobe Caslon Pro Bold" panose="0205070206050A020403" pitchFamily="18" charset="0"/>
              </a:rPr>
              <a:t>kertas</a:t>
            </a:r>
            <a:r>
              <a:rPr lang="en-US" sz="2000" dirty="0">
                <a:latin typeface="Adobe Caslon Pro Bold" panose="0205070206050A020403" pitchFamily="18" charset="0"/>
              </a:rPr>
              <a:t> yang </a:t>
            </a:r>
            <a:r>
              <a:rPr lang="en-US" sz="2000" dirty="0" err="1">
                <a:latin typeface="Adobe Caslon Pro Bold" panose="0205070206050A020403" pitchFamily="18" charset="0"/>
              </a:rPr>
              <a:t>lebar</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a:latin typeface="Adobe Caslon Pro Bold" panose="0205070206050A020403" pitchFamily="18" charset="0"/>
              </a:rPr>
              <a:t>Kecepatan</a:t>
            </a:r>
            <a:r>
              <a:rPr lang="en-US" sz="2000" dirty="0">
                <a:latin typeface="Adobe Caslon Pro Bold" panose="0205070206050A020403" pitchFamily="18" charset="0"/>
              </a:rPr>
              <a:t> </a:t>
            </a:r>
            <a:r>
              <a:rPr lang="en-US" sz="2000" dirty="0" err="1">
                <a:latin typeface="Adobe Caslon Pro Bold" panose="0205070206050A020403" pitchFamily="18" charset="0"/>
              </a:rPr>
              <a:t>cetak</a:t>
            </a:r>
            <a:r>
              <a:rPr lang="en-US" sz="2000" dirty="0">
                <a:latin typeface="Adobe Caslon Pro Bold" panose="0205070206050A020403" pitchFamily="18" charset="0"/>
              </a:rPr>
              <a:t> </a:t>
            </a:r>
            <a:r>
              <a:rPr lang="en-US" sz="2000" dirty="0" err="1">
                <a:latin typeface="Adobe Caslon Pro Bold" panose="0205070206050A020403" pitchFamily="18" charset="0"/>
              </a:rPr>
              <a:t>sangat</a:t>
            </a:r>
            <a:r>
              <a:rPr lang="en-US" sz="2000" dirty="0">
                <a:latin typeface="Adobe Caslon Pro Bold" panose="0205070206050A020403" pitchFamily="18" charset="0"/>
              </a:rPr>
              <a:t> </a:t>
            </a:r>
            <a:r>
              <a:rPr lang="en-US" sz="2000" dirty="0" err="1">
                <a:latin typeface="Adobe Caslon Pro Bold" panose="0205070206050A020403" pitchFamily="18" charset="0"/>
              </a:rPr>
              <a:t>baik</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a:latin typeface="Adobe Caslon Pro Bold" panose="0205070206050A020403" pitchFamily="18" charset="0"/>
              </a:rPr>
              <a:t>Kualitas</a:t>
            </a:r>
            <a:r>
              <a:rPr lang="en-US" sz="2000" dirty="0">
                <a:latin typeface="Adobe Caslon Pro Bold" panose="0205070206050A020403" pitchFamily="18" charset="0"/>
              </a:rPr>
              <a:t> </a:t>
            </a:r>
            <a:r>
              <a:rPr lang="en-US" sz="2000" dirty="0" err="1">
                <a:latin typeface="Adobe Caslon Pro Bold" panose="0205070206050A020403" pitchFamily="18" charset="0"/>
              </a:rPr>
              <a:t>cetak</a:t>
            </a:r>
            <a:r>
              <a:rPr lang="en-US" sz="2000" dirty="0">
                <a:latin typeface="Adobe Caslon Pro Bold" panose="0205070206050A020403" pitchFamily="18" charset="0"/>
              </a:rPr>
              <a:t> </a:t>
            </a:r>
            <a:r>
              <a:rPr lang="en-US" sz="2000" dirty="0" err="1">
                <a:latin typeface="Adobe Caslon Pro Bold" panose="0205070206050A020403" pitchFamily="18" charset="0"/>
              </a:rPr>
              <a:t>sangat</a:t>
            </a:r>
            <a:r>
              <a:rPr lang="en-US" sz="2000" dirty="0">
                <a:latin typeface="Adobe Caslon Pro Bold" panose="0205070206050A020403" pitchFamily="18" charset="0"/>
              </a:rPr>
              <a:t> </a:t>
            </a:r>
            <a:r>
              <a:rPr lang="en-US" sz="2000" dirty="0" err="1">
                <a:latin typeface="Adobe Caslon Pro Bold" panose="0205070206050A020403" pitchFamily="18" charset="0"/>
              </a:rPr>
              <a:t>baik</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a:latin typeface="Adobe Caslon Pro Bold" panose="0205070206050A020403" pitchFamily="18" charset="0"/>
              </a:rPr>
              <a:t>Tidak</a:t>
            </a:r>
            <a:r>
              <a:rPr lang="en-US" sz="2000" dirty="0">
                <a:latin typeface="Adobe Caslon Pro Bold" panose="0205070206050A020403" pitchFamily="18" charset="0"/>
              </a:rPr>
              <a:t> </a:t>
            </a:r>
            <a:r>
              <a:rPr lang="en-US" sz="2000" dirty="0" err="1">
                <a:latin typeface="Adobe Caslon Pro Bold" panose="0205070206050A020403" pitchFamily="18" charset="0"/>
              </a:rPr>
              <a:t>bising</a:t>
            </a:r>
            <a:endParaRPr lang="en-US" sz="2000" dirty="0">
              <a:latin typeface="Adobe Caslon Pro Bold" panose="0205070206050A020403" pitchFamily="18" charset="0"/>
            </a:endParaRPr>
          </a:p>
        </p:txBody>
      </p:sp>
      <p:sp>
        <p:nvSpPr>
          <p:cNvPr id="7" name="TextBox 6"/>
          <p:cNvSpPr txBox="1"/>
          <p:nvPr/>
        </p:nvSpPr>
        <p:spPr>
          <a:xfrm>
            <a:off x="914400" y="5069974"/>
            <a:ext cx="4972829" cy="1631216"/>
          </a:xfrm>
          <a:prstGeom prst="rect">
            <a:avLst/>
          </a:prstGeom>
          <a:noFill/>
        </p:spPr>
        <p:txBody>
          <a:bodyPr wrap="square" rtlCol="0">
            <a:spAutoFit/>
          </a:bodyPr>
          <a:lstStyle/>
          <a:p>
            <a:pPr fontAlgn="base"/>
            <a:r>
              <a:rPr lang="en-US" sz="2000" dirty="0" err="1">
                <a:latin typeface="Adobe Caslon Pro Bold" panose="0205070206050A020403" pitchFamily="18" charset="0"/>
              </a:rPr>
              <a:t>Kekurangan</a:t>
            </a:r>
            <a:r>
              <a:rPr lang="en-US" sz="2000" dirty="0">
                <a:latin typeface="Adobe Caslon Pro Bold" panose="0205070206050A020403" pitchFamily="18" charset="0"/>
              </a:rPr>
              <a:t> Plotter :</a:t>
            </a:r>
          </a:p>
          <a:p>
            <a:pPr marL="342900" indent="-342900" fontAlgn="base">
              <a:buFont typeface="Arial" panose="020B0604020202020204" pitchFamily="34" charset="0"/>
              <a:buChar char="•"/>
            </a:pPr>
            <a:r>
              <a:rPr lang="en-US" sz="2000" dirty="0" err="1">
                <a:latin typeface="Adobe Caslon Pro Bold" panose="0205070206050A020403" pitchFamily="18" charset="0"/>
              </a:rPr>
              <a:t>Harga</a:t>
            </a:r>
            <a:r>
              <a:rPr lang="en-US" sz="2000" dirty="0">
                <a:latin typeface="Adobe Caslon Pro Bold" panose="0205070206050A020403" pitchFamily="18" charset="0"/>
              </a:rPr>
              <a:t> </a:t>
            </a:r>
            <a:r>
              <a:rPr lang="en-US" sz="2000" dirty="0" err="1">
                <a:latin typeface="Adobe Caslon Pro Bold" panose="0205070206050A020403" pitchFamily="18" charset="0"/>
              </a:rPr>
              <a:t>relatif</a:t>
            </a:r>
            <a:r>
              <a:rPr lang="en-US" sz="2000" dirty="0">
                <a:latin typeface="Adobe Caslon Pro Bold" panose="0205070206050A020403" pitchFamily="18" charset="0"/>
              </a:rPr>
              <a:t> </a:t>
            </a:r>
            <a:r>
              <a:rPr lang="en-US" sz="2000" dirty="0" err="1">
                <a:latin typeface="Adobe Caslon Pro Bold" panose="0205070206050A020403" pitchFamily="18" charset="0"/>
              </a:rPr>
              <a:t>mahal</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a:latin typeface="Adobe Caslon Pro Bold" panose="0205070206050A020403" pitchFamily="18" charset="0"/>
              </a:rPr>
              <a:t>Memakan</a:t>
            </a:r>
            <a:r>
              <a:rPr lang="en-US" sz="2000" dirty="0">
                <a:latin typeface="Adobe Caslon Pro Bold" panose="0205070206050A020403" pitchFamily="18" charset="0"/>
              </a:rPr>
              <a:t> </a:t>
            </a:r>
            <a:r>
              <a:rPr lang="en-US" sz="2000" dirty="0" err="1">
                <a:latin typeface="Adobe Caslon Pro Bold" panose="0205070206050A020403" pitchFamily="18" charset="0"/>
              </a:rPr>
              <a:t>tempat</a:t>
            </a:r>
            <a:endParaRPr lang="en-US" sz="2000" dirty="0">
              <a:latin typeface="Adobe Caslon Pro Bold" panose="0205070206050A020403" pitchFamily="18" charset="0"/>
            </a:endParaRPr>
          </a:p>
          <a:p>
            <a:pPr marL="342900" indent="-342900" fontAlgn="base">
              <a:buFont typeface="Arial" panose="020B0604020202020204" pitchFamily="34" charset="0"/>
              <a:buChar char="•"/>
            </a:pPr>
            <a:r>
              <a:rPr lang="en-US" sz="2000" dirty="0" err="1">
                <a:latin typeface="Adobe Caslon Pro Bold" panose="0205070206050A020403" pitchFamily="18" charset="0"/>
              </a:rPr>
              <a:t>Boros</a:t>
            </a:r>
            <a:r>
              <a:rPr lang="en-US" sz="2000" dirty="0">
                <a:latin typeface="Adobe Caslon Pro Bold" panose="0205070206050A020403" pitchFamily="18" charset="0"/>
              </a:rPr>
              <a:t> </a:t>
            </a:r>
            <a:r>
              <a:rPr lang="en-US" sz="2000" dirty="0" err="1">
                <a:latin typeface="Adobe Caslon Pro Bold" panose="0205070206050A020403" pitchFamily="18" charset="0"/>
              </a:rPr>
              <a:t>tinta</a:t>
            </a:r>
            <a:endParaRPr lang="en-US" sz="2000" dirty="0">
              <a:latin typeface="Adobe Caslon Pro Bold" panose="0205070206050A020403" pitchFamily="18" charset="0"/>
            </a:endParaRPr>
          </a:p>
          <a:p>
            <a:endParaRPr lang="en-US" sz="2000" dirty="0">
              <a:latin typeface="Adobe Caslon Pro Bold" panose="0205070206050A020403" pitchFamily="18" charset="0"/>
            </a:endParaRPr>
          </a:p>
        </p:txBody>
      </p:sp>
      <p:sp>
        <p:nvSpPr>
          <p:cNvPr id="8" name="TextBox 7"/>
          <p:cNvSpPr txBox="1"/>
          <p:nvPr/>
        </p:nvSpPr>
        <p:spPr>
          <a:xfrm>
            <a:off x="985212" y="1668990"/>
            <a:ext cx="3949003" cy="1938992"/>
          </a:xfrm>
          <a:prstGeom prst="rect">
            <a:avLst/>
          </a:prstGeom>
          <a:noFill/>
        </p:spPr>
        <p:txBody>
          <a:bodyPr wrap="square" rtlCol="0">
            <a:spAutoFit/>
          </a:bodyPr>
          <a:lstStyle/>
          <a:p>
            <a:r>
              <a:rPr lang="en-US" sz="2000" dirty="0">
                <a:latin typeface="Adobe Caslon Pro Bold" panose="0205070206050A020403" pitchFamily="18" charset="0"/>
              </a:rPr>
              <a:t>Plotter </a:t>
            </a:r>
            <a:r>
              <a:rPr lang="en-US" sz="2000" dirty="0" err="1">
                <a:latin typeface="Adobe Caslon Pro Bold" panose="0205070206050A020403" pitchFamily="18" charset="0"/>
              </a:rPr>
              <a:t>merupakan</a:t>
            </a:r>
            <a:r>
              <a:rPr lang="en-US" sz="2000" dirty="0">
                <a:latin typeface="Adobe Caslon Pro Bold" panose="0205070206050A020403" pitchFamily="18" charset="0"/>
              </a:rPr>
              <a:t> </a:t>
            </a:r>
            <a:r>
              <a:rPr lang="en-US" sz="2000" dirty="0" err="1">
                <a:latin typeface="Adobe Caslon Pro Bold" panose="0205070206050A020403" pitchFamily="18" charset="0"/>
              </a:rPr>
              <a:t>salah</a:t>
            </a:r>
            <a:r>
              <a:rPr lang="en-US" sz="2000" dirty="0">
                <a:latin typeface="Adobe Caslon Pro Bold" panose="0205070206050A020403" pitchFamily="18" charset="0"/>
              </a:rPr>
              <a:t> </a:t>
            </a:r>
            <a:r>
              <a:rPr lang="en-US" sz="2000" dirty="0" err="1">
                <a:latin typeface="Adobe Caslon Pro Bold" panose="0205070206050A020403" pitchFamily="18" charset="0"/>
              </a:rPr>
              <a:t>satu</a:t>
            </a:r>
            <a:r>
              <a:rPr lang="en-US" sz="2000" dirty="0">
                <a:latin typeface="Adobe Caslon Pro Bold" panose="0205070206050A020403" pitchFamily="18" charset="0"/>
              </a:rPr>
              <a:t> </a:t>
            </a:r>
            <a:r>
              <a:rPr lang="en-US" sz="2000" dirty="0" err="1">
                <a:latin typeface="Adobe Caslon Pro Bold" panose="0205070206050A020403" pitchFamily="18" charset="0"/>
              </a:rPr>
              <a:t>peralatan</a:t>
            </a:r>
            <a:r>
              <a:rPr lang="en-US" sz="2000" dirty="0">
                <a:latin typeface="Adobe Caslon Pro Bold" panose="0205070206050A020403" pitchFamily="18" charset="0"/>
              </a:rPr>
              <a:t> </a:t>
            </a:r>
            <a:r>
              <a:rPr lang="en-US" sz="2000" dirty="0" err="1">
                <a:latin typeface="Adobe Caslon Pro Bold" panose="0205070206050A020403" pitchFamily="18" charset="0"/>
              </a:rPr>
              <a:t>outputnya</a:t>
            </a:r>
            <a:r>
              <a:rPr lang="en-US" sz="2000" dirty="0">
                <a:latin typeface="Adobe Caslon Pro Bold" panose="0205070206050A020403" pitchFamily="18" charset="0"/>
              </a:rPr>
              <a:t> </a:t>
            </a:r>
            <a:r>
              <a:rPr lang="en-US" sz="2000" dirty="0" err="1">
                <a:latin typeface="Adobe Caslon Pro Bold" panose="0205070206050A020403" pitchFamily="18" charset="0"/>
              </a:rPr>
              <a:t>dapat</a:t>
            </a:r>
            <a:r>
              <a:rPr lang="en-US" sz="2000" dirty="0">
                <a:latin typeface="Adobe Caslon Pro Bold" panose="0205070206050A020403" pitchFamily="18" charset="0"/>
              </a:rPr>
              <a:t> </a:t>
            </a:r>
            <a:r>
              <a:rPr lang="en-US" sz="2000" dirty="0" err="1">
                <a:latin typeface="Adobe Caslon Pro Bold" panose="0205070206050A020403" pitchFamily="18" charset="0"/>
              </a:rPr>
              <a:t>mencetak</a:t>
            </a:r>
            <a:r>
              <a:rPr lang="en-US" sz="2000" dirty="0">
                <a:latin typeface="Adobe Caslon Pro Bold" panose="0205070206050A020403" pitchFamily="18" charset="0"/>
              </a:rPr>
              <a:t> </a:t>
            </a:r>
            <a:r>
              <a:rPr lang="en-US" sz="2000" dirty="0" err="1">
                <a:latin typeface="Adobe Caslon Pro Bold" panose="0205070206050A020403" pitchFamily="18" charset="0"/>
              </a:rPr>
              <a:t>grafis</a:t>
            </a:r>
            <a:r>
              <a:rPr lang="en-US" sz="2000" dirty="0">
                <a:latin typeface="Adobe Caslon Pro Bold" panose="0205070206050A020403" pitchFamily="18" charset="0"/>
              </a:rPr>
              <a:t> </a:t>
            </a:r>
            <a:r>
              <a:rPr lang="en-US" sz="2000" dirty="0" err="1">
                <a:latin typeface="Adobe Caslon Pro Bold" panose="0205070206050A020403" pitchFamily="18" charset="0"/>
              </a:rPr>
              <a:t>pada</a:t>
            </a:r>
            <a:r>
              <a:rPr lang="en-US" sz="2000" dirty="0">
                <a:latin typeface="Adobe Caslon Pro Bold" panose="0205070206050A020403" pitchFamily="18" charset="0"/>
              </a:rPr>
              <a:t> surface </a:t>
            </a:r>
            <a:r>
              <a:rPr lang="en-US" sz="2000" dirty="0" err="1">
                <a:latin typeface="Adobe Caslon Pro Bold" panose="0205070206050A020403" pitchFamily="18" charset="0"/>
              </a:rPr>
              <a:t>kertas</a:t>
            </a:r>
            <a:r>
              <a:rPr lang="en-US" sz="2000" dirty="0">
                <a:latin typeface="Adobe Caslon Pro Bold" panose="0205070206050A020403" pitchFamily="18" charset="0"/>
              </a:rPr>
              <a:t>, Vinyl, Sticker, </a:t>
            </a:r>
            <a:r>
              <a:rPr lang="en-US" sz="2000" dirty="0" err="1">
                <a:latin typeface="Adobe Caslon Pro Bold" panose="0205070206050A020403" pitchFamily="18" charset="0"/>
              </a:rPr>
              <a:t>dan</a:t>
            </a:r>
            <a:r>
              <a:rPr lang="en-US" sz="2000" dirty="0">
                <a:latin typeface="Adobe Caslon Pro Bold" panose="0205070206050A020403" pitchFamily="18" charset="0"/>
              </a:rPr>
              <a:t> </a:t>
            </a:r>
            <a:r>
              <a:rPr lang="en-US" sz="2000" dirty="0" err="1">
                <a:latin typeface="Adobe Caslon Pro Bold" panose="0205070206050A020403" pitchFamily="18" charset="0"/>
              </a:rPr>
              <a:t>berbagai</a:t>
            </a:r>
            <a:r>
              <a:rPr lang="en-US" sz="2000" dirty="0">
                <a:latin typeface="Adobe Caslon Pro Bold" panose="0205070206050A020403" pitchFamily="18" charset="0"/>
              </a:rPr>
              <a:t> </a:t>
            </a:r>
            <a:r>
              <a:rPr lang="en-US" sz="2000" dirty="0" err="1">
                <a:latin typeface="Adobe Caslon Pro Bold" panose="0205070206050A020403" pitchFamily="18" charset="0"/>
              </a:rPr>
              <a:t>bahan</a:t>
            </a:r>
            <a:r>
              <a:rPr lang="en-US" sz="2000" dirty="0">
                <a:latin typeface="Adobe Caslon Pro Bold" panose="0205070206050A020403" pitchFamily="18" charset="0"/>
              </a:rPr>
              <a:t> </a:t>
            </a:r>
            <a:r>
              <a:rPr lang="en-US" sz="2000" dirty="0" err="1">
                <a:latin typeface="Adobe Caslon Pro Bold" panose="0205070206050A020403" pitchFamily="18" charset="0"/>
              </a:rPr>
              <a:t>lainnya</a:t>
            </a:r>
            <a:r>
              <a:rPr lang="en-US" sz="2000" dirty="0">
                <a:latin typeface="Adobe Caslon Pro Bold" panose="0205070206050A020403" pitchFamily="18" charset="0"/>
              </a:rPr>
              <a:t> </a:t>
            </a:r>
            <a:r>
              <a:rPr lang="en-US" sz="2000" dirty="0" err="1">
                <a:latin typeface="Adobe Caslon Pro Bold" panose="0205070206050A020403" pitchFamily="18" charset="0"/>
              </a:rPr>
              <a:t>dalam</a:t>
            </a:r>
            <a:r>
              <a:rPr lang="en-US" sz="2000" dirty="0">
                <a:latin typeface="Adobe Caslon Pro Bold" panose="0205070206050A020403" pitchFamily="18" charset="0"/>
              </a:rPr>
              <a:t> </a:t>
            </a:r>
            <a:r>
              <a:rPr lang="en-US" sz="2000" dirty="0" err="1">
                <a:latin typeface="Adobe Caslon Pro Bold" panose="0205070206050A020403" pitchFamily="18" charset="0"/>
              </a:rPr>
              <a:t>ukuran</a:t>
            </a:r>
            <a:r>
              <a:rPr lang="en-US" sz="2000" dirty="0">
                <a:latin typeface="Adobe Caslon Pro Bold" panose="0205070206050A020403" pitchFamily="18" charset="0"/>
              </a:rPr>
              <a:t> </a:t>
            </a:r>
            <a:r>
              <a:rPr lang="en-US" sz="2000" dirty="0" err="1">
                <a:latin typeface="Adobe Caslon Pro Bold" panose="0205070206050A020403" pitchFamily="18" charset="0"/>
              </a:rPr>
              <a:t>besar</a:t>
            </a:r>
            <a:r>
              <a:rPr lang="en-US" sz="2000" dirty="0">
                <a:latin typeface="Adobe Caslon Pro Bold" panose="0205070206050A020403" pitchFamily="18" charset="0"/>
              </a:rPr>
              <a:t> </a:t>
            </a:r>
            <a:r>
              <a:rPr lang="en-US" sz="2000" dirty="0" err="1">
                <a:latin typeface="Adobe Caslon Pro Bold" panose="0205070206050A020403" pitchFamily="18" charset="0"/>
              </a:rPr>
              <a:t>dengan</a:t>
            </a:r>
            <a:r>
              <a:rPr lang="en-US" sz="2000" dirty="0">
                <a:latin typeface="Adobe Caslon Pro Bold" panose="0205070206050A020403" pitchFamily="18" charset="0"/>
              </a:rPr>
              <a:t> </a:t>
            </a:r>
            <a:r>
              <a:rPr lang="en-US" sz="2000" dirty="0" err="1">
                <a:latin typeface="Adobe Caslon Pro Bold" panose="0205070206050A020403" pitchFamily="18" charset="0"/>
              </a:rPr>
              <a:t>hasil</a:t>
            </a:r>
            <a:r>
              <a:rPr lang="en-US" sz="2000" dirty="0">
                <a:latin typeface="Adobe Caslon Pro Bold" panose="0205070206050A020403" pitchFamily="18" charset="0"/>
              </a:rPr>
              <a:t> yang </a:t>
            </a:r>
            <a:r>
              <a:rPr lang="en-US" sz="2000" dirty="0" err="1">
                <a:latin typeface="Adobe Caslon Pro Bold" panose="0205070206050A020403" pitchFamily="18" charset="0"/>
              </a:rPr>
              <a:t>memuaskan</a:t>
            </a:r>
            <a:r>
              <a:rPr lang="en-US" sz="2000" dirty="0">
                <a:latin typeface="Adobe Caslon Pro Bold" panose="0205070206050A020403" pitchFamily="18"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806" y="4084981"/>
            <a:ext cx="3308459" cy="2326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11015"/>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chemeClr val="accent3">
              <a:lumMod val="40000"/>
              <a:lumOff val="60000"/>
            </a:schemeClr>
          </a:solidFill>
        </p:spPr>
        <p:txBody>
          <a:bodyPr wrap="square" lIns="0" tIns="0" rIns="0" bIns="0" rtlCol="0"/>
          <a:lstStyle/>
          <a:p>
            <a:endParaRPr/>
          </a:p>
        </p:txBody>
      </p:sp>
      <p:sp>
        <p:nvSpPr>
          <p:cNvPr id="3" name="object 3"/>
          <p:cNvSpPr/>
          <p:nvPr/>
        </p:nvSpPr>
        <p:spPr>
          <a:xfrm>
            <a:off x="1923507" y="581876"/>
            <a:ext cx="8343900" cy="5126990"/>
          </a:xfrm>
          <a:custGeom>
            <a:avLst/>
            <a:gdLst/>
            <a:ahLst/>
            <a:cxnLst/>
            <a:rect l="l" t="t" r="r" b="b"/>
            <a:pathLst>
              <a:path w="8343900" h="5126990">
                <a:moveTo>
                  <a:pt x="8162546" y="0"/>
                </a:moveTo>
                <a:lnTo>
                  <a:pt x="181250" y="0"/>
                </a:lnTo>
                <a:lnTo>
                  <a:pt x="133210" y="6573"/>
                </a:lnTo>
                <a:lnTo>
                  <a:pt x="89954" y="25109"/>
                </a:lnTo>
                <a:lnTo>
                  <a:pt x="53242" y="53830"/>
                </a:lnTo>
                <a:lnTo>
                  <a:pt x="24838" y="90959"/>
                </a:lnTo>
                <a:lnTo>
                  <a:pt x="6503" y="134720"/>
                </a:lnTo>
                <a:lnTo>
                  <a:pt x="0" y="183334"/>
                </a:lnTo>
                <a:lnTo>
                  <a:pt x="0" y="4943473"/>
                </a:lnTo>
                <a:lnTo>
                  <a:pt x="6503" y="4992021"/>
                </a:lnTo>
                <a:lnTo>
                  <a:pt x="24838" y="5035736"/>
                </a:lnTo>
                <a:lnTo>
                  <a:pt x="53242" y="5072838"/>
                </a:lnTo>
                <a:lnTo>
                  <a:pt x="89954" y="5101545"/>
                </a:lnTo>
                <a:lnTo>
                  <a:pt x="133210" y="5120076"/>
                </a:lnTo>
                <a:lnTo>
                  <a:pt x="181250" y="5126649"/>
                </a:lnTo>
                <a:lnTo>
                  <a:pt x="8162546" y="5126649"/>
                </a:lnTo>
                <a:lnTo>
                  <a:pt x="8210654" y="5120076"/>
                </a:lnTo>
                <a:lnTo>
                  <a:pt x="8253939" y="5101545"/>
                </a:lnTo>
                <a:lnTo>
                  <a:pt x="8290650" y="5072838"/>
                </a:lnTo>
                <a:lnTo>
                  <a:pt x="8319038" y="5035736"/>
                </a:lnTo>
                <a:lnTo>
                  <a:pt x="8337353" y="4992021"/>
                </a:lnTo>
                <a:lnTo>
                  <a:pt x="8343847" y="4943473"/>
                </a:lnTo>
                <a:lnTo>
                  <a:pt x="8343847" y="183334"/>
                </a:lnTo>
                <a:lnTo>
                  <a:pt x="8337353" y="134720"/>
                </a:lnTo>
                <a:lnTo>
                  <a:pt x="8319038" y="90959"/>
                </a:lnTo>
                <a:lnTo>
                  <a:pt x="8290650" y="53830"/>
                </a:lnTo>
                <a:lnTo>
                  <a:pt x="8253939" y="25109"/>
                </a:lnTo>
                <a:lnTo>
                  <a:pt x="8210654" y="6573"/>
                </a:lnTo>
                <a:lnTo>
                  <a:pt x="8162546" y="0"/>
                </a:lnTo>
                <a:close/>
              </a:path>
            </a:pathLst>
          </a:custGeom>
          <a:solidFill>
            <a:schemeClr val="accent4">
              <a:lumMod val="60000"/>
              <a:lumOff val="40000"/>
            </a:schemeClr>
          </a:solidFill>
        </p:spPr>
        <p:txBody>
          <a:bodyPr wrap="square" lIns="0" tIns="0" rIns="0" bIns="0" rtlCol="0"/>
          <a:lstStyle/>
          <a:p>
            <a:endParaRPr/>
          </a:p>
        </p:txBody>
      </p:sp>
      <p:sp>
        <p:nvSpPr>
          <p:cNvPr id="4" name="object 4"/>
          <p:cNvSpPr/>
          <p:nvPr/>
        </p:nvSpPr>
        <p:spPr>
          <a:xfrm>
            <a:off x="1846648" y="504214"/>
            <a:ext cx="8498205" cy="5282565"/>
          </a:xfrm>
          <a:custGeom>
            <a:avLst/>
            <a:gdLst/>
            <a:ahLst/>
            <a:cxnLst/>
            <a:rect l="l" t="t" r="r" b="b"/>
            <a:pathLst>
              <a:path w="8498205" h="5282565">
                <a:moveTo>
                  <a:pt x="8241631" y="0"/>
                </a:moveTo>
                <a:lnTo>
                  <a:pt x="256353" y="0"/>
                </a:lnTo>
                <a:lnTo>
                  <a:pt x="232014" y="1273"/>
                </a:lnTo>
                <a:lnTo>
                  <a:pt x="181571" y="11776"/>
                </a:lnTo>
                <a:lnTo>
                  <a:pt x="135320" y="31510"/>
                </a:lnTo>
                <a:lnTo>
                  <a:pt x="75510" y="76389"/>
                </a:lnTo>
                <a:lnTo>
                  <a:pt x="45105" y="113629"/>
                </a:lnTo>
                <a:lnTo>
                  <a:pt x="20445" y="159462"/>
                </a:lnTo>
                <a:lnTo>
                  <a:pt x="5280" y="208797"/>
                </a:lnTo>
                <a:lnTo>
                  <a:pt x="0" y="259087"/>
                </a:lnTo>
                <a:lnTo>
                  <a:pt x="0" y="5023173"/>
                </a:lnTo>
                <a:lnTo>
                  <a:pt x="5280" y="5073367"/>
                </a:lnTo>
                <a:lnTo>
                  <a:pt x="20506" y="5123084"/>
                </a:lnTo>
                <a:lnTo>
                  <a:pt x="45105" y="5168567"/>
                </a:lnTo>
                <a:lnTo>
                  <a:pt x="75510" y="5205871"/>
                </a:lnTo>
                <a:lnTo>
                  <a:pt x="112352" y="5236522"/>
                </a:lnTo>
                <a:lnTo>
                  <a:pt x="157929" y="5261731"/>
                </a:lnTo>
                <a:lnTo>
                  <a:pt x="206107" y="5277008"/>
                </a:lnTo>
                <a:lnTo>
                  <a:pt x="256350" y="5282356"/>
                </a:lnTo>
                <a:lnTo>
                  <a:pt x="8241631" y="5282356"/>
                </a:lnTo>
                <a:lnTo>
                  <a:pt x="8291887" y="5277008"/>
                </a:lnTo>
                <a:lnTo>
                  <a:pt x="8339916" y="5261731"/>
                </a:lnTo>
                <a:lnTo>
                  <a:pt x="8385718" y="5236522"/>
                </a:lnTo>
                <a:lnTo>
                  <a:pt x="8422615" y="5205871"/>
                </a:lnTo>
                <a:lnTo>
                  <a:pt x="8452832" y="5168567"/>
                </a:lnTo>
                <a:lnTo>
                  <a:pt x="8475829" y="5126744"/>
                </a:lnTo>
                <a:lnTo>
                  <a:pt x="262292" y="5126744"/>
                </a:lnTo>
                <a:lnTo>
                  <a:pt x="258332" y="5126649"/>
                </a:lnTo>
                <a:lnTo>
                  <a:pt x="260455" y="5126649"/>
                </a:lnTo>
                <a:lnTo>
                  <a:pt x="259842" y="5126617"/>
                </a:lnTo>
                <a:lnTo>
                  <a:pt x="251862" y="5126617"/>
                </a:lnTo>
                <a:lnTo>
                  <a:pt x="243923" y="5125789"/>
                </a:lnTo>
                <a:lnTo>
                  <a:pt x="246624" y="5125789"/>
                </a:lnTo>
                <a:lnTo>
                  <a:pt x="243804" y="5125344"/>
                </a:lnTo>
                <a:lnTo>
                  <a:pt x="241305" y="5125344"/>
                </a:lnTo>
                <a:lnTo>
                  <a:pt x="233732" y="5123752"/>
                </a:lnTo>
                <a:lnTo>
                  <a:pt x="235257" y="5123752"/>
                </a:lnTo>
                <a:lnTo>
                  <a:pt x="232717" y="5123084"/>
                </a:lnTo>
                <a:lnTo>
                  <a:pt x="231245" y="5123084"/>
                </a:lnTo>
                <a:lnTo>
                  <a:pt x="224129" y="5120824"/>
                </a:lnTo>
                <a:lnTo>
                  <a:pt x="225164" y="5120824"/>
                </a:lnTo>
                <a:lnTo>
                  <a:pt x="222253" y="5119742"/>
                </a:lnTo>
                <a:lnTo>
                  <a:pt x="221295" y="5119742"/>
                </a:lnTo>
                <a:lnTo>
                  <a:pt x="214546" y="5116877"/>
                </a:lnTo>
                <a:lnTo>
                  <a:pt x="215391" y="5116877"/>
                </a:lnTo>
                <a:lnTo>
                  <a:pt x="213423" y="5115922"/>
                </a:lnTo>
                <a:lnTo>
                  <a:pt x="212469" y="5115922"/>
                </a:lnTo>
                <a:lnTo>
                  <a:pt x="206992" y="5112899"/>
                </a:lnTo>
                <a:lnTo>
                  <a:pt x="206158" y="5112899"/>
                </a:lnTo>
                <a:lnTo>
                  <a:pt x="197440" y="5106597"/>
                </a:lnTo>
                <a:lnTo>
                  <a:pt x="198587" y="5106597"/>
                </a:lnTo>
                <a:lnTo>
                  <a:pt x="191934" y="5101058"/>
                </a:lnTo>
                <a:lnTo>
                  <a:pt x="189679" y="5101058"/>
                </a:lnTo>
                <a:lnTo>
                  <a:pt x="179202" y="5090459"/>
                </a:lnTo>
                <a:lnTo>
                  <a:pt x="181038" y="5090459"/>
                </a:lnTo>
                <a:lnTo>
                  <a:pt x="174811" y="5082820"/>
                </a:lnTo>
                <a:lnTo>
                  <a:pt x="173829" y="5082820"/>
                </a:lnTo>
                <a:lnTo>
                  <a:pt x="167493" y="5073845"/>
                </a:lnTo>
                <a:lnTo>
                  <a:pt x="168016" y="5073845"/>
                </a:lnTo>
                <a:lnTo>
                  <a:pt x="164764" y="5067797"/>
                </a:lnTo>
                <a:lnTo>
                  <a:pt x="165171" y="5067797"/>
                </a:lnTo>
                <a:lnTo>
                  <a:pt x="163821" y="5064964"/>
                </a:lnTo>
                <a:lnTo>
                  <a:pt x="163466" y="5064964"/>
                </a:lnTo>
                <a:lnTo>
                  <a:pt x="160725" y="5058471"/>
                </a:lnTo>
                <a:lnTo>
                  <a:pt x="161056" y="5058471"/>
                </a:lnTo>
                <a:lnTo>
                  <a:pt x="160513" y="5057007"/>
                </a:lnTo>
                <a:lnTo>
                  <a:pt x="159949" y="5057007"/>
                </a:lnTo>
                <a:lnTo>
                  <a:pt x="157264" y="5048254"/>
                </a:lnTo>
                <a:lnTo>
                  <a:pt x="157821" y="5048254"/>
                </a:lnTo>
                <a:lnTo>
                  <a:pt x="157194" y="5045676"/>
                </a:lnTo>
                <a:lnTo>
                  <a:pt x="156917" y="5045676"/>
                </a:lnTo>
                <a:lnTo>
                  <a:pt x="155655" y="5039342"/>
                </a:lnTo>
                <a:lnTo>
                  <a:pt x="155918" y="5039342"/>
                </a:lnTo>
                <a:lnTo>
                  <a:pt x="155350" y="5035745"/>
                </a:lnTo>
                <a:lnTo>
                  <a:pt x="154913" y="5035745"/>
                </a:lnTo>
                <a:lnTo>
                  <a:pt x="154055" y="5027534"/>
                </a:lnTo>
                <a:lnTo>
                  <a:pt x="154493" y="5027534"/>
                </a:lnTo>
                <a:lnTo>
                  <a:pt x="154166" y="5021168"/>
                </a:lnTo>
                <a:lnTo>
                  <a:pt x="153959" y="265134"/>
                </a:lnTo>
                <a:lnTo>
                  <a:pt x="154061" y="260996"/>
                </a:lnTo>
                <a:lnTo>
                  <a:pt x="154486" y="254949"/>
                </a:lnTo>
                <a:lnTo>
                  <a:pt x="154055" y="254949"/>
                </a:lnTo>
                <a:lnTo>
                  <a:pt x="154913" y="246673"/>
                </a:lnTo>
                <a:lnTo>
                  <a:pt x="155360" y="246673"/>
                </a:lnTo>
                <a:lnTo>
                  <a:pt x="155963" y="242854"/>
                </a:lnTo>
                <a:lnTo>
                  <a:pt x="155655" y="242854"/>
                </a:lnTo>
                <a:lnTo>
                  <a:pt x="156917" y="236807"/>
                </a:lnTo>
                <a:lnTo>
                  <a:pt x="157138" y="236807"/>
                </a:lnTo>
                <a:lnTo>
                  <a:pt x="157841" y="233942"/>
                </a:lnTo>
                <a:lnTo>
                  <a:pt x="157264" y="233942"/>
                </a:lnTo>
                <a:lnTo>
                  <a:pt x="159949" y="225348"/>
                </a:lnTo>
                <a:lnTo>
                  <a:pt x="160485" y="225348"/>
                </a:lnTo>
                <a:lnTo>
                  <a:pt x="161081" y="223757"/>
                </a:lnTo>
                <a:lnTo>
                  <a:pt x="160725" y="223757"/>
                </a:lnTo>
                <a:lnTo>
                  <a:pt x="163466" y="217391"/>
                </a:lnTo>
                <a:lnTo>
                  <a:pt x="163778" y="217391"/>
                </a:lnTo>
                <a:lnTo>
                  <a:pt x="165152" y="214526"/>
                </a:lnTo>
                <a:lnTo>
                  <a:pt x="164764" y="214526"/>
                </a:lnTo>
                <a:lnTo>
                  <a:pt x="168016" y="208479"/>
                </a:lnTo>
                <a:lnTo>
                  <a:pt x="167493" y="208479"/>
                </a:lnTo>
                <a:lnTo>
                  <a:pt x="173829" y="199567"/>
                </a:lnTo>
                <a:lnTo>
                  <a:pt x="174801" y="199567"/>
                </a:lnTo>
                <a:lnTo>
                  <a:pt x="181066" y="191928"/>
                </a:lnTo>
                <a:lnTo>
                  <a:pt x="179202" y="191928"/>
                </a:lnTo>
                <a:lnTo>
                  <a:pt x="189679" y="181424"/>
                </a:lnTo>
                <a:lnTo>
                  <a:pt x="191731" y="181424"/>
                </a:lnTo>
                <a:lnTo>
                  <a:pt x="198565" y="175695"/>
                </a:lnTo>
                <a:lnTo>
                  <a:pt x="197440" y="175695"/>
                </a:lnTo>
                <a:lnTo>
                  <a:pt x="206158" y="169329"/>
                </a:lnTo>
                <a:lnTo>
                  <a:pt x="207280" y="169329"/>
                </a:lnTo>
                <a:lnTo>
                  <a:pt x="212469" y="166465"/>
                </a:lnTo>
                <a:lnTo>
                  <a:pt x="213423" y="166465"/>
                </a:lnTo>
                <a:lnTo>
                  <a:pt x="215391" y="165510"/>
                </a:lnTo>
                <a:lnTo>
                  <a:pt x="214546" y="165510"/>
                </a:lnTo>
                <a:lnTo>
                  <a:pt x="221295" y="162645"/>
                </a:lnTo>
                <a:lnTo>
                  <a:pt x="222060" y="162645"/>
                </a:lnTo>
                <a:lnTo>
                  <a:pt x="225400" y="161372"/>
                </a:lnTo>
                <a:lnTo>
                  <a:pt x="224129" y="161372"/>
                </a:lnTo>
                <a:lnTo>
                  <a:pt x="231245" y="159144"/>
                </a:lnTo>
                <a:lnTo>
                  <a:pt x="232717" y="159144"/>
                </a:lnTo>
                <a:lnTo>
                  <a:pt x="235171" y="158507"/>
                </a:lnTo>
                <a:lnTo>
                  <a:pt x="233732" y="158507"/>
                </a:lnTo>
                <a:lnTo>
                  <a:pt x="241305" y="156916"/>
                </a:lnTo>
                <a:lnTo>
                  <a:pt x="243804" y="156916"/>
                </a:lnTo>
                <a:lnTo>
                  <a:pt x="245819" y="156598"/>
                </a:lnTo>
                <a:lnTo>
                  <a:pt x="243920" y="156598"/>
                </a:lnTo>
                <a:lnTo>
                  <a:pt x="251862" y="155643"/>
                </a:lnTo>
                <a:lnTo>
                  <a:pt x="8475813" y="155643"/>
                </a:lnTo>
                <a:lnTo>
                  <a:pt x="8466827" y="136864"/>
                </a:lnTo>
                <a:lnTo>
                  <a:pt x="8422615" y="76389"/>
                </a:lnTo>
                <a:lnTo>
                  <a:pt x="8385718" y="45833"/>
                </a:lnTo>
                <a:lnTo>
                  <a:pt x="8339916" y="20688"/>
                </a:lnTo>
                <a:lnTo>
                  <a:pt x="8291887" y="5410"/>
                </a:lnTo>
                <a:lnTo>
                  <a:pt x="8265805" y="1273"/>
                </a:lnTo>
                <a:lnTo>
                  <a:pt x="8241631" y="0"/>
                </a:lnTo>
                <a:close/>
              </a:path>
              <a:path w="8498205" h="5282565">
                <a:moveTo>
                  <a:pt x="260455" y="5126649"/>
                </a:moveTo>
                <a:lnTo>
                  <a:pt x="258332" y="5126649"/>
                </a:lnTo>
                <a:lnTo>
                  <a:pt x="262292" y="5126744"/>
                </a:lnTo>
                <a:lnTo>
                  <a:pt x="260455" y="5126649"/>
                </a:lnTo>
                <a:close/>
              </a:path>
              <a:path w="8498205" h="5282565">
                <a:moveTo>
                  <a:pt x="8237433" y="5126649"/>
                </a:moveTo>
                <a:lnTo>
                  <a:pt x="260455" y="5126649"/>
                </a:lnTo>
                <a:lnTo>
                  <a:pt x="262292" y="5126744"/>
                </a:lnTo>
                <a:lnTo>
                  <a:pt x="8235588" y="5126744"/>
                </a:lnTo>
                <a:lnTo>
                  <a:pt x="8237433" y="5126649"/>
                </a:lnTo>
                <a:close/>
              </a:path>
              <a:path w="8498205" h="5282565">
                <a:moveTo>
                  <a:pt x="8250000" y="5125998"/>
                </a:moveTo>
                <a:lnTo>
                  <a:pt x="8235588" y="5126744"/>
                </a:lnTo>
                <a:lnTo>
                  <a:pt x="8239723" y="5126649"/>
                </a:lnTo>
                <a:lnTo>
                  <a:pt x="8475874" y="5126649"/>
                </a:lnTo>
                <a:lnTo>
                  <a:pt x="8246084" y="5126617"/>
                </a:lnTo>
                <a:lnTo>
                  <a:pt x="8250000" y="5125998"/>
                </a:lnTo>
                <a:close/>
              </a:path>
              <a:path w="8498205" h="5282565">
                <a:moveTo>
                  <a:pt x="8475874" y="5126649"/>
                </a:moveTo>
                <a:lnTo>
                  <a:pt x="8239723" y="5126649"/>
                </a:lnTo>
                <a:lnTo>
                  <a:pt x="8235588" y="5126744"/>
                </a:lnTo>
                <a:lnTo>
                  <a:pt x="8475829" y="5126744"/>
                </a:lnTo>
                <a:close/>
              </a:path>
              <a:path w="8498205" h="5282565">
                <a:moveTo>
                  <a:pt x="243923" y="5125789"/>
                </a:moveTo>
                <a:lnTo>
                  <a:pt x="251862" y="5126617"/>
                </a:lnTo>
                <a:lnTo>
                  <a:pt x="247942" y="5125998"/>
                </a:lnTo>
                <a:lnTo>
                  <a:pt x="243923" y="5125789"/>
                </a:lnTo>
                <a:close/>
              </a:path>
              <a:path w="8498205" h="5282565">
                <a:moveTo>
                  <a:pt x="247949" y="5125999"/>
                </a:moveTo>
                <a:lnTo>
                  <a:pt x="251862" y="5126617"/>
                </a:lnTo>
                <a:lnTo>
                  <a:pt x="259842" y="5126617"/>
                </a:lnTo>
                <a:lnTo>
                  <a:pt x="247949" y="5125999"/>
                </a:lnTo>
                <a:close/>
              </a:path>
              <a:path w="8498205" h="5282565">
                <a:moveTo>
                  <a:pt x="8254036" y="5125789"/>
                </a:moveTo>
                <a:lnTo>
                  <a:pt x="8249997" y="5125999"/>
                </a:lnTo>
                <a:lnTo>
                  <a:pt x="8246084" y="5126617"/>
                </a:lnTo>
                <a:lnTo>
                  <a:pt x="8254036" y="5125789"/>
                </a:lnTo>
                <a:close/>
              </a:path>
              <a:path w="8498205" h="5282565">
                <a:moveTo>
                  <a:pt x="8476286" y="5125789"/>
                </a:moveTo>
                <a:lnTo>
                  <a:pt x="8254036" y="5125789"/>
                </a:lnTo>
                <a:lnTo>
                  <a:pt x="8246084" y="5126617"/>
                </a:lnTo>
                <a:lnTo>
                  <a:pt x="8475890" y="5126617"/>
                </a:lnTo>
                <a:lnTo>
                  <a:pt x="8476286" y="5125789"/>
                </a:lnTo>
                <a:close/>
              </a:path>
              <a:path w="8498205" h="5282565">
                <a:moveTo>
                  <a:pt x="246624" y="5125789"/>
                </a:moveTo>
                <a:lnTo>
                  <a:pt x="243923" y="5125789"/>
                </a:lnTo>
                <a:lnTo>
                  <a:pt x="247949" y="5125999"/>
                </a:lnTo>
                <a:lnTo>
                  <a:pt x="246624" y="5125789"/>
                </a:lnTo>
                <a:close/>
              </a:path>
              <a:path w="8498205" h="5282565">
                <a:moveTo>
                  <a:pt x="8260245" y="5124379"/>
                </a:moveTo>
                <a:lnTo>
                  <a:pt x="8250000" y="5125998"/>
                </a:lnTo>
                <a:lnTo>
                  <a:pt x="8254036" y="5125789"/>
                </a:lnTo>
                <a:lnTo>
                  <a:pt x="8476286" y="5125789"/>
                </a:lnTo>
                <a:lnTo>
                  <a:pt x="8476499" y="5125344"/>
                </a:lnTo>
                <a:lnTo>
                  <a:pt x="8256581" y="5125344"/>
                </a:lnTo>
                <a:lnTo>
                  <a:pt x="8260245" y="5124379"/>
                </a:lnTo>
                <a:close/>
              </a:path>
              <a:path w="8498205" h="5282565">
                <a:moveTo>
                  <a:pt x="233732" y="5123752"/>
                </a:moveTo>
                <a:lnTo>
                  <a:pt x="241305" y="5125344"/>
                </a:lnTo>
                <a:lnTo>
                  <a:pt x="237550" y="5124356"/>
                </a:lnTo>
                <a:lnTo>
                  <a:pt x="233732" y="5123752"/>
                </a:lnTo>
                <a:close/>
              </a:path>
              <a:path w="8498205" h="5282565">
                <a:moveTo>
                  <a:pt x="237550" y="5124356"/>
                </a:moveTo>
                <a:lnTo>
                  <a:pt x="241305" y="5125344"/>
                </a:lnTo>
                <a:lnTo>
                  <a:pt x="243804" y="5125344"/>
                </a:lnTo>
                <a:lnTo>
                  <a:pt x="237550" y="5124356"/>
                </a:lnTo>
                <a:close/>
              </a:path>
              <a:path w="8498205" h="5282565">
                <a:moveTo>
                  <a:pt x="8264215" y="5123752"/>
                </a:moveTo>
                <a:lnTo>
                  <a:pt x="8260245" y="5124379"/>
                </a:lnTo>
                <a:lnTo>
                  <a:pt x="8256581" y="5125344"/>
                </a:lnTo>
                <a:lnTo>
                  <a:pt x="8264215" y="5123752"/>
                </a:lnTo>
                <a:close/>
              </a:path>
              <a:path w="8498205" h="5282565">
                <a:moveTo>
                  <a:pt x="8477260" y="5123752"/>
                </a:moveTo>
                <a:lnTo>
                  <a:pt x="8264215" y="5123752"/>
                </a:lnTo>
                <a:lnTo>
                  <a:pt x="8256581" y="5125344"/>
                </a:lnTo>
                <a:lnTo>
                  <a:pt x="8476499" y="5125344"/>
                </a:lnTo>
                <a:lnTo>
                  <a:pt x="8477260" y="5123752"/>
                </a:lnTo>
                <a:close/>
              </a:path>
              <a:path w="8498205" h="5282565">
                <a:moveTo>
                  <a:pt x="8270492" y="5121683"/>
                </a:moveTo>
                <a:lnTo>
                  <a:pt x="8260245" y="5124379"/>
                </a:lnTo>
                <a:lnTo>
                  <a:pt x="8264215" y="5123752"/>
                </a:lnTo>
                <a:lnTo>
                  <a:pt x="8477260" y="5123752"/>
                </a:lnTo>
                <a:lnTo>
                  <a:pt x="8477580" y="5123084"/>
                </a:lnTo>
                <a:lnTo>
                  <a:pt x="8266759" y="5123084"/>
                </a:lnTo>
                <a:lnTo>
                  <a:pt x="8270492" y="5121683"/>
                </a:lnTo>
                <a:close/>
              </a:path>
              <a:path w="8498205" h="5282565">
                <a:moveTo>
                  <a:pt x="235257" y="5123752"/>
                </a:moveTo>
                <a:lnTo>
                  <a:pt x="233732" y="5123752"/>
                </a:lnTo>
                <a:lnTo>
                  <a:pt x="237550" y="5124356"/>
                </a:lnTo>
                <a:lnTo>
                  <a:pt x="235257" y="5123752"/>
                </a:lnTo>
                <a:close/>
              </a:path>
              <a:path w="8498205" h="5282565">
                <a:moveTo>
                  <a:pt x="224129" y="5120824"/>
                </a:moveTo>
                <a:lnTo>
                  <a:pt x="231245" y="5123084"/>
                </a:lnTo>
                <a:lnTo>
                  <a:pt x="227674" y="5121757"/>
                </a:lnTo>
                <a:lnTo>
                  <a:pt x="224129" y="5120824"/>
                </a:lnTo>
                <a:close/>
              </a:path>
              <a:path w="8498205" h="5282565">
                <a:moveTo>
                  <a:pt x="227674" y="5121757"/>
                </a:moveTo>
                <a:lnTo>
                  <a:pt x="231245" y="5123084"/>
                </a:lnTo>
                <a:lnTo>
                  <a:pt x="232717" y="5123084"/>
                </a:lnTo>
                <a:lnTo>
                  <a:pt x="227674" y="5121757"/>
                </a:lnTo>
                <a:close/>
              </a:path>
              <a:path w="8498205" h="5282565">
                <a:moveTo>
                  <a:pt x="8273757" y="5120824"/>
                </a:moveTo>
                <a:lnTo>
                  <a:pt x="8270492" y="5121683"/>
                </a:lnTo>
                <a:lnTo>
                  <a:pt x="8266759" y="5123084"/>
                </a:lnTo>
                <a:lnTo>
                  <a:pt x="8273757" y="5120824"/>
                </a:lnTo>
                <a:close/>
              </a:path>
              <a:path w="8498205" h="5282565">
                <a:moveTo>
                  <a:pt x="8478422" y="5120824"/>
                </a:moveTo>
                <a:lnTo>
                  <a:pt x="8273757" y="5120824"/>
                </a:lnTo>
                <a:lnTo>
                  <a:pt x="8266759" y="5123084"/>
                </a:lnTo>
                <a:lnTo>
                  <a:pt x="8477580" y="5123084"/>
                </a:lnTo>
                <a:lnTo>
                  <a:pt x="8478422" y="5120824"/>
                </a:lnTo>
                <a:close/>
              </a:path>
              <a:path w="8498205" h="5282565">
                <a:moveTo>
                  <a:pt x="225164" y="5120824"/>
                </a:moveTo>
                <a:lnTo>
                  <a:pt x="224129" y="5120824"/>
                </a:lnTo>
                <a:lnTo>
                  <a:pt x="227674" y="5121757"/>
                </a:lnTo>
                <a:lnTo>
                  <a:pt x="225164" y="5120824"/>
                </a:lnTo>
                <a:close/>
              </a:path>
              <a:path w="8498205" h="5282565">
                <a:moveTo>
                  <a:pt x="8280027" y="5118105"/>
                </a:moveTo>
                <a:lnTo>
                  <a:pt x="8270492" y="5121683"/>
                </a:lnTo>
                <a:lnTo>
                  <a:pt x="8273757" y="5120824"/>
                </a:lnTo>
                <a:lnTo>
                  <a:pt x="8478422" y="5120824"/>
                </a:lnTo>
                <a:lnTo>
                  <a:pt x="8478819" y="5119742"/>
                </a:lnTo>
                <a:lnTo>
                  <a:pt x="8276619" y="5119742"/>
                </a:lnTo>
                <a:lnTo>
                  <a:pt x="8280027" y="5118105"/>
                </a:lnTo>
                <a:close/>
              </a:path>
              <a:path w="8498205" h="5282565">
                <a:moveTo>
                  <a:pt x="214546" y="5116877"/>
                </a:moveTo>
                <a:lnTo>
                  <a:pt x="221295" y="5119742"/>
                </a:lnTo>
                <a:lnTo>
                  <a:pt x="218159" y="5118220"/>
                </a:lnTo>
                <a:lnTo>
                  <a:pt x="214546" y="5116877"/>
                </a:lnTo>
                <a:close/>
              </a:path>
              <a:path w="8498205" h="5282565">
                <a:moveTo>
                  <a:pt x="218159" y="5118220"/>
                </a:moveTo>
                <a:lnTo>
                  <a:pt x="221295" y="5119742"/>
                </a:lnTo>
                <a:lnTo>
                  <a:pt x="222253" y="5119742"/>
                </a:lnTo>
                <a:lnTo>
                  <a:pt x="218159" y="5118220"/>
                </a:lnTo>
                <a:close/>
              </a:path>
              <a:path w="8498205" h="5282565">
                <a:moveTo>
                  <a:pt x="8283299" y="5116877"/>
                </a:moveTo>
                <a:lnTo>
                  <a:pt x="8280027" y="5118105"/>
                </a:lnTo>
                <a:lnTo>
                  <a:pt x="8276619" y="5119742"/>
                </a:lnTo>
                <a:lnTo>
                  <a:pt x="8283299" y="5116877"/>
                </a:lnTo>
                <a:close/>
              </a:path>
              <a:path w="8498205" h="5282565">
                <a:moveTo>
                  <a:pt x="8479868" y="5116877"/>
                </a:moveTo>
                <a:lnTo>
                  <a:pt x="8283299" y="5116877"/>
                </a:lnTo>
                <a:lnTo>
                  <a:pt x="8276619" y="5119742"/>
                </a:lnTo>
                <a:lnTo>
                  <a:pt x="8478819" y="5119742"/>
                </a:lnTo>
                <a:lnTo>
                  <a:pt x="8479868" y="5116877"/>
                </a:lnTo>
                <a:close/>
              </a:path>
              <a:path w="8498205" h="5282565">
                <a:moveTo>
                  <a:pt x="215391" y="5116877"/>
                </a:moveTo>
                <a:lnTo>
                  <a:pt x="214546" y="5116877"/>
                </a:lnTo>
                <a:lnTo>
                  <a:pt x="218159" y="5118220"/>
                </a:lnTo>
                <a:lnTo>
                  <a:pt x="215391" y="5116877"/>
                </a:lnTo>
                <a:close/>
              </a:path>
              <a:path w="8498205" h="5282565">
                <a:moveTo>
                  <a:pt x="8288767" y="5113907"/>
                </a:moveTo>
                <a:lnTo>
                  <a:pt x="8280027" y="5118105"/>
                </a:lnTo>
                <a:lnTo>
                  <a:pt x="8283299" y="5116877"/>
                </a:lnTo>
                <a:lnTo>
                  <a:pt x="8479868" y="5116877"/>
                </a:lnTo>
                <a:lnTo>
                  <a:pt x="8480217" y="5115922"/>
                </a:lnTo>
                <a:lnTo>
                  <a:pt x="8285525" y="5115922"/>
                </a:lnTo>
                <a:lnTo>
                  <a:pt x="8288767" y="5113907"/>
                </a:lnTo>
                <a:close/>
              </a:path>
              <a:path w="8498205" h="5282565">
                <a:moveTo>
                  <a:pt x="205551" y="5112103"/>
                </a:moveTo>
                <a:lnTo>
                  <a:pt x="212469" y="5115922"/>
                </a:lnTo>
                <a:lnTo>
                  <a:pt x="209048" y="5113800"/>
                </a:lnTo>
                <a:lnTo>
                  <a:pt x="205551" y="5112103"/>
                </a:lnTo>
                <a:close/>
              </a:path>
              <a:path w="8498205" h="5282565">
                <a:moveTo>
                  <a:pt x="209048" y="5113800"/>
                </a:moveTo>
                <a:lnTo>
                  <a:pt x="212469" y="5115922"/>
                </a:lnTo>
                <a:lnTo>
                  <a:pt x="213423" y="5115922"/>
                </a:lnTo>
                <a:lnTo>
                  <a:pt x="209048" y="5113800"/>
                </a:lnTo>
                <a:close/>
              </a:path>
              <a:path w="8498205" h="5282565">
                <a:moveTo>
                  <a:pt x="8292523" y="5112103"/>
                </a:moveTo>
                <a:lnTo>
                  <a:pt x="8288767" y="5113907"/>
                </a:lnTo>
                <a:lnTo>
                  <a:pt x="8285525" y="5115922"/>
                </a:lnTo>
                <a:lnTo>
                  <a:pt x="8292523" y="5112103"/>
                </a:lnTo>
                <a:close/>
              </a:path>
              <a:path w="8498205" h="5282565">
                <a:moveTo>
                  <a:pt x="8292846" y="5112103"/>
                </a:moveTo>
                <a:lnTo>
                  <a:pt x="8292523" y="5112103"/>
                </a:lnTo>
                <a:lnTo>
                  <a:pt x="8285525" y="5115922"/>
                </a:lnTo>
                <a:lnTo>
                  <a:pt x="8480217" y="5115922"/>
                </a:lnTo>
                <a:lnTo>
                  <a:pt x="8481325" y="5112899"/>
                </a:lnTo>
                <a:lnTo>
                  <a:pt x="8291887" y="5112899"/>
                </a:lnTo>
                <a:lnTo>
                  <a:pt x="8292846" y="5112103"/>
                </a:lnTo>
                <a:close/>
              </a:path>
              <a:path w="8498205" h="5282565">
                <a:moveTo>
                  <a:pt x="8296358" y="5109188"/>
                </a:moveTo>
                <a:lnTo>
                  <a:pt x="8288767" y="5113907"/>
                </a:lnTo>
                <a:lnTo>
                  <a:pt x="8292523" y="5112103"/>
                </a:lnTo>
                <a:lnTo>
                  <a:pt x="8292846" y="5112103"/>
                </a:lnTo>
                <a:lnTo>
                  <a:pt x="8296358" y="5109188"/>
                </a:lnTo>
                <a:close/>
              </a:path>
              <a:path w="8498205" h="5282565">
                <a:moveTo>
                  <a:pt x="206314" y="5112103"/>
                </a:moveTo>
                <a:lnTo>
                  <a:pt x="205551" y="5112103"/>
                </a:lnTo>
                <a:lnTo>
                  <a:pt x="209048" y="5113800"/>
                </a:lnTo>
                <a:lnTo>
                  <a:pt x="206314" y="5112103"/>
                </a:lnTo>
                <a:close/>
              </a:path>
              <a:path w="8498205" h="5282565">
                <a:moveTo>
                  <a:pt x="197440" y="5106597"/>
                </a:moveTo>
                <a:lnTo>
                  <a:pt x="206158" y="5112899"/>
                </a:lnTo>
                <a:lnTo>
                  <a:pt x="201948" y="5109394"/>
                </a:lnTo>
                <a:lnTo>
                  <a:pt x="197440" y="5106597"/>
                </a:lnTo>
                <a:close/>
              </a:path>
              <a:path w="8498205" h="5282565">
                <a:moveTo>
                  <a:pt x="201948" y="5109394"/>
                </a:moveTo>
                <a:lnTo>
                  <a:pt x="206158" y="5112899"/>
                </a:lnTo>
                <a:lnTo>
                  <a:pt x="206992" y="5112899"/>
                </a:lnTo>
                <a:lnTo>
                  <a:pt x="205551" y="5112103"/>
                </a:lnTo>
                <a:lnTo>
                  <a:pt x="206314" y="5112103"/>
                </a:lnTo>
                <a:lnTo>
                  <a:pt x="201948" y="5109394"/>
                </a:lnTo>
                <a:close/>
              </a:path>
              <a:path w="8498205" h="5282565">
                <a:moveTo>
                  <a:pt x="8300475" y="5106628"/>
                </a:moveTo>
                <a:lnTo>
                  <a:pt x="8296358" y="5109188"/>
                </a:lnTo>
                <a:lnTo>
                  <a:pt x="8291887" y="5112899"/>
                </a:lnTo>
                <a:lnTo>
                  <a:pt x="8300475" y="5106628"/>
                </a:lnTo>
                <a:close/>
              </a:path>
              <a:path w="8498205" h="5282565">
                <a:moveTo>
                  <a:pt x="8483621" y="5106628"/>
                </a:moveTo>
                <a:lnTo>
                  <a:pt x="8300475" y="5106628"/>
                </a:lnTo>
                <a:lnTo>
                  <a:pt x="8291887" y="5112899"/>
                </a:lnTo>
                <a:lnTo>
                  <a:pt x="8481325" y="5112899"/>
                </a:lnTo>
                <a:lnTo>
                  <a:pt x="8483621" y="5106628"/>
                </a:lnTo>
                <a:close/>
              </a:path>
              <a:path w="8498205" h="5282565">
                <a:moveTo>
                  <a:pt x="198587" y="5106597"/>
                </a:moveTo>
                <a:lnTo>
                  <a:pt x="197440" y="5106597"/>
                </a:lnTo>
                <a:lnTo>
                  <a:pt x="201948" y="5109394"/>
                </a:lnTo>
                <a:lnTo>
                  <a:pt x="198587" y="5106597"/>
                </a:lnTo>
                <a:close/>
              </a:path>
              <a:path w="8498205" h="5282565">
                <a:moveTo>
                  <a:pt x="8313030" y="5095351"/>
                </a:moveTo>
                <a:lnTo>
                  <a:pt x="8296358" y="5109188"/>
                </a:lnTo>
                <a:lnTo>
                  <a:pt x="8300475" y="5106628"/>
                </a:lnTo>
                <a:lnTo>
                  <a:pt x="8483621" y="5106628"/>
                </a:lnTo>
                <a:lnTo>
                  <a:pt x="8485661" y="5101058"/>
                </a:lnTo>
                <a:lnTo>
                  <a:pt x="8308427" y="5101058"/>
                </a:lnTo>
                <a:lnTo>
                  <a:pt x="8313030" y="5095351"/>
                </a:lnTo>
                <a:close/>
              </a:path>
              <a:path w="8498205" h="5282565">
                <a:moveTo>
                  <a:pt x="179202" y="5090459"/>
                </a:moveTo>
                <a:lnTo>
                  <a:pt x="189679" y="5101058"/>
                </a:lnTo>
                <a:lnTo>
                  <a:pt x="184916" y="5095216"/>
                </a:lnTo>
                <a:lnTo>
                  <a:pt x="179202" y="5090459"/>
                </a:lnTo>
                <a:close/>
              </a:path>
              <a:path w="8498205" h="5282565">
                <a:moveTo>
                  <a:pt x="184916" y="5095216"/>
                </a:moveTo>
                <a:lnTo>
                  <a:pt x="189679" y="5101058"/>
                </a:lnTo>
                <a:lnTo>
                  <a:pt x="191934" y="5101058"/>
                </a:lnTo>
                <a:lnTo>
                  <a:pt x="184916" y="5095216"/>
                </a:lnTo>
                <a:close/>
              </a:path>
              <a:path w="8498205" h="5282565">
                <a:moveTo>
                  <a:pt x="8318923" y="5090459"/>
                </a:moveTo>
                <a:lnTo>
                  <a:pt x="8313030" y="5095351"/>
                </a:lnTo>
                <a:lnTo>
                  <a:pt x="8308427" y="5101058"/>
                </a:lnTo>
                <a:lnTo>
                  <a:pt x="8318923" y="5090459"/>
                </a:lnTo>
                <a:close/>
              </a:path>
              <a:path w="8498205" h="5282565">
                <a:moveTo>
                  <a:pt x="8488503" y="5090459"/>
                </a:moveTo>
                <a:lnTo>
                  <a:pt x="8318923" y="5090459"/>
                </a:lnTo>
                <a:lnTo>
                  <a:pt x="8308427" y="5101058"/>
                </a:lnTo>
                <a:lnTo>
                  <a:pt x="8485661" y="5101058"/>
                </a:lnTo>
                <a:lnTo>
                  <a:pt x="8486547" y="5098639"/>
                </a:lnTo>
                <a:lnTo>
                  <a:pt x="8488503" y="5090459"/>
                </a:lnTo>
                <a:close/>
              </a:path>
              <a:path w="8498205" h="5282565">
                <a:moveTo>
                  <a:pt x="8326810" y="5078263"/>
                </a:moveTo>
                <a:lnTo>
                  <a:pt x="8313030" y="5095351"/>
                </a:lnTo>
                <a:lnTo>
                  <a:pt x="8318923" y="5090459"/>
                </a:lnTo>
                <a:lnTo>
                  <a:pt x="8488503" y="5090459"/>
                </a:lnTo>
                <a:lnTo>
                  <a:pt x="8490330" y="5082820"/>
                </a:lnTo>
                <a:lnTo>
                  <a:pt x="8324012" y="5082820"/>
                </a:lnTo>
                <a:lnTo>
                  <a:pt x="8326810" y="5078263"/>
                </a:lnTo>
                <a:close/>
              </a:path>
              <a:path w="8498205" h="5282565">
                <a:moveTo>
                  <a:pt x="181038" y="5090459"/>
                </a:moveTo>
                <a:lnTo>
                  <a:pt x="179202" y="5090459"/>
                </a:lnTo>
                <a:lnTo>
                  <a:pt x="184916" y="5095216"/>
                </a:lnTo>
                <a:lnTo>
                  <a:pt x="181038" y="5090459"/>
                </a:lnTo>
                <a:close/>
              </a:path>
              <a:path w="8498205" h="5282565">
                <a:moveTo>
                  <a:pt x="167493" y="5073845"/>
                </a:moveTo>
                <a:lnTo>
                  <a:pt x="173829" y="5082820"/>
                </a:lnTo>
                <a:lnTo>
                  <a:pt x="171034" y="5078188"/>
                </a:lnTo>
                <a:lnTo>
                  <a:pt x="167493" y="5073845"/>
                </a:lnTo>
                <a:close/>
              </a:path>
              <a:path w="8498205" h="5282565">
                <a:moveTo>
                  <a:pt x="171034" y="5078188"/>
                </a:moveTo>
                <a:lnTo>
                  <a:pt x="173829" y="5082820"/>
                </a:lnTo>
                <a:lnTo>
                  <a:pt x="174811" y="5082820"/>
                </a:lnTo>
                <a:lnTo>
                  <a:pt x="171034" y="5078188"/>
                </a:lnTo>
                <a:close/>
              </a:path>
              <a:path w="8498205" h="5282565">
                <a:moveTo>
                  <a:pt x="8330374" y="5073845"/>
                </a:moveTo>
                <a:lnTo>
                  <a:pt x="8326810" y="5078263"/>
                </a:lnTo>
                <a:lnTo>
                  <a:pt x="8324012" y="5082820"/>
                </a:lnTo>
                <a:lnTo>
                  <a:pt x="8330374" y="5073845"/>
                </a:lnTo>
                <a:close/>
              </a:path>
              <a:path w="8498205" h="5282565">
                <a:moveTo>
                  <a:pt x="8492476" y="5073845"/>
                </a:moveTo>
                <a:lnTo>
                  <a:pt x="8330374" y="5073845"/>
                </a:lnTo>
                <a:lnTo>
                  <a:pt x="8324012" y="5082820"/>
                </a:lnTo>
                <a:lnTo>
                  <a:pt x="8490330" y="5082820"/>
                </a:lnTo>
                <a:lnTo>
                  <a:pt x="8492476" y="5073845"/>
                </a:lnTo>
                <a:close/>
              </a:path>
              <a:path w="8498205" h="5282565">
                <a:moveTo>
                  <a:pt x="8331841" y="5070070"/>
                </a:moveTo>
                <a:lnTo>
                  <a:pt x="8326810" y="5078263"/>
                </a:lnTo>
                <a:lnTo>
                  <a:pt x="8329860" y="5074481"/>
                </a:lnTo>
                <a:lnTo>
                  <a:pt x="8331841" y="5070070"/>
                </a:lnTo>
                <a:close/>
              </a:path>
              <a:path w="8498205" h="5282565">
                <a:moveTo>
                  <a:pt x="168016" y="5073845"/>
                </a:moveTo>
                <a:lnTo>
                  <a:pt x="167493" y="5073845"/>
                </a:lnTo>
                <a:lnTo>
                  <a:pt x="171034" y="5078188"/>
                </a:lnTo>
                <a:lnTo>
                  <a:pt x="168797" y="5074481"/>
                </a:lnTo>
                <a:lnTo>
                  <a:pt x="168358" y="5074481"/>
                </a:lnTo>
                <a:lnTo>
                  <a:pt x="168016" y="5073845"/>
                </a:lnTo>
                <a:close/>
              </a:path>
              <a:path w="8498205" h="5282565">
                <a:moveTo>
                  <a:pt x="164764" y="5067797"/>
                </a:moveTo>
                <a:lnTo>
                  <a:pt x="168358" y="5074481"/>
                </a:lnTo>
                <a:lnTo>
                  <a:pt x="166705" y="5071014"/>
                </a:lnTo>
                <a:lnTo>
                  <a:pt x="164764" y="5067797"/>
                </a:lnTo>
                <a:close/>
              </a:path>
              <a:path w="8498205" h="5282565">
                <a:moveTo>
                  <a:pt x="166705" y="5071014"/>
                </a:moveTo>
                <a:lnTo>
                  <a:pt x="168358" y="5074481"/>
                </a:lnTo>
                <a:lnTo>
                  <a:pt x="168797" y="5074481"/>
                </a:lnTo>
                <a:lnTo>
                  <a:pt x="166705" y="5071014"/>
                </a:lnTo>
                <a:close/>
              </a:path>
              <a:path w="8498205" h="5282565">
                <a:moveTo>
                  <a:pt x="8333236" y="5067797"/>
                </a:moveTo>
                <a:lnTo>
                  <a:pt x="8331841" y="5070070"/>
                </a:lnTo>
                <a:lnTo>
                  <a:pt x="8329738" y="5074481"/>
                </a:lnTo>
                <a:lnTo>
                  <a:pt x="8333236" y="5067797"/>
                </a:lnTo>
                <a:close/>
              </a:path>
              <a:path w="8498205" h="5282565">
                <a:moveTo>
                  <a:pt x="8493497" y="5067797"/>
                </a:moveTo>
                <a:lnTo>
                  <a:pt x="8333236" y="5067797"/>
                </a:lnTo>
                <a:lnTo>
                  <a:pt x="8329738" y="5074481"/>
                </a:lnTo>
                <a:lnTo>
                  <a:pt x="8330374" y="5073845"/>
                </a:lnTo>
                <a:lnTo>
                  <a:pt x="8492476" y="5073845"/>
                </a:lnTo>
                <a:lnTo>
                  <a:pt x="8492591" y="5073367"/>
                </a:lnTo>
                <a:lnTo>
                  <a:pt x="8493497" y="5067797"/>
                </a:lnTo>
                <a:close/>
              </a:path>
              <a:path w="8498205" h="5282565">
                <a:moveTo>
                  <a:pt x="165171" y="5067797"/>
                </a:moveTo>
                <a:lnTo>
                  <a:pt x="164764" y="5067797"/>
                </a:lnTo>
                <a:lnTo>
                  <a:pt x="166705" y="5071014"/>
                </a:lnTo>
                <a:lnTo>
                  <a:pt x="165171" y="5067797"/>
                </a:lnTo>
                <a:close/>
              </a:path>
              <a:path w="8498205" h="5282565">
                <a:moveTo>
                  <a:pt x="8335241" y="5062938"/>
                </a:moveTo>
                <a:lnTo>
                  <a:pt x="8331841" y="5070070"/>
                </a:lnTo>
                <a:lnTo>
                  <a:pt x="8333236" y="5067797"/>
                </a:lnTo>
                <a:lnTo>
                  <a:pt x="8493497" y="5067797"/>
                </a:lnTo>
                <a:lnTo>
                  <a:pt x="8493959" y="5064964"/>
                </a:lnTo>
                <a:lnTo>
                  <a:pt x="8334509" y="5064964"/>
                </a:lnTo>
                <a:lnTo>
                  <a:pt x="8335241" y="5062938"/>
                </a:lnTo>
                <a:close/>
              </a:path>
              <a:path w="8498205" h="5282565">
                <a:moveTo>
                  <a:pt x="160725" y="5058471"/>
                </a:moveTo>
                <a:lnTo>
                  <a:pt x="163466" y="5064964"/>
                </a:lnTo>
                <a:lnTo>
                  <a:pt x="162222" y="5061611"/>
                </a:lnTo>
                <a:lnTo>
                  <a:pt x="160725" y="5058471"/>
                </a:lnTo>
                <a:close/>
              </a:path>
              <a:path w="8498205" h="5282565">
                <a:moveTo>
                  <a:pt x="162222" y="5061611"/>
                </a:moveTo>
                <a:lnTo>
                  <a:pt x="163466" y="5064964"/>
                </a:lnTo>
                <a:lnTo>
                  <a:pt x="163821" y="5064964"/>
                </a:lnTo>
                <a:lnTo>
                  <a:pt x="162222" y="5061611"/>
                </a:lnTo>
                <a:close/>
              </a:path>
              <a:path w="8498205" h="5282565">
                <a:moveTo>
                  <a:pt x="8337371" y="5058471"/>
                </a:moveTo>
                <a:lnTo>
                  <a:pt x="8335241" y="5062938"/>
                </a:lnTo>
                <a:lnTo>
                  <a:pt x="8334509" y="5064964"/>
                </a:lnTo>
                <a:lnTo>
                  <a:pt x="8337371" y="5058471"/>
                </a:lnTo>
                <a:close/>
              </a:path>
              <a:path w="8498205" h="5282565">
                <a:moveTo>
                  <a:pt x="8495016" y="5058471"/>
                </a:moveTo>
                <a:lnTo>
                  <a:pt x="8337371" y="5058471"/>
                </a:lnTo>
                <a:lnTo>
                  <a:pt x="8334509" y="5064964"/>
                </a:lnTo>
                <a:lnTo>
                  <a:pt x="8493959" y="5064964"/>
                </a:lnTo>
                <a:lnTo>
                  <a:pt x="8495016" y="5058471"/>
                </a:lnTo>
                <a:close/>
              </a:path>
              <a:path w="8498205" h="5282565">
                <a:moveTo>
                  <a:pt x="8339436" y="5051340"/>
                </a:moveTo>
                <a:lnTo>
                  <a:pt x="8335241" y="5062938"/>
                </a:lnTo>
                <a:lnTo>
                  <a:pt x="8337371" y="5058471"/>
                </a:lnTo>
                <a:lnTo>
                  <a:pt x="8495016" y="5058471"/>
                </a:lnTo>
                <a:lnTo>
                  <a:pt x="8495254" y="5057007"/>
                </a:lnTo>
                <a:lnTo>
                  <a:pt x="8338007" y="5057007"/>
                </a:lnTo>
                <a:lnTo>
                  <a:pt x="8339436" y="5051340"/>
                </a:lnTo>
                <a:close/>
              </a:path>
              <a:path w="8498205" h="5282565">
                <a:moveTo>
                  <a:pt x="161056" y="5058471"/>
                </a:moveTo>
                <a:lnTo>
                  <a:pt x="160725" y="5058471"/>
                </a:lnTo>
                <a:lnTo>
                  <a:pt x="162222" y="5061611"/>
                </a:lnTo>
                <a:lnTo>
                  <a:pt x="161056" y="5058471"/>
                </a:lnTo>
                <a:close/>
              </a:path>
              <a:path w="8498205" h="5282565">
                <a:moveTo>
                  <a:pt x="157264" y="5048254"/>
                </a:moveTo>
                <a:lnTo>
                  <a:pt x="159949" y="5057007"/>
                </a:lnTo>
                <a:lnTo>
                  <a:pt x="158878" y="5052601"/>
                </a:lnTo>
                <a:lnTo>
                  <a:pt x="157264" y="5048254"/>
                </a:lnTo>
                <a:close/>
              </a:path>
              <a:path w="8498205" h="5282565">
                <a:moveTo>
                  <a:pt x="158878" y="5052601"/>
                </a:moveTo>
                <a:lnTo>
                  <a:pt x="159949" y="5057007"/>
                </a:lnTo>
                <a:lnTo>
                  <a:pt x="160513" y="5057007"/>
                </a:lnTo>
                <a:lnTo>
                  <a:pt x="158878" y="5052601"/>
                </a:lnTo>
                <a:close/>
              </a:path>
              <a:path w="8498205" h="5282565">
                <a:moveTo>
                  <a:pt x="8340552" y="5048254"/>
                </a:moveTo>
                <a:lnTo>
                  <a:pt x="8339436" y="5051340"/>
                </a:lnTo>
                <a:lnTo>
                  <a:pt x="8338007" y="5057007"/>
                </a:lnTo>
                <a:lnTo>
                  <a:pt x="8340552" y="5048254"/>
                </a:lnTo>
                <a:close/>
              </a:path>
              <a:path w="8498205" h="5282565">
                <a:moveTo>
                  <a:pt x="8496679" y="5048254"/>
                </a:moveTo>
                <a:lnTo>
                  <a:pt x="8340552" y="5048254"/>
                </a:lnTo>
                <a:lnTo>
                  <a:pt x="8338007" y="5057007"/>
                </a:lnTo>
                <a:lnTo>
                  <a:pt x="8495254" y="5057007"/>
                </a:lnTo>
                <a:lnTo>
                  <a:pt x="8496679" y="5048254"/>
                </a:lnTo>
                <a:close/>
              </a:path>
              <a:path w="8498205" h="5282565">
                <a:moveTo>
                  <a:pt x="157821" y="5048254"/>
                </a:moveTo>
                <a:lnTo>
                  <a:pt x="157264" y="5048254"/>
                </a:lnTo>
                <a:lnTo>
                  <a:pt x="158878" y="5052601"/>
                </a:lnTo>
                <a:lnTo>
                  <a:pt x="157821" y="5048254"/>
                </a:lnTo>
                <a:close/>
              </a:path>
              <a:path w="8498205" h="5282565">
                <a:moveTo>
                  <a:pt x="8341731" y="5042236"/>
                </a:moveTo>
                <a:lnTo>
                  <a:pt x="8339436" y="5051340"/>
                </a:lnTo>
                <a:lnTo>
                  <a:pt x="8340552" y="5048254"/>
                </a:lnTo>
                <a:lnTo>
                  <a:pt x="8496679" y="5048254"/>
                </a:lnTo>
                <a:lnTo>
                  <a:pt x="8496726" y="5047968"/>
                </a:lnTo>
                <a:lnTo>
                  <a:pt x="8496843" y="5045676"/>
                </a:lnTo>
                <a:lnTo>
                  <a:pt x="8341188" y="5045676"/>
                </a:lnTo>
                <a:lnTo>
                  <a:pt x="8341731" y="5042236"/>
                </a:lnTo>
                <a:close/>
              </a:path>
              <a:path w="8498205" h="5282565">
                <a:moveTo>
                  <a:pt x="155655" y="5039342"/>
                </a:moveTo>
                <a:lnTo>
                  <a:pt x="156917" y="5045676"/>
                </a:lnTo>
                <a:lnTo>
                  <a:pt x="156405" y="5042430"/>
                </a:lnTo>
                <a:lnTo>
                  <a:pt x="155655" y="5039342"/>
                </a:lnTo>
                <a:close/>
              </a:path>
              <a:path w="8498205" h="5282565">
                <a:moveTo>
                  <a:pt x="156405" y="5042430"/>
                </a:moveTo>
                <a:lnTo>
                  <a:pt x="156917" y="5045676"/>
                </a:lnTo>
                <a:lnTo>
                  <a:pt x="157194" y="5045676"/>
                </a:lnTo>
                <a:lnTo>
                  <a:pt x="156405" y="5042430"/>
                </a:lnTo>
                <a:close/>
              </a:path>
              <a:path w="8498205" h="5282565">
                <a:moveTo>
                  <a:pt x="8342460" y="5039342"/>
                </a:moveTo>
                <a:lnTo>
                  <a:pt x="8341731" y="5042236"/>
                </a:lnTo>
                <a:lnTo>
                  <a:pt x="8341188" y="5045676"/>
                </a:lnTo>
                <a:lnTo>
                  <a:pt x="8342460" y="5039342"/>
                </a:lnTo>
                <a:close/>
              </a:path>
              <a:path w="8498205" h="5282565">
                <a:moveTo>
                  <a:pt x="8497168" y="5039342"/>
                </a:moveTo>
                <a:lnTo>
                  <a:pt x="8342460" y="5039342"/>
                </a:lnTo>
                <a:lnTo>
                  <a:pt x="8341188" y="5045676"/>
                </a:lnTo>
                <a:lnTo>
                  <a:pt x="8496843" y="5045676"/>
                </a:lnTo>
                <a:lnTo>
                  <a:pt x="8497168" y="5039342"/>
                </a:lnTo>
                <a:close/>
              </a:path>
              <a:path w="8498205" h="5282565">
                <a:moveTo>
                  <a:pt x="155918" y="5039342"/>
                </a:moveTo>
                <a:lnTo>
                  <a:pt x="155655" y="5039342"/>
                </a:lnTo>
                <a:lnTo>
                  <a:pt x="156405" y="5042430"/>
                </a:lnTo>
                <a:lnTo>
                  <a:pt x="155918" y="5039342"/>
                </a:lnTo>
                <a:close/>
              </a:path>
              <a:path w="8498205" h="5282565">
                <a:moveTo>
                  <a:pt x="8343261" y="5032540"/>
                </a:moveTo>
                <a:lnTo>
                  <a:pt x="8341731" y="5042236"/>
                </a:lnTo>
                <a:lnTo>
                  <a:pt x="8342460" y="5039342"/>
                </a:lnTo>
                <a:lnTo>
                  <a:pt x="8497168" y="5039342"/>
                </a:lnTo>
                <a:lnTo>
                  <a:pt x="8497353" y="5035745"/>
                </a:lnTo>
                <a:lnTo>
                  <a:pt x="8343097" y="5035745"/>
                </a:lnTo>
                <a:lnTo>
                  <a:pt x="8343261" y="5032540"/>
                </a:lnTo>
                <a:close/>
              </a:path>
              <a:path w="8498205" h="5282565">
                <a:moveTo>
                  <a:pt x="154055" y="5027534"/>
                </a:moveTo>
                <a:lnTo>
                  <a:pt x="154913" y="5035745"/>
                </a:lnTo>
                <a:lnTo>
                  <a:pt x="154703" y="5031644"/>
                </a:lnTo>
                <a:lnTo>
                  <a:pt x="154055" y="5027534"/>
                </a:lnTo>
                <a:close/>
              </a:path>
              <a:path w="8498205" h="5282565">
                <a:moveTo>
                  <a:pt x="154703" y="5031644"/>
                </a:moveTo>
                <a:lnTo>
                  <a:pt x="154913" y="5035745"/>
                </a:lnTo>
                <a:lnTo>
                  <a:pt x="155350" y="5035745"/>
                </a:lnTo>
                <a:lnTo>
                  <a:pt x="154703" y="5031644"/>
                </a:lnTo>
                <a:close/>
              </a:path>
              <a:path w="8498205" h="5282565">
                <a:moveTo>
                  <a:pt x="8344051" y="5027534"/>
                </a:moveTo>
                <a:lnTo>
                  <a:pt x="8343261" y="5032540"/>
                </a:lnTo>
                <a:lnTo>
                  <a:pt x="8343097" y="5035745"/>
                </a:lnTo>
                <a:lnTo>
                  <a:pt x="8344051" y="5027534"/>
                </a:lnTo>
                <a:close/>
              </a:path>
              <a:path w="8498205" h="5282565">
                <a:moveTo>
                  <a:pt x="8497774" y="5027534"/>
                </a:moveTo>
                <a:lnTo>
                  <a:pt x="8344051" y="5027534"/>
                </a:lnTo>
                <a:lnTo>
                  <a:pt x="8343097" y="5035745"/>
                </a:lnTo>
                <a:lnTo>
                  <a:pt x="8497353" y="5035745"/>
                </a:lnTo>
                <a:lnTo>
                  <a:pt x="8497774" y="5027534"/>
                </a:lnTo>
                <a:close/>
              </a:path>
              <a:path w="8498205" h="5282565">
                <a:moveTo>
                  <a:pt x="8344051" y="5017125"/>
                </a:moveTo>
                <a:lnTo>
                  <a:pt x="8343261" y="5032540"/>
                </a:lnTo>
                <a:lnTo>
                  <a:pt x="8344051" y="5027534"/>
                </a:lnTo>
                <a:lnTo>
                  <a:pt x="8497774" y="5027534"/>
                </a:lnTo>
                <a:lnTo>
                  <a:pt x="8497998" y="5023173"/>
                </a:lnTo>
                <a:lnTo>
                  <a:pt x="8497998" y="5021168"/>
                </a:lnTo>
                <a:lnTo>
                  <a:pt x="8344051" y="5021168"/>
                </a:lnTo>
                <a:lnTo>
                  <a:pt x="8344051" y="5017125"/>
                </a:lnTo>
                <a:close/>
              </a:path>
              <a:path w="8498205" h="5282565">
                <a:moveTo>
                  <a:pt x="154493" y="5027534"/>
                </a:moveTo>
                <a:lnTo>
                  <a:pt x="154055" y="5027534"/>
                </a:lnTo>
                <a:lnTo>
                  <a:pt x="154703" y="5031644"/>
                </a:lnTo>
                <a:lnTo>
                  <a:pt x="154493" y="5027534"/>
                </a:lnTo>
                <a:close/>
              </a:path>
              <a:path w="8498205" h="5282565">
                <a:moveTo>
                  <a:pt x="154061" y="5019112"/>
                </a:moveTo>
                <a:lnTo>
                  <a:pt x="154061" y="5021168"/>
                </a:lnTo>
                <a:lnTo>
                  <a:pt x="154061" y="5019112"/>
                </a:lnTo>
                <a:close/>
              </a:path>
              <a:path w="8498205" h="5282565">
                <a:moveTo>
                  <a:pt x="8497998" y="260996"/>
                </a:moveTo>
                <a:lnTo>
                  <a:pt x="8344051" y="260996"/>
                </a:lnTo>
                <a:lnTo>
                  <a:pt x="8344051" y="5021168"/>
                </a:lnTo>
                <a:lnTo>
                  <a:pt x="8497998" y="5021168"/>
                </a:lnTo>
                <a:lnTo>
                  <a:pt x="8497998" y="260996"/>
                </a:lnTo>
                <a:close/>
              </a:path>
              <a:path w="8498205" h="5282565">
                <a:moveTo>
                  <a:pt x="154061" y="5017125"/>
                </a:moveTo>
                <a:lnTo>
                  <a:pt x="154061" y="5019112"/>
                </a:lnTo>
                <a:lnTo>
                  <a:pt x="154061" y="5017125"/>
                </a:lnTo>
                <a:close/>
              </a:path>
              <a:path w="8498205" h="5282565">
                <a:moveTo>
                  <a:pt x="154061" y="263165"/>
                </a:moveTo>
                <a:lnTo>
                  <a:pt x="153959" y="265134"/>
                </a:lnTo>
                <a:lnTo>
                  <a:pt x="154061" y="263165"/>
                </a:lnTo>
                <a:close/>
              </a:path>
              <a:path w="8498205" h="5282565">
                <a:moveTo>
                  <a:pt x="8343268" y="249987"/>
                </a:moveTo>
                <a:lnTo>
                  <a:pt x="8344051" y="265134"/>
                </a:lnTo>
                <a:lnTo>
                  <a:pt x="8344051" y="260996"/>
                </a:lnTo>
                <a:lnTo>
                  <a:pt x="8497998" y="260996"/>
                </a:lnTo>
                <a:lnTo>
                  <a:pt x="8497998" y="259087"/>
                </a:lnTo>
                <a:lnTo>
                  <a:pt x="8497786" y="254949"/>
                </a:lnTo>
                <a:lnTo>
                  <a:pt x="8344051" y="254949"/>
                </a:lnTo>
                <a:lnTo>
                  <a:pt x="8343268" y="249987"/>
                </a:lnTo>
                <a:close/>
              </a:path>
              <a:path w="8498205" h="5282565">
                <a:moveTo>
                  <a:pt x="154173" y="260996"/>
                </a:moveTo>
                <a:lnTo>
                  <a:pt x="154061" y="263165"/>
                </a:lnTo>
                <a:lnTo>
                  <a:pt x="154173" y="260996"/>
                </a:lnTo>
                <a:close/>
              </a:path>
              <a:path w="8498205" h="5282565">
                <a:moveTo>
                  <a:pt x="154913" y="246673"/>
                </a:moveTo>
                <a:lnTo>
                  <a:pt x="154055" y="254949"/>
                </a:lnTo>
                <a:lnTo>
                  <a:pt x="154696" y="250886"/>
                </a:lnTo>
                <a:lnTo>
                  <a:pt x="154913" y="246673"/>
                </a:lnTo>
                <a:close/>
              </a:path>
              <a:path w="8498205" h="5282565">
                <a:moveTo>
                  <a:pt x="154696" y="250886"/>
                </a:moveTo>
                <a:lnTo>
                  <a:pt x="154055" y="254949"/>
                </a:lnTo>
                <a:lnTo>
                  <a:pt x="154486" y="254949"/>
                </a:lnTo>
                <a:lnTo>
                  <a:pt x="154696" y="250886"/>
                </a:lnTo>
                <a:close/>
              </a:path>
              <a:path w="8498205" h="5282565">
                <a:moveTo>
                  <a:pt x="8343097" y="246673"/>
                </a:moveTo>
                <a:lnTo>
                  <a:pt x="8343268" y="249987"/>
                </a:lnTo>
                <a:lnTo>
                  <a:pt x="8344051" y="254949"/>
                </a:lnTo>
                <a:lnTo>
                  <a:pt x="8343097" y="246673"/>
                </a:lnTo>
                <a:close/>
              </a:path>
              <a:path w="8498205" h="5282565">
                <a:moveTo>
                  <a:pt x="8497362" y="246673"/>
                </a:moveTo>
                <a:lnTo>
                  <a:pt x="8343097" y="246673"/>
                </a:lnTo>
                <a:lnTo>
                  <a:pt x="8344051" y="254949"/>
                </a:lnTo>
                <a:lnTo>
                  <a:pt x="8497786" y="254949"/>
                </a:lnTo>
                <a:lnTo>
                  <a:pt x="8497362" y="246673"/>
                </a:lnTo>
                <a:close/>
              </a:path>
              <a:path w="8498205" h="5282565">
                <a:moveTo>
                  <a:pt x="155360" y="246673"/>
                </a:moveTo>
                <a:lnTo>
                  <a:pt x="154913" y="246673"/>
                </a:lnTo>
                <a:lnTo>
                  <a:pt x="154696" y="250886"/>
                </a:lnTo>
                <a:lnTo>
                  <a:pt x="155360" y="246673"/>
                </a:lnTo>
                <a:close/>
              </a:path>
              <a:path w="8498205" h="5282565">
                <a:moveTo>
                  <a:pt x="8341623" y="239561"/>
                </a:moveTo>
                <a:lnTo>
                  <a:pt x="8343268" y="249987"/>
                </a:lnTo>
                <a:lnTo>
                  <a:pt x="8343097" y="246673"/>
                </a:lnTo>
                <a:lnTo>
                  <a:pt x="8497362" y="246673"/>
                </a:lnTo>
                <a:lnTo>
                  <a:pt x="8497166" y="242854"/>
                </a:lnTo>
                <a:lnTo>
                  <a:pt x="8342460" y="242854"/>
                </a:lnTo>
                <a:lnTo>
                  <a:pt x="8341623" y="239561"/>
                </a:lnTo>
                <a:close/>
              </a:path>
              <a:path w="8498205" h="5282565">
                <a:moveTo>
                  <a:pt x="156917" y="236807"/>
                </a:moveTo>
                <a:lnTo>
                  <a:pt x="155655" y="242854"/>
                </a:lnTo>
                <a:lnTo>
                  <a:pt x="156520" y="239328"/>
                </a:lnTo>
                <a:lnTo>
                  <a:pt x="156917" y="236807"/>
                </a:lnTo>
                <a:close/>
              </a:path>
              <a:path w="8498205" h="5282565">
                <a:moveTo>
                  <a:pt x="156520" y="239328"/>
                </a:moveTo>
                <a:lnTo>
                  <a:pt x="155655" y="242854"/>
                </a:lnTo>
                <a:lnTo>
                  <a:pt x="155963" y="242854"/>
                </a:lnTo>
                <a:lnTo>
                  <a:pt x="156520" y="239328"/>
                </a:lnTo>
                <a:close/>
              </a:path>
              <a:path w="8498205" h="5282565">
                <a:moveTo>
                  <a:pt x="8341188" y="236807"/>
                </a:moveTo>
                <a:lnTo>
                  <a:pt x="8341623" y="239561"/>
                </a:lnTo>
                <a:lnTo>
                  <a:pt x="8342460" y="242854"/>
                </a:lnTo>
                <a:lnTo>
                  <a:pt x="8341188" y="236807"/>
                </a:lnTo>
                <a:close/>
              </a:path>
              <a:path w="8498205" h="5282565">
                <a:moveTo>
                  <a:pt x="8496856" y="236807"/>
                </a:moveTo>
                <a:lnTo>
                  <a:pt x="8341188" y="236807"/>
                </a:lnTo>
                <a:lnTo>
                  <a:pt x="8342460" y="242854"/>
                </a:lnTo>
                <a:lnTo>
                  <a:pt x="8497166" y="242854"/>
                </a:lnTo>
                <a:lnTo>
                  <a:pt x="8496856" y="236807"/>
                </a:lnTo>
                <a:close/>
              </a:path>
              <a:path w="8498205" h="5282565">
                <a:moveTo>
                  <a:pt x="8495278" y="225348"/>
                </a:moveTo>
                <a:lnTo>
                  <a:pt x="8338007" y="225348"/>
                </a:lnTo>
                <a:lnTo>
                  <a:pt x="8340552" y="233942"/>
                </a:lnTo>
                <a:lnTo>
                  <a:pt x="8340193" y="233942"/>
                </a:lnTo>
                <a:lnTo>
                  <a:pt x="8341623" y="239561"/>
                </a:lnTo>
                <a:lnTo>
                  <a:pt x="8341188" y="236807"/>
                </a:lnTo>
                <a:lnTo>
                  <a:pt x="8496856" y="236807"/>
                </a:lnTo>
                <a:lnTo>
                  <a:pt x="8496726" y="234260"/>
                </a:lnTo>
                <a:lnTo>
                  <a:pt x="8496674" y="233942"/>
                </a:lnTo>
                <a:lnTo>
                  <a:pt x="8340552" y="233942"/>
                </a:lnTo>
                <a:lnTo>
                  <a:pt x="8339370" y="230705"/>
                </a:lnTo>
                <a:lnTo>
                  <a:pt x="8496148" y="230705"/>
                </a:lnTo>
                <a:lnTo>
                  <a:pt x="8495278" y="225348"/>
                </a:lnTo>
                <a:close/>
              </a:path>
              <a:path w="8498205" h="5282565">
                <a:moveTo>
                  <a:pt x="157138" y="236807"/>
                </a:moveTo>
                <a:lnTo>
                  <a:pt x="156917" y="236807"/>
                </a:lnTo>
                <a:lnTo>
                  <a:pt x="156520" y="239328"/>
                </a:lnTo>
                <a:lnTo>
                  <a:pt x="157138" y="236807"/>
                </a:lnTo>
                <a:close/>
              </a:path>
              <a:path w="8498205" h="5282565">
                <a:moveTo>
                  <a:pt x="159949" y="225348"/>
                </a:moveTo>
                <a:lnTo>
                  <a:pt x="157264" y="233942"/>
                </a:lnTo>
                <a:lnTo>
                  <a:pt x="158933" y="229488"/>
                </a:lnTo>
                <a:lnTo>
                  <a:pt x="159949" y="225348"/>
                </a:lnTo>
                <a:close/>
              </a:path>
              <a:path w="8498205" h="5282565">
                <a:moveTo>
                  <a:pt x="158933" y="229488"/>
                </a:moveTo>
                <a:lnTo>
                  <a:pt x="157264" y="233942"/>
                </a:lnTo>
                <a:lnTo>
                  <a:pt x="157841" y="233942"/>
                </a:lnTo>
                <a:lnTo>
                  <a:pt x="158933" y="229488"/>
                </a:lnTo>
                <a:close/>
              </a:path>
              <a:path w="8498205" h="5282565">
                <a:moveTo>
                  <a:pt x="8338007" y="225348"/>
                </a:moveTo>
                <a:lnTo>
                  <a:pt x="8339370" y="230705"/>
                </a:lnTo>
                <a:lnTo>
                  <a:pt x="8340552" y="233942"/>
                </a:lnTo>
                <a:lnTo>
                  <a:pt x="8338007" y="225348"/>
                </a:lnTo>
                <a:close/>
              </a:path>
              <a:path w="8498205" h="5282565">
                <a:moveTo>
                  <a:pt x="8335117" y="219057"/>
                </a:moveTo>
                <a:lnTo>
                  <a:pt x="8339370" y="230705"/>
                </a:lnTo>
                <a:lnTo>
                  <a:pt x="8338007" y="225348"/>
                </a:lnTo>
                <a:lnTo>
                  <a:pt x="8495278" y="225348"/>
                </a:lnTo>
                <a:lnTo>
                  <a:pt x="8495020" y="223757"/>
                </a:lnTo>
                <a:lnTo>
                  <a:pt x="8337371" y="223757"/>
                </a:lnTo>
                <a:lnTo>
                  <a:pt x="8335117" y="219057"/>
                </a:lnTo>
                <a:close/>
              </a:path>
              <a:path w="8498205" h="5282565">
                <a:moveTo>
                  <a:pt x="160485" y="225348"/>
                </a:moveTo>
                <a:lnTo>
                  <a:pt x="159949" y="225348"/>
                </a:lnTo>
                <a:lnTo>
                  <a:pt x="158933" y="229488"/>
                </a:lnTo>
                <a:lnTo>
                  <a:pt x="160485" y="225348"/>
                </a:lnTo>
                <a:close/>
              </a:path>
              <a:path w="8498205" h="5282565">
                <a:moveTo>
                  <a:pt x="163466" y="217391"/>
                </a:moveTo>
                <a:lnTo>
                  <a:pt x="160725" y="223757"/>
                </a:lnTo>
                <a:lnTo>
                  <a:pt x="162353" y="220362"/>
                </a:lnTo>
                <a:lnTo>
                  <a:pt x="163466" y="217391"/>
                </a:lnTo>
                <a:close/>
              </a:path>
              <a:path w="8498205" h="5282565">
                <a:moveTo>
                  <a:pt x="162353" y="220362"/>
                </a:moveTo>
                <a:lnTo>
                  <a:pt x="160725" y="223757"/>
                </a:lnTo>
                <a:lnTo>
                  <a:pt x="161081" y="223757"/>
                </a:lnTo>
                <a:lnTo>
                  <a:pt x="162353" y="220362"/>
                </a:lnTo>
                <a:close/>
              </a:path>
              <a:path w="8498205" h="5282565">
                <a:moveTo>
                  <a:pt x="8334509" y="217391"/>
                </a:moveTo>
                <a:lnTo>
                  <a:pt x="8335117" y="219057"/>
                </a:lnTo>
                <a:lnTo>
                  <a:pt x="8337371" y="223757"/>
                </a:lnTo>
                <a:lnTo>
                  <a:pt x="8334509" y="217391"/>
                </a:lnTo>
                <a:close/>
              </a:path>
              <a:path w="8498205" h="5282565">
                <a:moveTo>
                  <a:pt x="8493986" y="217391"/>
                </a:moveTo>
                <a:lnTo>
                  <a:pt x="8334509" y="217391"/>
                </a:lnTo>
                <a:lnTo>
                  <a:pt x="8337371" y="223757"/>
                </a:lnTo>
                <a:lnTo>
                  <a:pt x="8495020" y="223757"/>
                </a:lnTo>
                <a:lnTo>
                  <a:pt x="8493986" y="217391"/>
                </a:lnTo>
                <a:close/>
              </a:path>
              <a:path w="8498205" h="5282565">
                <a:moveTo>
                  <a:pt x="163778" y="217391"/>
                </a:moveTo>
                <a:lnTo>
                  <a:pt x="163466" y="217391"/>
                </a:lnTo>
                <a:lnTo>
                  <a:pt x="162353" y="220362"/>
                </a:lnTo>
                <a:lnTo>
                  <a:pt x="163778" y="217391"/>
                </a:lnTo>
                <a:close/>
              </a:path>
              <a:path w="8498205" h="5282565">
                <a:moveTo>
                  <a:pt x="8331919" y="212389"/>
                </a:moveTo>
                <a:lnTo>
                  <a:pt x="8335117" y="219057"/>
                </a:lnTo>
                <a:lnTo>
                  <a:pt x="8334509" y="217391"/>
                </a:lnTo>
                <a:lnTo>
                  <a:pt x="8493986" y="217391"/>
                </a:lnTo>
                <a:lnTo>
                  <a:pt x="8493521" y="214526"/>
                </a:lnTo>
                <a:lnTo>
                  <a:pt x="8333236" y="214526"/>
                </a:lnTo>
                <a:lnTo>
                  <a:pt x="8331919" y="212389"/>
                </a:lnTo>
                <a:close/>
              </a:path>
              <a:path w="8498205" h="5282565">
                <a:moveTo>
                  <a:pt x="168358" y="207842"/>
                </a:moveTo>
                <a:lnTo>
                  <a:pt x="164764" y="214526"/>
                </a:lnTo>
                <a:lnTo>
                  <a:pt x="166626" y="211454"/>
                </a:lnTo>
                <a:lnTo>
                  <a:pt x="168358" y="207842"/>
                </a:lnTo>
                <a:close/>
              </a:path>
              <a:path w="8498205" h="5282565">
                <a:moveTo>
                  <a:pt x="166626" y="211454"/>
                </a:moveTo>
                <a:lnTo>
                  <a:pt x="164764" y="214526"/>
                </a:lnTo>
                <a:lnTo>
                  <a:pt x="165152" y="214526"/>
                </a:lnTo>
                <a:lnTo>
                  <a:pt x="166626" y="211454"/>
                </a:lnTo>
                <a:close/>
              </a:path>
              <a:path w="8498205" h="5282565">
                <a:moveTo>
                  <a:pt x="8329738" y="207842"/>
                </a:moveTo>
                <a:lnTo>
                  <a:pt x="8331919" y="212389"/>
                </a:lnTo>
                <a:lnTo>
                  <a:pt x="8333236" y="214526"/>
                </a:lnTo>
                <a:lnTo>
                  <a:pt x="8329738" y="207842"/>
                </a:lnTo>
                <a:close/>
              </a:path>
              <a:path w="8498205" h="5282565">
                <a:moveTo>
                  <a:pt x="8329857" y="207842"/>
                </a:moveTo>
                <a:lnTo>
                  <a:pt x="8333236" y="214526"/>
                </a:lnTo>
                <a:lnTo>
                  <a:pt x="8493521" y="214526"/>
                </a:lnTo>
                <a:lnTo>
                  <a:pt x="8492591" y="208797"/>
                </a:lnTo>
                <a:lnTo>
                  <a:pt x="8492514" y="208479"/>
                </a:lnTo>
                <a:lnTo>
                  <a:pt x="8330374" y="208479"/>
                </a:lnTo>
                <a:lnTo>
                  <a:pt x="8329857" y="207842"/>
                </a:lnTo>
                <a:close/>
              </a:path>
              <a:path w="8498205" h="5282565">
                <a:moveTo>
                  <a:pt x="8326763" y="204028"/>
                </a:moveTo>
                <a:lnTo>
                  <a:pt x="8331919" y="212389"/>
                </a:lnTo>
                <a:lnTo>
                  <a:pt x="8329738" y="207842"/>
                </a:lnTo>
                <a:lnTo>
                  <a:pt x="8326763" y="204028"/>
                </a:lnTo>
                <a:close/>
              </a:path>
              <a:path w="8498205" h="5282565">
                <a:moveTo>
                  <a:pt x="168815" y="207842"/>
                </a:moveTo>
                <a:lnTo>
                  <a:pt x="168358" y="207842"/>
                </a:lnTo>
                <a:lnTo>
                  <a:pt x="166626" y="211454"/>
                </a:lnTo>
                <a:lnTo>
                  <a:pt x="168815" y="207842"/>
                </a:lnTo>
                <a:close/>
              </a:path>
              <a:path w="8498205" h="5282565">
                <a:moveTo>
                  <a:pt x="173829" y="199567"/>
                </a:moveTo>
                <a:lnTo>
                  <a:pt x="167493" y="208479"/>
                </a:lnTo>
                <a:lnTo>
                  <a:pt x="171077" y="204108"/>
                </a:lnTo>
                <a:lnTo>
                  <a:pt x="173829" y="199567"/>
                </a:lnTo>
                <a:close/>
              </a:path>
              <a:path w="8498205" h="5282565">
                <a:moveTo>
                  <a:pt x="171077" y="204108"/>
                </a:moveTo>
                <a:lnTo>
                  <a:pt x="167493" y="208479"/>
                </a:lnTo>
                <a:lnTo>
                  <a:pt x="168016" y="208479"/>
                </a:lnTo>
                <a:lnTo>
                  <a:pt x="168358" y="207842"/>
                </a:lnTo>
                <a:lnTo>
                  <a:pt x="168815" y="207842"/>
                </a:lnTo>
                <a:lnTo>
                  <a:pt x="171077" y="204108"/>
                </a:lnTo>
                <a:close/>
              </a:path>
              <a:path w="8498205" h="5282565">
                <a:moveTo>
                  <a:pt x="8324012" y="199567"/>
                </a:moveTo>
                <a:lnTo>
                  <a:pt x="8326763" y="204028"/>
                </a:lnTo>
                <a:lnTo>
                  <a:pt x="8330374" y="208479"/>
                </a:lnTo>
                <a:lnTo>
                  <a:pt x="8324012" y="199567"/>
                </a:lnTo>
                <a:close/>
              </a:path>
              <a:path w="8498205" h="5282565">
                <a:moveTo>
                  <a:pt x="8490372" y="199567"/>
                </a:moveTo>
                <a:lnTo>
                  <a:pt x="8324012" y="199567"/>
                </a:lnTo>
                <a:lnTo>
                  <a:pt x="8330374" y="208479"/>
                </a:lnTo>
                <a:lnTo>
                  <a:pt x="8492514" y="208479"/>
                </a:lnTo>
                <a:lnTo>
                  <a:pt x="8490372" y="199567"/>
                </a:lnTo>
                <a:close/>
              </a:path>
              <a:path w="8498205" h="5282565">
                <a:moveTo>
                  <a:pt x="174801" y="199567"/>
                </a:moveTo>
                <a:lnTo>
                  <a:pt x="173829" y="199567"/>
                </a:lnTo>
                <a:lnTo>
                  <a:pt x="171077" y="204108"/>
                </a:lnTo>
                <a:lnTo>
                  <a:pt x="174801" y="199567"/>
                </a:lnTo>
                <a:close/>
              </a:path>
              <a:path w="8498205" h="5282565">
                <a:moveTo>
                  <a:pt x="8312786" y="186798"/>
                </a:moveTo>
                <a:lnTo>
                  <a:pt x="8326763" y="204028"/>
                </a:lnTo>
                <a:lnTo>
                  <a:pt x="8324012" y="199567"/>
                </a:lnTo>
                <a:lnTo>
                  <a:pt x="8490372" y="199567"/>
                </a:lnTo>
                <a:lnTo>
                  <a:pt x="8488536" y="191928"/>
                </a:lnTo>
                <a:lnTo>
                  <a:pt x="8318923" y="191928"/>
                </a:lnTo>
                <a:lnTo>
                  <a:pt x="8312786" y="186798"/>
                </a:lnTo>
                <a:close/>
              </a:path>
              <a:path w="8498205" h="5282565">
                <a:moveTo>
                  <a:pt x="189679" y="181424"/>
                </a:moveTo>
                <a:lnTo>
                  <a:pt x="179202" y="191928"/>
                </a:lnTo>
                <a:lnTo>
                  <a:pt x="185166" y="186928"/>
                </a:lnTo>
                <a:lnTo>
                  <a:pt x="189679" y="181424"/>
                </a:lnTo>
                <a:close/>
              </a:path>
              <a:path w="8498205" h="5282565">
                <a:moveTo>
                  <a:pt x="185166" y="186928"/>
                </a:moveTo>
                <a:lnTo>
                  <a:pt x="179202" y="191928"/>
                </a:lnTo>
                <a:lnTo>
                  <a:pt x="181066" y="191928"/>
                </a:lnTo>
                <a:lnTo>
                  <a:pt x="185166" y="186928"/>
                </a:lnTo>
                <a:close/>
              </a:path>
              <a:path w="8498205" h="5282565">
                <a:moveTo>
                  <a:pt x="8308427" y="181424"/>
                </a:moveTo>
                <a:lnTo>
                  <a:pt x="8312786" y="186798"/>
                </a:lnTo>
                <a:lnTo>
                  <a:pt x="8318923" y="191928"/>
                </a:lnTo>
                <a:lnTo>
                  <a:pt x="8308427" y="181424"/>
                </a:lnTo>
                <a:close/>
              </a:path>
              <a:path w="8498205" h="5282565">
                <a:moveTo>
                  <a:pt x="8485727" y="181424"/>
                </a:moveTo>
                <a:lnTo>
                  <a:pt x="8308427" y="181424"/>
                </a:lnTo>
                <a:lnTo>
                  <a:pt x="8318923" y="191928"/>
                </a:lnTo>
                <a:lnTo>
                  <a:pt x="8488536" y="191928"/>
                </a:lnTo>
                <a:lnTo>
                  <a:pt x="8486547" y="183652"/>
                </a:lnTo>
                <a:lnTo>
                  <a:pt x="8485727" y="181424"/>
                </a:lnTo>
                <a:close/>
              </a:path>
              <a:path w="8498205" h="5282565">
                <a:moveTo>
                  <a:pt x="191731" y="181424"/>
                </a:moveTo>
                <a:lnTo>
                  <a:pt x="189679" y="181424"/>
                </a:lnTo>
                <a:lnTo>
                  <a:pt x="185166" y="186928"/>
                </a:lnTo>
                <a:lnTo>
                  <a:pt x="191731" y="181424"/>
                </a:lnTo>
                <a:close/>
              </a:path>
              <a:path w="8498205" h="5282565">
                <a:moveTo>
                  <a:pt x="8296755" y="173398"/>
                </a:moveTo>
                <a:lnTo>
                  <a:pt x="8312786" y="186798"/>
                </a:lnTo>
                <a:lnTo>
                  <a:pt x="8308427" y="181424"/>
                </a:lnTo>
                <a:lnTo>
                  <a:pt x="8485727" y="181424"/>
                </a:lnTo>
                <a:lnTo>
                  <a:pt x="8483618" y="175695"/>
                </a:lnTo>
                <a:lnTo>
                  <a:pt x="8300475" y="175695"/>
                </a:lnTo>
                <a:lnTo>
                  <a:pt x="8296755" y="173398"/>
                </a:lnTo>
                <a:close/>
              </a:path>
              <a:path w="8498205" h="5282565">
                <a:moveTo>
                  <a:pt x="206158" y="169329"/>
                </a:moveTo>
                <a:lnTo>
                  <a:pt x="197440" y="175695"/>
                </a:lnTo>
                <a:lnTo>
                  <a:pt x="201647" y="173111"/>
                </a:lnTo>
                <a:lnTo>
                  <a:pt x="206158" y="169329"/>
                </a:lnTo>
                <a:close/>
              </a:path>
              <a:path w="8498205" h="5282565">
                <a:moveTo>
                  <a:pt x="201647" y="173111"/>
                </a:moveTo>
                <a:lnTo>
                  <a:pt x="197440" y="175695"/>
                </a:lnTo>
                <a:lnTo>
                  <a:pt x="198565" y="175695"/>
                </a:lnTo>
                <a:lnTo>
                  <a:pt x="201647" y="173111"/>
                </a:lnTo>
                <a:close/>
              </a:path>
              <a:path w="8498205" h="5282565">
                <a:moveTo>
                  <a:pt x="8291887" y="169329"/>
                </a:moveTo>
                <a:lnTo>
                  <a:pt x="8296755" y="173398"/>
                </a:lnTo>
                <a:lnTo>
                  <a:pt x="8300475" y="175695"/>
                </a:lnTo>
                <a:lnTo>
                  <a:pt x="8291887" y="169329"/>
                </a:lnTo>
                <a:close/>
              </a:path>
              <a:path w="8498205" h="5282565">
                <a:moveTo>
                  <a:pt x="8481274" y="169329"/>
                </a:moveTo>
                <a:lnTo>
                  <a:pt x="8291887" y="169329"/>
                </a:lnTo>
                <a:lnTo>
                  <a:pt x="8300475" y="175695"/>
                </a:lnTo>
                <a:lnTo>
                  <a:pt x="8483618" y="175695"/>
                </a:lnTo>
                <a:lnTo>
                  <a:pt x="8481274" y="169329"/>
                </a:lnTo>
                <a:close/>
              </a:path>
              <a:path w="8498205" h="5282565">
                <a:moveTo>
                  <a:pt x="8288868" y="168529"/>
                </a:moveTo>
                <a:lnTo>
                  <a:pt x="8296755" y="173398"/>
                </a:lnTo>
                <a:lnTo>
                  <a:pt x="8293029" y="170284"/>
                </a:lnTo>
                <a:lnTo>
                  <a:pt x="8292523" y="170284"/>
                </a:lnTo>
                <a:lnTo>
                  <a:pt x="8288868" y="168529"/>
                </a:lnTo>
                <a:close/>
              </a:path>
              <a:path w="8498205" h="5282565">
                <a:moveTo>
                  <a:pt x="207280" y="169329"/>
                </a:moveTo>
                <a:lnTo>
                  <a:pt x="206158" y="169329"/>
                </a:lnTo>
                <a:lnTo>
                  <a:pt x="201647" y="173111"/>
                </a:lnTo>
                <a:lnTo>
                  <a:pt x="206250" y="170284"/>
                </a:lnTo>
                <a:lnTo>
                  <a:pt x="205551" y="170284"/>
                </a:lnTo>
                <a:lnTo>
                  <a:pt x="207280" y="169329"/>
                </a:lnTo>
                <a:close/>
              </a:path>
              <a:path w="8498205" h="5282565">
                <a:moveTo>
                  <a:pt x="212469" y="166465"/>
                </a:moveTo>
                <a:lnTo>
                  <a:pt x="205551" y="170284"/>
                </a:lnTo>
                <a:lnTo>
                  <a:pt x="208880" y="168669"/>
                </a:lnTo>
                <a:lnTo>
                  <a:pt x="212469" y="166465"/>
                </a:lnTo>
                <a:close/>
              </a:path>
              <a:path w="8498205" h="5282565">
                <a:moveTo>
                  <a:pt x="208880" y="168669"/>
                </a:moveTo>
                <a:lnTo>
                  <a:pt x="205551" y="170284"/>
                </a:lnTo>
                <a:lnTo>
                  <a:pt x="206250" y="170284"/>
                </a:lnTo>
                <a:lnTo>
                  <a:pt x="208880" y="168669"/>
                </a:lnTo>
                <a:close/>
              </a:path>
              <a:path w="8498205" h="5282565">
                <a:moveTo>
                  <a:pt x="8285525" y="166465"/>
                </a:moveTo>
                <a:lnTo>
                  <a:pt x="8288868" y="168529"/>
                </a:lnTo>
                <a:lnTo>
                  <a:pt x="8292523" y="170284"/>
                </a:lnTo>
                <a:lnTo>
                  <a:pt x="8285525" y="166465"/>
                </a:lnTo>
                <a:close/>
              </a:path>
              <a:path w="8498205" h="5282565">
                <a:moveTo>
                  <a:pt x="8480219" y="166465"/>
                </a:moveTo>
                <a:lnTo>
                  <a:pt x="8285525" y="166465"/>
                </a:lnTo>
                <a:lnTo>
                  <a:pt x="8292523" y="170284"/>
                </a:lnTo>
                <a:lnTo>
                  <a:pt x="8293029" y="170284"/>
                </a:lnTo>
                <a:lnTo>
                  <a:pt x="8291887" y="169329"/>
                </a:lnTo>
                <a:lnTo>
                  <a:pt x="8481274" y="169329"/>
                </a:lnTo>
                <a:lnTo>
                  <a:pt x="8480219" y="166465"/>
                </a:lnTo>
                <a:close/>
              </a:path>
              <a:path w="8498205" h="5282565">
                <a:moveTo>
                  <a:pt x="213423" y="166465"/>
                </a:moveTo>
                <a:lnTo>
                  <a:pt x="212469" y="166465"/>
                </a:lnTo>
                <a:lnTo>
                  <a:pt x="208880" y="168669"/>
                </a:lnTo>
                <a:lnTo>
                  <a:pt x="213423" y="166465"/>
                </a:lnTo>
                <a:close/>
              </a:path>
              <a:path w="8498205" h="5282565">
                <a:moveTo>
                  <a:pt x="8279698" y="164124"/>
                </a:moveTo>
                <a:lnTo>
                  <a:pt x="8288868" y="168529"/>
                </a:lnTo>
                <a:lnTo>
                  <a:pt x="8285525" y="166465"/>
                </a:lnTo>
                <a:lnTo>
                  <a:pt x="8480219" y="166465"/>
                </a:lnTo>
                <a:lnTo>
                  <a:pt x="8479868" y="165510"/>
                </a:lnTo>
                <a:lnTo>
                  <a:pt x="8283299" y="165510"/>
                </a:lnTo>
                <a:lnTo>
                  <a:pt x="8279698" y="164124"/>
                </a:lnTo>
                <a:close/>
              </a:path>
              <a:path w="8498205" h="5282565">
                <a:moveTo>
                  <a:pt x="221295" y="162645"/>
                </a:moveTo>
                <a:lnTo>
                  <a:pt x="214546" y="165510"/>
                </a:lnTo>
                <a:lnTo>
                  <a:pt x="218490" y="164006"/>
                </a:lnTo>
                <a:lnTo>
                  <a:pt x="221295" y="162645"/>
                </a:lnTo>
                <a:close/>
              </a:path>
              <a:path w="8498205" h="5282565">
                <a:moveTo>
                  <a:pt x="218490" y="164006"/>
                </a:moveTo>
                <a:lnTo>
                  <a:pt x="214546" y="165510"/>
                </a:lnTo>
                <a:lnTo>
                  <a:pt x="215391" y="165510"/>
                </a:lnTo>
                <a:lnTo>
                  <a:pt x="218490" y="164006"/>
                </a:lnTo>
                <a:close/>
              </a:path>
              <a:path w="8498205" h="5282565">
                <a:moveTo>
                  <a:pt x="8276619" y="162645"/>
                </a:moveTo>
                <a:lnTo>
                  <a:pt x="8279698" y="164124"/>
                </a:lnTo>
                <a:lnTo>
                  <a:pt x="8283299" y="165510"/>
                </a:lnTo>
                <a:lnTo>
                  <a:pt x="8276619" y="162645"/>
                </a:lnTo>
                <a:close/>
              </a:path>
              <a:path w="8498205" h="5282565">
                <a:moveTo>
                  <a:pt x="8478813" y="162645"/>
                </a:moveTo>
                <a:lnTo>
                  <a:pt x="8276619" y="162645"/>
                </a:lnTo>
                <a:lnTo>
                  <a:pt x="8283299" y="165510"/>
                </a:lnTo>
                <a:lnTo>
                  <a:pt x="8479868" y="165510"/>
                </a:lnTo>
                <a:lnTo>
                  <a:pt x="8478813" y="162645"/>
                </a:lnTo>
                <a:close/>
              </a:path>
              <a:path w="8498205" h="5282565">
                <a:moveTo>
                  <a:pt x="8270048" y="160410"/>
                </a:moveTo>
                <a:lnTo>
                  <a:pt x="8279698" y="164124"/>
                </a:lnTo>
                <a:lnTo>
                  <a:pt x="8276619" y="162645"/>
                </a:lnTo>
                <a:lnTo>
                  <a:pt x="8478813" y="162645"/>
                </a:lnTo>
                <a:lnTo>
                  <a:pt x="8478344" y="161372"/>
                </a:lnTo>
                <a:lnTo>
                  <a:pt x="8273757" y="161372"/>
                </a:lnTo>
                <a:lnTo>
                  <a:pt x="8270048" y="160410"/>
                </a:lnTo>
                <a:close/>
              </a:path>
              <a:path w="8498205" h="5282565">
                <a:moveTo>
                  <a:pt x="222060" y="162645"/>
                </a:moveTo>
                <a:lnTo>
                  <a:pt x="221295" y="162645"/>
                </a:lnTo>
                <a:lnTo>
                  <a:pt x="218490" y="164006"/>
                </a:lnTo>
                <a:lnTo>
                  <a:pt x="222060" y="162645"/>
                </a:lnTo>
                <a:close/>
              </a:path>
              <a:path w="8498205" h="5282565">
                <a:moveTo>
                  <a:pt x="231245" y="159144"/>
                </a:moveTo>
                <a:lnTo>
                  <a:pt x="224129" y="161372"/>
                </a:lnTo>
                <a:lnTo>
                  <a:pt x="228107" y="160340"/>
                </a:lnTo>
                <a:lnTo>
                  <a:pt x="231245" y="159144"/>
                </a:lnTo>
                <a:close/>
              </a:path>
              <a:path w="8498205" h="5282565">
                <a:moveTo>
                  <a:pt x="228107" y="160340"/>
                </a:moveTo>
                <a:lnTo>
                  <a:pt x="224129" y="161372"/>
                </a:lnTo>
                <a:lnTo>
                  <a:pt x="225400" y="161372"/>
                </a:lnTo>
                <a:lnTo>
                  <a:pt x="228107" y="160340"/>
                </a:lnTo>
                <a:close/>
              </a:path>
              <a:path w="8498205" h="5282565">
                <a:moveTo>
                  <a:pt x="8266759" y="159144"/>
                </a:moveTo>
                <a:lnTo>
                  <a:pt x="8270048" y="160410"/>
                </a:lnTo>
                <a:lnTo>
                  <a:pt x="8273757" y="161372"/>
                </a:lnTo>
                <a:lnTo>
                  <a:pt x="8266759" y="159144"/>
                </a:lnTo>
                <a:close/>
              </a:path>
              <a:path w="8498205" h="5282565">
                <a:moveTo>
                  <a:pt x="8477489" y="159144"/>
                </a:moveTo>
                <a:lnTo>
                  <a:pt x="8266759" y="159144"/>
                </a:lnTo>
                <a:lnTo>
                  <a:pt x="8273757" y="161372"/>
                </a:lnTo>
                <a:lnTo>
                  <a:pt x="8478344" y="161372"/>
                </a:lnTo>
                <a:lnTo>
                  <a:pt x="8477641" y="159462"/>
                </a:lnTo>
                <a:lnTo>
                  <a:pt x="8477489" y="159144"/>
                </a:lnTo>
                <a:close/>
              </a:path>
              <a:path w="8498205" h="5282565">
                <a:moveTo>
                  <a:pt x="8260379" y="157901"/>
                </a:moveTo>
                <a:lnTo>
                  <a:pt x="8270048" y="160410"/>
                </a:lnTo>
                <a:lnTo>
                  <a:pt x="8266759" y="159144"/>
                </a:lnTo>
                <a:lnTo>
                  <a:pt x="8477489" y="159144"/>
                </a:lnTo>
                <a:lnTo>
                  <a:pt x="8477184" y="158507"/>
                </a:lnTo>
                <a:lnTo>
                  <a:pt x="8264215" y="158507"/>
                </a:lnTo>
                <a:lnTo>
                  <a:pt x="8260379" y="157901"/>
                </a:lnTo>
                <a:close/>
              </a:path>
              <a:path w="8498205" h="5282565">
                <a:moveTo>
                  <a:pt x="232717" y="159144"/>
                </a:moveTo>
                <a:lnTo>
                  <a:pt x="231245" y="159144"/>
                </a:lnTo>
                <a:lnTo>
                  <a:pt x="228107" y="160340"/>
                </a:lnTo>
                <a:lnTo>
                  <a:pt x="232717" y="159144"/>
                </a:lnTo>
                <a:close/>
              </a:path>
              <a:path w="8498205" h="5282565">
                <a:moveTo>
                  <a:pt x="241305" y="156916"/>
                </a:moveTo>
                <a:lnTo>
                  <a:pt x="233732" y="158507"/>
                </a:lnTo>
                <a:lnTo>
                  <a:pt x="237507" y="157901"/>
                </a:lnTo>
                <a:lnTo>
                  <a:pt x="241305" y="156916"/>
                </a:lnTo>
                <a:close/>
              </a:path>
              <a:path w="8498205" h="5282565">
                <a:moveTo>
                  <a:pt x="237412" y="157926"/>
                </a:moveTo>
                <a:lnTo>
                  <a:pt x="233732" y="158507"/>
                </a:lnTo>
                <a:lnTo>
                  <a:pt x="235171" y="158507"/>
                </a:lnTo>
                <a:lnTo>
                  <a:pt x="237412" y="157926"/>
                </a:lnTo>
                <a:close/>
              </a:path>
              <a:path w="8498205" h="5282565">
                <a:moveTo>
                  <a:pt x="8256581" y="156916"/>
                </a:moveTo>
                <a:lnTo>
                  <a:pt x="8260379" y="157901"/>
                </a:lnTo>
                <a:lnTo>
                  <a:pt x="8264215" y="158507"/>
                </a:lnTo>
                <a:lnTo>
                  <a:pt x="8256581" y="156916"/>
                </a:lnTo>
                <a:close/>
              </a:path>
              <a:path w="8498205" h="5282565">
                <a:moveTo>
                  <a:pt x="8476423" y="156916"/>
                </a:moveTo>
                <a:lnTo>
                  <a:pt x="8256581" y="156916"/>
                </a:lnTo>
                <a:lnTo>
                  <a:pt x="8264215" y="158507"/>
                </a:lnTo>
                <a:lnTo>
                  <a:pt x="8477184" y="158507"/>
                </a:lnTo>
                <a:lnTo>
                  <a:pt x="8476423" y="156916"/>
                </a:lnTo>
                <a:close/>
              </a:path>
              <a:path w="8498205" h="5282565">
                <a:moveTo>
                  <a:pt x="243804" y="156916"/>
                </a:moveTo>
                <a:lnTo>
                  <a:pt x="241305" y="156916"/>
                </a:lnTo>
                <a:lnTo>
                  <a:pt x="237412" y="157926"/>
                </a:lnTo>
                <a:lnTo>
                  <a:pt x="243804" y="156916"/>
                </a:lnTo>
                <a:close/>
              </a:path>
              <a:path w="8498205" h="5282565">
                <a:moveTo>
                  <a:pt x="8251198" y="156451"/>
                </a:moveTo>
                <a:lnTo>
                  <a:pt x="8260379" y="157901"/>
                </a:lnTo>
                <a:lnTo>
                  <a:pt x="8256581" y="156916"/>
                </a:lnTo>
                <a:lnTo>
                  <a:pt x="8476423" y="156916"/>
                </a:lnTo>
                <a:lnTo>
                  <a:pt x="8476270" y="156598"/>
                </a:lnTo>
                <a:lnTo>
                  <a:pt x="8254036" y="156598"/>
                </a:lnTo>
                <a:lnTo>
                  <a:pt x="8251198" y="156451"/>
                </a:lnTo>
                <a:close/>
              </a:path>
              <a:path w="8498205" h="5282565">
                <a:moveTo>
                  <a:pt x="251862" y="155643"/>
                </a:moveTo>
                <a:lnTo>
                  <a:pt x="243920" y="156598"/>
                </a:lnTo>
                <a:lnTo>
                  <a:pt x="246750" y="156451"/>
                </a:lnTo>
                <a:lnTo>
                  <a:pt x="251862" y="155643"/>
                </a:lnTo>
                <a:close/>
              </a:path>
              <a:path w="8498205" h="5282565">
                <a:moveTo>
                  <a:pt x="246750" y="156451"/>
                </a:moveTo>
                <a:lnTo>
                  <a:pt x="243920" y="156598"/>
                </a:lnTo>
                <a:lnTo>
                  <a:pt x="245819" y="156598"/>
                </a:lnTo>
                <a:lnTo>
                  <a:pt x="246750" y="156451"/>
                </a:lnTo>
                <a:close/>
              </a:path>
              <a:path w="8498205" h="5282565">
                <a:moveTo>
                  <a:pt x="8246084" y="155643"/>
                </a:moveTo>
                <a:lnTo>
                  <a:pt x="8251198" y="156451"/>
                </a:lnTo>
                <a:lnTo>
                  <a:pt x="8254036" y="156598"/>
                </a:lnTo>
                <a:lnTo>
                  <a:pt x="8246084" y="155643"/>
                </a:lnTo>
                <a:close/>
              </a:path>
              <a:path w="8498205" h="5282565">
                <a:moveTo>
                  <a:pt x="8475813" y="155643"/>
                </a:moveTo>
                <a:lnTo>
                  <a:pt x="8246084" y="155643"/>
                </a:lnTo>
                <a:lnTo>
                  <a:pt x="8254036" y="156598"/>
                </a:lnTo>
                <a:lnTo>
                  <a:pt x="8476270" y="156598"/>
                </a:lnTo>
                <a:lnTo>
                  <a:pt x="8475813" y="155643"/>
                </a:lnTo>
                <a:close/>
              </a:path>
              <a:path w="8498205" h="5282565">
                <a:moveTo>
                  <a:pt x="8246084" y="155643"/>
                </a:moveTo>
                <a:lnTo>
                  <a:pt x="8235588" y="155643"/>
                </a:lnTo>
                <a:lnTo>
                  <a:pt x="8251198" y="156451"/>
                </a:lnTo>
                <a:lnTo>
                  <a:pt x="8246084" y="155643"/>
                </a:lnTo>
                <a:close/>
              </a:path>
              <a:path w="8498205" h="5282565">
                <a:moveTo>
                  <a:pt x="262288" y="155643"/>
                </a:moveTo>
                <a:lnTo>
                  <a:pt x="251862" y="155643"/>
                </a:lnTo>
                <a:lnTo>
                  <a:pt x="246750" y="156451"/>
                </a:lnTo>
                <a:lnTo>
                  <a:pt x="262288" y="155643"/>
                </a:lnTo>
                <a:close/>
              </a:path>
            </a:pathLst>
          </a:custGeom>
          <a:solidFill>
            <a:schemeClr val="tx2"/>
          </a:solidFill>
        </p:spPr>
        <p:txBody>
          <a:bodyPr wrap="square" lIns="0" tIns="0" rIns="0" bIns="0" rtlCol="0"/>
          <a:lstStyle/>
          <a:p>
            <a:endParaRPr/>
          </a:p>
        </p:txBody>
      </p:sp>
      <p:sp>
        <p:nvSpPr>
          <p:cNvPr id="5" name="object 5"/>
          <p:cNvSpPr/>
          <p:nvPr/>
        </p:nvSpPr>
        <p:spPr>
          <a:xfrm>
            <a:off x="5420885" y="5871553"/>
            <a:ext cx="1344295" cy="334010"/>
          </a:xfrm>
          <a:custGeom>
            <a:avLst/>
            <a:gdLst/>
            <a:ahLst/>
            <a:cxnLst/>
            <a:rect l="l" t="t" r="r" b="b"/>
            <a:pathLst>
              <a:path w="1344295" h="334010">
                <a:moveTo>
                  <a:pt x="0" y="333407"/>
                </a:moveTo>
                <a:lnTo>
                  <a:pt x="1343983" y="333407"/>
                </a:lnTo>
                <a:lnTo>
                  <a:pt x="1343983" y="0"/>
                </a:lnTo>
                <a:lnTo>
                  <a:pt x="0" y="0"/>
                </a:lnTo>
                <a:lnTo>
                  <a:pt x="0" y="333407"/>
                </a:lnTo>
                <a:close/>
              </a:path>
            </a:pathLst>
          </a:custGeom>
          <a:solidFill>
            <a:schemeClr val="tx2"/>
          </a:solidFill>
        </p:spPr>
        <p:txBody>
          <a:bodyPr wrap="square" lIns="0" tIns="0" rIns="0" bIns="0" rtlCol="0"/>
          <a:lstStyle/>
          <a:p>
            <a:endParaRPr/>
          </a:p>
        </p:txBody>
      </p:sp>
      <p:sp>
        <p:nvSpPr>
          <p:cNvPr id="6" name="object 6"/>
          <p:cNvSpPr/>
          <p:nvPr/>
        </p:nvSpPr>
        <p:spPr>
          <a:xfrm>
            <a:off x="4941359" y="6309390"/>
            <a:ext cx="2232660" cy="256540"/>
          </a:xfrm>
          <a:custGeom>
            <a:avLst/>
            <a:gdLst/>
            <a:ahLst/>
            <a:cxnLst/>
            <a:rect l="l" t="t" r="r" b="b"/>
            <a:pathLst>
              <a:path w="2232659" h="256540">
                <a:moveTo>
                  <a:pt x="2232105" y="256001"/>
                </a:moveTo>
                <a:lnTo>
                  <a:pt x="2232105" y="0"/>
                </a:lnTo>
                <a:lnTo>
                  <a:pt x="0" y="0"/>
                </a:lnTo>
                <a:lnTo>
                  <a:pt x="0" y="256001"/>
                </a:lnTo>
                <a:lnTo>
                  <a:pt x="2232105" y="256001"/>
                </a:lnTo>
                <a:close/>
              </a:path>
            </a:pathLst>
          </a:custGeom>
          <a:solidFill>
            <a:schemeClr val="tx2"/>
          </a:solidFill>
        </p:spPr>
        <p:txBody>
          <a:bodyPr wrap="square" lIns="0" tIns="0" rIns="0" bIns="0" rtlCol="0"/>
          <a:lstStyle/>
          <a:p>
            <a:endParaRPr/>
          </a:p>
        </p:txBody>
      </p:sp>
      <p:sp>
        <p:nvSpPr>
          <p:cNvPr id="7" name="object 7"/>
          <p:cNvSpPr/>
          <p:nvPr/>
        </p:nvSpPr>
        <p:spPr>
          <a:xfrm>
            <a:off x="2185141" y="979068"/>
            <a:ext cx="7745095" cy="4332605"/>
          </a:xfrm>
          <a:custGeom>
            <a:avLst/>
            <a:gdLst/>
            <a:ahLst/>
            <a:cxnLst/>
            <a:rect l="l" t="t" r="r" b="b"/>
            <a:pathLst>
              <a:path w="7745095" h="4332605">
                <a:moveTo>
                  <a:pt x="0" y="4332549"/>
                </a:moveTo>
                <a:lnTo>
                  <a:pt x="7745063" y="4332549"/>
                </a:lnTo>
                <a:lnTo>
                  <a:pt x="7745063" y="0"/>
                </a:lnTo>
                <a:lnTo>
                  <a:pt x="0" y="0"/>
                </a:lnTo>
                <a:lnTo>
                  <a:pt x="0" y="4332549"/>
                </a:lnTo>
                <a:close/>
              </a:path>
            </a:pathLst>
          </a:custGeom>
          <a:solidFill>
            <a:srgbClr val="E6EBA7"/>
          </a:solidFill>
        </p:spPr>
        <p:txBody>
          <a:bodyPr wrap="square" lIns="0" tIns="0" rIns="0" bIns="0" rtlCol="0"/>
          <a:lstStyle/>
          <a:p>
            <a:endParaRPr/>
          </a:p>
        </p:txBody>
      </p:sp>
      <p:sp>
        <p:nvSpPr>
          <p:cNvPr id="8" name="object 8"/>
          <p:cNvSpPr txBox="1">
            <a:spLocks noGrp="1"/>
          </p:cNvSpPr>
          <p:nvPr>
            <p:ph type="title"/>
          </p:nvPr>
        </p:nvSpPr>
        <p:spPr>
          <a:xfrm>
            <a:off x="3071169" y="1268729"/>
            <a:ext cx="6194425" cy="635000"/>
          </a:xfrm>
          <a:prstGeom prst="rect">
            <a:avLst/>
          </a:prstGeom>
        </p:spPr>
        <p:txBody>
          <a:bodyPr vert="horz" wrap="square" lIns="0" tIns="12065" rIns="0" bIns="0" rtlCol="0">
            <a:spAutoFit/>
          </a:bodyPr>
          <a:lstStyle/>
          <a:p>
            <a:pPr marL="12700">
              <a:lnSpc>
                <a:spcPct val="100000"/>
              </a:lnSpc>
              <a:spcBef>
                <a:spcPts val="95"/>
              </a:spcBef>
            </a:pPr>
            <a:r>
              <a:rPr sz="4000" spc="-25" dirty="0">
                <a:solidFill>
                  <a:schemeClr val="tx1">
                    <a:lumMod val="85000"/>
                    <a:lumOff val="15000"/>
                  </a:schemeClr>
                </a:solidFill>
                <a:latin typeface="Adobe Caslon Pro Bold" panose="0205070206050A020403" pitchFamily="18" charset="0"/>
              </a:rPr>
              <a:t>Pengaruh </a:t>
            </a:r>
            <a:r>
              <a:rPr sz="4000" spc="-5" dirty="0" err="1">
                <a:solidFill>
                  <a:schemeClr val="tx1">
                    <a:lumMod val="85000"/>
                    <a:lumOff val="15000"/>
                  </a:schemeClr>
                </a:solidFill>
                <a:latin typeface="Adobe Caslon Pro Bold" panose="0205070206050A020403" pitchFamily="18" charset="0"/>
              </a:rPr>
              <a:t>Piranti</a:t>
            </a:r>
            <a:r>
              <a:rPr sz="4000" spc="5" dirty="0">
                <a:solidFill>
                  <a:schemeClr val="tx1">
                    <a:lumMod val="85000"/>
                    <a:lumOff val="15000"/>
                  </a:schemeClr>
                </a:solidFill>
                <a:latin typeface="Adobe Caslon Pro Bold" panose="0205070206050A020403" pitchFamily="18" charset="0"/>
              </a:rPr>
              <a:t> </a:t>
            </a:r>
            <a:r>
              <a:rPr sz="4000" spc="-30" dirty="0" err="1" smtClean="0">
                <a:solidFill>
                  <a:schemeClr val="tx1">
                    <a:lumMod val="85000"/>
                    <a:lumOff val="15000"/>
                  </a:schemeClr>
                </a:solidFill>
                <a:latin typeface="Adobe Caslon Pro Bold" panose="0205070206050A020403" pitchFamily="18" charset="0"/>
              </a:rPr>
              <a:t>Interaktif</a:t>
            </a:r>
            <a:endParaRPr sz="4000" dirty="0">
              <a:solidFill>
                <a:schemeClr val="tx1">
                  <a:lumMod val="85000"/>
                  <a:lumOff val="15000"/>
                </a:schemeClr>
              </a:solidFill>
              <a:latin typeface="Adobe Caslon Pro Bold" panose="0205070206050A020403" pitchFamily="18" charset="0"/>
            </a:endParaRPr>
          </a:p>
        </p:txBody>
      </p:sp>
      <p:sp>
        <p:nvSpPr>
          <p:cNvPr id="10" name="object 10"/>
          <p:cNvSpPr/>
          <p:nvPr/>
        </p:nvSpPr>
        <p:spPr>
          <a:xfrm>
            <a:off x="656844" y="161544"/>
            <a:ext cx="2214372" cy="2214371"/>
          </a:xfrm>
          <a:prstGeom prst="rect">
            <a:avLst/>
          </a:prstGeom>
          <a: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a:blipFill>
        </p:spPr>
        <p:txBody>
          <a:bodyPr wrap="square" lIns="0" tIns="0" rIns="0" bIns="0" rtlCol="0"/>
          <a:lstStyle/>
          <a:p>
            <a:endParaRPr/>
          </a:p>
        </p:txBody>
      </p:sp>
      <p:sp>
        <p:nvSpPr>
          <p:cNvPr id="12" name="TextBox 11"/>
          <p:cNvSpPr txBox="1"/>
          <p:nvPr/>
        </p:nvSpPr>
        <p:spPr>
          <a:xfrm>
            <a:off x="2619281" y="2271496"/>
            <a:ext cx="7098202" cy="2554545"/>
          </a:xfrm>
          <a:prstGeom prst="rect">
            <a:avLst/>
          </a:prstGeom>
          <a:noFill/>
        </p:spPr>
        <p:txBody>
          <a:bodyPr wrap="square" rtlCol="0">
            <a:spAutoFit/>
          </a:bodyPr>
          <a:lstStyle/>
          <a:p>
            <a:pPr algn="just"/>
            <a:r>
              <a:rPr lang="en-US" sz="2000" b="1" dirty="0" err="1">
                <a:latin typeface="Yu Gothic UI Light" panose="020B0300000000000000" pitchFamily="34" charset="-128"/>
                <a:ea typeface="Yu Gothic UI Light" panose="020B0300000000000000" pitchFamily="34" charset="-128"/>
              </a:rPr>
              <a:t>Semakin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meningkatnya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interaksi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kita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dengan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perangkat</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komputer</a:t>
            </a:r>
            <a:r>
              <a:rPr lang="en-US" sz="2000" b="1" dirty="0">
                <a:latin typeface="Yu Gothic UI Light" panose="020B0300000000000000" pitchFamily="34" charset="-128"/>
                <a:ea typeface="Yu Gothic UI Light" panose="020B0300000000000000" pitchFamily="34" charset="-128"/>
              </a:rPr>
              <a:t> di </a:t>
            </a:r>
            <a:r>
              <a:rPr lang="en-US" sz="2000" b="1" dirty="0" err="1">
                <a:latin typeface="Yu Gothic UI Light" panose="020B0300000000000000" pitchFamily="34" charset="-128"/>
                <a:ea typeface="Yu Gothic UI Light" panose="020B0300000000000000" pitchFamily="34" charset="-128"/>
              </a:rPr>
              <a:t>satu</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sisi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menggembirakan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karena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tentunya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ada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nilai-nilai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efisiensi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dan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efektivitas</a:t>
            </a:r>
            <a:r>
              <a:rPr lang="en-US" sz="2000" b="1" dirty="0">
                <a:latin typeface="Yu Gothic UI Light" panose="020B0300000000000000" pitchFamily="34" charset="-128"/>
                <a:ea typeface="Yu Gothic UI Light" panose="020B0300000000000000" pitchFamily="34" charset="-128"/>
              </a:rPr>
              <a:t> yang </a:t>
            </a:r>
            <a:r>
              <a:rPr lang="en-US" sz="2000" b="1" dirty="0" err="1">
                <a:latin typeface="Yu Gothic UI Light" panose="020B0300000000000000" pitchFamily="34" charset="-128"/>
                <a:ea typeface="Yu Gothic UI Light" panose="020B0300000000000000" pitchFamily="34" charset="-128"/>
              </a:rPr>
              <a:t>akan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kita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peroleh</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tetapi</a:t>
            </a:r>
            <a:r>
              <a:rPr lang="en-US" sz="2000" b="1" dirty="0">
                <a:latin typeface="Yu Gothic UI Light" panose="020B0300000000000000" pitchFamily="34" charset="-128"/>
                <a:ea typeface="Yu Gothic UI Light" panose="020B0300000000000000" pitchFamily="34" charset="-128"/>
              </a:rPr>
              <a:t> di </a:t>
            </a:r>
            <a:r>
              <a:rPr lang="en-US" sz="2000" b="1" dirty="0" err="1">
                <a:latin typeface="Yu Gothic UI Light" panose="020B0300000000000000" pitchFamily="34" charset="-128"/>
                <a:ea typeface="Yu Gothic UI Light" panose="020B0300000000000000" pitchFamily="34" charset="-128"/>
              </a:rPr>
              <a:t>sisi</a:t>
            </a:r>
            <a:r>
              <a:rPr lang="en-US" sz="2000" b="1" dirty="0">
                <a:latin typeface="Yu Gothic UI Light" panose="020B0300000000000000" pitchFamily="34" charset="-128"/>
                <a:ea typeface="Yu Gothic UI Light" panose="020B0300000000000000" pitchFamily="34" charset="-128"/>
              </a:rPr>
              <a:t> lain </a:t>
            </a:r>
            <a:r>
              <a:rPr lang="en-US" sz="2000" b="1" dirty="0" err="1">
                <a:latin typeface="Yu Gothic UI Light" panose="020B0300000000000000" pitchFamily="34" charset="-128"/>
                <a:ea typeface="Yu Gothic UI Light" panose="020B0300000000000000" pitchFamily="34" charset="-128"/>
              </a:rPr>
              <a:t>ada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aspek</a:t>
            </a:r>
            <a:r>
              <a:rPr lang="en-US" sz="2000" b="1" dirty="0">
                <a:latin typeface="Yu Gothic UI Light" panose="020B0300000000000000" pitchFamily="34" charset="-128"/>
                <a:ea typeface="Yu Gothic UI Light" panose="020B0300000000000000" pitchFamily="34" charset="-128"/>
              </a:rPr>
              <a:t> yang </a:t>
            </a:r>
            <a:r>
              <a:rPr lang="en-US" sz="2000" b="1" dirty="0" err="1">
                <a:latin typeface="Yu Gothic UI Light" panose="020B0300000000000000" pitchFamily="34" charset="-128"/>
                <a:ea typeface="Yu Gothic UI Light" panose="020B0300000000000000" pitchFamily="34" charset="-128"/>
              </a:rPr>
              <a:t>membahayakan</a:t>
            </a:r>
            <a:r>
              <a:rPr lang="en-US" sz="2000" b="1" dirty="0">
                <a:latin typeface="Yu Gothic UI Light" panose="020B0300000000000000" pitchFamily="34" charset="-128"/>
                <a:ea typeface="Yu Gothic UI Light" panose="020B0300000000000000" pitchFamily="34" charset="-128"/>
              </a:rPr>
              <a:t> yang </a:t>
            </a:r>
            <a:r>
              <a:rPr lang="en-US" sz="2000" b="1" dirty="0" err="1">
                <a:latin typeface="Yu Gothic UI Light" panose="020B0300000000000000" pitchFamily="34" charset="-128"/>
                <a:ea typeface="Yu Gothic UI Light" panose="020B0300000000000000" pitchFamily="34" charset="-128"/>
              </a:rPr>
              <a:t>juga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akan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meningkat</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dan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perlu</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segera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kita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antisipasi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yaitu</a:t>
            </a:r>
            <a:r>
              <a:rPr lang="en-US" sz="2000" b="1" dirty="0">
                <a:latin typeface="Yu Gothic UI Light" panose="020B0300000000000000" pitchFamily="34" charset="-128"/>
                <a:ea typeface="Yu Gothic UI Light" panose="020B0300000000000000" pitchFamily="34" charset="-128"/>
              </a:rPr>
              <a:t> : </a:t>
            </a:r>
            <a:r>
              <a:rPr lang="en-US" sz="2000" b="1" dirty="0" err="1">
                <a:latin typeface="Yu Gothic UI Light" panose="020B0300000000000000" pitchFamily="34" charset="-128"/>
                <a:ea typeface="Yu Gothic UI Light" panose="020B0300000000000000" pitchFamily="34" charset="-128"/>
              </a:rPr>
              <a:t>kesehatan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kerja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Walaupun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kesehatan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kerja</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dipengaruhi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oleh</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banyak</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faktor</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tetapi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bagi</a:t>
            </a:r>
            <a:r>
              <a:rPr lang="en-US" sz="2000" b="1" dirty="0">
                <a:latin typeface="Yu Gothic UI Light" panose="020B0300000000000000" pitchFamily="34" charset="-128"/>
                <a:ea typeface="Yu Gothic UI Light" panose="020B0300000000000000" pitchFamily="34" charset="-128"/>
              </a:rPr>
              <a:t> orang yang </a:t>
            </a:r>
            <a:r>
              <a:rPr lang="en-US" sz="2000" b="1" dirty="0" err="1">
                <a:latin typeface="Yu Gothic UI Light" panose="020B0300000000000000" pitchFamily="34" charset="-128"/>
                <a:ea typeface="Yu Gothic UI Light" panose="020B0300000000000000" pitchFamily="34" charset="-128"/>
              </a:rPr>
              <a:t>memiliki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intensitas</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pemakaian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komputer</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tinggi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komputer</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menjadi</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faktor</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penyebab</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gangguan</a:t>
            </a:r>
            <a:r>
              <a:rPr lang="en-US" sz="2000" b="1" dirty="0">
                <a:latin typeface="Yu Gothic UI Light" panose="020B0300000000000000" pitchFamily="34" charset="-128"/>
                <a:ea typeface="Yu Gothic UI Light" panose="020B0300000000000000" pitchFamily="34" charset="-128"/>
              </a:rPr>
              <a:t> </a:t>
            </a:r>
            <a:r>
              <a:rPr lang="en-US" sz="2000" b="1" dirty="0" err="1">
                <a:latin typeface="Yu Gothic UI Light" panose="020B0300000000000000" pitchFamily="34" charset="-128"/>
                <a:ea typeface="Yu Gothic UI Light" panose="020B0300000000000000" pitchFamily="34" charset="-128"/>
              </a:rPr>
              <a:t>kesehatan</a:t>
            </a:r>
            <a:r>
              <a:rPr lang="en-US" sz="2000" b="1" dirty="0">
                <a:latin typeface="Yu Gothic UI Light" panose="020B0300000000000000" pitchFamily="34" charset="-128"/>
                <a:ea typeface="Yu Gothic UI Light" panose="020B0300000000000000" pitchFamily="34" charset="-128"/>
              </a:rPr>
              <a:t> yang paling </a:t>
            </a:r>
            <a:r>
              <a:rPr lang="en-US" sz="2000" b="1" dirty="0" err="1" smtClean="0">
                <a:latin typeface="Yu Gothic UI Light" panose="020B0300000000000000" pitchFamily="34" charset="-128"/>
                <a:ea typeface="Yu Gothic UI Light" panose="020B0300000000000000" pitchFamily="34" charset="-128"/>
              </a:rPr>
              <a:t>tinggi</a:t>
            </a:r>
            <a:r>
              <a:rPr lang="en-US" sz="2000" b="1" dirty="0" smtClean="0">
                <a:latin typeface="Yu Gothic UI Light" panose="020B0300000000000000" pitchFamily="34" charset="-128"/>
                <a:ea typeface="Yu Gothic UI Light" panose="020B0300000000000000" pitchFamily="34" charset="-128"/>
              </a:rPr>
              <a:t>.</a:t>
            </a:r>
            <a:endParaRPr lang="en-US" sz="2000" b="1" dirty="0">
              <a:latin typeface="Yu Gothic UI Light" panose="020B0300000000000000" pitchFamily="34" charset="-128"/>
              <a:ea typeface="Yu Gothic UI Light" panose="020B0300000000000000" pitchFamily="34" charset="-128"/>
            </a:endParaRPr>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11015"/>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chemeClr val="accent3">
              <a:lumMod val="40000"/>
              <a:lumOff val="60000"/>
            </a:schemeClr>
          </a:solidFill>
        </p:spPr>
        <p:txBody>
          <a:bodyPr wrap="square" lIns="0" tIns="0" rIns="0" bIns="0" rtlCol="0"/>
          <a:lstStyle/>
          <a:p>
            <a:endParaRPr/>
          </a:p>
        </p:txBody>
      </p:sp>
      <p:sp>
        <p:nvSpPr>
          <p:cNvPr id="3" name="object 3"/>
          <p:cNvSpPr/>
          <p:nvPr/>
        </p:nvSpPr>
        <p:spPr>
          <a:xfrm>
            <a:off x="1923507" y="581876"/>
            <a:ext cx="8343900" cy="5126990"/>
          </a:xfrm>
          <a:custGeom>
            <a:avLst/>
            <a:gdLst/>
            <a:ahLst/>
            <a:cxnLst/>
            <a:rect l="l" t="t" r="r" b="b"/>
            <a:pathLst>
              <a:path w="8343900" h="5126990">
                <a:moveTo>
                  <a:pt x="8162546" y="0"/>
                </a:moveTo>
                <a:lnTo>
                  <a:pt x="181250" y="0"/>
                </a:lnTo>
                <a:lnTo>
                  <a:pt x="133210" y="6573"/>
                </a:lnTo>
                <a:lnTo>
                  <a:pt x="89954" y="25109"/>
                </a:lnTo>
                <a:lnTo>
                  <a:pt x="53242" y="53830"/>
                </a:lnTo>
                <a:lnTo>
                  <a:pt x="24838" y="90959"/>
                </a:lnTo>
                <a:lnTo>
                  <a:pt x="6503" y="134720"/>
                </a:lnTo>
                <a:lnTo>
                  <a:pt x="0" y="183334"/>
                </a:lnTo>
                <a:lnTo>
                  <a:pt x="0" y="4943473"/>
                </a:lnTo>
                <a:lnTo>
                  <a:pt x="6503" y="4992021"/>
                </a:lnTo>
                <a:lnTo>
                  <a:pt x="24838" y="5035736"/>
                </a:lnTo>
                <a:lnTo>
                  <a:pt x="53242" y="5072838"/>
                </a:lnTo>
                <a:lnTo>
                  <a:pt x="89954" y="5101545"/>
                </a:lnTo>
                <a:lnTo>
                  <a:pt x="133210" y="5120076"/>
                </a:lnTo>
                <a:lnTo>
                  <a:pt x="181250" y="5126649"/>
                </a:lnTo>
                <a:lnTo>
                  <a:pt x="8162546" y="5126649"/>
                </a:lnTo>
                <a:lnTo>
                  <a:pt x="8210654" y="5120076"/>
                </a:lnTo>
                <a:lnTo>
                  <a:pt x="8253939" y="5101545"/>
                </a:lnTo>
                <a:lnTo>
                  <a:pt x="8290650" y="5072838"/>
                </a:lnTo>
                <a:lnTo>
                  <a:pt x="8319038" y="5035736"/>
                </a:lnTo>
                <a:lnTo>
                  <a:pt x="8337353" y="4992021"/>
                </a:lnTo>
                <a:lnTo>
                  <a:pt x="8343847" y="4943473"/>
                </a:lnTo>
                <a:lnTo>
                  <a:pt x="8343847" y="183334"/>
                </a:lnTo>
                <a:lnTo>
                  <a:pt x="8337353" y="134720"/>
                </a:lnTo>
                <a:lnTo>
                  <a:pt x="8319038" y="90959"/>
                </a:lnTo>
                <a:lnTo>
                  <a:pt x="8290650" y="53830"/>
                </a:lnTo>
                <a:lnTo>
                  <a:pt x="8253939" y="25109"/>
                </a:lnTo>
                <a:lnTo>
                  <a:pt x="8210654" y="6573"/>
                </a:lnTo>
                <a:lnTo>
                  <a:pt x="8162546" y="0"/>
                </a:lnTo>
                <a:close/>
              </a:path>
            </a:pathLst>
          </a:custGeom>
          <a:solidFill>
            <a:schemeClr val="accent4">
              <a:lumMod val="60000"/>
              <a:lumOff val="40000"/>
            </a:schemeClr>
          </a:solidFill>
        </p:spPr>
        <p:txBody>
          <a:bodyPr wrap="square" lIns="0" tIns="0" rIns="0" bIns="0" rtlCol="0"/>
          <a:lstStyle/>
          <a:p>
            <a:endParaRPr/>
          </a:p>
        </p:txBody>
      </p:sp>
      <p:sp>
        <p:nvSpPr>
          <p:cNvPr id="4" name="object 4"/>
          <p:cNvSpPr/>
          <p:nvPr/>
        </p:nvSpPr>
        <p:spPr>
          <a:xfrm>
            <a:off x="1846648" y="504214"/>
            <a:ext cx="8498205" cy="5282565"/>
          </a:xfrm>
          <a:custGeom>
            <a:avLst/>
            <a:gdLst/>
            <a:ahLst/>
            <a:cxnLst/>
            <a:rect l="l" t="t" r="r" b="b"/>
            <a:pathLst>
              <a:path w="8498205" h="5282565">
                <a:moveTo>
                  <a:pt x="8241631" y="0"/>
                </a:moveTo>
                <a:lnTo>
                  <a:pt x="256353" y="0"/>
                </a:lnTo>
                <a:lnTo>
                  <a:pt x="232014" y="1273"/>
                </a:lnTo>
                <a:lnTo>
                  <a:pt x="181571" y="11776"/>
                </a:lnTo>
                <a:lnTo>
                  <a:pt x="135320" y="31510"/>
                </a:lnTo>
                <a:lnTo>
                  <a:pt x="75510" y="76389"/>
                </a:lnTo>
                <a:lnTo>
                  <a:pt x="45105" y="113629"/>
                </a:lnTo>
                <a:lnTo>
                  <a:pt x="20445" y="159462"/>
                </a:lnTo>
                <a:lnTo>
                  <a:pt x="5280" y="208797"/>
                </a:lnTo>
                <a:lnTo>
                  <a:pt x="0" y="259087"/>
                </a:lnTo>
                <a:lnTo>
                  <a:pt x="0" y="5023173"/>
                </a:lnTo>
                <a:lnTo>
                  <a:pt x="5280" y="5073367"/>
                </a:lnTo>
                <a:lnTo>
                  <a:pt x="20506" y="5123084"/>
                </a:lnTo>
                <a:lnTo>
                  <a:pt x="45105" y="5168567"/>
                </a:lnTo>
                <a:lnTo>
                  <a:pt x="75510" y="5205871"/>
                </a:lnTo>
                <a:lnTo>
                  <a:pt x="112352" y="5236522"/>
                </a:lnTo>
                <a:lnTo>
                  <a:pt x="157929" y="5261731"/>
                </a:lnTo>
                <a:lnTo>
                  <a:pt x="206107" y="5277008"/>
                </a:lnTo>
                <a:lnTo>
                  <a:pt x="256350" y="5282356"/>
                </a:lnTo>
                <a:lnTo>
                  <a:pt x="8241631" y="5282356"/>
                </a:lnTo>
                <a:lnTo>
                  <a:pt x="8291887" y="5277008"/>
                </a:lnTo>
                <a:lnTo>
                  <a:pt x="8339916" y="5261731"/>
                </a:lnTo>
                <a:lnTo>
                  <a:pt x="8385718" y="5236522"/>
                </a:lnTo>
                <a:lnTo>
                  <a:pt x="8422615" y="5205871"/>
                </a:lnTo>
                <a:lnTo>
                  <a:pt x="8452832" y="5168567"/>
                </a:lnTo>
                <a:lnTo>
                  <a:pt x="8475829" y="5126744"/>
                </a:lnTo>
                <a:lnTo>
                  <a:pt x="262292" y="5126744"/>
                </a:lnTo>
                <a:lnTo>
                  <a:pt x="258332" y="5126649"/>
                </a:lnTo>
                <a:lnTo>
                  <a:pt x="260455" y="5126649"/>
                </a:lnTo>
                <a:lnTo>
                  <a:pt x="259842" y="5126617"/>
                </a:lnTo>
                <a:lnTo>
                  <a:pt x="251862" y="5126617"/>
                </a:lnTo>
                <a:lnTo>
                  <a:pt x="243923" y="5125789"/>
                </a:lnTo>
                <a:lnTo>
                  <a:pt x="246624" y="5125789"/>
                </a:lnTo>
                <a:lnTo>
                  <a:pt x="243804" y="5125344"/>
                </a:lnTo>
                <a:lnTo>
                  <a:pt x="241305" y="5125344"/>
                </a:lnTo>
                <a:lnTo>
                  <a:pt x="233732" y="5123752"/>
                </a:lnTo>
                <a:lnTo>
                  <a:pt x="235257" y="5123752"/>
                </a:lnTo>
                <a:lnTo>
                  <a:pt x="232717" y="5123084"/>
                </a:lnTo>
                <a:lnTo>
                  <a:pt x="231245" y="5123084"/>
                </a:lnTo>
                <a:lnTo>
                  <a:pt x="224129" y="5120824"/>
                </a:lnTo>
                <a:lnTo>
                  <a:pt x="225164" y="5120824"/>
                </a:lnTo>
                <a:lnTo>
                  <a:pt x="222253" y="5119742"/>
                </a:lnTo>
                <a:lnTo>
                  <a:pt x="221295" y="5119742"/>
                </a:lnTo>
                <a:lnTo>
                  <a:pt x="214546" y="5116877"/>
                </a:lnTo>
                <a:lnTo>
                  <a:pt x="215391" y="5116877"/>
                </a:lnTo>
                <a:lnTo>
                  <a:pt x="213423" y="5115922"/>
                </a:lnTo>
                <a:lnTo>
                  <a:pt x="212469" y="5115922"/>
                </a:lnTo>
                <a:lnTo>
                  <a:pt x="206992" y="5112899"/>
                </a:lnTo>
                <a:lnTo>
                  <a:pt x="206158" y="5112899"/>
                </a:lnTo>
                <a:lnTo>
                  <a:pt x="197440" y="5106597"/>
                </a:lnTo>
                <a:lnTo>
                  <a:pt x="198587" y="5106597"/>
                </a:lnTo>
                <a:lnTo>
                  <a:pt x="191934" y="5101058"/>
                </a:lnTo>
                <a:lnTo>
                  <a:pt x="189679" y="5101058"/>
                </a:lnTo>
                <a:lnTo>
                  <a:pt x="179202" y="5090459"/>
                </a:lnTo>
                <a:lnTo>
                  <a:pt x="181038" y="5090459"/>
                </a:lnTo>
                <a:lnTo>
                  <a:pt x="174811" y="5082820"/>
                </a:lnTo>
                <a:lnTo>
                  <a:pt x="173829" y="5082820"/>
                </a:lnTo>
                <a:lnTo>
                  <a:pt x="167493" y="5073845"/>
                </a:lnTo>
                <a:lnTo>
                  <a:pt x="168016" y="5073845"/>
                </a:lnTo>
                <a:lnTo>
                  <a:pt x="164764" y="5067797"/>
                </a:lnTo>
                <a:lnTo>
                  <a:pt x="165171" y="5067797"/>
                </a:lnTo>
                <a:lnTo>
                  <a:pt x="163821" y="5064964"/>
                </a:lnTo>
                <a:lnTo>
                  <a:pt x="163466" y="5064964"/>
                </a:lnTo>
                <a:lnTo>
                  <a:pt x="160725" y="5058471"/>
                </a:lnTo>
                <a:lnTo>
                  <a:pt x="161056" y="5058471"/>
                </a:lnTo>
                <a:lnTo>
                  <a:pt x="160513" y="5057007"/>
                </a:lnTo>
                <a:lnTo>
                  <a:pt x="159949" y="5057007"/>
                </a:lnTo>
                <a:lnTo>
                  <a:pt x="157264" y="5048254"/>
                </a:lnTo>
                <a:lnTo>
                  <a:pt x="157821" y="5048254"/>
                </a:lnTo>
                <a:lnTo>
                  <a:pt x="157194" y="5045676"/>
                </a:lnTo>
                <a:lnTo>
                  <a:pt x="156917" y="5045676"/>
                </a:lnTo>
                <a:lnTo>
                  <a:pt x="155655" y="5039342"/>
                </a:lnTo>
                <a:lnTo>
                  <a:pt x="155918" y="5039342"/>
                </a:lnTo>
                <a:lnTo>
                  <a:pt x="155350" y="5035745"/>
                </a:lnTo>
                <a:lnTo>
                  <a:pt x="154913" y="5035745"/>
                </a:lnTo>
                <a:lnTo>
                  <a:pt x="154055" y="5027534"/>
                </a:lnTo>
                <a:lnTo>
                  <a:pt x="154493" y="5027534"/>
                </a:lnTo>
                <a:lnTo>
                  <a:pt x="154166" y="5021168"/>
                </a:lnTo>
                <a:lnTo>
                  <a:pt x="153959" y="265134"/>
                </a:lnTo>
                <a:lnTo>
                  <a:pt x="154061" y="260996"/>
                </a:lnTo>
                <a:lnTo>
                  <a:pt x="154486" y="254949"/>
                </a:lnTo>
                <a:lnTo>
                  <a:pt x="154055" y="254949"/>
                </a:lnTo>
                <a:lnTo>
                  <a:pt x="154913" y="246673"/>
                </a:lnTo>
                <a:lnTo>
                  <a:pt x="155360" y="246673"/>
                </a:lnTo>
                <a:lnTo>
                  <a:pt x="155963" y="242854"/>
                </a:lnTo>
                <a:lnTo>
                  <a:pt x="155655" y="242854"/>
                </a:lnTo>
                <a:lnTo>
                  <a:pt x="156917" y="236807"/>
                </a:lnTo>
                <a:lnTo>
                  <a:pt x="157138" y="236807"/>
                </a:lnTo>
                <a:lnTo>
                  <a:pt x="157841" y="233942"/>
                </a:lnTo>
                <a:lnTo>
                  <a:pt x="157264" y="233942"/>
                </a:lnTo>
                <a:lnTo>
                  <a:pt x="159949" y="225348"/>
                </a:lnTo>
                <a:lnTo>
                  <a:pt x="160485" y="225348"/>
                </a:lnTo>
                <a:lnTo>
                  <a:pt x="161081" y="223757"/>
                </a:lnTo>
                <a:lnTo>
                  <a:pt x="160725" y="223757"/>
                </a:lnTo>
                <a:lnTo>
                  <a:pt x="163466" y="217391"/>
                </a:lnTo>
                <a:lnTo>
                  <a:pt x="163778" y="217391"/>
                </a:lnTo>
                <a:lnTo>
                  <a:pt x="165152" y="214526"/>
                </a:lnTo>
                <a:lnTo>
                  <a:pt x="164764" y="214526"/>
                </a:lnTo>
                <a:lnTo>
                  <a:pt x="168016" y="208479"/>
                </a:lnTo>
                <a:lnTo>
                  <a:pt x="167493" y="208479"/>
                </a:lnTo>
                <a:lnTo>
                  <a:pt x="173829" y="199567"/>
                </a:lnTo>
                <a:lnTo>
                  <a:pt x="174801" y="199567"/>
                </a:lnTo>
                <a:lnTo>
                  <a:pt x="181066" y="191928"/>
                </a:lnTo>
                <a:lnTo>
                  <a:pt x="179202" y="191928"/>
                </a:lnTo>
                <a:lnTo>
                  <a:pt x="189679" y="181424"/>
                </a:lnTo>
                <a:lnTo>
                  <a:pt x="191731" y="181424"/>
                </a:lnTo>
                <a:lnTo>
                  <a:pt x="198565" y="175695"/>
                </a:lnTo>
                <a:lnTo>
                  <a:pt x="197440" y="175695"/>
                </a:lnTo>
                <a:lnTo>
                  <a:pt x="206158" y="169329"/>
                </a:lnTo>
                <a:lnTo>
                  <a:pt x="207280" y="169329"/>
                </a:lnTo>
                <a:lnTo>
                  <a:pt x="212469" y="166465"/>
                </a:lnTo>
                <a:lnTo>
                  <a:pt x="213423" y="166465"/>
                </a:lnTo>
                <a:lnTo>
                  <a:pt x="215391" y="165510"/>
                </a:lnTo>
                <a:lnTo>
                  <a:pt x="214546" y="165510"/>
                </a:lnTo>
                <a:lnTo>
                  <a:pt x="221295" y="162645"/>
                </a:lnTo>
                <a:lnTo>
                  <a:pt x="222060" y="162645"/>
                </a:lnTo>
                <a:lnTo>
                  <a:pt x="225400" y="161372"/>
                </a:lnTo>
                <a:lnTo>
                  <a:pt x="224129" y="161372"/>
                </a:lnTo>
                <a:lnTo>
                  <a:pt x="231245" y="159144"/>
                </a:lnTo>
                <a:lnTo>
                  <a:pt x="232717" y="159144"/>
                </a:lnTo>
                <a:lnTo>
                  <a:pt x="235171" y="158507"/>
                </a:lnTo>
                <a:lnTo>
                  <a:pt x="233732" y="158507"/>
                </a:lnTo>
                <a:lnTo>
                  <a:pt x="241305" y="156916"/>
                </a:lnTo>
                <a:lnTo>
                  <a:pt x="243804" y="156916"/>
                </a:lnTo>
                <a:lnTo>
                  <a:pt x="245819" y="156598"/>
                </a:lnTo>
                <a:lnTo>
                  <a:pt x="243920" y="156598"/>
                </a:lnTo>
                <a:lnTo>
                  <a:pt x="251862" y="155643"/>
                </a:lnTo>
                <a:lnTo>
                  <a:pt x="8475813" y="155643"/>
                </a:lnTo>
                <a:lnTo>
                  <a:pt x="8466827" y="136864"/>
                </a:lnTo>
                <a:lnTo>
                  <a:pt x="8422615" y="76389"/>
                </a:lnTo>
                <a:lnTo>
                  <a:pt x="8385718" y="45833"/>
                </a:lnTo>
                <a:lnTo>
                  <a:pt x="8339916" y="20688"/>
                </a:lnTo>
                <a:lnTo>
                  <a:pt x="8291887" y="5410"/>
                </a:lnTo>
                <a:lnTo>
                  <a:pt x="8265805" y="1273"/>
                </a:lnTo>
                <a:lnTo>
                  <a:pt x="8241631" y="0"/>
                </a:lnTo>
                <a:close/>
              </a:path>
              <a:path w="8498205" h="5282565">
                <a:moveTo>
                  <a:pt x="260455" y="5126649"/>
                </a:moveTo>
                <a:lnTo>
                  <a:pt x="258332" y="5126649"/>
                </a:lnTo>
                <a:lnTo>
                  <a:pt x="262292" y="5126744"/>
                </a:lnTo>
                <a:lnTo>
                  <a:pt x="260455" y="5126649"/>
                </a:lnTo>
                <a:close/>
              </a:path>
              <a:path w="8498205" h="5282565">
                <a:moveTo>
                  <a:pt x="8237433" y="5126649"/>
                </a:moveTo>
                <a:lnTo>
                  <a:pt x="260455" y="5126649"/>
                </a:lnTo>
                <a:lnTo>
                  <a:pt x="262292" y="5126744"/>
                </a:lnTo>
                <a:lnTo>
                  <a:pt x="8235588" y="5126744"/>
                </a:lnTo>
                <a:lnTo>
                  <a:pt x="8237433" y="5126649"/>
                </a:lnTo>
                <a:close/>
              </a:path>
              <a:path w="8498205" h="5282565">
                <a:moveTo>
                  <a:pt x="8250000" y="5125998"/>
                </a:moveTo>
                <a:lnTo>
                  <a:pt x="8235588" y="5126744"/>
                </a:lnTo>
                <a:lnTo>
                  <a:pt x="8239723" y="5126649"/>
                </a:lnTo>
                <a:lnTo>
                  <a:pt x="8475874" y="5126649"/>
                </a:lnTo>
                <a:lnTo>
                  <a:pt x="8246084" y="5126617"/>
                </a:lnTo>
                <a:lnTo>
                  <a:pt x="8250000" y="5125998"/>
                </a:lnTo>
                <a:close/>
              </a:path>
              <a:path w="8498205" h="5282565">
                <a:moveTo>
                  <a:pt x="8475874" y="5126649"/>
                </a:moveTo>
                <a:lnTo>
                  <a:pt x="8239723" y="5126649"/>
                </a:lnTo>
                <a:lnTo>
                  <a:pt x="8235588" y="5126744"/>
                </a:lnTo>
                <a:lnTo>
                  <a:pt x="8475829" y="5126744"/>
                </a:lnTo>
                <a:close/>
              </a:path>
              <a:path w="8498205" h="5282565">
                <a:moveTo>
                  <a:pt x="243923" y="5125789"/>
                </a:moveTo>
                <a:lnTo>
                  <a:pt x="251862" y="5126617"/>
                </a:lnTo>
                <a:lnTo>
                  <a:pt x="247942" y="5125998"/>
                </a:lnTo>
                <a:lnTo>
                  <a:pt x="243923" y="5125789"/>
                </a:lnTo>
                <a:close/>
              </a:path>
              <a:path w="8498205" h="5282565">
                <a:moveTo>
                  <a:pt x="247949" y="5125999"/>
                </a:moveTo>
                <a:lnTo>
                  <a:pt x="251862" y="5126617"/>
                </a:lnTo>
                <a:lnTo>
                  <a:pt x="259842" y="5126617"/>
                </a:lnTo>
                <a:lnTo>
                  <a:pt x="247949" y="5125999"/>
                </a:lnTo>
                <a:close/>
              </a:path>
              <a:path w="8498205" h="5282565">
                <a:moveTo>
                  <a:pt x="8254036" y="5125789"/>
                </a:moveTo>
                <a:lnTo>
                  <a:pt x="8249997" y="5125999"/>
                </a:lnTo>
                <a:lnTo>
                  <a:pt x="8246084" y="5126617"/>
                </a:lnTo>
                <a:lnTo>
                  <a:pt x="8254036" y="5125789"/>
                </a:lnTo>
                <a:close/>
              </a:path>
              <a:path w="8498205" h="5282565">
                <a:moveTo>
                  <a:pt x="8476286" y="5125789"/>
                </a:moveTo>
                <a:lnTo>
                  <a:pt x="8254036" y="5125789"/>
                </a:lnTo>
                <a:lnTo>
                  <a:pt x="8246084" y="5126617"/>
                </a:lnTo>
                <a:lnTo>
                  <a:pt x="8475890" y="5126617"/>
                </a:lnTo>
                <a:lnTo>
                  <a:pt x="8476286" y="5125789"/>
                </a:lnTo>
                <a:close/>
              </a:path>
              <a:path w="8498205" h="5282565">
                <a:moveTo>
                  <a:pt x="246624" y="5125789"/>
                </a:moveTo>
                <a:lnTo>
                  <a:pt x="243923" y="5125789"/>
                </a:lnTo>
                <a:lnTo>
                  <a:pt x="247949" y="5125999"/>
                </a:lnTo>
                <a:lnTo>
                  <a:pt x="246624" y="5125789"/>
                </a:lnTo>
                <a:close/>
              </a:path>
              <a:path w="8498205" h="5282565">
                <a:moveTo>
                  <a:pt x="8260245" y="5124379"/>
                </a:moveTo>
                <a:lnTo>
                  <a:pt x="8250000" y="5125998"/>
                </a:lnTo>
                <a:lnTo>
                  <a:pt x="8254036" y="5125789"/>
                </a:lnTo>
                <a:lnTo>
                  <a:pt x="8476286" y="5125789"/>
                </a:lnTo>
                <a:lnTo>
                  <a:pt x="8476499" y="5125344"/>
                </a:lnTo>
                <a:lnTo>
                  <a:pt x="8256581" y="5125344"/>
                </a:lnTo>
                <a:lnTo>
                  <a:pt x="8260245" y="5124379"/>
                </a:lnTo>
                <a:close/>
              </a:path>
              <a:path w="8498205" h="5282565">
                <a:moveTo>
                  <a:pt x="233732" y="5123752"/>
                </a:moveTo>
                <a:lnTo>
                  <a:pt x="241305" y="5125344"/>
                </a:lnTo>
                <a:lnTo>
                  <a:pt x="237550" y="5124356"/>
                </a:lnTo>
                <a:lnTo>
                  <a:pt x="233732" y="5123752"/>
                </a:lnTo>
                <a:close/>
              </a:path>
              <a:path w="8498205" h="5282565">
                <a:moveTo>
                  <a:pt x="237550" y="5124356"/>
                </a:moveTo>
                <a:lnTo>
                  <a:pt x="241305" y="5125344"/>
                </a:lnTo>
                <a:lnTo>
                  <a:pt x="243804" y="5125344"/>
                </a:lnTo>
                <a:lnTo>
                  <a:pt x="237550" y="5124356"/>
                </a:lnTo>
                <a:close/>
              </a:path>
              <a:path w="8498205" h="5282565">
                <a:moveTo>
                  <a:pt x="8264215" y="5123752"/>
                </a:moveTo>
                <a:lnTo>
                  <a:pt x="8260245" y="5124379"/>
                </a:lnTo>
                <a:lnTo>
                  <a:pt x="8256581" y="5125344"/>
                </a:lnTo>
                <a:lnTo>
                  <a:pt x="8264215" y="5123752"/>
                </a:lnTo>
                <a:close/>
              </a:path>
              <a:path w="8498205" h="5282565">
                <a:moveTo>
                  <a:pt x="8477260" y="5123752"/>
                </a:moveTo>
                <a:lnTo>
                  <a:pt x="8264215" y="5123752"/>
                </a:lnTo>
                <a:lnTo>
                  <a:pt x="8256581" y="5125344"/>
                </a:lnTo>
                <a:lnTo>
                  <a:pt x="8476499" y="5125344"/>
                </a:lnTo>
                <a:lnTo>
                  <a:pt x="8477260" y="5123752"/>
                </a:lnTo>
                <a:close/>
              </a:path>
              <a:path w="8498205" h="5282565">
                <a:moveTo>
                  <a:pt x="8270492" y="5121683"/>
                </a:moveTo>
                <a:lnTo>
                  <a:pt x="8260245" y="5124379"/>
                </a:lnTo>
                <a:lnTo>
                  <a:pt x="8264215" y="5123752"/>
                </a:lnTo>
                <a:lnTo>
                  <a:pt x="8477260" y="5123752"/>
                </a:lnTo>
                <a:lnTo>
                  <a:pt x="8477580" y="5123084"/>
                </a:lnTo>
                <a:lnTo>
                  <a:pt x="8266759" y="5123084"/>
                </a:lnTo>
                <a:lnTo>
                  <a:pt x="8270492" y="5121683"/>
                </a:lnTo>
                <a:close/>
              </a:path>
              <a:path w="8498205" h="5282565">
                <a:moveTo>
                  <a:pt x="235257" y="5123752"/>
                </a:moveTo>
                <a:lnTo>
                  <a:pt x="233732" y="5123752"/>
                </a:lnTo>
                <a:lnTo>
                  <a:pt x="237550" y="5124356"/>
                </a:lnTo>
                <a:lnTo>
                  <a:pt x="235257" y="5123752"/>
                </a:lnTo>
                <a:close/>
              </a:path>
              <a:path w="8498205" h="5282565">
                <a:moveTo>
                  <a:pt x="224129" y="5120824"/>
                </a:moveTo>
                <a:lnTo>
                  <a:pt x="231245" y="5123084"/>
                </a:lnTo>
                <a:lnTo>
                  <a:pt x="227674" y="5121757"/>
                </a:lnTo>
                <a:lnTo>
                  <a:pt x="224129" y="5120824"/>
                </a:lnTo>
                <a:close/>
              </a:path>
              <a:path w="8498205" h="5282565">
                <a:moveTo>
                  <a:pt x="227674" y="5121757"/>
                </a:moveTo>
                <a:lnTo>
                  <a:pt x="231245" y="5123084"/>
                </a:lnTo>
                <a:lnTo>
                  <a:pt x="232717" y="5123084"/>
                </a:lnTo>
                <a:lnTo>
                  <a:pt x="227674" y="5121757"/>
                </a:lnTo>
                <a:close/>
              </a:path>
              <a:path w="8498205" h="5282565">
                <a:moveTo>
                  <a:pt x="8273757" y="5120824"/>
                </a:moveTo>
                <a:lnTo>
                  <a:pt x="8270492" y="5121683"/>
                </a:lnTo>
                <a:lnTo>
                  <a:pt x="8266759" y="5123084"/>
                </a:lnTo>
                <a:lnTo>
                  <a:pt x="8273757" y="5120824"/>
                </a:lnTo>
                <a:close/>
              </a:path>
              <a:path w="8498205" h="5282565">
                <a:moveTo>
                  <a:pt x="8478422" y="5120824"/>
                </a:moveTo>
                <a:lnTo>
                  <a:pt x="8273757" y="5120824"/>
                </a:lnTo>
                <a:lnTo>
                  <a:pt x="8266759" y="5123084"/>
                </a:lnTo>
                <a:lnTo>
                  <a:pt x="8477580" y="5123084"/>
                </a:lnTo>
                <a:lnTo>
                  <a:pt x="8478422" y="5120824"/>
                </a:lnTo>
                <a:close/>
              </a:path>
              <a:path w="8498205" h="5282565">
                <a:moveTo>
                  <a:pt x="225164" y="5120824"/>
                </a:moveTo>
                <a:lnTo>
                  <a:pt x="224129" y="5120824"/>
                </a:lnTo>
                <a:lnTo>
                  <a:pt x="227674" y="5121757"/>
                </a:lnTo>
                <a:lnTo>
                  <a:pt x="225164" y="5120824"/>
                </a:lnTo>
                <a:close/>
              </a:path>
              <a:path w="8498205" h="5282565">
                <a:moveTo>
                  <a:pt x="8280027" y="5118105"/>
                </a:moveTo>
                <a:lnTo>
                  <a:pt x="8270492" y="5121683"/>
                </a:lnTo>
                <a:lnTo>
                  <a:pt x="8273757" y="5120824"/>
                </a:lnTo>
                <a:lnTo>
                  <a:pt x="8478422" y="5120824"/>
                </a:lnTo>
                <a:lnTo>
                  <a:pt x="8478819" y="5119742"/>
                </a:lnTo>
                <a:lnTo>
                  <a:pt x="8276619" y="5119742"/>
                </a:lnTo>
                <a:lnTo>
                  <a:pt x="8280027" y="5118105"/>
                </a:lnTo>
                <a:close/>
              </a:path>
              <a:path w="8498205" h="5282565">
                <a:moveTo>
                  <a:pt x="214546" y="5116877"/>
                </a:moveTo>
                <a:lnTo>
                  <a:pt x="221295" y="5119742"/>
                </a:lnTo>
                <a:lnTo>
                  <a:pt x="218159" y="5118220"/>
                </a:lnTo>
                <a:lnTo>
                  <a:pt x="214546" y="5116877"/>
                </a:lnTo>
                <a:close/>
              </a:path>
              <a:path w="8498205" h="5282565">
                <a:moveTo>
                  <a:pt x="218159" y="5118220"/>
                </a:moveTo>
                <a:lnTo>
                  <a:pt x="221295" y="5119742"/>
                </a:lnTo>
                <a:lnTo>
                  <a:pt x="222253" y="5119742"/>
                </a:lnTo>
                <a:lnTo>
                  <a:pt x="218159" y="5118220"/>
                </a:lnTo>
                <a:close/>
              </a:path>
              <a:path w="8498205" h="5282565">
                <a:moveTo>
                  <a:pt x="8283299" y="5116877"/>
                </a:moveTo>
                <a:lnTo>
                  <a:pt x="8280027" y="5118105"/>
                </a:lnTo>
                <a:lnTo>
                  <a:pt x="8276619" y="5119742"/>
                </a:lnTo>
                <a:lnTo>
                  <a:pt x="8283299" y="5116877"/>
                </a:lnTo>
                <a:close/>
              </a:path>
              <a:path w="8498205" h="5282565">
                <a:moveTo>
                  <a:pt x="8479868" y="5116877"/>
                </a:moveTo>
                <a:lnTo>
                  <a:pt x="8283299" y="5116877"/>
                </a:lnTo>
                <a:lnTo>
                  <a:pt x="8276619" y="5119742"/>
                </a:lnTo>
                <a:lnTo>
                  <a:pt x="8478819" y="5119742"/>
                </a:lnTo>
                <a:lnTo>
                  <a:pt x="8479868" y="5116877"/>
                </a:lnTo>
                <a:close/>
              </a:path>
              <a:path w="8498205" h="5282565">
                <a:moveTo>
                  <a:pt x="215391" y="5116877"/>
                </a:moveTo>
                <a:lnTo>
                  <a:pt x="214546" y="5116877"/>
                </a:lnTo>
                <a:lnTo>
                  <a:pt x="218159" y="5118220"/>
                </a:lnTo>
                <a:lnTo>
                  <a:pt x="215391" y="5116877"/>
                </a:lnTo>
                <a:close/>
              </a:path>
              <a:path w="8498205" h="5282565">
                <a:moveTo>
                  <a:pt x="8288767" y="5113907"/>
                </a:moveTo>
                <a:lnTo>
                  <a:pt x="8280027" y="5118105"/>
                </a:lnTo>
                <a:lnTo>
                  <a:pt x="8283299" y="5116877"/>
                </a:lnTo>
                <a:lnTo>
                  <a:pt x="8479868" y="5116877"/>
                </a:lnTo>
                <a:lnTo>
                  <a:pt x="8480217" y="5115922"/>
                </a:lnTo>
                <a:lnTo>
                  <a:pt x="8285525" y="5115922"/>
                </a:lnTo>
                <a:lnTo>
                  <a:pt x="8288767" y="5113907"/>
                </a:lnTo>
                <a:close/>
              </a:path>
              <a:path w="8498205" h="5282565">
                <a:moveTo>
                  <a:pt x="205551" y="5112103"/>
                </a:moveTo>
                <a:lnTo>
                  <a:pt x="212469" y="5115922"/>
                </a:lnTo>
                <a:lnTo>
                  <a:pt x="209048" y="5113800"/>
                </a:lnTo>
                <a:lnTo>
                  <a:pt x="205551" y="5112103"/>
                </a:lnTo>
                <a:close/>
              </a:path>
              <a:path w="8498205" h="5282565">
                <a:moveTo>
                  <a:pt x="209048" y="5113800"/>
                </a:moveTo>
                <a:lnTo>
                  <a:pt x="212469" y="5115922"/>
                </a:lnTo>
                <a:lnTo>
                  <a:pt x="213423" y="5115922"/>
                </a:lnTo>
                <a:lnTo>
                  <a:pt x="209048" y="5113800"/>
                </a:lnTo>
                <a:close/>
              </a:path>
              <a:path w="8498205" h="5282565">
                <a:moveTo>
                  <a:pt x="8292523" y="5112103"/>
                </a:moveTo>
                <a:lnTo>
                  <a:pt x="8288767" y="5113907"/>
                </a:lnTo>
                <a:lnTo>
                  <a:pt x="8285525" y="5115922"/>
                </a:lnTo>
                <a:lnTo>
                  <a:pt x="8292523" y="5112103"/>
                </a:lnTo>
                <a:close/>
              </a:path>
              <a:path w="8498205" h="5282565">
                <a:moveTo>
                  <a:pt x="8292846" y="5112103"/>
                </a:moveTo>
                <a:lnTo>
                  <a:pt x="8292523" y="5112103"/>
                </a:lnTo>
                <a:lnTo>
                  <a:pt x="8285525" y="5115922"/>
                </a:lnTo>
                <a:lnTo>
                  <a:pt x="8480217" y="5115922"/>
                </a:lnTo>
                <a:lnTo>
                  <a:pt x="8481325" y="5112899"/>
                </a:lnTo>
                <a:lnTo>
                  <a:pt x="8291887" y="5112899"/>
                </a:lnTo>
                <a:lnTo>
                  <a:pt x="8292846" y="5112103"/>
                </a:lnTo>
                <a:close/>
              </a:path>
              <a:path w="8498205" h="5282565">
                <a:moveTo>
                  <a:pt x="8296358" y="5109188"/>
                </a:moveTo>
                <a:lnTo>
                  <a:pt x="8288767" y="5113907"/>
                </a:lnTo>
                <a:lnTo>
                  <a:pt x="8292523" y="5112103"/>
                </a:lnTo>
                <a:lnTo>
                  <a:pt x="8292846" y="5112103"/>
                </a:lnTo>
                <a:lnTo>
                  <a:pt x="8296358" y="5109188"/>
                </a:lnTo>
                <a:close/>
              </a:path>
              <a:path w="8498205" h="5282565">
                <a:moveTo>
                  <a:pt x="206314" y="5112103"/>
                </a:moveTo>
                <a:lnTo>
                  <a:pt x="205551" y="5112103"/>
                </a:lnTo>
                <a:lnTo>
                  <a:pt x="209048" y="5113800"/>
                </a:lnTo>
                <a:lnTo>
                  <a:pt x="206314" y="5112103"/>
                </a:lnTo>
                <a:close/>
              </a:path>
              <a:path w="8498205" h="5282565">
                <a:moveTo>
                  <a:pt x="197440" y="5106597"/>
                </a:moveTo>
                <a:lnTo>
                  <a:pt x="206158" y="5112899"/>
                </a:lnTo>
                <a:lnTo>
                  <a:pt x="201948" y="5109394"/>
                </a:lnTo>
                <a:lnTo>
                  <a:pt x="197440" y="5106597"/>
                </a:lnTo>
                <a:close/>
              </a:path>
              <a:path w="8498205" h="5282565">
                <a:moveTo>
                  <a:pt x="201948" y="5109394"/>
                </a:moveTo>
                <a:lnTo>
                  <a:pt x="206158" y="5112899"/>
                </a:lnTo>
                <a:lnTo>
                  <a:pt x="206992" y="5112899"/>
                </a:lnTo>
                <a:lnTo>
                  <a:pt x="205551" y="5112103"/>
                </a:lnTo>
                <a:lnTo>
                  <a:pt x="206314" y="5112103"/>
                </a:lnTo>
                <a:lnTo>
                  <a:pt x="201948" y="5109394"/>
                </a:lnTo>
                <a:close/>
              </a:path>
              <a:path w="8498205" h="5282565">
                <a:moveTo>
                  <a:pt x="8300475" y="5106628"/>
                </a:moveTo>
                <a:lnTo>
                  <a:pt x="8296358" y="5109188"/>
                </a:lnTo>
                <a:lnTo>
                  <a:pt x="8291887" y="5112899"/>
                </a:lnTo>
                <a:lnTo>
                  <a:pt x="8300475" y="5106628"/>
                </a:lnTo>
                <a:close/>
              </a:path>
              <a:path w="8498205" h="5282565">
                <a:moveTo>
                  <a:pt x="8483621" y="5106628"/>
                </a:moveTo>
                <a:lnTo>
                  <a:pt x="8300475" y="5106628"/>
                </a:lnTo>
                <a:lnTo>
                  <a:pt x="8291887" y="5112899"/>
                </a:lnTo>
                <a:lnTo>
                  <a:pt x="8481325" y="5112899"/>
                </a:lnTo>
                <a:lnTo>
                  <a:pt x="8483621" y="5106628"/>
                </a:lnTo>
                <a:close/>
              </a:path>
              <a:path w="8498205" h="5282565">
                <a:moveTo>
                  <a:pt x="198587" y="5106597"/>
                </a:moveTo>
                <a:lnTo>
                  <a:pt x="197440" y="5106597"/>
                </a:lnTo>
                <a:lnTo>
                  <a:pt x="201948" y="5109394"/>
                </a:lnTo>
                <a:lnTo>
                  <a:pt x="198587" y="5106597"/>
                </a:lnTo>
                <a:close/>
              </a:path>
              <a:path w="8498205" h="5282565">
                <a:moveTo>
                  <a:pt x="8313030" y="5095351"/>
                </a:moveTo>
                <a:lnTo>
                  <a:pt x="8296358" y="5109188"/>
                </a:lnTo>
                <a:lnTo>
                  <a:pt x="8300475" y="5106628"/>
                </a:lnTo>
                <a:lnTo>
                  <a:pt x="8483621" y="5106628"/>
                </a:lnTo>
                <a:lnTo>
                  <a:pt x="8485661" y="5101058"/>
                </a:lnTo>
                <a:lnTo>
                  <a:pt x="8308427" y="5101058"/>
                </a:lnTo>
                <a:lnTo>
                  <a:pt x="8313030" y="5095351"/>
                </a:lnTo>
                <a:close/>
              </a:path>
              <a:path w="8498205" h="5282565">
                <a:moveTo>
                  <a:pt x="179202" y="5090459"/>
                </a:moveTo>
                <a:lnTo>
                  <a:pt x="189679" y="5101058"/>
                </a:lnTo>
                <a:lnTo>
                  <a:pt x="184916" y="5095216"/>
                </a:lnTo>
                <a:lnTo>
                  <a:pt x="179202" y="5090459"/>
                </a:lnTo>
                <a:close/>
              </a:path>
              <a:path w="8498205" h="5282565">
                <a:moveTo>
                  <a:pt x="184916" y="5095216"/>
                </a:moveTo>
                <a:lnTo>
                  <a:pt x="189679" y="5101058"/>
                </a:lnTo>
                <a:lnTo>
                  <a:pt x="191934" y="5101058"/>
                </a:lnTo>
                <a:lnTo>
                  <a:pt x="184916" y="5095216"/>
                </a:lnTo>
                <a:close/>
              </a:path>
              <a:path w="8498205" h="5282565">
                <a:moveTo>
                  <a:pt x="8318923" y="5090459"/>
                </a:moveTo>
                <a:lnTo>
                  <a:pt x="8313030" y="5095351"/>
                </a:lnTo>
                <a:lnTo>
                  <a:pt x="8308427" y="5101058"/>
                </a:lnTo>
                <a:lnTo>
                  <a:pt x="8318923" y="5090459"/>
                </a:lnTo>
                <a:close/>
              </a:path>
              <a:path w="8498205" h="5282565">
                <a:moveTo>
                  <a:pt x="8488503" y="5090459"/>
                </a:moveTo>
                <a:lnTo>
                  <a:pt x="8318923" y="5090459"/>
                </a:lnTo>
                <a:lnTo>
                  <a:pt x="8308427" y="5101058"/>
                </a:lnTo>
                <a:lnTo>
                  <a:pt x="8485661" y="5101058"/>
                </a:lnTo>
                <a:lnTo>
                  <a:pt x="8486547" y="5098639"/>
                </a:lnTo>
                <a:lnTo>
                  <a:pt x="8488503" y="5090459"/>
                </a:lnTo>
                <a:close/>
              </a:path>
              <a:path w="8498205" h="5282565">
                <a:moveTo>
                  <a:pt x="8326810" y="5078263"/>
                </a:moveTo>
                <a:lnTo>
                  <a:pt x="8313030" y="5095351"/>
                </a:lnTo>
                <a:lnTo>
                  <a:pt x="8318923" y="5090459"/>
                </a:lnTo>
                <a:lnTo>
                  <a:pt x="8488503" y="5090459"/>
                </a:lnTo>
                <a:lnTo>
                  <a:pt x="8490330" y="5082820"/>
                </a:lnTo>
                <a:lnTo>
                  <a:pt x="8324012" y="5082820"/>
                </a:lnTo>
                <a:lnTo>
                  <a:pt x="8326810" y="5078263"/>
                </a:lnTo>
                <a:close/>
              </a:path>
              <a:path w="8498205" h="5282565">
                <a:moveTo>
                  <a:pt x="181038" y="5090459"/>
                </a:moveTo>
                <a:lnTo>
                  <a:pt x="179202" y="5090459"/>
                </a:lnTo>
                <a:lnTo>
                  <a:pt x="184916" y="5095216"/>
                </a:lnTo>
                <a:lnTo>
                  <a:pt x="181038" y="5090459"/>
                </a:lnTo>
                <a:close/>
              </a:path>
              <a:path w="8498205" h="5282565">
                <a:moveTo>
                  <a:pt x="167493" y="5073845"/>
                </a:moveTo>
                <a:lnTo>
                  <a:pt x="173829" y="5082820"/>
                </a:lnTo>
                <a:lnTo>
                  <a:pt x="171034" y="5078188"/>
                </a:lnTo>
                <a:lnTo>
                  <a:pt x="167493" y="5073845"/>
                </a:lnTo>
                <a:close/>
              </a:path>
              <a:path w="8498205" h="5282565">
                <a:moveTo>
                  <a:pt x="171034" y="5078188"/>
                </a:moveTo>
                <a:lnTo>
                  <a:pt x="173829" y="5082820"/>
                </a:lnTo>
                <a:lnTo>
                  <a:pt x="174811" y="5082820"/>
                </a:lnTo>
                <a:lnTo>
                  <a:pt x="171034" y="5078188"/>
                </a:lnTo>
                <a:close/>
              </a:path>
              <a:path w="8498205" h="5282565">
                <a:moveTo>
                  <a:pt x="8330374" y="5073845"/>
                </a:moveTo>
                <a:lnTo>
                  <a:pt x="8326810" y="5078263"/>
                </a:lnTo>
                <a:lnTo>
                  <a:pt x="8324012" y="5082820"/>
                </a:lnTo>
                <a:lnTo>
                  <a:pt x="8330374" y="5073845"/>
                </a:lnTo>
                <a:close/>
              </a:path>
              <a:path w="8498205" h="5282565">
                <a:moveTo>
                  <a:pt x="8492476" y="5073845"/>
                </a:moveTo>
                <a:lnTo>
                  <a:pt x="8330374" y="5073845"/>
                </a:lnTo>
                <a:lnTo>
                  <a:pt x="8324012" y="5082820"/>
                </a:lnTo>
                <a:lnTo>
                  <a:pt x="8490330" y="5082820"/>
                </a:lnTo>
                <a:lnTo>
                  <a:pt x="8492476" y="5073845"/>
                </a:lnTo>
                <a:close/>
              </a:path>
              <a:path w="8498205" h="5282565">
                <a:moveTo>
                  <a:pt x="8331841" y="5070070"/>
                </a:moveTo>
                <a:lnTo>
                  <a:pt x="8326810" y="5078263"/>
                </a:lnTo>
                <a:lnTo>
                  <a:pt x="8329860" y="5074481"/>
                </a:lnTo>
                <a:lnTo>
                  <a:pt x="8331841" y="5070070"/>
                </a:lnTo>
                <a:close/>
              </a:path>
              <a:path w="8498205" h="5282565">
                <a:moveTo>
                  <a:pt x="168016" y="5073845"/>
                </a:moveTo>
                <a:lnTo>
                  <a:pt x="167493" y="5073845"/>
                </a:lnTo>
                <a:lnTo>
                  <a:pt x="171034" y="5078188"/>
                </a:lnTo>
                <a:lnTo>
                  <a:pt x="168797" y="5074481"/>
                </a:lnTo>
                <a:lnTo>
                  <a:pt x="168358" y="5074481"/>
                </a:lnTo>
                <a:lnTo>
                  <a:pt x="168016" y="5073845"/>
                </a:lnTo>
                <a:close/>
              </a:path>
              <a:path w="8498205" h="5282565">
                <a:moveTo>
                  <a:pt x="164764" y="5067797"/>
                </a:moveTo>
                <a:lnTo>
                  <a:pt x="168358" y="5074481"/>
                </a:lnTo>
                <a:lnTo>
                  <a:pt x="166705" y="5071014"/>
                </a:lnTo>
                <a:lnTo>
                  <a:pt x="164764" y="5067797"/>
                </a:lnTo>
                <a:close/>
              </a:path>
              <a:path w="8498205" h="5282565">
                <a:moveTo>
                  <a:pt x="166705" y="5071014"/>
                </a:moveTo>
                <a:lnTo>
                  <a:pt x="168358" y="5074481"/>
                </a:lnTo>
                <a:lnTo>
                  <a:pt x="168797" y="5074481"/>
                </a:lnTo>
                <a:lnTo>
                  <a:pt x="166705" y="5071014"/>
                </a:lnTo>
                <a:close/>
              </a:path>
              <a:path w="8498205" h="5282565">
                <a:moveTo>
                  <a:pt x="8333236" y="5067797"/>
                </a:moveTo>
                <a:lnTo>
                  <a:pt x="8331841" y="5070070"/>
                </a:lnTo>
                <a:lnTo>
                  <a:pt x="8329738" y="5074481"/>
                </a:lnTo>
                <a:lnTo>
                  <a:pt x="8333236" y="5067797"/>
                </a:lnTo>
                <a:close/>
              </a:path>
              <a:path w="8498205" h="5282565">
                <a:moveTo>
                  <a:pt x="8493497" y="5067797"/>
                </a:moveTo>
                <a:lnTo>
                  <a:pt x="8333236" y="5067797"/>
                </a:lnTo>
                <a:lnTo>
                  <a:pt x="8329738" y="5074481"/>
                </a:lnTo>
                <a:lnTo>
                  <a:pt x="8330374" y="5073845"/>
                </a:lnTo>
                <a:lnTo>
                  <a:pt x="8492476" y="5073845"/>
                </a:lnTo>
                <a:lnTo>
                  <a:pt x="8492591" y="5073367"/>
                </a:lnTo>
                <a:lnTo>
                  <a:pt x="8493497" y="5067797"/>
                </a:lnTo>
                <a:close/>
              </a:path>
              <a:path w="8498205" h="5282565">
                <a:moveTo>
                  <a:pt x="165171" y="5067797"/>
                </a:moveTo>
                <a:lnTo>
                  <a:pt x="164764" y="5067797"/>
                </a:lnTo>
                <a:lnTo>
                  <a:pt x="166705" y="5071014"/>
                </a:lnTo>
                <a:lnTo>
                  <a:pt x="165171" y="5067797"/>
                </a:lnTo>
                <a:close/>
              </a:path>
              <a:path w="8498205" h="5282565">
                <a:moveTo>
                  <a:pt x="8335241" y="5062938"/>
                </a:moveTo>
                <a:lnTo>
                  <a:pt x="8331841" y="5070070"/>
                </a:lnTo>
                <a:lnTo>
                  <a:pt x="8333236" y="5067797"/>
                </a:lnTo>
                <a:lnTo>
                  <a:pt x="8493497" y="5067797"/>
                </a:lnTo>
                <a:lnTo>
                  <a:pt x="8493959" y="5064964"/>
                </a:lnTo>
                <a:lnTo>
                  <a:pt x="8334509" y="5064964"/>
                </a:lnTo>
                <a:lnTo>
                  <a:pt x="8335241" y="5062938"/>
                </a:lnTo>
                <a:close/>
              </a:path>
              <a:path w="8498205" h="5282565">
                <a:moveTo>
                  <a:pt x="160725" y="5058471"/>
                </a:moveTo>
                <a:lnTo>
                  <a:pt x="163466" y="5064964"/>
                </a:lnTo>
                <a:lnTo>
                  <a:pt x="162222" y="5061611"/>
                </a:lnTo>
                <a:lnTo>
                  <a:pt x="160725" y="5058471"/>
                </a:lnTo>
                <a:close/>
              </a:path>
              <a:path w="8498205" h="5282565">
                <a:moveTo>
                  <a:pt x="162222" y="5061611"/>
                </a:moveTo>
                <a:lnTo>
                  <a:pt x="163466" y="5064964"/>
                </a:lnTo>
                <a:lnTo>
                  <a:pt x="163821" y="5064964"/>
                </a:lnTo>
                <a:lnTo>
                  <a:pt x="162222" y="5061611"/>
                </a:lnTo>
                <a:close/>
              </a:path>
              <a:path w="8498205" h="5282565">
                <a:moveTo>
                  <a:pt x="8337371" y="5058471"/>
                </a:moveTo>
                <a:lnTo>
                  <a:pt x="8335241" y="5062938"/>
                </a:lnTo>
                <a:lnTo>
                  <a:pt x="8334509" y="5064964"/>
                </a:lnTo>
                <a:lnTo>
                  <a:pt x="8337371" y="5058471"/>
                </a:lnTo>
                <a:close/>
              </a:path>
              <a:path w="8498205" h="5282565">
                <a:moveTo>
                  <a:pt x="8495016" y="5058471"/>
                </a:moveTo>
                <a:lnTo>
                  <a:pt x="8337371" y="5058471"/>
                </a:lnTo>
                <a:lnTo>
                  <a:pt x="8334509" y="5064964"/>
                </a:lnTo>
                <a:lnTo>
                  <a:pt x="8493959" y="5064964"/>
                </a:lnTo>
                <a:lnTo>
                  <a:pt x="8495016" y="5058471"/>
                </a:lnTo>
                <a:close/>
              </a:path>
              <a:path w="8498205" h="5282565">
                <a:moveTo>
                  <a:pt x="8339436" y="5051340"/>
                </a:moveTo>
                <a:lnTo>
                  <a:pt x="8335241" y="5062938"/>
                </a:lnTo>
                <a:lnTo>
                  <a:pt x="8337371" y="5058471"/>
                </a:lnTo>
                <a:lnTo>
                  <a:pt x="8495016" y="5058471"/>
                </a:lnTo>
                <a:lnTo>
                  <a:pt x="8495254" y="5057007"/>
                </a:lnTo>
                <a:lnTo>
                  <a:pt x="8338007" y="5057007"/>
                </a:lnTo>
                <a:lnTo>
                  <a:pt x="8339436" y="5051340"/>
                </a:lnTo>
                <a:close/>
              </a:path>
              <a:path w="8498205" h="5282565">
                <a:moveTo>
                  <a:pt x="161056" y="5058471"/>
                </a:moveTo>
                <a:lnTo>
                  <a:pt x="160725" y="5058471"/>
                </a:lnTo>
                <a:lnTo>
                  <a:pt x="162222" y="5061611"/>
                </a:lnTo>
                <a:lnTo>
                  <a:pt x="161056" y="5058471"/>
                </a:lnTo>
                <a:close/>
              </a:path>
              <a:path w="8498205" h="5282565">
                <a:moveTo>
                  <a:pt x="157264" y="5048254"/>
                </a:moveTo>
                <a:lnTo>
                  <a:pt x="159949" y="5057007"/>
                </a:lnTo>
                <a:lnTo>
                  <a:pt x="158878" y="5052601"/>
                </a:lnTo>
                <a:lnTo>
                  <a:pt x="157264" y="5048254"/>
                </a:lnTo>
                <a:close/>
              </a:path>
              <a:path w="8498205" h="5282565">
                <a:moveTo>
                  <a:pt x="158878" y="5052601"/>
                </a:moveTo>
                <a:lnTo>
                  <a:pt x="159949" y="5057007"/>
                </a:lnTo>
                <a:lnTo>
                  <a:pt x="160513" y="5057007"/>
                </a:lnTo>
                <a:lnTo>
                  <a:pt x="158878" y="5052601"/>
                </a:lnTo>
                <a:close/>
              </a:path>
              <a:path w="8498205" h="5282565">
                <a:moveTo>
                  <a:pt x="8340552" y="5048254"/>
                </a:moveTo>
                <a:lnTo>
                  <a:pt x="8339436" y="5051340"/>
                </a:lnTo>
                <a:lnTo>
                  <a:pt x="8338007" y="5057007"/>
                </a:lnTo>
                <a:lnTo>
                  <a:pt x="8340552" y="5048254"/>
                </a:lnTo>
                <a:close/>
              </a:path>
              <a:path w="8498205" h="5282565">
                <a:moveTo>
                  <a:pt x="8496679" y="5048254"/>
                </a:moveTo>
                <a:lnTo>
                  <a:pt x="8340552" y="5048254"/>
                </a:lnTo>
                <a:lnTo>
                  <a:pt x="8338007" y="5057007"/>
                </a:lnTo>
                <a:lnTo>
                  <a:pt x="8495254" y="5057007"/>
                </a:lnTo>
                <a:lnTo>
                  <a:pt x="8496679" y="5048254"/>
                </a:lnTo>
                <a:close/>
              </a:path>
              <a:path w="8498205" h="5282565">
                <a:moveTo>
                  <a:pt x="157821" y="5048254"/>
                </a:moveTo>
                <a:lnTo>
                  <a:pt x="157264" y="5048254"/>
                </a:lnTo>
                <a:lnTo>
                  <a:pt x="158878" y="5052601"/>
                </a:lnTo>
                <a:lnTo>
                  <a:pt x="157821" y="5048254"/>
                </a:lnTo>
                <a:close/>
              </a:path>
              <a:path w="8498205" h="5282565">
                <a:moveTo>
                  <a:pt x="8341731" y="5042236"/>
                </a:moveTo>
                <a:lnTo>
                  <a:pt x="8339436" y="5051340"/>
                </a:lnTo>
                <a:lnTo>
                  <a:pt x="8340552" y="5048254"/>
                </a:lnTo>
                <a:lnTo>
                  <a:pt x="8496679" y="5048254"/>
                </a:lnTo>
                <a:lnTo>
                  <a:pt x="8496726" y="5047968"/>
                </a:lnTo>
                <a:lnTo>
                  <a:pt x="8496843" y="5045676"/>
                </a:lnTo>
                <a:lnTo>
                  <a:pt x="8341188" y="5045676"/>
                </a:lnTo>
                <a:lnTo>
                  <a:pt x="8341731" y="5042236"/>
                </a:lnTo>
                <a:close/>
              </a:path>
              <a:path w="8498205" h="5282565">
                <a:moveTo>
                  <a:pt x="155655" y="5039342"/>
                </a:moveTo>
                <a:lnTo>
                  <a:pt x="156917" y="5045676"/>
                </a:lnTo>
                <a:lnTo>
                  <a:pt x="156405" y="5042430"/>
                </a:lnTo>
                <a:lnTo>
                  <a:pt x="155655" y="5039342"/>
                </a:lnTo>
                <a:close/>
              </a:path>
              <a:path w="8498205" h="5282565">
                <a:moveTo>
                  <a:pt x="156405" y="5042430"/>
                </a:moveTo>
                <a:lnTo>
                  <a:pt x="156917" y="5045676"/>
                </a:lnTo>
                <a:lnTo>
                  <a:pt x="157194" y="5045676"/>
                </a:lnTo>
                <a:lnTo>
                  <a:pt x="156405" y="5042430"/>
                </a:lnTo>
                <a:close/>
              </a:path>
              <a:path w="8498205" h="5282565">
                <a:moveTo>
                  <a:pt x="8342460" y="5039342"/>
                </a:moveTo>
                <a:lnTo>
                  <a:pt x="8341731" y="5042236"/>
                </a:lnTo>
                <a:lnTo>
                  <a:pt x="8341188" y="5045676"/>
                </a:lnTo>
                <a:lnTo>
                  <a:pt x="8342460" y="5039342"/>
                </a:lnTo>
                <a:close/>
              </a:path>
              <a:path w="8498205" h="5282565">
                <a:moveTo>
                  <a:pt x="8497168" y="5039342"/>
                </a:moveTo>
                <a:lnTo>
                  <a:pt x="8342460" y="5039342"/>
                </a:lnTo>
                <a:lnTo>
                  <a:pt x="8341188" y="5045676"/>
                </a:lnTo>
                <a:lnTo>
                  <a:pt x="8496843" y="5045676"/>
                </a:lnTo>
                <a:lnTo>
                  <a:pt x="8497168" y="5039342"/>
                </a:lnTo>
                <a:close/>
              </a:path>
              <a:path w="8498205" h="5282565">
                <a:moveTo>
                  <a:pt x="155918" y="5039342"/>
                </a:moveTo>
                <a:lnTo>
                  <a:pt x="155655" y="5039342"/>
                </a:lnTo>
                <a:lnTo>
                  <a:pt x="156405" y="5042430"/>
                </a:lnTo>
                <a:lnTo>
                  <a:pt x="155918" y="5039342"/>
                </a:lnTo>
                <a:close/>
              </a:path>
              <a:path w="8498205" h="5282565">
                <a:moveTo>
                  <a:pt x="8343261" y="5032540"/>
                </a:moveTo>
                <a:lnTo>
                  <a:pt x="8341731" y="5042236"/>
                </a:lnTo>
                <a:lnTo>
                  <a:pt x="8342460" y="5039342"/>
                </a:lnTo>
                <a:lnTo>
                  <a:pt x="8497168" y="5039342"/>
                </a:lnTo>
                <a:lnTo>
                  <a:pt x="8497353" y="5035745"/>
                </a:lnTo>
                <a:lnTo>
                  <a:pt x="8343097" y="5035745"/>
                </a:lnTo>
                <a:lnTo>
                  <a:pt x="8343261" y="5032540"/>
                </a:lnTo>
                <a:close/>
              </a:path>
              <a:path w="8498205" h="5282565">
                <a:moveTo>
                  <a:pt x="154055" y="5027534"/>
                </a:moveTo>
                <a:lnTo>
                  <a:pt x="154913" y="5035745"/>
                </a:lnTo>
                <a:lnTo>
                  <a:pt x="154703" y="5031644"/>
                </a:lnTo>
                <a:lnTo>
                  <a:pt x="154055" y="5027534"/>
                </a:lnTo>
                <a:close/>
              </a:path>
              <a:path w="8498205" h="5282565">
                <a:moveTo>
                  <a:pt x="154703" y="5031644"/>
                </a:moveTo>
                <a:lnTo>
                  <a:pt x="154913" y="5035745"/>
                </a:lnTo>
                <a:lnTo>
                  <a:pt x="155350" y="5035745"/>
                </a:lnTo>
                <a:lnTo>
                  <a:pt x="154703" y="5031644"/>
                </a:lnTo>
                <a:close/>
              </a:path>
              <a:path w="8498205" h="5282565">
                <a:moveTo>
                  <a:pt x="8344051" y="5027534"/>
                </a:moveTo>
                <a:lnTo>
                  <a:pt x="8343261" y="5032540"/>
                </a:lnTo>
                <a:lnTo>
                  <a:pt x="8343097" y="5035745"/>
                </a:lnTo>
                <a:lnTo>
                  <a:pt x="8344051" y="5027534"/>
                </a:lnTo>
                <a:close/>
              </a:path>
              <a:path w="8498205" h="5282565">
                <a:moveTo>
                  <a:pt x="8497774" y="5027534"/>
                </a:moveTo>
                <a:lnTo>
                  <a:pt x="8344051" y="5027534"/>
                </a:lnTo>
                <a:lnTo>
                  <a:pt x="8343097" y="5035745"/>
                </a:lnTo>
                <a:lnTo>
                  <a:pt x="8497353" y="5035745"/>
                </a:lnTo>
                <a:lnTo>
                  <a:pt x="8497774" y="5027534"/>
                </a:lnTo>
                <a:close/>
              </a:path>
              <a:path w="8498205" h="5282565">
                <a:moveTo>
                  <a:pt x="8344051" y="5017125"/>
                </a:moveTo>
                <a:lnTo>
                  <a:pt x="8343261" y="5032540"/>
                </a:lnTo>
                <a:lnTo>
                  <a:pt x="8344051" y="5027534"/>
                </a:lnTo>
                <a:lnTo>
                  <a:pt x="8497774" y="5027534"/>
                </a:lnTo>
                <a:lnTo>
                  <a:pt x="8497998" y="5023173"/>
                </a:lnTo>
                <a:lnTo>
                  <a:pt x="8497998" y="5021168"/>
                </a:lnTo>
                <a:lnTo>
                  <a:pt x="8344051" y="5021168"/>
                </a:lnTo>
                <a:lnTo>
                  <a:pt x="8344051" y="5017125"/>
                </a:lnTo>
                <a:close/>
              </a:path>
              <a:path w="8498205" h="5282565">
                <a:moveTo>
                  <a:pt x="154493" y="5027534"/>
                </a:moveTo>
                <a:lnTo>
                  <a:pt x="154055" y="5027534"/>
                </a:lnTo>
                <a:lnTo>
                  <a:pt x="154703" y="5031644"/>
                </a:lnTo>
                <a:lnTo>
                  <a:pt x="154493" y="5027534"/>
                </a:lnTo>
                <a:close/>
              </a:path>
              <a:path w="8498205" h="5282565">
                <a:moveTo>
                  <a:pt x="154061" y="5019112"/>
                </a:moveTo>
                <a:lnTo>
                  <a:pt x="154061" y="5021168"/>
                </a:lnTo>
                <a:lnTo>
                  <a:pt x="154061" y="5019112"/>
                </a:lnTo>
                <a:close/>
              </a:path>
              <a:path w="8498205" h="5282565">
                <a:moveTo>
                  <a:pt x="8497998" y="260996"/>
                </a:moveTo>
                <a:lnTo>
                  <a:pt x="8344051" y="260996"/>
                </a:lnTo>
                <a:lnTo>
                  <a:pt x="8344051" y="5021168"/>
                </a:lnTo>
                <a:lnTo>
                  <a:pt x="8497998" y="5021168"/>
                </a:lnTo>
                <a:lnTo>
                  <a:pt x="8497998" y="260996"/>
                </a:lnTo>
                <a:close/>
              </a:path>
              <a:path w="8498205" h="5282565">
                <a:moveTo>
                  <a:pt x="154061" y="5017125"/>
                </a:moveTo>
                <a:lnTo>
                  <a:pt x="154061" y="5019112"/>
                </a:lnTo>
                <a:lnTo>
                  <a:pt x="154061" y="5017125"/>
                </a:lnTo>
                <a:close/>
              </a:path>
              <a:path w="8498205" h="5282565">
                <a:moveTo>
                  <a:pt x="154061" y="263165"/>
                </a:moveTo>
                <a:lnTo>
                  <a:pt x="153959" y="265134"/>
                </a:lnTo>
                <a:lnTo>
                  <a:pt x="154061" y="263165"/>
                </a:lnTo>
                <a:close/>
              </a:path>
              <a:path w="8498205" h="5282565">
                <a:moveTo>
                  <a:pt x="8343268" y="249987"/>
                </a:moveTo>
                <a:lnTo>
                  <a:pt x="8344051" y="265134"/>
                </a:lnTo>
                <a:lnTo>
                  <a:pt x="8344051" y="260996"/>
                </a:lnTo>
                <a:lnTo>
                  <a:pt x="8497998" y="260996"/>
                </a:lnTo>
                <a:lnTo>
                  <a:pt x="8497998" y="259087"/>
                </a:lnTo>
                <a:lnTo>
                  <a:pt x="8497786" y="254949"/>
                </a:lnTo>
                <a:lnTo>
                  <a:pt x="8344051" y="254949"/>
                </a:lnTo>
                <a:lnTo>
                  <a:pt x="8343268" y="249987"/>
                </a:lnTo>
                <a:close/>
              </a:path>
              <a:path w="8498205" h="5282565">
                <a:moveTo>
                  <a:pt x="154173" y="260996"/>
                </a:moveTo>
                <a:lnTo>
                  <a:pt x="154061" y="263165"/>
                </a:lnTo>
                <a:lnTo>
                  <a:pt x="154173" y="260996"/>
                </a:lnTo>
                <a:close/>
              </a:path>
              <a:path w="8498205" h="5282565">
                <a:moveTo>
                  <a:pt x="154913" y="246673"/>
                </a:moveTo>
                <a:lnTo>
                  <a:pt x="154055" y="254949"/>
                </a:lnTo>
                <a:lnTo>
                  <a:pt x="154696" y="250886"/>
                </a:lnTo>
                <a:lnTo>
                  <a:pt x="154913" y="246673"/>
                </a:lnTo>
                <a:close/>
              </a:path>
              <a:path w="8498205" h="5282565">
                <a:moveTo>
                  <a:pt x="154696" y="250886"/>
                </a:moveTo>
                <a:lnTo>
                  <a:pt x="154055" y="254949"/>
                </a:lnTo>
                <a:lnTo>
                  <a:pt x="154486" y="254949"/>
                </a:lnTo>
                <a:lnTo>
                  <a:pt x="154696" y="250886"/>
                </a:lnTo>
                <a:close/>
              </a:path>
              <a:path w="8498205" h="5282565">
                <a:moveTo>
                  <a:pt x="8343097" y="246673"/>
                </a:moveTo>
                <a:lnTo>
                  <a:pt x="8343268" y="249987"/>
                </a:lnTo>
                <a:lnTo>
                  <a:pt x="8344051" y="254949"/>
                </a:lnTo>
                <a:lnTo>
                  <a:pt x="8343097" y="246673"/>
                </a:lnTo>
                <a:close/>
              </a:path>
              <a:path w="8498205" h="5282565">
                <a:moveTo>
                  <a:pt x="8497362" y="246673"/>
                </a:moveTo>
                <a:lnTo>
                  <a:pt x="8343097" y="246673"/>
                </a:lnTo>
                <a:lnTo>
                  <a:pt x="8344051" y="254949"/>
                </a:lnTo>
                <a:lnTo>
                  <a:pt x="8497786" y="254949"/>
                </a:lnTo>
                <a:lnTo>
                  <a:pt x="8497362" y="246673"/>
                </a:lnTo>
                <a:close/>
              </a:path>
              <a:path w="8498205" h="5282565">
                <a:moveTo>
                  <a:pt x="155360" y="246673"/>
                </a:moveTo>
                <a:lnTo>
                  <a:pt x="154913" y="246673"/>
                </a:lnTo>
                <a:lnTo>
                  <a:pt x="154696" y="250886"/>
                </a:lnTo>
                <a:lnTo>
                  <a:pt x="155360" y="246673"/>
                </a:lnTo>
                <a:close/>
              </a:path>
              <a:path w="8498205" h="5282565">
                <a:moveTo>
                  <a:pt x="8341623" y="239561"/>
                </a:moveTo>
                <a:lnTo>
                  <a:pt x="8343268" y="249987"/>
                </a:lnTo>
                <a:lnTo>
                  <a:pt x="8343097" y="246673"/>
                </a:lnTo>
                <a:lnTo>
                  <a:pt x="8497362" y="246673"/>
                </a:lnTo>
                <a:lnTo>
                  <a:pt x="8497166" y="242854"/>
                </a:lnTo>
                <a:lnTo>
                  <a:pt x="8342460" y="242854"/>
                </a:lnTo>
                <a:lnTo>
                  <a:pt x="8341623" y="239561"/>
                </a:lnTo>
                <a:close/>
              </a:path>
              <a:path w="8498205" h="5282565">
                <a:moveTo>
                  <a:pt x="156917" y="236807"/>
                </a:moveTo>
                <a:lnTo>
                  <a:pt x="155655" y="242854"/>
                </a:lnTo>
                <a:lnTo>
                  <a:pt x="156520" y="239328"/>
                </a:lnTo>
                <a:lnTo>
                  <a:pt x="156917" y="236807"/>
                </a:lnTo>
                <a:close/>
              </a:path>
              <a:path w="8498205" h="5282565">
                <a:moveTo>
                  <a:pt x="156520" y="239328"/>
                </a:moveTo>
                <a:lnTo>
                  <a:pt x="155655" y="242854"/>
                </a:lnTo>
                <a:lnTo>
                  <a:pt x="155963" y="242854"/>
                </a:lnTo>
                <a:lnTo>
                  <a:pt x="156520" y="239328"/>
                </a:lnTo>
                <a:close/>
              </a:path>
              <a:path w="8498205" h="5282565">
                <a:moveTo>
                  <a:pt x="8341188" y="236807"/>
                </a:moveTo>
                <a:lnTo>
                  <a:pt x="8341623" y="239561"/>
                </a:lnTo>
                <a:lnTo>
                  <a:pt x="8342460" y="242854"/>
                </a:lnTo>
                <a:lnTo>
                  <a:pt x="8341188" y="236807"/>
                </a:lnTo>
                <a:close/>
              </a:path>
              <a:path w="8498205" h="5282565">
                <a:moveTo>
                  <a:pt x="8496856" y="236807"/>
                </a:moveTo>
                <a:lnTo>
                  <a:pt x="8341188" y="236807"/>
                </a:lnTo>
                <a:lnTo>
                  <a:pt x="8342460" y="242854"/>
                </a:lnTo>
                <a:lnTo>
                  <a:pt x="8497166" y="242854"/>
                </a:lnTo>
                <a:lnTo>
                  <a:pt x="8496856" y="236807"/>
                </a:lnTo>
                <a:close/>
              </a:path>
              <a:path w="8498205" h="5282565">
                <a:moveTo>
                  <a:pt x="8495278" y="225348"/>
                </a:moveTo>
                <a:lnTo>
                  <a:pt x="8338007" y="225348"/>
                </a:lnTo>
                <a:lnTo>
                  <a:pt x="8340552" y="233942"/>
                </a:lnTo>
                <a:lnTo>
                  <a:pt x="8340193" y="233942"/>
                </a:lnTo>
                <a:lnTo>
                  <a:pt x="8341623" y="239561"/>
                </a:lnTo>
                <a:lnTo>
                  <a:pt x="8341188" y="236807"/>
                </a:lnTo>
                <a:lnTo>
                  <a:pt x="8496856" y="236807"/>
                </a:lnTo>
                <a:lnTo>
                  <a:pt x="8496726" y="234260"/>
                </a:lnTo>
                <a:lnTo>
                  <a:pt x="8496674" y="233942"/>
                </a:lnTo>
                <a:lnTo>
                  <a:pt x="8340552" y="233942"/>
                </a:lnTo>
                <a:lnTo>
                  <a:pt x="8339370" y="230705"/>
                </a:lnTo>
                <a:lnTo>
                  <a:pt x="8496148" y="230705"/>
                </a:lnTo>
                <a:lnTo>
                  <a:pt x="8495278" y="225348"/>
                </a:lnTo>
                <a:close/>
              </a:path>
              <a:path w="8498205" h="5282565">
                <a:moveTo>
                  <a:pt x="157138" y="236807"/>
                </a:moveTo>
                <a:lnTo>
                  <a:pt x="156917" y="236807"/>
                </a:lnTo>
                <a:lnTo>
                  <a:pt x="156520" y="239328"/>
                </a:lnTo>
                <a:lnTo>
                  <a:pt x="157138" y="236807"/>
                </a:lnTo>
                <a:close/>
              </a:path>
              <a:path w="8498205" h="5282565">
                <a:moveTo>
                  <a:pt x="159949" y="225348"/>
                </a:moveTo>
                <a:lnTo>
                  <a:pt x="157264" y="233942"/>
                </a:lnTo>
                <a:lnTo>
                  <a:pt x="158933" y="229488"/>
                </a:lnTo>
                <a:lnTo>
                  <a:pt x="159949" y="225348"/>
                </a:lnTo>
                <a:close/>
              </a:path>
              <a:path w="8498205" h="5282565">
                <a:moveTo>
                  <a:pt x="158933" y="229488"/>
                </a:moveTo>
                <a:lnTo>
                  <a:pt x="157264" y="233942"/>
                </a:lnTo>
                <a:lnTo>
                  <a:pt x="157841" y="233942"/>
                </a:lnTo>
                <a:lnTo>
                  <a:pt x="158933" y="229488"/>
                </a:lnTo>
                <a:close/>
              </a:path>
              <a:path w="8498205" h="5282565">
                <a:moveTo>
                  <a:pt x="8338007" y="225348"/>
                </a:moveTo>
                <a:lnTo>
                  <a:pt x="8339370" y="230705"/>
                </a:lnTo>
                <a:lnTo>
                  <a:pt x="8340552" y="233942"/>
                </a:lnTo>
                <a:lnTo>
                  <a:pt x="8338007" y="225348"/>
                </a:lnTo>
                <a:close/>
              </a:path>
              <a:path w="8498205" h="5282565">
                <a:moveTo>
                  <a:pt x="8335117" y="219057"/>
                </a:moveTo>
                <a:lnTo>
                  <a:pt x="8339370" y="230705"/>
                </a:lnTo>
                <a:lnTo>
                  <a:pt x="8338007" y="225348"/>
                </a:lnTo>
                <a:lnTo>
                  <a:pt x="8495278" y="225348"/>
                </a:lnTo>
                <a:lnTo>
                  <a:pt x="8495020" y="223757"/>
                </a:lnTo>
                <a:lnTo>
                  <a:pt x="8337371" y="223757"/>
                </a:lnTo>
                <a:lnTo>
                  <a:pt x="8335117" y="219057"/>
                </a:lnTo>
                <a:close/>
              </a:path>
              <a:path w="8498205" h="5282565">
                <a:moveTo>
                  <a:pt x="160485" y="225348"/>
                </a:moveTo>
                <a:lnTo>
                  <a:pt x="159949" y="225348"/>
                </a:lnTo>
                <a:lnTo>
                  <a:pt x="158933" y="229488"/>
                </a:lnTo>
                <a:lnTo>
                  <a:pt x="160485" y="225348"/>
                </a:lnTo>
                <a:close/>
              </a:path>
              <a:path w="8498205" h="5282565">
                <a:moveTo>
                  <a:pt x="163466" y="217391"/>
                </a:moveTo>
                <a:lnTo>
                  <a:pt x="160725" y="223757"/>
                </a:lnTo>
                <a:lnTo>
                  <a:pt x="162353" y="220362"/>
                </a:lnTo>
                <a:lnTo>
                  <a:pt x="163466" y="217391"/>
                </a:lnTo>
                <a:close/>
              </a:path>
              <a:path w="8498205" h="5282565">
                <a:moveTo>
                  <a:pt x="162353" y="220362"/>
                </a:moveTo>
                <a:lnTo>
                  <a:pt x="160725" y="223757"/>
                </a:lnTo>
                <a:lnTo>
                  <a:pt x="161081" y="223757"/>
                </a:lnTo>
                <a:lnTo>
                  <a:pt x="162353" y="220362"/>
                </a:lnTo>
                <a:close/>
              </a:path>
              <a:path w="8498205" h="5282565">
                <a:moveTo>
                  <a:pt x="8334509" y="217391"/>
                </a:moveTo>
                <a:lnTo>
                  <a:pt x="8335117" y="219057"/>
                </a:lnTo>
                <a:lnTo>
                  <a:pt x="8337371" y="223757"/>
                </a:lnTo>
                <a:lnTo>
                  <a:pt x="8334509" y="217391"/>
                </a:lnTo>
                <a:close/>
              </a:path>
              <a:path w="8498205" h="5282565">
                <a:moveTo>
                  <a:pt x="8493986" y="217391"/>
                </a:moveTo>
                <a:lnTo>
                  <a:pt x="8334509" y="217391"/>
                </a:lnTo>
                <a:lnTo>
                  <a:pt x="8337371" y="223757"/>
                </a:lnTo>
                <a:lnTo>
                  <a:pt x="8495020" y="223757"/>
                </a:lnTo>
                <a:lnTo>
                  <a:pt x="8493986" y="217391"/>
                </a:lnTo>
                <a:close/>
              </a:path>
              <a:path w="8498205" h="5282565">
                <a:moveTo>
                  <a:pt x="163778" y="217391"/>
                </a:moveTo>
                <a:lnTo>
                  <a:pt x="163466" y="217391"/>
                </a:lnTo>
                <a:lnTo>
                  <a:pt x="162353" y="220362"/>
                </a:lnTo>
                <a:lnTo>
                  <a:pt x="163778" y="217391"/>
                </a:lnTo>
                <a:close/>
              </a:path>
              <a:path w="8498205" h="5282565">
                <a:moveTo>
                  <a:pt x="8331919" y="212389"/>
                </a:moveTo>
                <a:lnTo>
                  <a:pt x="8335117" y="219057"/>
                </a:lnTo>
                <a:lnTo>
                  <a:pt x="8334509" y="217391"/>
                </a:lnTo>
                <a:lnTo>
                  <a:pt x="8493986" y="217391"/>
                </a:lnTo>
                <a:lnTo>
                  <a:pt x="8493521" y="214526"/>
                </a:lnTo>
                <a:lnTo>
                  <a:pt x="8333236" y="214526"/>
                </a:lnTo>
                <a:lnTo>
                  <a:pt x="8331919" y="212389"/>
                </a:lnTo>
                <a:close/>
              </a:path>
              <a:path w="8498205" h="5282565">
                <a:moveTo>
                  <a:pt x="168358" y="207842"/>
                </a:moveTo>
                <a:lnTo>
                  <a:pt x="164764" y="214526"/>
                </a:lnTo>
                <a:lnTo>
                  <a:pt x="166626" y="211454"/>
                </a:lnTo>
                <a:lnTo>
                  <a:pt x="168358" y="207842"/>
                </a:lnTo>
                <a:close/>
              </a:path>
              <a:path w="8498205" h="5282565">
                <a:moveTo>
                  <a:pt x="166626" y="211454"/>
                </a:moveTo>
                <a:lnTo>
                  <a:pt x="164764" y="214526"/>
                </a:lnTo>
                <a:lnTo>
                  <a:pt x="165152" y="214526"/>
                </a:lnTo>
                <a:lnTo>
                  <a:pt x="166626" y="211454"/>
                </a:lnTo>
                <a:close/>
              </a:path>
              <a:path w="8498205" h="5282565">
                <a:moveTo>
                  <a:pt x="8329738" y="207842"/>
                </a:moveTo>
                <a:lnTo>
                  <a:pt x="8331919" y="212389"/>
                </a:lnTo>
                <a:lnTo>
                  <a:pt x="8333236" y="214526"/>
                </a:lnTo>
                <a:lnTo>
                  <a:pt x="8329738" y="207842"/>
                </a:lnTo>
                <a:close/>
              </a:path>
              <a:path w="8498205" h="5282565">
                <a:moveTo>
                  <a:pt x="8329857" y="207842"/>
                </a:moveTo>
                <a:lnTo>
                  <a:pt x="8333236" y="214526"/>
                </a:lnTo>
                <a:lnTo>
                  <a:pt x="8493521" y="214526"/>
                </a:lnTo>
                <a:lnTo>
                  <a:pt x="8492591" y="208797"/>
                </a:lnTo>
                <a:lnTo>
                  <a:pt x="8492514" y="208479"/>
                </a:lnTo>
                <a:lnTo>
                  <a:pt x="8330374" y="208479"/>
                </a:lnTo>
                <a:lnTo>
                  <a:pt x="8329857" y="207842"/>
                </a:lnTo>
                <a:close/>
              </a:path>
              <a:path w="8498205" h="5282565">
                <a:moveTo>
                  <a:pt x="8326763" y="204028"/>
                </a:moveTo>
                <a:lnTo>
                  <a:pt x="8331919" y="212389"/>
                </a:lnTo>
                <a:lnTo>
                  <a:pt x="8329738" y="207842"/>
                </a:lnTo>
                <a:lnTo>
                  <a:pt x="8326763" y="204028"/>
                </a:lnTo>
                <a:close/>
              </a:path>
              <a:path w="8498205" h="5282565">
                <a:moveTo>
                  <a:pt x="168815" y="207842"/>
                </a:moveTo>
                <a:lnTo>
                  <a:pt x="168358" y="207842"/>
                </a:lnTo>
                <a:lnTo>
                  <a:pt x="166626" y="211454"/>
                </a:lnTo>
                <a:lnTo>
                  <a:pt x="168815" y="207842"/>
                </a:lnTo>
                <a:close/>
              </a:path>
              <a:path w="8498205" h="5282565">
                <a:moveTo>
                  <a:pt x="173829" y="199567"/>
                </a:moveTo>
                <a:lnTo>
                  <a:pt x="167493" y="208479"/>
                </a:lnTo>
                <a:lnTo>
                  <a:pt x="171077" y="204108"/>
                </a:lnTo>
                <a:lnTo>
                  <a:pt x="173829" y="199567"/>
                </a:lnTo>
                <a:close/>
              </a:path>
              <a:path w="8498205" h="5282565">
                <a:moveTo>
                  <a:pt x="171077" y="204108"/>
                </a:moveTo>
                <a:lnTo>
                  <a:pt x="167493" y="208479"/>
                </a:lnTo>
                <a:lnTo>
                  <a:pt x="168016" y="208479"/>
                </a:lnTo>
                <a:lnTo>
                  <a:pt x="168358" y="207842"/>
                </a:lnTo>
                <a:lnTo>
                  <a:pt x="168815" y="207842"/>
                </a:lnTo>
                <a:lnTo>
                  <a:pt x="171077" y="204108"/>
                </a:lnTo>
                <a:close/>
              </a:path>
              <a:path w="8498205" h="5282565">
                <a:moveTo>
                  <a:pt x="8324012" y="199567"/>
                </a:moveTo>
                <a:lnTo>
                  <a:pt x="8326763" y="204028"/>
                </a:lnTo>
                <a:lnTo>
                  <a:pt x="8330374" y="208479"/>
                </a:lnTo>
                <a:lnTo>
                  <a:pt x="8324012" y="199567"/>
                </a:lnTo>
                <a:close/>
              </a:path>
              <a:path w="8498205" h="5282565">
                <a:moveTo>
                  <a:pt x="8490372" y="199567"/>
                </a:moveTo>
                <a:lnTo>
                  <a:pt x="8324012" y="199567"/>
                </a:lnTo>
                <a:lnTo>
                  <a:pt x="8330374" y="208479"/>
                </a:lnTo>
                <a:lnTo>
                  <a:pt x="8492514" y="208479"/>
                </a:lnTo>
                <a:lnTo>
                  <a:pt x="8490372" y="199567"/>
                </a:lnTo>
                <a:close/>
              </a:path>
              <a:path w="8498205" h="5282565">
                <a:moveTo>
                  <a:pt x="174801" y="199567"/>
                </a:moveTo>
                <a:lnTo>
                  <a:pt x="173829" y="199567"/>
                </a:lnTo>
                <a:lnTo>
                  <a:pt x="171077" y="204108"/>
                </a:lnTo>
                <a:lnTo>
                  <a:pt x="174801" y="199567"/>
                </a:lnTo>
                <a:close/>
              </a:path>
              <a:path w="8498205" h="5282565">
                <a:moveTo>
                  <a:pt x="8312786" y="186798"/>
                </a:moveTo>
                <a:lnTo>
                  <a:pt x="8326763" y="204028"/>
                </a:lnTo>
                <a:lnTo>
                  <a:pt x="8324012" y="199567"/>
                </a:lnTo>
                <a:lnTo>
                  <a:pt x="8490372" y="199567"/>
                </a:lnTo>
                <a:lnTo>
                  <a:pt x="8488536" y="191928"/>
                </a:lnTo>
                <a:lnTo>
                  <a:pt x="8318923" y="191928"/>
                </a:lnTo>
                <a:lnTo>
                  <a:pt x="8312786" y="186798"/>
                </a:lnTo>
                <a:close/>
              </a:path>
              <a:path w="8498205" h="5282565">
                <a:moveTo>
                  <a:pt x="189679" y="181424"/>
                </a:moveTo>
                <a:lnTo>
                  <a:pt x="179202" y="191928"/>
                </a:lnTo>
                <a:lnTo>
                  <a:pt x="185166" y="186928"/>
                </a:lnTo>
                <a:lnTo>
                  <a:pt x="189679" y="181424"/>
                </a:lnTo>
                <a:close/>
              </a:path>
              <a:path w="8498205" h="5282565">
                <a:moveTo>
                  <a:pt x="185166" y="186928"/>
                </a:moveTo>
                <a:lnTo>
                  <a:pt x="179202" y="191928"/>
                </a:lnTo>
                <a:lnTo>
                  <a:pt x="181066" y="191928"/>
                </a:lnTo>
                <a:lnTo>
                  <a:pt x="185166" y="186928"/>
                </a:lnTo>
                <a:close/>
              </a:path>
              <a:path w="8498205" h="5282565">
                <a:moveTo>
                  <a:pt x="8308427" y="181424"/>
                </a:moveTo>
                <a:lnTo>
                  <a:pt x="8312786" y="186798"/>
                </a:lnTo>
                <a:lnTo>
                  <a:pt x="8318923" y="191928"/>
                </a:lnTo>
                <a:lnTo>
                  <a:pt x="8308427" y="181424"/>
                </a:lnTo>
                <a:close/>
              </a:path>
              <a:path w="8498205" h="5282565">
                <a:moveTo>
                  <a:pt x="8485727" y="181424"/>
                </a:moveTo>
                <a:lnTo>
                  <a:pt x="8308427" y="181424"/>
                </a:lnTo>
                <a:lnTo>
                  <a:pt x="8318923" y="191928"/>
                </a:lnTo>
                <a:lnTo>
                  <a:pt x="8488536" y="191928"/>
                </a:lnTo>
                <a:lnTo>
                  <a:pt x="8486547" y="183652"/>
                </a:lnTo>
                <a:lnTo>
                  <a:pt x="8485727" y="181424"/>
                </a:lnTo>
                <a:close/>
              </a:path>
              <a:path w="8498205" h="5282565">
                <a:moveTo>
                  <a:pt x="191731" y="181424"/>
                </a:moveTo>
                <a:lnTo>
                  <a:pt x="189679" y="181424"/>
                </a:lnTo>
                <a:lnTo>
                  <a:pt x="185166" y="186928"/>
                </a:lnTo>
                <a:lnTo>
                  <a:pt x="191731" y="181424"/>
                </a:lnTo>
                <a:close/>
              </a:path>
              <a:path w="8498205" h="5282565">
                <a:moveTo>
                  <a:pt x="8296755" y="173398"/>
                </a:moveTo>
                <a:lnTo>
                  <a:pt x="8312786" y="186798"/>
                </a:lnTo>
                <a:lnTo>
                  <a:pt x="8308427" y="181424"/>
                </a:lnTo>
                <a:lnTo>
                  <a:pt x="8485727" y="181424"/>
                </a:lnTo>
                <a:lnTo>
                  <a:pt x="8483618" y="175695"/>
                </a:lnTo>
                <a:lnTo>
                  <a:pt x="8300475" y="175695"/>
                </a:lnTo>
                <a:lnTo>
                  <a:pt x="8296755" y="173398"/>
                </a:lnTo>
                <a:close/>
              </a:path>
              <a:path w="8498205" h="5282565">
                <a:moveTo>
                  <a:pt x="206158" y="169329"/>
                </a:moveTo>
                <a:lnTo>
                  <a:pt x="197440" y="175695"/>
                </a:lnTo>
                <a:lnTo>
                  <a:pt x="201647" y="173111"/>
                </a:lnTo>
                <a:lnTo>
                  <a:pt x="206158" y="169329"/>
                </a:lnTo>
                <a:close/>
              </a:path>
              <a:path w="8498205" h="5282565">
                <a:moveTo>
                  <a:pt x="201647" y="173111"/>
                </a:moveTo>
                <a:lnTo>
                  <a:pt x="197440" y="175695"/>
                </a:lnTo>
                <a:lnTo>
                  <a:pt x="198565" y="175695"/>
                </a:lnTo>
                <a:lnTo>
                  <a:pt x="201647" y="173111"/>
                </a:lnTo>
                <a:close/>
              </a:path>
              <a:path w="8498205" h="5282565">
                <a:moveTo>
                  <a:pt x="8291887" y="169329"/>
                </a:moveTo>
                <a:lnTo>
                  <a:pt x="8296755" y="173398"/>
                </a:lnTo>
                <a:lnTo>
                  <a:pt x="8300475" y="175695"/>
                </a:lnTo>
                <a:lnTo>
                  <a:pt x="8291887" y="169329"/>
                </a:lnTo>
                <a:close/>
              </a:path>
              <a:path w="8498205" h="5282565">
                <a:moveTo>
                  <a:pt x="8481274" y="169329"/>
                </a:moveTo>
                <a:lnTo>
                  <a:pt x="8291887" y="169329"/>
                </a:lnTo>
                <a:lnTo>
                  <a:pt x="8300475" y="175695"/>
                </a:lnTo>
                <a:lnTo>
                  <a:pt x="8483618" y="175695"/>
                </a:lnTo>
                <a:lnTo>
                  <a:pt x="8481274" y="169329"/>
                </a:lnTo>
                <a:close/>
              </a:path>
              <a:path w="8498205" h="5282565">
                <a:moveTo>
                  <a:pt x="8288868" y="168529"/>
                </a:moveTo>
                <a:lnTo>
                  <a:pt x="8296755" y="173398"/>
                </a:lnTo>
                <a:lnTo>
                  <a:pt x="8293029" y="170284"/>
                </a:lnTo>
                <a:lnTo>
                  <a:pt x="8292523" y="170284"/>
                </a:lnTo>
                <a:lnTo>
                  <a:pt x="8288868" y="168529"/>
                </a:lnTo>
                <a:close/>
              </a:path>
              <a:path w="8498205" h="5282565">
                <a:moveTo>
                  <a:pt x="207280" y="169329"/>
                </a:moveTo>
                <a:lnTo>
                  <a:pt x="206158" y="169329"/>
                </a:lnTo>
                <a:lnTo>
                  <a:pt x="201647" y="173111"/>
                </a:lnTo>
                <a:lnTo>
                  <a:pt x="206250" y="170284"/>
                </a:lnTo>
                <a:lnTo>
                  <a:pt x="205551" y="170284"/>
                </a:lnTo>
                <a:lnTo>
                  <a:pt x="207280" y="169329"/>
                </a:lnTo>
                <a:close/>
              </a:path>
              <a:path w="8498205" h="5282565">
                <a:moveTo>
                  <a:pt x="212469" y="166465"/>
                </a:moveTo>
                <a:lnTo>
                  <a:pt x="205551" y="170284"/>
                </a:lnTo>
                <a:lnTo>
                  <a:pt x="208880" y="168669"/>
                </a:lnTo>
                <a:lnTo>
                  <a:pt x="212469" y="166465"/>
                </a:lnTo>
                <a:close/>
              </a:path>
              <a:path w="8498205" h="5282565">
                <a:moveTo>
                  <a:pt x="208880" y="168669"/>
                </a:moveTo>
                <a:lnTo>
                  <a:pt x="205551" y="170284"/>
                </a:lnTo>
                <a:lnTo>
                  <a:pt x="206250" y="170284"/>
                </a:lnTo>
                <a:lnTo>
                  <a:pt x="208880" y="168669"/>
                </a:lnTo>
                <a:close/>
              </a:path>
              <a:path w="8498205" h="5282565">
                <a:moveTo>
                  <a:pt x="8285525" y="166465"/>
                </a:moveTo>
                <a:lnTo>
                  <a:pt x="8288868" y="168529"/>
                </a:lnTo>
                <a:lnTo>
                  <a:pt x="8292523" y="170284"/>
                </a:lnTo>
                <a:lnTo>
                  <a:pt x="8285525" y="166465"/>
                </a:lnTo>
                <a:close/>
              </a:path>
              <a:path w="8498205" h="5282565">
                <a:moveTo>
                  <a:pt x="8480219" y="166465"/>
                </a:moveTo>
                <a:lnTo>
                  <a:pt x="8285525" y="166465"/>
                </a:lnTo>
                <a:lnTo>
                  <a:pt x="8292523" y="170284"/>
                </a:lnTo>
                <a:lnTo>
                  <a:pt x="8293029" y="170284"/>
                </a:lnTo>
                <a:lnTo>
                  <a:pt x="8291887" y="169329"/>
                </a:lnTo>
                <a:lnTo>
                  <a:pt x="8481274" y="169329"/>
                </a:lnTo>
                <a:lnTo>
                  <a:pt x="8480219" y="166465"/>
                </a:lnTo>
                <a:close/>
              </a:path>
              <a:path w="8498205" h="5282565">
                <a:moveTo>
                  <a:pt x="213423" y="166465"/>
                </a:moveTo>
                <a:lnTo>
                  <a:pt x="212469" y="166465"/>
                </a:lnTo>
                <a:lnTo>
                  <a:pt x="208880" y="168669"/>
                </a:lnTo>
                <a:lnTo>
                  <a:pt x="213423" y="166465"/>
                </a:lnTo>
                <a:close/>
              </a:path>
              <a:path w="8498205" h="5282565">
                <a:moveTo>
                  <a:pt x="8279698" y="164124"/>
                </a:moveTo>
                <a:lnTo>
                  <a:pt x="8288868" y="168529"/>
                </a:lnTo>
                <a:lnTo>
                  <a:pt x="8285525" y="166465"/>
                </a:lnTo>
                <a:lnTo>
                  <a:pt x="8480219" y="166465"/>
                </a:lnTo>
                <a:lnTo>
                  <a:pt x="8479868" y="165510"/>
                </a:lnTo>
                <a:lnTo>
                  <a:pt x="8283299" y="165510"/>
                </a:lnTo>
                <a:lnTo>
                  <a:pt x="8279698" y="164124"/>
                </a:lnTo>
                <a:close/>
              </a:path>
              <a:path w="8498205" h="5282565">
                <a:moveTo>
                  <a:pt x="221295" y="162645"/>
                </a:moveTo>
                <a:lnTo>
                  <a:pt x="214546" y="165510"/>
                </a:lnTo>
                <a:lnTo>
                  <a:pt x="218490" y="164006"/>
                </a:lnTo>
                <a:lnTo>
                  <a:pt x="221295" y="162645"/>
                </a:lnTo>
                <a:close/>
              </a:path>
              <a:path w="8498205" h="5282565">
                <a:moveTo>
                  <a:pt x="218490" y="164006"/>
                </a:moveTo>
                <a:lnTo>
                  <a:pt x="214546" y="165510"/>
                </a:lnTo>
                <a:lnTo>
                  <a:pt x="215391" y="165510"/>
                </a:lnTo>
                <a:lnTo>
                  <a:pt x="218490" y="164006"/>
                </a:lnTo>
                <a:close/>
              </a:path>
              <a:path w="8498205" h="5282565">
                <a:moveTo>
                  <a:pt x="8276619" y="162645"/>
                </a:moveTo>
                <a:lnTo>
                  <a:pt x="8279698" y="164124"/>
                </a:lnTo>
                <a:lnTo>
                  <a:pt x="8283299" y="165510"/>
                </a:lnTo>
                <a:lnTo>
                  <a:pt x="8276619" y="162645"/>
                </a:lnTo>
                <a:close/>
              </a:path>
              <a:path w="8498205" h="5282565">
                <a:moveTo>
                  <a:pt x="8478813" y="162645"/>
                </a:moveTo>
                <a:lnTo>
                  <a:pt x="8276619" y="162645"/>
                </a:lnTo>
                <a:lnTo>
                  <a:pt x="8283299" y="165510"/>
                </a:lnTo>
                <a:lnTo>
                  <a:pt x="8479868" y="165510"/>
                </a:lnTo>
                <a:lnTo>
                  <a:pt x="8478813" y="162645"/>
                </a:lnTo>
                <a:close/>
              </a:path>
              <a:path w="8498205" h="5282565">
                <a:moveTo>
                  <a:pt x="8270048" y="160410"/>
                </a:moveTo>
                <a:lnTo>
                  <a:pt x="8279698" y="164124"/>
                </a:lnTo>
                <a:lnTo>
                  <a:pt x="8276619" y="162645"/>
                </a:lnTo>
                <a:lnTo>
                  <a:pt x="8478813" y="162645"/>
                </a:lnTo>
                <a:lnTo>
                  <a:pt x="8478344" y="161372"/>
                </a:lnTo>
                <a:lnTo>
                  <a:pt x="8273757" y="161372"/>
                </a:lnTo>
                <a:lnTo>
                  <a:pt x="8270048" y="160410"/>
                </a:lnTo>
                <a:close/>
              </a:path>
              <a:path w="8498205" h="5282565">
                <a:moveTo>
                  <a:pt x="222060" y="162645"/>
                </a:moveTo>
                <a:lnTo>
                  <a:pt x="221295" y="162645"/>
                </a:lnTo>
                <a:lnTo>
                  <a:pt x="218490" y="164006"/>
                </a:lnTo>
                <a:lnTo>
                  <a:pt x="222060" y="162645"/>
                </a:lnTo>
                <a:close/>
              </a:path>
              <a:path w="8498205" h="5282565">
                <a:moveTo>
                  <a:pt x="231245" y="159144"/>
                </a:moveTo>
                <a:lnTo>
                  <a:pt x="224129" y="161372"/>
                </a:lnTo>
                <a:lnTo>
                  <a:pt x="228107" y="160340"/>
                </a:lnTo>
                <a:lnTo>
                  <a:pt x="231245" y="159144"/>
                </a:lnTo>
                <a:close/>
              </a:path>
              <a:path w="8498205" h="5282565">
                <a:moveTo>
                  <a:pt x="228107" y="160340"/>
                </a:moveTo>
                <a:lnTo>
                  <a:pt x="224129" y="161372"/>
                </a:lnTo>
                <a:lnTo>
                  <a:pt x="225400" y="161372"/>
                </a:lnTo>
                <a:lnTo>
                  <a:pt x="228107" y="160340"/>
                </a:lnTo>
                <a:close/>
              </a:path>
              <a:path w="8498205" h="5282565">
                <a:moveTo>
                  <a:pt x="8266759" y="159144"/>
                </a:moveTo>
                <a:lnTo>
                  <a:pt x="8270048" y="160410"/>
                </a:lnTo>
                <a:lnTo>
                  <a:pt x="8273757" y="161372"/>
                </a:lnTo>
                <a:lnTo>
                  <a:pt x="8266759" y="159144"/>
                </a:lnTo>
                <a:close/>
              </a:path>
              <a:path w="8498205" h="5282565">
                <a:moveTo>
                  <a:pt x="8477489" y="159144"/>
                </a:moveTo>
                <a:lnTo>
                  <a:pt x="8266759" y="159144"/>
                </a:lnTo>
                <a:lnTo>
                  <a:pt x="8273757" y="161372"/>
                </a:lnTo>
                <a:lnTo>
                  <a:pt x="8478344" y="161372"/>
                </a:lnTo>
                <a:lnTo>
                  <a:pt x="8477641" y="159462"/>
                </a:lnTo>
                <a:lnTo>
                  <a:pt x="8477489" y="159144"/>
                </a:lnTo>
                <a:close/>
              </a:path>
              <a:path w="8498205" h="5282565">
                <a:moveTo>
                  <a:pt x="8260379" y="157901"/>
                </a:moveTo>
                <a:lnTo>
                  <a:pt x="8270048" y="160410"/>
                </a:lnTo>
                <a:lnTo>
                  <a:pt x="8266759" y="159144"/>
                </a:lnTo>
                <a:lnTo>
                  <a:pt x="8477489" y="159144"/>
                </a:lnTo>
                <a:lnTo>
                  <a:pt x="8477184" y="158507"/>
                </a:lnTo>
                <a:lnTo>
                  <a:pt x="8264215" y="158507"/>
                </a:lnTo>
                <a:lnTo>
                  <a:pt x="8260379" y="157901"/>
                </a:lnTo>
                <a:close/>
              </a:path>
              <a:path w="8498205" h="5282565">
                <a:moveTo>
                  <a:pt x="232717" y="159144"/>
                </a:moveTo>
                <a:lnTo>
                  <a:pt x="231245" y="159144"/>
                </a:lnTo>
                <a:lnTo>
                  <a:pt x="228107" y="160340"/>
                </a:lnTo>
                <a:lnTo>
                  <a:pt x="232717" y="159144"/>
                </a:lnTo>
                <a:close/>
              </a:path>
              <a:path w="8498205" h="5282565">
                <a:moveTo>
                  <a:pt x="241305" y="156916"/>
                </a:moveTo>
                <a:lnTo>
                  <a:pt x="233732" y="158507"/>
                </a:lnTo>
                <a:lnTo>
                  <a:pt x="237507" y="157901"/>
                </a:lnTo>
                <a:lnTo>
                  <a:pt x="241305" y="156916"/>
                </a:lnTo>
                <a:close/>
              </a:path>
              <a:path w="8498205" h="5282565">
                <a:moveTo>
                  <a:pt x="237412" y="157926"/>
                </a:moveTo>
                <a:lnTo>
                  <a:pt x="233732" y="158507"/>
                </a:lnTo>
                <a:lnTo>
                  <a:pt x="235171" y="158507"/>
                </a:lnTo>
                <a:lnTo>
                  <a:pt x="237412" y="157926"/>
                </a:lnTo>
                <a:close/>
              </a:path>
              <a:path w="8498205" h="5282565">
                <a:moveTo>
                  <a:pt x="8256581" y="156916"/>
                </a:moveTo>
                <a:lnTo>
                  <a:pt x="8260379" y="157901"/>
                </a:lnTo>
                <a:lnTo>
                  <a:pt x="8264215" y="158507"/>
                </a:lnTo>
                <a:lnTo>
                  <a:pt x="8256581" y="156916"/>
                </a:lnTo>
                <a:close/>
              </a:path>
              <a:path w="8498205" h="5282565">
                <a:moveTo>
                  <a:pt x="8476423" y="156916"/>
                </a:moveTo>
                <a:lnTo>
                  <a:pt x="8256581" y="156916"/>
                </a:lnTo>
                <a:lnTo>
                  <a:pt x="8264215" y="158507"/>
                </a:lnTo>
                <a:lnTo>
                  <a:pt x="8477184" y="158507"/>
                </a:lnTo>
                <a:lnTo>
                  <a:pt x="8476423" y="156916"/>
                </a:lnTo>
                <a:close/>
              </a:path>
              <a:path w="8498205" h="5282565">
                <a:moveTo>
                  <a:pt x="243804" y="156916"/>
                </a:moveTo>
                <a:lnTo>
                  <a:pt x="241305" y="156916"/>
                </a:lnTo>
                <a:lnTo>
                  <a:pt x="237412" y="157926"/>
                </a:lnTo>
                <a:lnTo>
                  <a:pt x="243804" y="156916"/>
                </a:lnTo>
                <a:close/>
              </a:path>
              <a:path w="8498205" h="5282565">
                <a:moveTo>
                  <a:pt x="8251198" y="156451"/>
                </a:moveTo>
                <a:lnTo>
                  <a:pt x="8260379" y="157901"/>
                </a:lnTo>
                <a:lnTo>
                  <a:pt x="8256581" y="156916"/>
                </a:lnTo>
                <a:lnTo>
                  <a:pt x="8476423" y="156916"/>
                </a:lnTo>
                <a:lnTo>
                  <a:pt x="8476270" y="156598"/>
                </a:lnTo>
                <a:lnTo>
                  <a:pt x="8254036" y="156598"/>
                </a:lnTo>
                <a:lnTo>
                  <a:pt x="8251198" y="156451"/>
                </a:lnTo>
                <a:close/>
              </a:path>
              <a:path w="8498205" h="5282565">
                <a:moveTo>
                  <a:pt x="251862" y="155643"/>
                </a:moveTo>
                <a:lnTo>
                  <a:pt x="243920" y="156598"/>
                </a:lnTo>
                <a:lnTo>
                  <a:pt x="246750" y="156451"/>
                </a:lnTo>
                <a:lnTo>
                  <a:pt x="251862" y="155643"/>
                </a:lnTo>
                <a:close/>
              </a:path>
              <a:path w="8498205" h="5282565">
                <a:moveTo>
                  <a:pt x="246750" y="156451"/>
                </a:moveTo>
                <a:lnTo>
                  <a:pt x="243920" y="156598"/>
                </a:lnTo>
                <a:lnTo>
                  <a:pt x="245819" y="156598"/>
                </a:lnTo>
                <a:lnTo>
                  <a:pt x="246750" y="156451"/>
                </a:lnTo>
                <a:close/>
              </a:path>
              <a:path w="8498205" h="5282565">
                <a:moveTo>
                  <a:pt x="8246084" y="155643"/>
                </a:moveTo>
                <a:lnTo>
                  <a:pt x="8251198" y="156451"/>
                </a:lnTo>
                <a:lnTo>
                  <a:pt x="8254036" y="156598"/>
                </a:lnTo>
                <a:lnTo>
                  <a:pt x="8246084" y="155643"/>
                </a:lnTo>
                <a:close/>
              </a:path>
              <a:path w="8498205" h="5282565">
                <a:moveTo>
                  <a:pt x="8475813" y="155643"/>
                </a:moveTo>
                <a:lnTo>
                  <a:pt x="8246084" y="155643"/>
                </a:lnTo>
                <a:lnTo>
                  <a:pt x="8254036" y="156598"/>
                </a:lnTo>
                <a:lnTo>
                  <a:pt x="8476270" y="156598"/>
                </a:lnTo>
                <a:lnTo>
                  <a:pt x="8475813" y="155643"/>
                </a:lnTo>
                <a:close/>
              </a:path>
              <a:path w="8498205" h="5282565">
                <a:moveTo>
                  <a:pt x="8246084" y="155643"/>
                </a:moveTo>
                <a:lnTo>
                  <a:pt x="8235588" y="155643"/>
                </a:lnTo>
                <a:lnTo>
                  <a:pt x="8251198" y="156451"/>
                </a:lnTo>
                <a:lnTo>
                  <a:pt x="8246084" y="155643"/>
                </a:lnTo>
                <a:close/>
              </a:path>
              <a:path w="8498205" h="5282565">
                <a:moveTo>
                  <a:pt x="262288" y="155643"/>
                </a:moveTo>
                <a:lnTo>
                  <a:pt x="251862" y="155643"/>
                </a:lnTo>
                <a:lnTo>
                  <a:pt x="246750" y="156451"/>
                </a:lnTo>
                <a:lnTo>
                  <a:pt x="262288" y="155643"/>
                </a:lnTo>
                <a:close/>
              </a:path>
            </a:pathLst>
          </a:custGeom>
          <a:solidFill>
            <a:schemeClr val="tx2"/>
          </a:solidFill>
        </p:spPr>
        <p:txBody>
          <a:bodyPr wrap="square" lIns="0" tIns="0" rIns="0" bIns="0" rtlCol="0"/>
          <a:lstStyle/>
          <a:p>
            <a:endParaRPr/>
          </a:p>
        </p:txBody>
      </p:sp>
      <p:sp>
        <p:nvSpPr>
          <p:cNvPr id="5" name="object 5"/>
          <p:cNvSpPr/>
          <p:nvPr/>
        </p:nvSpPr>
        <p:spPr>
          <a:xfrm>
            <a:off x="5420885" y="5871553"/>
            <a:ext cx="1344295" cy="334010"/>
          </a:xfrm>
          <a:custGeom>
            <a:avLst/>
            <a:gdLst/>
            <a:ahLst/>
            <a:cxnLst/>
            <a:rect l="l" t="t" r="r" b="b"/>
            <a:pathLst>
              <a:path w="1344295" h="334010">
                <a:moveTo>
                  <a:pt x="0" y="333407"/>
                </a:moveTo>
                <a:lnTo>
                  <a:pt x="1343983" y="333407"/>
                </a:lnTo>
                <a:lnTo>
                  <a:pt x="1343983" y="0"/>
                </a:lnTo>
                <a:lnTo>
                  <a:pt x="0" y="0"/>
                </a:lnTo>
                <a:lnTo>
                  <a:pt x="0" y="333407"/>
                </a:lnTo>
                <a:close/>
              </a:path>
            </a:pathLst>
          </a:custGeom>
          <a:solidFill>
            <a:schemeClr val="tx2"/>
          </a:solidFill>
        </p:spPr>
        <p:txBody>
          <a:bodyPr wrap="square" lIns="0" tIns="0" rIns="0" bIns="0" rtlCol="0"/>
          <a:lstStyle/>
          <a:p>
            <a:endParaRPr/>
          </a:p>
        </p:txBody>
      </p:sp>
      <p:sp>
        <p:nvSpPr>
          <p:cNvPr id="6" name="object 6"/>
          <p:cNvSpPr/>
          <p:nvPr/>
        </p:nvSpPr>
        <p:spPr>
          <a:xfrm>
            <a:off x="4941359" y="6309390"/>
            <a:ext cx="2232660" cy="256540"/>
          </a:xfrm>
          <a:custGeom>
            <a:avLst/>
            <a:gdLst/>
            <a:ahLst/>
            <a:cxnLst/>
            <a:rect l="l" t="t" r="r" b="b"/>
            <a:pathLst>
              <a:path w="2232659" h="256540">
                <a:moveTo>
                  <a:pt x="2232105" y="256001"/>
                </a:moveTo>
                <a:lnTo>
                  <a:pt x="2232105" y="0"/>
                </a:lnTo>
                <a:lnTo>
                  <a:pt x="0" y="0"/>
                </a:lnTo>
                <a:lnTo>
                  <a:pt x="0" y="256001"/>
                </a:lnTo>
                <a:lnTo>
                  <a:pt x="2232105" y="256001"/>
                </a:lnTo>
                <a:close/>
              </a:path>
            </a:pathLst>
          </a:custGeom>
          <a:solidFill>
            <a:schemeClr val="tx2"/>
          </a:solidFill>
        </p:spPr>
        <p:txBody>
          <a:bodyPr wrap="square" lIns="0" tIns="0" rIns="0" bIns="0" rtlCol="0"/>
          <a:lstStyle/>
          <a:p>
            <a:endParaRPr/>
          </a:p>
        </p:txBody>
      </p:sp>
      <p:sp>
        <p:nvSpPr>
          <p:cNvPr id="7" name="object 7"/>
          <p:cNvSpPr/>
          <p:nvPr/>
        </p:nvSpPr>
        <p:spPr>
          <a:xfrm>
            <a:off x="2185141" y="979068"/>
            <a:ext cx="7745095" cy="4332605"/>
          </a:xfrm>
          <a:custGeom>
            <a:avLst/>
            <a:gdLst/>
            <a:ahLst/>
            <a:cxnLst/>
            <a:rect l="l" t="t" r="r" b="b"/>
            <a:pathLst>
              <a:path w="7745095" h="4332605">
                <a:moveTo>
                  <a:pt x="0" y="4332549"/>
                </a:moveTo>
                <a:lnTo>
                  <a:pt x="7745063" y="4332549"/>
                </a:lnTo>
                <a:lnTo>
                  <a:pt x="7745063" y="0"/>
                </a:lnTo>
                <a:lnTo>
                  <a:pt x="0" y="0"/>
                </a:lnTo>
                <a:lnTo>
                  <a:pt x="0" y="4332549"/>
                </a:lnTo>
                <a:close/>
              </a:path>
            </a:pathLst>
          </a:custGeom>
          <a:solidFill>
            <a:srgbClr val="E6EBA7"/>
          </a:solidFill>
        </p:spPr>
        <p:txBody>
          <a:bodyPr wrap="square" lIns="0" tIns="0" rIns="0" bIns="0" rtlCol="0"/>
          <a:lstStyle/>
          <a:p>
            <a:endParaRPr/>
          </a:p>
        </p:txBody>
      </p:sp>
      <p:sp>
        <p:nvSpPr>
          <p:cNvPr id="8" name="object 8"/>
          <p:cNvSpPr txBox="1">
            <a:spLocks noGrp="1"/>
          </p:cNvSpPr>
          <p:nvPr>
            <p:ph type="title"/>
          </p:nvPr>
        </p:nvSpPr>
        <p:spPr>
          <a:xfrm>
            <a:off x="3071169" y="1268729"/>
            <a:ext cx="6194425" cy="635000"/>
          </a:xfrm>
          <a:prstGeom prst="rect">
            <a:avLst/>
          </a:prstGeom>
        </p:spPr>
        <p:txBody>
          <a:bodyPr vert="horz" wrap="square" lIns="0" tIns="12065" rIns="0" bIns="0" rtlCol="0">
            <a:spAutoFit/>
          </a:bodyPr>
          <a:lstStyle/>
          <a:p>
            <a:pPr marL="12700">
              <a:lnSpc>
                <a:spcPct val="100000"/>
              </a:lnSpc>
              <a:spcBef>
                <a:spcPts val="95"/>
              </a:spcBef>
            </a:pPr>
            <a:r>
              <a:rPr sz="4000" spc="-25" dirty="0">
                <a:solidFill>
                  <a:schemeClr val="tx1">
                    <a:lumMod val="85000"/>
                    <a:lumOff val="15000"/>
                  </a:schemeClr>
                </a:solidFill>
                <a:latin typeface="Adobe Caslon Pro Bold" panose="0205070206050A020403" pitchFamily="18" charset="0"/>
              </a:rPr>
              <a:t>Pengaruh </a:t>
            </a:r>
            <a:r>
              <a:rPr sz="4000" spc="-5" dirty="0" err="1">
                <a:solidFill>
                  <a:schemeClr val="tx1">
                    <a:lumMod val="85000"/>
                    <a:lumOff val="15000"/>
                  </a:schemeClr>
                </a:solidFill>
                <a:latin typeface="Adobe Caslon Pro Bold" panose="0205070206050A020403" pitchFamily="18" charset="0"/>
              </a:rPr>
              <a:t>Piranti</a:t>
            </a:r>
            <a:r>
              <a:rPr sz="4000" spc="5" dirty="0">
                <a:solidFill>
                  <a:schemeClr val="tx1">
                    <a:lumMod val="85000"/>
                    <a:lumOff val="15000"/>
                  </a:schemeClr>
                </a:solidFill>
                <a:latin typeface="Adobe Caslon Pro Bold" panose="0205070206050A020403" pitchFamily="18" charset="0"/>
              </a:rPr>
              <a:t> </a:t>
            </a:r>
            <a:r>
              <a:rPr sz="4000" spc="-30" dirty="0" err="1" smtClean="0">
                <a:solidFill>
                  <a:schemeClr val="tx1">
                    <a:lumMod val="85000"/>
                    <a:lumOff val="15000"/>
                  </a:schemeClr>
                </a:solidFill>
                <a:latin typeface="Adobe Caslon Pro Bold" panose="0205070206050A020403" pitchFamily="18" charset="0"/>
              </a:rPr>
              <a:t>Interaktif</a:t>
            </a:r>
            <a:endParaRPr sz="4000" dirty="0">
              <a:solidFill>
                <a:schemeClr val="tx1">
                  <a:lumMod val="85000"/>
                  <a:lumOff val="15000"/>
                </a:schemeClr>
              </a:solidFill>
              <a:latin typeface="Adobe Caslon Pro Bold" panose="0205070206050A020403" pitchFamily="18" charset="0"/>
            </a:endParaRPr>
          </a:p>
        </p:txBody>
      </p:sp>
      <p:sp>
        <p:nvSpPr>
          <p:cNvPr id="9" name="object 9"/>
          <p:cNvSpPr txBox="1"/>
          <p:nvPr/>
        </p:nvSpPr>
        <p:spPr>
          <a:xfrm>
            <a:off x="2382392" y="2135251"/>
            <a:ext cx="7428865" cy="381771"/>
          </a:xfrm>
          <a:prstGeom prst="rect">
            <a:avLst/>
          </a:prstGeom>
        </p:spPr>
        <p:txBody>
          <a:bodyPr vert="horz" wrap="square" lIns="0" tIns="48895" rIns="0" bIns="0" rtlCol="0">
            <a:spAutoFit/>
          </a:bodyPr>
          <a:lstStyle/>
          <a:p>
            <a:pPr marL="12700" marR="5080" indent="-1270" algn="ctr">
              <a:lnSpc>
                <a:spcPct val="90000"/>
              </a:lnSpc>
              <a:spcBef>
                <a:spcPts val="385"/>
              </a:spcBef>
            </a:pPr>
            <a:endParaRPr sz="2400" dirty="0">
              <a:latin typeface="Segoe UI Light" panose="020B0502040204020203"/>
              <a:cs typeface="Segoe UI Light" panose="020B0502040204020203"/>
            </a:endParaRPr>
          </a:p>
        </p:txBody>
      </p:sp>
      <p:sp>
        <p:nvSpPr>
          <p:cNvPr id="10" name="object 10"/>
          <p:cNvSpPr/>
          <p:nvPr/>
        </p:nvSpPr>
        <p:spPr>
          <a:xfrm>
            <a:off x="656844" y="161544"/>
            <a:ext cx="2214372" cy="2214371"/>
          </a:xfrm>
          <a:prstGeom prst="rect">
            <a:avLst/>
          </a:prstGeom>
          <a: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a:blipFill>
        </p:spPr>
        <p:txBody>
          <a:bodyPr wrap="square" lIns="0" tIns="0" rIns="0" bIns="0" rtlCol="0"/>
          <a:lstStyle/>
          <a:p>
            <a:endParaRPr/>
          </a:p>
        </p:txBody>
      </p:sp>
      <p:sp>
        <p:nvSpPr>
          <p:cNvPr id="11" name="TextBox 10"/>
          <p:cNvSpPr txBox="1"/>
          <p:nvPr/>
        </p:nvSpPr>
        <p:spPr>
          <a:xfrm>
            <a:off x="2871216" y="2135251"/>
            <a:ext cx="6594331" cy="2778393"/>
          </a:xfrm>
          <a:prstGeom prst="rect">
            <a:avLst/>
          </a:prstGeom>
          <a:noFill/>
        </p:spPr>
        <p:txBody>
          <a:bodyPr wrap="square" rtlCol="0">
            <a:spAutoFit/>
          </a:bodyPr>
          <a:lstStyle/>
          <a:p>
            <a:endParaRPr lang="en-US" dirty="0"/>
          </a:p>
        </p:txBody>
      </p:sp>
      <p:sp>
        <p:nvSpPr>
          <p:cNvPr id="12" name="TextBox 11"/>
          <p:cNvSpPr txBox="1"/>
          <p:nvPr/>
        </p:nvSpPr>
        <p:spPr>
          <a:xfrm>
            <a:off x="2619280" y="2460689"/>
            <a:ext cx="7098202" cy="1815882"/>
          </a:xfrm>
          <a:prstGeom prst="rect">
            <a:avLst/>
          </a:prstGeom>
          <a:noFill/>
        </p:spPr>
        <p:txBody>
          <a:bodyPr wrap="square" rtlCol="0">
            <a:spAutoFit/>
          </a:bodyPr>
          <a:lstStyle/>
          <a:p>
            <a:pPr marL="342900" indent="-342900">
              <a:buFont typeface="Arial" panose="020B0604020202020204" pitchFamily="34" charset="0"/>
              <a:buChar char="•"/>
            </a:pPr>
            <a:r>
              <a:rPr lang="en-US" sz="2800" b="1" dirty="0" err="1">
                <a:latin typeface="Yu Gothic UI Light" panose="020B0300000000000000" pitchFamily="34" charset="-128"/>
                <a:ea typeface="Yu Gothic UI Light" panose="020B0300000000000000" pitchFamily="34" charset="-128"/>
              </a:rPr>
              <a:t>Gangguan</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pada</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bagian</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mata</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dan</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kepala</a:t>
            </a:r>
            <a:endParaRPr lang="en-US" sz="2800" b="1" dirty="0">
              <a:latin typeface="Yu Gothic UI Light" panose="020B0300000000000000" pitchFamily="34" charset="-128"/>
              <a:ea typeface="Yu Gothic UI Light" panose="020B0300000000000000" pitchFamily="34" charset="-128"/>
            </a:endParaRPr>
          </a:p>
          <a:p>
            <a:pPr marL="342900" indent="-342900">
              <a:buFont typeface="Arial" panose="020B0604020202020204" pitchFamily="34" charset="0"/>
              <a:buChar char="•"/>
            </a:pPr>
            <a:r>
              <a:rPr lang="en-US" sz="2800" b="1" dirty="0" err="1">
                <a:latin typeface="Yu Gothic UI Light" panose="020B0300000000000000" pitchFamily="34" charset="-128"/>
                <a:ea typeface="Yu Gothic UI Light" panose="020B0300000000000000" pitchFamily="34" charset="-128"/>
              </a:rPr>
              <a:t>Gangguan</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pada</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lengan</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dan</a:t>
            </a:r>
            <a:r>
              <a:rPr lang="en-US" sz="2800" b="1" dirty="0">
                <a:latin typeface="Yu Gothic UI Light" panose="020B0300000000000000" pitchFamily="34" charset="-128"/>
                <a:ea typeface="Yu Gothic UI Light" panose="020B0300000000000000" pitchFamily="34" charset="-128"/>
              </a:rPr>
              <a:t> </a:t>
            </a:r>
            <a:r>
              <a:rPr lang="en-US" sz="2800" b="1" dirty="0" err="1" smtClean="0">
                <a:latin typeface="Yu Gothic UI Light" panose="020B0300000000000000" pitchFamily="34" charset="-128"/>
                <a:ea typeface="Yu Gothic UI Light" panose="020B0300000000000000" pitchFamily="34" charset="-128"/>
              </a:rPr>
              <a:t>tangan</a:t>
            </a:r>
            <a:endParaRPr lang="en-US" sz="2800" b="1" dirty="0">
              <a:latin typeface="Yu Gothic UI Light" panose="020B0300000000000000" pitchFamily="34" charset="-128"/>
              <a:ea typeface="Yu Gothic UI Light" panose="020B0300000000000000" pitchFamily="34" charset="-128"/>
            </a:endParaRPr>
          </a:p>
          <a:p>
            <a:pPr marL="342900" indent="-342900">
              <a:buFont typeface="Arial" panose="020B0604020202020204" pitchFamily="34" charset="0"/>
              <a:buChar char="•"/>
            </a:pPr>
            <a:r>
              <a:rPr lang="en-US" sz="2800" b="1" dirty="0" err="1" smtClean="0">
                <a:latin typeface="Yu Gothic UI Light" panose="020B0300000000000000" pitchFamily="34" charset="-128"/>
                <a:ea typeface="Yu Gothic UI Light" panose="020B0300000000000000" pitchFamily="34" charset="-128"/>
              </a:rPr>
              <a:t>Gangguan</a:t>
            </a:r>
            <a:r>
              <a:rPr lang="en-US" sz="2800" b="1" dirty="0" smtClean="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pada</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leher</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pundak</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dan</a:t>
            </a:r>
            <a:r>
              <a:rPr lang="en-US" sz="2800" b="1" dirty="0">
                <a:latin typeface="Yu Gothic UI Light" panose="020B0300000000000000" pitchFamily="34" charset="-128"/>
                <a:ea typeface="Yu Gothic UI Light" panose="020B0300000000000000" pitchFamily="34" charset="-128"/>
              </a:rPr>
              <a:t> </a:t>
            </a:r>
            <a:r>
              <a:rPr lang="en-US" sz="2800" b="1" dirty="0" err="1">
                <a:latin typeface="Yu Gothic UI Light" panose="020B0300000000000000" pitchFamily="34" charset="-128"/>
                <a:ea typeface="Yu Gothic UI Light" panose="020B0300000000000000" pitchFamily="34" charset="-128"/>
              </a:rPr>
              <a:t>punggung</a:t>
            </a:r>
            <a:endParaRPr lang="en-US" sz="2800" b="1" dirty="0">
              <a:latin typeface="Yu Gothic UI Light" panose="020B0300000000000000" pitchFamily="34" charset="-128"/>
              <a:ea typeface="Yu Gothic UI Light" panose="020B0300000000000000" pitchFamily="34" charset="-128"/>
            </a:endParaRPr>
          </a:p>
        </p:txBody>
      </p:sp>
    </p:spTree>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11015"/>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chemeClr val="accent3">
              <a:lumMod val="40000"/>
              <a:lumOff val="60000"/>
            </a:schemeClr>
          </a:solidFill>
        </p:spPr>
        <p:txBody>
          <a:bodyPr wrap="square" lIns="0" tIns="0" rIns="0" bIns="0" rtlCol="0"/>
          <a:lstStyle/>
          <a:p>
            <a:endParaRPr/>
          </a:p>
        </p:txBody>
      </p:sp>
      <p:sp>
        <p:nvSpPr>
          <p:cNvPr id="3" name="object 3"/>
          <p:cNvSpPr/>
          <p:nvPr/>
        </p:nvSpPr>
        <p:spPr>
          <a:xfrm>
            <a:off x="1923507" y="581876"/>
            <a:ext cx="8343900" cy="5126990"/>
          </a:xfrm>
          <a:custGeom>
            <a:avLst/>
            <a:gdLst/>
            <a:ahLst/>
            <a:cxnLst/>
            <a:rect l="l" t="t" r="r" b="b"/>
            <a:pathLst>
              <a:path w="8343900" h="5126990">
                <a:moveTo>
                  <a:pt x="8162546" y="0"/>
                </a:moveTo>
                <a:lnTo>
                  <a:pt x="181250" y="0"/>
                </a:lnTo>
                <a:lnTo>
                  <a:pt x="133210" y="6573"/>
                </a:lnTo>
                <a:lnTo>
                  <a:pt x="89954" y="25109"/>
                </a:lnTo>
                <a:lnTo>
                  <a:pt x="53242" y="53830"/>
                </a:lnTo>
                <a:lnTo>
                  <a:pt x="24838" y="90959"/>
                </a:lnTo>
                <a:lnTo>
                  <a:pt x="6503" y="134720"/>
                </a:lnTo>
                <a:lnTo>
                  <a:pt x="0" y="183334"/>
                </a:lnTo>
                <a:lnTo>
                  <a:pt x="0" y="4943473"/>
                </a:lnTo>
                <a:lnTo>
                  <a:pt x="6503" y="4992021"/>
                </a:lnTo>
                <a:lnTo>
                  <a:pt x="24838" y="5035736"/>
                </a:lnTo>
                <a:lnTo>
                  <a:pt x="53242" y="5072838"/>
                </a:lnTo>
                <a:lnTo>
                  <a:pt x="89954" y="5101545"/>
                </a:lnTo>
                <a:lnTo>
                  <a:pt x="133210" y="5120076"/>
                </a:lnTo>
                <a:lnTo>
                  <a:pt x="181250" y="5126649"/>
                </a:lnTo>
                <a:lnTo>
                  <a:pt x="8162546" y="5126649"/>
                </a:lnTo>
                <a:lnTo>
                  <a:pt x="8210654" y="5120076"/>
                </a:lnTo>
                <a:lnTo>
                  <a:pt x="8253939" y="5101545"/>
                </a:lnTo>
                <a:lnTo>
                  <a:pt x="8290650" y="5072838"/>
                </a:lnTo>
                <a:lnTo>
                  <a:pt x="8319038" y="5035736"/>
                </a:lnTo>
                <a:lnTo>
                  <a:pt x="8337353" y="4992021"/>
                </a:lnTo>
                <a:lnTo>
                  <a:pt x="8343847" y="4943473"/>
                </a:lnTo>
                <a:lnTo>
                  <a:pt x="8343847" y="183334"/>
                </a:lnTo>
                <a:lnTo>
                  <a:pt x="8337353" y="134720"/>
                </a:lnTo>
                <a:lnTo>
                  <a:pt x="8319038" y="90959"/>
                </a:lnTo>
                <a:lnTo>
                  <a:pt x="8290650" y="53830"/>
                </a:lnTo>
                <a:lnTo>
                  <a:pt x="8253939" y="25109"/>
                </a:lnTo>
                <a:lnTo>
                  <a:pt x="8210654" y="6573"/>
                </a:lnTo>
                <a:lnTo>
                  <a:pt x="8162546" y="0"/>
                </a:lnTo>
                <a:close/>
              </a:path>
            </a:pathLst>
          </a:custGeom>
          <a:solidFill>
            <a:schemeClr val="accent4">
              <a:lumMod val="60000"/>
              <a:lumOff val="40000"/>
            </a:schemeClr>
          </a:solidFill>
        </p:spPr>
        <p:txBody>
          <a:bodyPr wrap="square" lIns="0" tIns="0" rIns="0" bIns="0" rtlCol="0"/>
          <a:lstStyle/>
          <a:p>
            <a:endParaRPr/>
          </a:p>
        </p:txBody>
      </p:sp>
      <p:sp>
        <p:nvSpPr>
          <p:cNvPr id="4" name="object 4"/>
          <p:cNvSpPr/>
          <p:nvPr/>
        </p:nvSpPr>
        <p:spPr>
          <a:xfrm>
            <a:off x="1846648" y="504214"/>
            <a:ext cx="8498205" cy="5282565"/>
          </a:xfrm>
          <a:custGeom>
            <a:avLst/>
            <a:gdLst/>
            <a:ahLst/>
            <a:cxnLst/>
            <a:rect l="l" t="t" r="r" b="b"/>
            <a:pathLst>
              <a:path w="8498205" h="5282565">
                <a:moveTo>
                  <a:pt x="8241631" y="0"/>
                </a:moveTo>
                <a:lnTo>
                  <a:pt x="256353" y="0"/>
                </a:lnTo>
                <a:lnTo>
                  <a:pt x="232014" y="1273"/>
                </a:lnTo>
                <a:lnTo>
                  <a:pt x="181571" y="11776"/>
                </a:lnTo>
                <a:lnTo>
                  <a:pt x="135320" y="31510"/>
                </a:lnTo>
                <a:lnTo>
                  <a:pt x="75510" y="76389"/>
                </a:lnTo>
                <a:lnTo>
                  <a:pt x="45105" y="113629"/>
                </a:lnTo>
                <a:lnTo>
                  <a:pt x="20445" y="159462"/>
                </a:lnTo>
                <a:lnTo>
                  <a:pt x="5280" y="208797"/>
                </a:lnTo>
                <a:lnTo>
                  <a:pt x="0" y="259087"/>
                </a:lnTo>
                <a:lnTo>
                  <a:pt x="0" y="5023173"/>
                </a:lnTo>
                <a:lnTo>
                  <a:pt x="5280" y="5073367"/>
                </a:lnTo>
                <a:lnTo>
                  <a:pt x="20506" y="5123084"/>
                </a:lnTo>
                <a:lnTo>
                  <a:pt x="45105" y="5168567"/>
                </a:lnTo>
                <a:lnTo>
                  <a:pt x="75510" y="5205871"/>
                </a:lnTo>
                <a:lnTo>
                  <a:pt x="112352" y="5236522"/>
                </a:lnTo>
                <a:lnTo>
                  <a:pt x="157929" y="5261731"/>
                </a:lnTo>
                <a:lnTo>
                  <a:pt x="206107" y="5277008"/>
                </a:lnTo>
                <a:lnTo>
                  <a:pt x="256350" y="5282356"/>
                </a:lnTo>
                <a:lnTo>
                  <a:pt x="8241631" y="5282356"/>
                </a:lnTo>
                <a:lnTo>
                  <a:pt x="8291887" y="5277008"/>
                </a:lnTo>
                <a:lnTo>
                  <a:pt x="8339916" y="5261731"/>
                </a:lnTo>
                <a:lnTo>
                  <a:pt x="8385718" y="5236522"/>
                </a:lnTo>
                <a:lnTo>
                  <a:pt x="8422615" y="5205871"/>
                </a:lnTo>
                <a:lnTo>
                  <a:pt x="8452832" y="5168567"/>
                </a:lnTo>
                <a:lnTo>
                  <a:pt x="8475829" y="5126744"/>
                </a:lnTo>
                <a:lnTo>
                  <a:pt x="262292" y="5126744"/>
                </a:lnTo>
                <a:lnTo>
                  <a:pt x="258332" y="5126649"/>
                </a:lnTo>
                <a:lnTo>
                  <a:pt x="260455" y="5126649"/>
                </a:lnTo>
                <a:lnTo>
                  <a:pt x="259842" y="5126617"/>
                </a:lnTo>
                <a:lnTo>
                  <a:pt x="251862" y="5126617"/>
                </a:lnTo>
                <a:lnTo>
                  <a:pt x="243923" y="5125789"/>
                </a:lnTo>
                <a:lnTo>
                  <a:pt x="246624" y="5125789"/>
                </a:lnTo>
                <a:lnTo>
                  <a:pt x="243804" y="5125344"/>
                </a:lnTo>
                <a:lnTo>
                  <a:pt x="241305" y="5125344"/>
                </a:lnTo>
                <a:lnTo>
                  <a:pt x="233732" y="5123752"/>
                </a:lnTo>
                <a:lnTo>
                  <a:pt x="235257" y="5123752"/>
                </a:lnTo>
                <a:lnTo>
                  <a:pt x="232717" y="5123084"/>
                </a:lnTo>
                <a:lnTo>
                  <a:pt x="231245" y="5123084"/>
                </a:lnTo>
                <a:lnTo>
                  <a:pt x="224129" y="5120824"/>
                </a:lnTo>
                <a:lnTo>
                  <a:pt x="225164" y="5120824"/>
                </a:lnTo>
                <a:lnTo>
                  <a:pt x="222253" y="5119742"/>
                </a:lnTo>
                <a:lnTo>
                  <a:pt x="221295" y="5119742"/>
                </a:lnTo>
                <a:lnTo>
                  <a:pt x="214546" y="5116877"/>
                </a:lnTo>
                <a:lnTo>
                  <a:pt x="215391" y="5116877"/>
                </a:lnTo>
                <a:lnTo>
                  <a:pt x="213423" y="5115922"/>
                </a:lnTo>
                <a:lnTo>
                  <a:pt x="212469" y="5115922"/>
                </a:lnTo>
                <a:lnTo>
                  <a:pt x="206992" y="5112899"/>
                </a:lnTo>
                <a:lnTo>
                  <a:pt x="206158" y="5112899"/>
                </a:lnTo>
                <a:lnTo>
                  <a:pt x="197440" y="5106597"/>
                </a:lnTo>
                <a:lnTo>
                  <a:pt x="198587" y="5106597"/>
                </a:lnTo>
                <a:lnTo>
                  <a:pt x="191934" y="5101058"/>
                </a:lnTo>
                <a:lnTo>
                  <a:pt x="189679" y="5101058"/>
                </a:lnTo>
                <a:lnTo>
                  <a:pt x="179202" y="5090459"/>
                </a:lnTo>
                <a:lnTo>
                  <a:pt x="181038" y="5090459"/>
                </a:lnTo>
                <a:lnTo>
                  <a:pt x="174811" y="5082820"/>
                </a:lnTo>
                <a:lnTo>
                  <a:pt x="173829" y="5082820"/>
                </a:lnTo>
                <a:lnTo>
                  <a:pt x="167493" y="5073845"/>
                </a:lnTo>
                <a:lnTo>
                  <a:pt x="168016" y="5073845"/>
                </a:lnTo>
                <a:lnTo>
                  <a:pt x="164764" y="5067797"/>
                </a:lnTo>
                <a:lnTo>
                  <a:pt x="165171" y="5067797"/>
                </a:lnTo>
                <a:lnTo>
                  <a:pt x="163821" y="5064964"/>
                </a:lnTo>
                <a:lnTo>
                  <a:pt x="163466" y="5064964"/>
                </a:lnTo>
                <a:lnTo>
                  <a:pt x="160725" y="5058471"/>
                </a:lnTo>
                <a:lnTo>
                  <a:pt x="161056" y="5058471"/>
                </a:lnTo>
                <a:lnTo>
                  <a:pt x="160513" y="5057007"/>
                </a:lnTo>
                <a:lnTo>
                  <a:pt x="159949" y="5057007"/>
                </a:lnTo>
                <a:lnTo>
                  <a:pt x="157264" y="5048254"/>
                </a:lnTo>
                <a:lnTo>
                  <a:pt x="157821" y="5048254"/>
                </a:lnTo>
                <a:lnTo>
                  <a:pt x="157194" y="5045676"/>
                </a:lnTo>
                <a:lnTo>
                  <a:pt x="156917" y="5045676"/>
                </a:lnTo>
                <a:lnTo>
                  <a:pt x="155655" y="5039342"/>
                </a:lnTo>
                <a:lnTo>
                  <a:pt x="155918" y="5039342"/>
                </a:lnTo>
                <a:lnTo>
                  <a:pt x="155350" y="5035745"/>
                </a:lnTo>
                <a:lnTo>
                  <a:pt x="154913" y="5035745"/>
                </a:lnTo>
                <a:lnTo>
                  <a:pt x="154055" y="5027534"/>
                </a:lnTo>
                <a:lnTo>
                  <a:pt x="154493" y="5027534"/>
                </a:lnTo>
                <a:lnTo>
                  <a:pt x="154166" y="5021168"/>
                </a:lnTo>
                <a:lnTo>
                  <a:pt x="153959" y="265134"/>
                </a:lnTo>
                <a:lnTo>
                  <a:pt x="154061" y="260996"/>
                </a:lnTo>
                <a:lnTo>
                  <a:pt x="154486" y="254949"/>
                </a:lnTo>
                <a:lnTo>
                  <a:pt x="154055" y="254949"/>
                </a:lnTo>
                <a:lnTo>
                  <a:pt x="154913" y="246673"/>
                </a:lnTo>
                <a:lnTo>
                  <a:pt x="155360" y="246673"/>
                </a:lnTo>
                <a:lnTo>
                  <a:pt x="155963" y="242854"/>
                </a:lnTo>
                <a:lnTo>
                  <a:pt x="155655" y="242854"/>
                </a:lnTo>
                <a:lnTo>
                  <a:pt x="156917" y="236807"/>
                </a:lnTo>
                <a:lnTo>
                  <a:pt x="157138" y="236807"/>
                </a:lnTo>
                <a:lnTo>
                  <a:pt x="157841" y="233942"/>
                </a:lnTo>
                <a:lnTo>
                  <a:pt x="157264" y="233942"/>
                </a:lnTo>
                <a:lnTo>
                  <a:pt x="159949" y="225348"/>
                </a:lnTo>
                <a:lnTo>
                  <a:pt x="160485" y="225348"/>
                </a:lnTo>
                <a:lnTo>
                  <a:pt x="161081" y="223757"/>
                </a:lnTo>
                <a:lnTo>
                  <a:pt x="160725" y="223757"/>
                </a:lnTo>
                <a:lnTo>
                  <a:pt x="163466" y="217391"/>
                </a:lnTo>
                <a:lnTo>
                  <a:pt x="163778" y="217391"/>
                </a:lnTo>
                <a:lnTo>
                  <a:pt x="165152" y="214526"/>
                </a:lnTo>
                <a:lnTo>
                  <a:pt x="164764" y="214526"/>
                </a:lnTo>
                <a:lnTo>
                  <a:pt x="168016" y="208479"/>
                </a:lnTo>
                <a:lnTo>
                  <a:pt x="167493" y="208479"/>
                </a:lnTo>
                <a:lnTo>
                  <a:pt x="173829" y="199567"/>
                </a:lnTo>
                <a:lnTo>
                  <a:pt x="174801" y="199567"/>
                </a:lnTo>
                <a:lnTo>
                  <a:pt x="181066" y="191928"/>
                </a:lnTo>
                <a:lnTo>
                  <a:pt x="179202" y="191928"/>
                </a:lnTo>
                <a:lnTo>
                  <a:pt x="189679" y="181424"/>
                </a:lnTo>
                <a:lnTo>
                  <a:pt x="191731" y="181424"/>
                </a:lnTo>
                <a:lnTo>
                  <a:pt x="198565" y="175695"/>
                </a:lnTo>
                <a:lnTo>
                  <a:pt x="197440" y="175695"/>
                </a:lnTo>
                <a:lnTo>
                  <a:pt x="206158" y="169329"/>
                </a:lnTo>
                <a:lnTo>
                  <a:pt x="207280" y="169329"/>
                </a:lnTo>
                <a:lnTo>
                  <a:pt x="212469" y="166465"/>
                </a:lnTo>
                <a:lnTo>
                  <a:pt x="213423" y="166465"/>
                </a:lnTo>
                <a:lnTo>
                  <a:pt x="215391" y="165510"/>
                </a:lnTo>
                <a:lnTo>
                  <a:pt x="214546" y="165510"/>
                </a:lnTo>
                <a:lnTo>
                  <a:pt x="221295" y="162645"/>
                </a:lnTo>
                <a:lnTo>
                  <a:pt x="222060" y="162645"/>
                </a:lnTo>
                <a:lnTo>
                  <a:pt x="225400" y="161372"/>
                </a:lnTo>
                <a:lnTo>
                  <a:pt x="224129" y="161372"/>
                </a:lnTo>
                <a:lnTo>
                  <a:pt x="231245" y="159144"/>
                </a:lnTo>
                <a:lnTo>
                  <a:pt x="232717" y="159144"/>
                </a:lnTo>
                <a:lnTo>
                  <a:pt x="235171" y="158507"/>
                </a:lnTo>
                <a:lnTo>
                  <a:pt x="233732" y="158507"/>
                </a:lnTo>
                <a:lnTo>
                  <a:pt x="241305" y="156916"/>
                </a:lnTo>
                <a:lnTo>
                  <a:pt x="243804" y="156916"/>
                </a:lnTo>
                <a:lnTo>
                  <a:pt x="245819" y="156598"/>
                </a:lnTo>
                <a:lnTo>
                  <a:pt x="243920" y="156598"/>
                </a:lnTo>
                <a:lnTo>
                  <a:pt x="251862" y="155643"/>
                </a:lnTo>
                <a:lnTo>
                  <a:pt x="8475813" y="155643"/>
                </a:lnTo>
                <a:lnTo>
                  <a:pt x="8466827" y="136864"/>
                </a:lnTo>
                <a:lnTo>
                  <a:pt x="8422615" y="76389"/>
                </a:lnTo>
                <a:lnTo>
                  <a:pt x="8385718" y="45833"/>
                </a:lnTo>
                <a:lnTo>
                  <a:pt x="8339916" y="20688"/>
                </a:lnTo>
                <a:lnTo>
                  <a:pt x="8291887" y="5410"/>
                </a:lnTo>
                <a:lnTo>
                  <a:pt x="8265805" y="1273"/>
                </a:lnTo>
                <a:lnTo>
                  <a:pt x="8241631" y="0"/>
                </a:lnTo>
                <a:close/>
              </a:path>
              <a:path w="8498205" h="5282565">
                <a:moveTo>
                  <a:pt x="260455" y="5126649"/>
                </a:moveTo>
                <a:lnTo>
                  <a:pt x="258332" y="5126649"/>
                </a:lnTo>
                <a:lnTo>
                  <a:pt x="262292" y="5126744"/>
                </a:lnTo>
                <a:lnTo>
                  <a:pt x="260455" y="5126649"/>
                </a:lnTo>
                <a:close/>
              </a:path>
              <a:path w="8498205" h="5282565">
                <a:moveTo>
                  <a:pt x="8237433" y="5126649"/>
                </a:moveTo>
                <a:lnTo>
                  <a:pt x="260455" y="5126649"/>
                </a:lnTo>
                <a:lnTo>
                  <a:pt x="262292" y="5126744"/>
                </a:lnTo>
                <a:lnTo>
                  <a:pt x="8235588" y="5126744"/>
                </a:lnTo>
                <a:lnTo>
                  <a:pt x="8237433" y="5126649"/>
                </a:lnTo>
                <a:close/>
              </a:path>
              <a:path w="8498205" h="5282565">
                <a:moveTo>
                  <a:pt x="8250000" y="5125998"/>
                </a:moveTo>
                <a:lnTo>
                  <a:pt x="8235588" y="5126744"/>
                </a:lnTo>
                <a:lnTo>
                  <a:pt x="8239723" y="5126649"/>
                </a:lnTo>
                <a:lnTo>
                  <a:pt x="8475874" y="5126649"/>
                </a:lnTo>
                <a:lnTo>
                  <a:pt x="8246084" y="5126617"/>
                </a:lnTo>
                <a:lnTo>
                  <a:pt x="8250000" y="5125998"/>
                </a:lnTo>
                <a:close/>
              </a:path>
              <a:path w="8498205" h="5282565">
                <a:moveTo>
                  <a:pt x="8475874" y="5126649"/>
                </a:moveTo>
                <a:lnTo>
                  <a:pt x="8239723" y="5126649"/>
                </a:lnTo>
                <a:lnTo>
                  <a:pt x="8235588" y="5126744"/>
                </a:lnTo>
                <a:lnTo>
                  <a:pt x="8475829" y="5126744"/>
                </a:lnTo>
                <a:close/>
              </a:path>
              <a:path w="8498205" h="5282565">
                <a:moveTo>
                  <a:pt x="243923" y="5125789"/>
                </a:moveTo>
                <a:lnTo>
                  <a:pt x="251862" y="5126617"/>
                </a:lnTo>
                <a:lnTo>
                  <a:pt x="247942" y="5125998"/>
                </a:lnTo>
                <a:lnTo>
                  <a:pt x="243923" y="5125789"/>
                </a:lnTo>
                <a:close/>
              </a:path>
              <a:path w="8498205" h="5282565">
                <a:moveTo>
                  <a:pt x="247949" y="5125999"/>
                </a:moveTo>
                <a:lnTo>
                  <a:pt x="251862" y="5126617"/>
                </a:lnTo>
                <a:lnTo>
                  <a:pt x="259842" y="5126617"/>
                </a:lnTo>
                <a:lnTo>
                  <a:pt x="247949" y="5125999"/>
                </a:lnTo>
                <a:close/>
              </a:path>
              <a:path w="8498205" h="5282565">
                <a:moveTo>
                  <a:pt x="8254036" y="5125789"/>
                </a:moveTo>
                <a:lnTo>
                  <a:pt x="8249997" y="5125999"/>
                </a:lnTo>
                <a:lnTo>
                  <a:pt x="8246084" y="5126617"/>
                </a:lnTo>
                <a:lnTo>
                  <a:pt x="8254036" y="5125789"/>
                </a:lnTo>
                <a:close/>
              </a:path>
              <a:path w="8498205" h="5282565">
                <a:moveTo>
                  <a:pt x="8476286" y="5125789"/>
                </a:moveTo>
                <a:lnTo>
                  <a:pt x="8254036" y="5125789"/>
                </a:lnTo>
                <a:lnTo>
                  <a:pt x="8246084" y="5126617"/>
                </a:lnTo>
                <a:lnTo>
                  <a:pt x="8475890" y="5126617"/>
                </a:lnTo>
                <a:lnTo>
                  <a:pt x="8476286" y="5125789"/>
                </a:lnTo>
                <a:close/>
              </a:path>
              <a:path w="8498205" h="5282565">
                <a:moveTo>
                  <a:pt x="246624" y="5125789"/>
                </a:moveTo>
                <a:lnTo>
                  <a:pt x="243923" y="5125789"/>
                </a:lnTo>
                <a:lnTo>
                  <a:pt x="247949" y="5125999"/>
                </a:lnTo>
                <a:lnTo>
                  <a:pt x="246624" y="5125789"/>
                </a:lnTo>
                <a:close/>
              </a:path>
              <a:path w="8498205" h="5282565">
                <a:moveTo>
                  <a:pt x="8260245" y="5124379"/>
                </a:moveTo>
                <a:lnTo>
                  <a:pt x="8250000" y="5125998"/>
                </a:lnTo>
                <a:lnTo>
                  <a:pt x="8254036" y="5125789"/>
                </a:lnTo>
                <a:lnTo>
                  <a:pt x="8476286" y="5125789"/>
                </a:lnTo>
                <a:lnTo>
                  <a:pt x="8476499" y="5125344"/>
                </a:lnTo>
                <a:lnTo>
                  <a:pt x="8256581" y="5125344"/>
                </a:lnTo>
                <a:lnTo>
                  <a:pt x="8260245" y="5124379"/>
                </a:lnTo>
                <a:close/>
              </a:path>
              <a:path w="8498205" h="5282565">
                <a:moveTo>
                  <a:pt x="233732" y="5123752"/>
                </a:moveTo>
                <a:lnTo>
                  <a:pt x="241305" y="5125344"/>
                </a:lnTo>
                <a:lnTo>
                  <a:pt x="237550" y="5124356"/>
                </a:lnTo>
                <a:lnTo>
                  <a:pt x="233732" y="5123752"/>
                </a:lnTo>
                <a:close/>
              </a:path>
              <a:path w="8498205" h="5282565">
                <a:moveTo>
                  <a:pt x="237550" y="5124356"/>
                </a:moveTo>
                <a:lnTo>
                  <a:pt x="241305" y="5125344"/>
                </a:lnTo>
                <a:lnTo>
                  <a:pt x="243804" y="5125344"/>
                </a:lnTo>
                <a:lnTo>
                  <a:pt x="237550" y="5124356"/>
                </a:lnTo>
                <a:close/>
              </a:path>
              <a:path w="8498205" h="5282565">
                <a:moveTo>
                  <a:pt x="8264215" y="5123752"/>
                </a:moveTo>
                <a:lnTo>
                  <a:pt x="8260245" y="5124379"/>
                </a:lnTo>
                <a:lnTo>
                  <a:pt x="8256581" y="5125344"/>
                </a:lnTo>
                <a:lnTo>
                  <a:pt x="8264215" y="5123752"/>
                </a:lnTo>
                <a:close/>
              </a:path>
              <a:path w="8498205" h="5282565">
                <a:moveTo>
                  <a:pt x="8477260" y="5123752"/>
                </a:moveTo>
                <a:lnTo>
                  <a:pt x="8264215" y="5123752"/>
                </a:lnTo>
                <a:lnTo>
                  <a:pt x="8256581" y="5125344"/>
                </a:lnTo>
                <a:lnTo>
                  <a:pt x="8476499" y="5125344"/>
                </a:lnTo>
                <a:lnTo>
                  <a:pt x="8477260" y="5123752"/>
                </a:lnTo>
                <a:close/>
              </a:path>
              <a:path w="8498205" h="5282565">
                <a:moveTo>
                  <a:pt x="8270492" y="5121683"/>
                </a:moveTo>
                <a:lnTo>
                  <a:pt x="8260245" y="5124379"/>
                </a:lnTo>
                <a:lnTo>
                  <a:pt x="8264215" y="5123752"/>
                </a:lnTo>
                <a:lnTo>
                  <a:pt x="8477260" y="5123752"/>
                </a:lnTo>
                <a:lnTo>
                  <a:pt x="8477580" y="5123084"/>
                </a:lnTo>
                <a:lnTo>
                  <a:pt x="8266759" y="5123084"/>
                </a:lnTo>
                <a:lnTo>
                  <a:pt x="8270492" y="5121683"/>
                </a:lnTo>
                <a:close/>
              </a:path>
              <a:path w="8498205" h="5282565">
                <a:moveTo>
                  <a:pt x="235257" y="5123752"/>
                </a:moveTo>
                <a:lnTo>
                  <a:pt x="233732" y="5123752"/>
                </a:lnTo>
                <a:lnTo>
                  <a:pt x="237550" y="5124356"/>
                </a:lnTo>
                <a:lnTo>
                  <a:pt x="235257" y="5123752"/>
                </a:lnTo>
                <a:close/>
              </a:path>
              <a:path w="8498205" h="5282565">
                <a:moveTo>
                  <a:pt x="224129" y="5120824"/>
                </a:moveTo>
                <a:lnTo>
                  <a:pt x="231245" y="5123084"/>
                </a:lnTo>
                <a:lnTo>
                  <a:pt x="227674" y="5121757"/>
                </a:lnTo>
                <a:lnTo>
                  <a:pt x="224129" y="5120824"/>
                </a:lnTo>
                <a:close/>
              </a:path>
              <a:path w="8498205" h="5282565">
                <a:moveTo>
                  <a:pt x="227674" y="5121757"/>
                </a:moveTo>
                <a:lnTo>
                  <a:pt x="231245" y="5123084"/>
                </a:lnTo>
                <a:lnTo>
                  <a:pt x="232717" y="5123084"/>
                </a:lnTo>
                <a:lnTo>
                  <a:pt x="227674" y="5121757"/>
                </a:lnTo>
                <a:close/>
              </a:path>
              <a:path w="8498205" h="5282565">
                <a:moveTo>
                  <a:pt x="8273757" y="5120824"/>
                </a:moveTo>
                <a:lnTo>
                  <a:pt x="8270492" y="5121683"/>
                </a:lnTo>
                <a:lnTo>
                  <a:pt x="8266759" y="5123084"/>
                </a:lnTo>
                <a:lnTo>
                  <a:pt x="8273757" y="5120824"/>
                </a:lnTo>
                <a:close/>
              </a:path>
              <a:path w="8498205" h="5282565">
                <a:moveTo>
                  <a:pt x="8478422" y="5120824"/>
                </a:moveTo>
                <a:lnTo>
                  <a:pt x="8273757" y="5120824"/>
                </a:lnTo>
                <a:lnTo>
                  <a:pt x="8266759" y="5123084"/>
                </a:lnTo>
                <a:lnTo>
                  <a:pt x="8477580" y="5123084"/>
                </a:lnTo>
                <a:lnTo>
                  <a:pt x="8478422" y="5120824"/>
                </a:lnTo>
                <a:close/>
              </a:path>
              <a:path w="8498205" h="5282565">
                <a:moveTo>
                  <a:pt x="225164" y="5120824"/>
                </a:moveTo>
                <a:lnTo>
                  <a:pt x="224129" y="5120824"/>
                </a:lnTo>
                <a:lnTo>
                  <a:pt x="227674" y="5121757"/>
                </a:lnTo>
                <a:lnTo>
                  <a:pt x="225164" y="5120824"/>
                </a:lnTo>
                <a:close/>
              </a:path>
              <a:path w="8498205" h="5282565">
                <a:moveTo>
                  <a:pt x="8280027" y="5118105"/>
                </a:moveTo>
                <a:lnTo>
                  <a:pt x="8270492" y="5121683"/>
                </a:lnTo>
                <a:lnTo>
                  <a:pt x="8273757" y="5120824"/>
                </a:lnTo>
                <a:lnTo>
                  <a:pt x="8478422" y="5120824"/>
                </a:lnTo>
                <a:lnTo>
                  <a:pt x="8478819" y="5119742"/>
                </a:lnTo>
                <a:lnTo>
                  <a:pt x="8276619" y="5119742"/>
                </a:lnTo>
                <a:lnTo>
                  <a:pt x="8280027" y="5118105"/>
                </a:lnTo>
                <a:close/>
              </a:path>
              <a:path w="8498205" h="5282565">
                <a:moveTo>
                  <a:pt x="214546" y="5116877"/>
                </a:moveTo>
                <a:lnTo>
                  <a:pt x="221295" y="5119742"/>
                </a:lnTo>
                <a:lnTo>
                  <a:pt x="218159" y="5118220"/>
                </a:lnTo>
                <a:lnTo>
                  <a:pt x="214546" y="5116877"/>
                </a:lnTo>
                <a:close/>
              </a:path>
              <a:path w="8498205" h="5282565">
                <a:moveTo>
                  <a:pt x="218159" y="5118220"/>
                </a:moveTo>
                <a:lnTo>
                  <a:pt x="221295" y="5119742"/>
                </a:lnTo>
                <a:lnTo>
                  <a:pt x="222253" y="5119742"/>
                </a:lnTo>
                <a:lnTo>
                  <a:pt x="218159" y="5118220"/>
                </a:lnTo>
                <a:close/>
              </a:path>
              <a:path w="8498205" h="5282565">
                <a:moveTo>
                  <a:pt x="8283299" y="5116877"/>
                </a:moveTo>
                <a:lnTo>
                  <a:pt x="8280027" y="5118105"/>
                </a:lnTo>
                <a:lnTo>
                  <a:pt x="8276619" y="5119742"/>
                </a:lnTo>
                <a:lnTo>
                  <a:pt x="8283299" y="5116877"/>
                </a:lnTo>
                <a:close/>
              </a:path>
              <a:path w="8498205" h="5282565">
                <a:moveTo>
                  <a:pt x="8479868" y="5116877"/>
                </a:moveTo>
                <a:lnTo>
                  <a:pt x="8283299" y="5116877"/>
                </a:lnTo>
                <a:lnTo>
                  <a:pt x="8276619" y="5119742"/>
                </a:lnTo>
                <a:lnTo>
                  <a:pt x="8478819" y="5119742"/>
                </a:lnTo>
                <a:lnTo>
                  <a:pt x="8479868" y="5116877"/>
                </a:lnTo>
                <a:close/>
              </a:path>
              <a:path w="8498205" h="5282565">
                <a:moveTo>
                  <a:pt x="215391" y="5116877"/>
                </a:moveTo>
                <a:lnTo>
                  <a:pt x="214546" y="5116877"/>
                </a:lnTo>
                <a:lnTo>
                  <a:pt x="218159" y="5118220"/>
                </a:lnTo>
                <a:lnTo>
                  <a:pt x="215391" y="5116877"/>
                </a:lnTo>
                <a:close/>
              </a:path>
              <a:path w="8498205" h="5282565">
                <a:moveTo>
                  <a:pt x="8288767" y="5113907"/>
                </a:moveTo>
                <a:lnTo>
                  <a:pt x="8280027" y="5118105"/>
                </a:lnTo>
                <a:lnTo>
                  <a:pt x="8283299" y="5116877"/>
                </a:lnTo>
                <a:lnTo>
                  <a:pt x="8479868" y="5116877"/>
                </a:lnTo>
                <a:lnTo>
                  <a:pt x="8480217" y="5115922"/>
                </a:lnTo>
                <a:lnTo>
                  <a:pt x="8285525" y="5115922"/>
                </a:lnTo>
                <a:lnTo>
                  <a:pt x="8288767" y="5113907"/>
                </a:lnTo>
                <a:close/>
              </a:path>
              <a:path w="8498205" h="5282565">
                <a:moveTo>
                  <a:pt x="205551" y="5112103"/>
                </a:moveTo>
                <a:lnTo>
                  <a:pt x="212469" y="5115922"/>
                </a:lnTo>
                <a:lnTo>
                  <a:pt x="209048" y="5113800"/>
                </a:lnTo>
                <a:lnTo>
                  <a:pt x="205551" y="5112103"/>
                </a:lnTo>
                <a:close/>
              </a:path>
              <a:path w="8498205" h="5282565">
                <a:moveTo>
                  <a:pt x="209048" y="5113800"/>
                </a:moveTo>
                <a:lnTo>
                  <a:pt x="212469" y="5115922"/>
                </a:lnTo>
                <a:lnTo>
                  <a:pt x="213423" y="5115922"/>
                </a:lnTo>
                <a:lnTo>
                  <a:pt x="209048" y="5113800"/>
                </a:lnTo>
                <a:close/>
              </a:path>
              <a:path w="8498205" h="5282565">
                <a:moveTo>
                  <a:pt x="8292523" y="5112103"/>
                </a:moveTo>
                <a:lnTo>
                  <a:pt x="8288767" y="5113907"/>
                </a:lnTo>
                <a:lnTo>
                  <a:pt x="8285525" y="5115922"/>
                </a:lnTo>
                <a:lnTo>
                  <a:pt x="8292523" y="5112103"/>
                </a:lnTo>
                <a:close/>
              </a:path>
              <a:path w="8498205" h="5282565">
                <a:moveTo>
                  <a:pt x="8292846" y="5112103"/>
                </a:moveTo>
                <a:lnTo>
                  <a:pt x="8292523" y="5112103"/>
                </a:lnTo>
                <a:lnTo>
                  <a:pt x="8285525" y="5115922"/>
                </a:lnTo>
                <a:lnTo>
                  <a:pt x="8480217" y="5115922"/>
                </a:lnTo>
                <a:lnTo>
                  <a:pt x="8481325" y="5112899"/>
                </a:lnTo>
                <a:lnTo>
                  <a:pt x="8291887" y="5112899"/>
                </a:lnTo>
                <a:lnTo>
                  <a:pt x="8292846" y="5112103"/>
                </a:lnTo>
                <a:close/>
              </a:path>
              <a:path w="8498205" h="5282565">
                <a:moveTo>
                  <a:pt x="8296358" y="5109188"/>
                </a:moveTo>
                <a:lnTo>
                  <a:pt x="8288767" y="5113907"/>
                </a:lnTo>
                <a:lnTo>
                  <a:pt x="8292523" y="5112103"/>
                </a:lnTo>
                <a:lnTo>
                  <a:pt x="8292846" y="5112103"/>
                </a:lnTo>
                <a:lnTo>
                  <a:pt x="8296358" y="5109188"/>
                </a:lnTo>
                <a:close/>
              </a:path>
              <a:path w="8498205" h="5282565">
                <a:moveTo>
                  <a:pt x="206314" y="5112103"/>
                </a:moveTo>
                <a:lnTo>
                  <a:pt x="205551" y="5112103"/>
                </a:lnTo>
                <a:lnTo>
                  <a:pt x="209048" y="5113800"/>
                </a:lnTo>
                <a:lnTo>
                  <a:pt x="206314" y="5112103"/>
                </a:lnTo>
                <a:close/>
              </a:path>
              <a:path w="8498205" h="5282565">
                <a:moveTo>
                  <a:pt x="197440" y="5106597"/>
                </a:moveTo>
                <a:lnTo>
                  <a:pt x="206158" y="5112899"/>
                </a:lnTo>
                <a:lnTo>
                  <a:pt x="201948" y="5109394"/>
                </a:lnTo>
                <a:lnTo>
                  <a:pt x="197440" y="5106597"/>
                </a:lnTo>
                <a:close/>
              </a:path>
              <a:path w="8498205" h="5282565">
                <a:moveTo>
                  <a:pt x="201948" y="5109394"/>
                </a:moveTo>
                <a:lnTo>
                  <a:pt x="206158" y="5112899"/>
                </a:lnTo>
                <a:lnTo>
                  <a:pt x="206992" y="5112899"/>
                </a:lnTo>
                <a:lnTo>
                  <a:pt x="205551" y="5112103"/>
                </a:lnTo>
                <a:lnTo>
                  <a:pt x="206314" y="5112103"/>
                </a:lnTo>
                <a:lnTo>
                  <a:pt x="201948" y="5109394"/>
                </a:lnTo>
                <a:close/>
              </a:path>
              <a:path w="8498205" h="5282565">
                <a:moveTo>
                  <a:pt x="8300475" y="5106628"/>
                </a:moveTo>
                <a:lnTo>
                  <a:pt x="8296358" y="5109188"/>
                </a:lnTo>
                <a:lnTo>
                  <a:pt x="8291887" y="5112899"/>
                </a:lnTo>
                <a:lnTo>
                  <a:pt x="8300475" y="5106628"/>
                </a:lnTo>
                <a:close/>
              </a:path>
              <a:path w="8498205" h="5282565">
                <a:moveTo>
                  <a:pt x="8483621" y="5106628"/>
                </a:moveTo>
                <a:lnTo>
                  <a:pt x="8300475" y="5106628"/>
                </a:lnTo>
                <a:lnTo>
                  <a:pt x="8291887" y="5112899"/>
                </a:lnTo>
                <a:lnTo>
                  <a:pt x="8481325" y="5112899"/>
                </a:lnTo>
                <a:lnTo>
                  <a:pt x="8483621" y="5106628"/>
                </a:lnTo>
                <a:close/>
              </a:path>
              <a:path w="8498205" h="5282565">
                <a:moveTo>
                  <a:pt x="198587" y="5106597"/>
                </a:moveTo>
                <a:lnTo>
                  <a:pt x="197440" y="5106597"/>
                </a:lnTo>
                <a:lnTo>
                  <a:pt x="201948" y="5109394"/>
                </a:lnTo>
                <a:lnTo>
                  <a:pt x="198587" y="5106597"/>
                </a:lnTo>
                <a:close/>
              </a:path>
              <a:path w="8498205" h="5282565">
                <a:moveTo>
                  <a:pt x="8313030" y="5095351"/>
                </a:moveTo>
                <a:lnTo>
                  <a:pt x="8296358" y="5109188"/>
                </a:lnTo>
                <a:lnTo>
                  <a:pt x="8300475" y="5106628"/>
                </a:lnTo>
                <a:lnTo>
                  <a:pt x="8483621" y="5106628"/>
                </a:lnTo>
                <a:lnTo>
                  <a:pt x="8485661" y="5101058"/>
                </a:lnTo>
                <a:lnTo>
                  <a:pt x="8308427" y="5101058"/>
                </a:lnTo>
                <a:lnTo>
                  <a:pt x="8313030" y="5095351"/>
                </a:lnTo>
                <a:close/>
              </a:path>
              <a:path w="8498205" h="5282565">
                <a:moveTo>
                  <a:pt x="179202" y="5090459"/>
                </a:moveTo>
                <a:lnTo>
                  <a:pt x="189679" y="5101058"/>
                </a:lnTo>
                <a:lnTo>
                  <a:pt x="184916" y="5095216"/>
                </a:lnTo>
                <a:lnTo>
                  <a:pt x="179202" y="5090459"/>
                </a:lnTo>
                <a:close/>
              </a:path>
              <a:path w="8498205" h="5282565">
                <a:moveTo>
                  <a:pt x="184916" y="5095216"/>
                </a:moveTo>
                <a:lnTo>
                  <a:pt x="189679" y="5101058"/>
                </a:lnTo>
                <a:lnTo>
                  <a:pt x="191934" y="5101058"/>
                </a:lnTo>
                <a:lnTo>
                  <a:pt x="184916" y="5095216"/>
                </a:lnTo>
                <a:close/>
              </a:path>
              <a:path w="8498205" h="5282565">
                <a:moveTo>
                  <a:pt x="8318923" y="5090459"/>
                </a:moveTo>
                <a:lnTo>
                  <a:pt x="8313030" y="5095351"/>
                </a:lnTo>
                <a:lnTo>
                  <a:pt x="8308427" y="5101058"/>
                </a:lnTo>
                <a:lnTo>
                  <a:pt x="8318923" y="5090459"/>
                </a:lnTo>
                <a:close/>
              </a:path>
              <a:path w="8498205" h="5282565">
                <a:moveTo>
                  <a:pt x="8488503" y="5090459"/>
                </a:moveTo>
                <a:lnTo>
                  <a:pt x="8318923" y="5090459"/>
                </a:lnTo>
                <a:lnTo>
                  <a:pt x="8308427" y="5101058"/>
                </a:lnTo>
                <a:lnTo>
                  <a:pt x="8485661" y="5101058"/>
                </a:lnTo>
                <a:lnTo>
                  <a:pt x="8486547" y="5098639"/>
                </a:lnTo>
                <a:lnTo>
                  <a:pt x="8488503" y="5090459"/>
                </a:lnTo>
                <a:close/>
              </a:path>
              <a:path w="8498205" h="5282565">
                <a:moveTo>
                  <a:pt x="8326810" y="5078263"/>
                </a:moveTo>
                <a:lnTo>
                  <a:pt x="8313030" y="5095351"/>
                </a:lnTo>
                <a:lnTo>
                  <a:pt x="8318923" y="5090459"/>
                </a:lnTo>
                <a:lnTo>
                  <a:pt x="8488503" y="5090459"/>
                </a:lnTo>
                <a:lnTo>
                  <a:pt x="8490330" y="5082820"/>
                </a:lnTo>
                <a:lnTo>
                  <a:pt x="8324012" y="5082820"/>
                </a:lnTo>
                <a:lnTo>
                  <a:pt x="8326810" y="5078263"/>
                </a:lnTo>
                <a:close/>
              </a:path>
              <a:path w="8498205" h="5282565">
                <a:moveTo>
                  <a:pt x="181038" y="5090459"/>
                </a:moveTo>
                <a:lnTo>
                  <a:pt x="179202" y="5090459"/>
                </a:lnTo>
                <a:lnTo>
                  <a:pt x="184916" y="5095216"/>
                </a:lnTo>
                <a:lnTo>
                  <a:pt x="181038" y="5090459"/>
                </a:lnTo>
                <a:close/>
              </a:path>
              <a:path w="8498205" h="5282565">
                <a:moveTo>
                  <a:pt x="167493" y="5073845"/>
                </a:moveTo>
                <a:lnTo>
                  <a:pt x="173829" y="5082820"/>
                </a:lnTo>
                <a:lnTo>
                  <a:pt x="171034" y="5078188"/>
                </a:lnTo>
                <a:lnTo>
                  <a:pt x="167493" y="5073845"/>
                </a:lnTo>
                <a:close/>
              </a:path>
              <a:path w="8498205" h="5282565">
                <a:moveTo>
                  <a:pt x="171034" y="5078188"/>
                </a:moveTo>
                <a:lnTo>
                  <a:pt x="173829" y="5082820"/>
                </a:lnTo>
                <a:lnTo>
                  <a:pt x="174811" y="5082820"/>
                </a:lnTo>
                <a:lnTo>
                  <a:pt x="171034" y="5078188"/>
                </a:lnTo>
                <a:close/>
              </a:path>
              <a:path w="8498205" h="5282565">
                <a:moveTo>
                  <a:pt x="8330374" y="5073845"/>
                </a:moveTo>
                <a:lnTo>
                  <a:pt x="8326810" y="5078263"/>
                </a:lnTo>
                <a:lnTo>
                  <a:pt x="8324012" y="5082820"/>
                </a:lnTo>
                <a:lnTo>
                  <a:pt x="8330374" y="5073845"/>
                </a:lnTo>
                <a:close/>
              </a:path>
              <a:path w="8498205" h="5282565">
                <a:moveTo>
                  <a:pt x="8492476" y="5073845"/>
                </a:moveTo>
                <a:lnTo>
                  <a:pt x="8330374" y="5073845"/>
                </a:lnTo>
                <a:lnTo>
                  <a:pt x="8324012" y="5082820"/>
                </a:lnTo>
                <a:lnTo>
                  <a:pt x="8490330" y="5082820"/>
                </a:lnTo>
                <a:lnTo>
                  <a:pt x="8492476" y="5073845"/>
                </a:lnTo>
                <a:close/>
              </a:path>
              <a:path w="8498205" h="5282565">
                <a:moveTo>
                  <a:pt x="8331841" y="5070070"/>
                </a:moveTo>
                <a:lnTo>
                  <a:pt x="8326810" y="5078263"/>
                </a:lnTo>
                <a:lnTo>
                  <a:pt x="8329860" y="5074481"/>
                </a:lnTo>
                <a:lnTo>
                  <a:pt x="8331841" y="5070070"/>
                </a:lnTo>
                <a:close/>
              </a:path>
              <a:path w="8498205" h="5282565">
                <a:moveTo>
                  <a:pt x="168016" y="5073845"/>
                </a:moveTo>
                <a:lnTo>
                  <a:pt x="167493" y="5073845"/>
                </a:lnTo>
                <a:lnTo>
                  <a:pt x="171034" y="5078188"/>
                </a:lnTo>
                <a:lnTo>
                  <a:pt x="168797" y="5074481"/>
                </a:lnTo>
                <a:lnTo>
                  <a:pt x="168358" y="5074481"/>
                </a:lnTo>
                <a:lnTo>
                  <a:pt x="168016" y="5073845"/>
                </a:lnTo>
                <a:close/>
              </a:path>
              <a:path w="8498205" h="5282565">
                <a:moveTo>
                  <a:pt x="164764" y="5067797"/>
                </a:moveTo>
                <a:lnTo>
                  <a:pt x="168358" y="5074481"/>
                </a:lnTo>
                <a:lnTo>
                  <a:pt x="166705" y="5071014"/>
                </a:lnTo>
                <a:lnTo>
                  <a:pt x="164764" y="5067797"/>
                </a:lnTo>
                <a:close/>
              </a:path>
              <a:path w="8498205" h="5282565">
                <a:moveTo>
                  <a:pt x="166705" y="5071014"/>
                </a:moveTo>
                <a:lnTo>
                  <a:pt x="168358" y="5074481"/>
                </a:lnTo>
                <a:lnTo>
                  <a:pt x="168797" y="5074481"/>
                </a:lnTo>
                <a:lnTo>
                  <a:pt x="166705" y="5071014"/>
                </a:lnTo>
                <a:close/>
              </a:path>
              <a:path w="8498205" h="5282565">
                <a:moveTo>
                  <a:pt x="8333236" y="5067797"/>
                </a:moveTo>
                <a:lnTo>
                  <a:pt x="8331841" y="5070070"/>
                </a:lnTo>
                <a:lnTo>
                  <a:pt x="8329738" y="5074481"/>
                </a:lnTo>
                <a:lnTo>
                  <a:pt x="8333236" y="5067797"/>
                </a:lnTo>
                <a:close/>
              </a:path>
              <a:path w="8498205" h="5282565">
                <a:moveTo>
                  <a:pt x="8493497" y="5067797"/>
                </a:moveTo>
                <a:lnTo>
                  <a:pt x="8333236" y="5067797"/>
                </a:lnTo>
                <a:lnTo>
                  <a:pt x="8329738" y="5074481"/>
                </a:lnTo>
                <a:lnTo>
                  <a:pt x="8330374" y="5073845"/>
                </a:lnTo>
                <a:lnTo>
                  <a:pt x="8492476" y="5073845"/>
                </a:lnTo>
                <a:lnTo>
                  <a:pt x="8492591" y="5073367"/>
                </a:lnTo>
                <a:lnTo>
                  <a:pt x="8493497" y="5067797"/>
                </a:lnTo>
                <a:close/>
              </a:path>
              <a:path w="8498205" h="5282565">
                <a:moveTo>
                  <a:pt x="165171" y="5067797"/>
                </a:moveTo>
                <a:lnTo>
                  <a:pt x="164764" y="5067797"/>
                </a:lnTo>
                <a:lnTo>
                  <a:pt x="166705" y="5071014"/>
                </a:lnTo>
                <a:lnTo>
                  <a:pt x="165171" y="5067797"/>
                </a:lnTo>
                <a:close/>
              </a:path>
              <a:path w="8498205" h="5282565">
                <a:moveTo>
                  <a:pt x="8335241" y="5062938"/>
                </a:moveTo>
                <a:lnTo>
                  <a:pt x="8331841" y="5070070"/>
                </a:lnTo>
                <a:lnTo>
                  <a:pt x="8333236" y="5067797"/>
                </a:lnTo>
                <a:lnTo>
                  <a:pt x="8493497" y="5067797"/>
                </a:lnTo>
                <a:lnTo>
                  <a:pt x="8493959" y="5064964"/>
                </a:lnTo>
                <a:lnTo>
                  <a:pt x="8334509" y="5064964"/>
                </a:lnTo>
                <a:lnTo>
                  <a:pt x="8335241" y="5062938"/>
                </a:lnTo>
                <a:close/>
              </a:path>
              <a:path w="8498205" h="5282565">
                <a:moveTo>
                  <a:pt x="160725" y="5058471"/>
                </a:moveTo>
                <a:lnTo>
                  <a:pt x="163466" y="5064964"/>
                </a:lnTo>
                <a:lnTo>
                  <a:pt x="162222" y="5061611"/>
                </a:lnTo>
                <a:lnTo>
                  <a:pt x="160725" y="5058471"/>
                </a:lnTo>
                <a:close/>
              </a:path>
              <a:path w="8498205" h="5282565">
                <a:moveTo>
                  <a:pt x="162222" y="5061611"/>
                </a:moveTo>
                <a:lnTo>
                  <a:pt x="163466" y="5064964"/>
                </a:lnTo>
                <a:lnTo>
                  <a:pt x="163821" y="5064964"/>
                </a:lnTo>
                <a:lnTo>
                  <a:pt x="162222" y="5061611"/>
                </a:lnTo>
                <a:close/>
              </a:path>
              <a:path w="8498205" h="5282565">
                <a:moveTo>
                  <a:pt x="8337371" y="5058471"/>
                </a:moveTo>
                <a:lnTo>
                  <a:pt x="8335241" y="5062938"/>
                </a:lnTo>
                <a:lnTo>
                  <a:pt x="8334509" y="5064964"/>
                </a:lnTo>
                <a:lnTo>
                  <a:pt x="8337371" y="5058471"/>
                </a:lnTo>
                <a:close/>
              </a:path>
              <a:path w="8498205" h="5282565">
                <a:moveTo>
                  <a:pt x="8495016" y="5058471"/>
                </a:moveTo>
                <a:lnTo>
                  <a:pt x="8337371" y="5058471"/>
                </a:lnTo>
                <a:lnTo>
                  <a:pt x="8334509" y="5064964"/>
                </a:lnTo>
                <a:lnTo>
                  <a:pt x="8493959" y="5064964"/>
                </a:lnTo>
                <a:lnTo>
                  <a:pt x="8495016" y="5058471"/>
                </a:lnTo>
                <a:close/>
              </a:path>
              <a:path w="8498205" h="5282565">
                <a:moveTo>
                  <a:pt x="8339436" y="5051340"/>
                </a:moveTo>
                <a:lnTo>
                  <a:pt x="8335241" y="5062938"/>
                </a:lnTo>
                <a:lnTo>
                  <a:pt x="8337371" y="5058471"/>
                </a:lnTo>
                <a:lnTo>
                  <a:pt x="8495016" y="5058471"/>
                </a:lnTo>
                <a:lnTo>
                  <a:pt x="8495254" y="5057007"/>
                </a:lnTo>
                <a:lnTo>
                  <a:pt x="8338007" y="5057007"/>
                </a:lnTo>
                <a:lnTo>
                  <a:pt x="8339436" y="5051340"/>
                </a:lnTo>
                <a:close/>
              </a:path>
              <a:path w="8498205" h="5282565">
                <a:moveTo>
                  <a:pt x="161056" y="5058471"/>
                </a:moveTo>
                <a:lnTo>
                  <a:pt x="160725" y="5058471"/>
                </a:lnTo>
                <a:lnTo>
                  <a:pt x="162222" y="5061611"/>
                </a:lnTo>
                <a:lnTo>
                  <a:pt x="161056" y="5058471"/>
                </a:lnTo>
                <a:close/>
              </a:path>
              <a:path w="8498205" h="5282565">
                <a:moveTo>
                  <a:pt x="157264" y="5048254"/>
                </a:moveTo>
                <a:lnTo>
                  <a:pt x="159949" y="5057007"/>
                </a:lnTo>
                <a:lnTo>
                  <a:pt x="158878" y="5052601"/>
                </a:lnTo>
                <a:lnTo>
                  <a:pt x="157264" y="5048254"/>
                </a:lnTo>
                <a:close/>
              </a:path>
              <a:path w="8498205" h="5282565">
                <a:moveTo>
                  <a:pt x="158878" y="5052601"/>
                </a:moveTo>
                <a:lnTo>
                  <a:pt x="159949" y="5057007"/>
                </a:lnTo>
                <a:lnTo>
                  <a:pt x="160513" y="5057007"/>
                </a:lnTo>
                <a:lnTo>
                  <a:pt x="158878" y="5052601"/>
                </a:lnTo>
                <a:close/>
              </a:path>
              <a:path w="8498205" h="5282565">
                <a:moveTo>
                  <a:pt x="8340552" y="5048254"/>
                </a:moveTo>
                <a:lnTo>
                  <a:pt x="8339436" y="5051340"/>
                </a:lnTo>
                <a:lnTo>
                  <a:pt x="8338007" y="5057007"/>
                </a:lnTo>
                <a:lnTo>
                  <a:pt x="8340552" y="5048254"/>
                </a:lnTo>
                <a:close/>
              </a:path>
              <a:path w="8498205" h="5282565">
                <a:moveTo>
                  <a:pt x="8496679" y="5048254"/>
                </a:moveTo>
                <a:lnTo>
                  <a:pt x="8340552" y="5048254"/>
                </a:lnTo>
                <a:lnTo>
                  <a:pt x="8338007" y="5057007"/>
                </a:lnTo>
                <a:lnTo>
                  <a:pt x="8495254" y="5057007"/>
                </a:lnTo>
                <a:lnTo>
                  <a:pt x="8496679" y="5048254"/>
                </a:lnTo>
                <a:close/>
              </a:path>
              <a:path w="8498205" h="5282565">
                <a:moveTo>
                  <a:pt x="157821" y="5048254"/>
                </a:moveTo>
                <a:lnTo>
                  <a:pt x="157264" y="5048254"/>
                </a:lnTo>
                <a:lnTo>
                  <a:pt x="158878" y="5052601"/>
                </a:lnTo>
                <a:lnTo>
                  <a:pt x="157821" y="5048254"/>
                </a:lnTo>
                <a:close/>
              </a:path>
              <a:path w="8498205" h="5282565">
                <a:moveTo>
                  <a:pt x="8341731" y="5042236"/>
                </a:moveTo>
                <a:lnTo>
                  <a:pt x="8339436" y="5051340"/>
                </a:lnTo>
                <a:lnTo>
                  <a:pt x="8340552" y="5048254"/>
                </a:lnTo>
                <a:lnTo>
                  <a:pt x="8496679" y="5048254"/>
                </a:lnTo>
                <a:lnTo>
                  <a:pt x="8496726" y="5047968"/>
                </a:lnTo>
                <a:lnTo>
                  <a:pt x="8496843" y="5045676"/>
                </a:lnTo>
                <a:lnTo>
                  <a:pt x="8341188" y="5045676"/>
                </a:lnTo>
                <a:lnTo>
                  <a:pt x="8341731" y="5042236"/>
                </a:lnTo>
                <a:close/>
              </a:path>
              <a:path w="8498205" h="5282565">
                <a:moveTo>
                  <a:pt x="155655" y="5039342"/>
                </a:moveTo>
                <a:lnTo>
                  <a:pt x="156917" y="5045676"/>
                </a:lnTo>
                <a:lnTo>
                  <a:pt x="156405" y="5042430"/>
                </a:lnTo>
                <a:lnTo>
                  <a:pt x="155655" y="5039342"/>
                </a:lnTo>
                <a:close/>
              </a:path>
              <a:path w="8498205" h="5282565">
                <a:moveTo>
                  <a:pt x="156405" y="5042430"/>
                </a:moveTo>
                <a:lnTo>
                  <a:pt x="156917" y="5045676"/>
                </a:lnTo>
                <a:lnTo>
                  <a:pt x="157194" y="5045676"/>
                </a:lnTo>
                <a:lnTo>
                  <a:pt x="156405" y="5042430"/>
                </a:lnTo>
                <a:close/>
              </a:path>
              <a:path w="8498205" h="5282565">
                <a:moveTo>
                  <a:pt x="8342460" y="5039342"/>
                </a:moveTo>
                <a:lnTo>
                  <a:pt x="8341731" y="5042236"/>
                </a:lnTo>
                <a:lnTo>
                  <a:pt x="8341188" y="5045676"/>
                </a:lnTo>
                <a:lnTo>
                  <a:pt x="8342460" y="5039342"/>
                </a:lnTo>
                <a:close/>
              </a:path>
              <a:path w="8498205" h="5282565">
                <a:moveTo>
                  <a:pt x="8497168" y="5039342"/>
                </a:moveTo>
                <a:lnTo>
                  <a:pt x="8342460" y="5039342"/>
                </a:lnTo>
                <a:lnTo>
                  <a:pt x="8341188" y="5045676"/>
                </a:lnTo>
                <a:lnTo>
                  <a:pt x="8496843" y="5045676"/>
                </a:lnTo>
                <a:lnTo>
                  <a:pt x="8497168" y="5039342"/>
                </a:lnTo>
                <a:close/>
              </a:path>
              <a:path w="8498205" h="5282565">
                <a:moveTo>
                  <a:pt x="155918" y="5039342"/>
                </a:moveTo>
                <a:lnTo>
                  <a:pt x="155655" y="5039342"/>
                </a:lnTo>
                <a:lnTo>
                  <a:pt x="156405" y="5042430"/>
                </a:lnTo>
                <a:lnTo>
                  <a:pt x="155918" y="5039342"/>
                </a:lnTo>
                <a:close/>
              </a:path>
              <a:path w="8498205" h="5282565">
                <a:moveTo>
                  <a:pt x="8343261" y="5032540"/>
                </a:moveTo>
                <a:lnTo>
                  <a:pt x="8341731" y="5042236"/>
                </a:lnTo>
                <a:lnTo>
                  <a:pt x="8342460" y="5039342"/>
                </a:lnTo>
                <a:lnTo>
                  <a:pt x="8497168" y="5039342"/>
                </a:lnTo>
                <a:lnTo>
                  <a:pt x="8497353" y="5035745"/>
                </a:lnTo>
                <a:lnTo>
                  <a:pt x="8343097" y="5035745"/>
                </a:lnTo>
                <a:lnTo>
                  <a:pt x="8343261" y="5032540"/>
                </a:lnTo>
                <a:close/>
              </a:path>
              <a:path w="8498205" h="5282565">
                <a:moveTo>
                  <a:pt x="154055" y="5027534"/>
                </a:moveTo>
                <a:lnTo>
                  <a:pt x="154913" y="5035745"/>
                </a:lnTo>
                <a:lnTo>
                  <a:pt x="154703" y="5031644"/>
                </a:lnTo>
                <a:lnTo>
                  <a:pt x="154055" y="5027534"/>
                </a:lnTo>
                <a:close/>
              </a:path>
              <a:path w="8498205" h="5282565">
                <a:moveTo>
                  <a:pt x="154703" y="5031644"/>
                </a:moveTo>
                <a:lnTo>
                  <a:pt x="154913" y="5035745"/>
                </a:lnTo>
                <a:lnTo>
                  <a:pt x="155350" y="5035745"/>
                </a:lnTo>
                <a:lnTo>
                  <a:pt x="154703" y="5031644"/>
                </a:lnTo>
                <a:close/>
              </a:path>
              <a:path w="8498205" h="5282565">
                <a:moveTo>
                  <a:pt x="8344051" y="5027534"/>
                </a:moveTo>
                <a:lnTo>
                  <a:pt x="8343261" y="5032540"/>
                </a:lnTo>
                <a:lnTo>
                  <a:pt x="8343097" y="5035745"/>
                </a:lnTo>
                <a:lnTo>
                  <a:pt x="8344051" y="5027534"/>
                </a:lnTo>
                <a:close/>
              </a:path>
              <a:path w="8498205" h="5282565">
                <a:moveTo>
                  <a:pt x="8497774" y="5027534"/>
                </a:moveTo>
                <a:lnTo>
                  <a:pt x="8344051" y="5027534"/>
                </a:lnTo>
                <a:lnTo>
                  <a:pt x="8343097" y="5035745"/>
                </a:lnTo>
                <a:lnTo>
                  <a:pt x="8497353" y="5035745"/>
                </a:lnTo>
                <a:lnTo>
                  <a:pt x="8497774" y="5027534"/>
                </a:lnTo>
                <a:close/>
              </a:path>
              <a:path w="8498205" h="5282565">
                <a:moveTo>
                  <a:pt x="8344051" y="5017125"/>
                </a:moveTo>
                <a:lnTo>
                  <a:pt x="8343261" y="5032540"/>
                </a:lnTo>
                <a:lnTo>
                  <a:pt x="8344051" y="5027534"/>
                </a:lnTo>
                <a:lnTo>
                  <a:pt x="8497774" y="5027534"/>
                </a:lnTo>
                <a:lnTo>
                  <a:pt x="8497998" y="5023173"/>
                </a:lnTo>
                <a:lnTo>
                  <a:pt x="8497998" y="5021168"/>
                </a:lnTo>
                <a:lnTo>
                  <a:pt x="8344051" y="5021168"/>
                </a:lnTo>
                <a:lnTo>
                  <a:pt x="8344051" y="5017125"/>
                </a:lnTo>
                <a:close/>
              </a:path>
              <a:path w="8498205" h="5282565">
                <a:moveTo>
                  <a:pt x="154493" y="5027534"/>
                </a:moveTo>
                <a:lnTo>
                  <a:pt x="154055" y="5027534"/>
                </a:lnTo>
                <a:lnTo>
                  <a:pt x="154703" y="5031644"/>
                </a:lnTo>
                <a:lnTo>
                  <a:pt x="154493" y="5027534"/>
                </a:lnTo>
                <a:close/>
              </a:path>
              <a:path w="8498205" h="5282565">
                <a:moveTo>
                  <a:pt x="154061" y="5019112"/>
                </a:moveTo>
                <a:lnTo>
                  <a:pt x="154061" y="5021168"/>
                </a:lnTo>
                <a:lnTo>
                  <a:pt x="154061" y="5019112"/>
                </a:lnTo>
                <a:close/>
              </a:path>
              <a:path w="8498205" h="5282565">
                <a:moveTo>
                  <a:pt x="8497998" y="260996"/>
                </a:moveTo>
                <a:lnTo>
                  <a:pt x="8344051" y="260996"/>
                </a:lnTo>
                <a:lnTo>
                  <a:pt x="8344051" y="5021168"/>
                </a:lnTo>
                <a:lnTo>
                  <a:pt x="8497998" y="5021168"/>
                </a:lnTo>
                <a:lnTo>
                  <a:pt x="8497998" y="260996"/>
                </a:lnTo>
                <a:close/>
              </a:path>
              <a:path w="8498205" h="5282565">
                <a:moveTo>
                  <a:pt x="154061" y="5017125"/>
                </a:moveTo>
                <a:lnTo>
                  <a:pt x="154061" y="5019112"/>
                </a:lnTo>
                <a:lnTo>
                  <a:pt x="154061" y="5017125"/>
                </a:lnTo>
                <a:close/>
              </a:path>
              <a:path w="8498205" h="5282565">
                <a:moveTo>
                  <a:pt x="154061" y="263165"/>
                </a:moveTo>
                <a:lnTo>
                  <a:pt x="153959" y="265134"/>
                </a:lnTo>
                <a:lnTo>
                  <a:pt x="154061" y="263165"/>
                </a:lnTo>
                <a:close/>
              </a:path>
              <a:path w="8498205" h="5282565">
                <a:moveTo>
                  <a:pt x="8343268" y="249987"/>
                </a:moveTo>
                <a:lnTo>
                  <a:pt x="8344051" y="265134"/>
                </a:lnTo>
                <a:lnTo>
                  <a:pt x="8344051" y="260996"/>
                </a:lnTo>
                <a:lnTo>
                  <a:pt x="8497998" y="260996"/>
                </a:lnTo>
                <a:lnTo>
                  <a:pt x="8497998" y="259087"/>
                </a:lnTo>
                <a:lnTo>
                  <a:pt x="8497786" y="254949"/>
                </a:lnTo>
                <a:lnTo>
                  <a:pt x="8344051" y="254949"/>
                </a:lnTo>
                <a:lnTo>
                  <a:pt x="8343268" y="249987"/>
                </a:lnTo>
                <a:close/>
              </a:path>
              <a:path w="8498205" h="5282565">
                <a:moveTo>
                  <a:pt x="154173" y="260996"/>
                </a:moveTo>
                <a:lnTo>
                  <a:pt x="154061" y="263165"/>
                </a:lnTo>
                <a:lnTo>
                  <a:pt x="154173" y="260996"/>
                </a:lnTo>
                <a:close/>
              </a:path>
              <a:path w="8498205" h="5282565">
                <a:moveTo>
                  <a:pt x="154913" y="246673"/>
                </a:moveTo>
                <a:lnTo>
                  <a:pt x="154055" y="254949"/>
                </a:lnTo>
                <a:lnTo>
                  <a:pt x="154696" y="250886"/>
                </a:lnTo>
                <a:lnTo>
                  <a:pt x="154913" y="246673"/>
                </a:lnTo>
                <a:close/>
              </a:path>
              <a:path w="8498205" h="5282565">
                <a:moveTo>
                  <a:pt x="154696" y="250886"/>
                </a:moveTo>
                <a:lnTo>
                  <a:pt x="154055" y="254949"/>
                </a:lnTo>
                <a:lnTo>
                  <a:pt x="154486" y="254949"/>
                </a:lnTo>
                <a:lnTo>
                  <a:pt x="154696" y="250886"/>
                </a:lnTo>
                <a:close/>
              </a:path>
              <a:path w="8498205" h="5282565">
                <a:moveTo>
                  <a:pt x="8343097" y="246673"/>
                </a:moveTo>
                <a:lnTo>
                  <a:pt x="8343268" y="249987"/>
                </a:lnTo>
                <a:lnTo>
                  <a:pt x="8344051" y="254949"/>
                </a:lnTo>
                <a:lnTo>
                  <a:pt x="8343097" y="246673"/>
                </a:lnTo>
                <a:close/>
              </a:path>
              <a:path w="8498205" h="5282565">
                <a:moveTo>
                  <a:pt x="8497362" y="246673"/>
                </a:moveTo>
                <a:lnTo>
                  <a:pt x="8343097" y="246673"/>
                </a:lnTo>
                <a:lnTo>
                  <a:pt x="8344051" y="254949"/>
                </a:lnTo>
                <a:lnTo>
                  <a:pt x="8497786" y="254949"/>
                </a:lnTo>
                <a:lnTo>
                  <a:pt x="8497362" y="246673"/>
                </a:lnTo>
                <a:close/>
              </a:path>
              <a:path w="8498205" h="5282565">
                <a:moveTo>
                  <a:pt x="155360" y="246673"/>
                </a:moveTo>
                <a:lnTo>
                  <a:pt x="154913" y="246673"/>
                </a:lnTo>
                <a:lnTo>
                  <a:pt x="154696" y="250886"/>
                </a:lnTo>
                <a:lnTo>
                  <a:pt x="155360" y="246673"/>
                </a:lnTo>
                <a:close/>
              </a:path>
              <a:path w="8498205" h="5282565">
                <a:moveTo>
                  <a:pt x="8341623" y="239561"/>
                </a:moveTo>
                <a:lnTo>
                  <a:pt x="8343268" y="249987"/>
                </a:lnTo>
                <a:lnTo>
                  <a:pt x="8343097" y="246673"/>
                </a:lnTo>
                <a:lnTo>
                  <a:pt x="8497362" y="246673"/>
                </a:lnTo>
                <a:lnTo>
                  <a:pt x="8497166" y="242854"/>
                </a:lnTo>
                <a:lnTo>
                  <a:pt x="8342460" y="242854"/>
                </a:lnTo>
                <a:lnTo>
                  <a:pt x="8341623" y="239561"/>
                </a:lnTo>
                <a:close/>
              </a:path>
              <a:path w="8498205" h="5282565">
                <a:moveTo>
                  <a:pt x="156917" y="236807"/>
                </a:moveTo>
                <a:lnTo>
                  <a:pt x="155655" y="242854"/>
                </a:lnTo>
                <a:lnTo>
                  <a:pt x="156520" y="239328"/>
                </a:lnTo>
                <a:lnTo>
                  <a:pt x="156917" y="236807"/>
                </a:lnTo>
                <a:close/>
              </a:path>
              <a:path w="8498205" h="5282565">
                <a:moveTo>
                  <a:pt x="156520" y="239328"/>
                </a:moveTo>
                <a:lnTo>
                  <a:pt x="155655" y="242854"/>
                </a:lnTo>
                <a:lnTo>
                  <a:pt x="155963" y="242854"/>
                </a:lnTo>
                <a:lnTo>
                  <a:pt x="156520" y="239328"/>
                </a:lnTo>
                <a:close/>
              </a:path>
              <a:path w="8498205" h="5282565">
                <a:moveTo>
                  <a:pt x="8341188" y="236807"/>
                </a:moveTo>
                <a:lnTo>
                  <a:pt x="8341623" y="239561"/>
                </a:lnTo>
                <a:lnTo>
                  <a:pt x="8342460" y="242854"/>
                </a:lnTo>
                <a:lnTo>
                  <a:pt x="8341188" y="236807"/>
                </a:lnTo>
                <a:close/>
              </a:path>
              <a:path w="8498205" h="5282565">
                <a:moveTo>
                  <a:pt x="8496856" y="236807"/>
                </a:moveTo>
                <a:lnTo>
                  <a:pt x="8341188" y="236807"/>
                </a:lnTo>
                <a:lnTo>
                  <a:pt x="8342460" y="242854"/>
                </a:lnTo>
                <a:lnTo>
                  <a:pt x="8497166" y="242854"/>
                </a:lnTo>
                <a:lnTo>
                  <a:pt x="8496856" y="236807"/>
                </a:lnTo>
                <a:close/>
              </a:path>
              <a:path w="8498205" h="5282565">
                <a:moveTo>
                  <a:pt x="8495278" y="225348"/>
                </a:moveTo>
                <a:lnTo>
                  <a:pt x="8338007" y="225348"/>
                </a:lnTo>
                <a:lnTo>
                  <a:pt x="8340552" y="233942"/>
                </a:lnTo>
                <a:lnTo>
                  <a:pt x="8340193" y="233942"/>
                </a:lnTo>
                <a:lnTo>
                  <a:pt x="8341623" y="239561"/>
                </a:lnTo>
                <a:lnTo>
                  <a:pt x="8341188" y="236807"/>
                </a:lnTo>
                <a:lnTo>
                  <a:pt x="8496856" y="236807"/>
                </a:lnTo>
                <a:lnTo>
                  <a:pt x="8496726" y="234260"/>
                </a:lnTo>
                <a:lnTo>
                  <a:pt x="8496674" y="233942"/>
                </a:lnTo>
                <a:lnTo>
                  <a:pt x="8340552" y="233942"/>
                </a:lnTo>
                <a:lnTo>
                  <a:pt x="8339370" y="230705"/>
                </a:lnTo>
                <a:lnTo>
                  <a:pt x="8496148" y="230705"/>
                </a:lnTo>
                <a:lnTo>
                  <a:pt x="8495278" y="225348"/>
                </a:lnTo>
                <a:close/>
              </a:path>
              <a:path w="8498205" h="5282565">
                <a:moveTo>
                  <a:pt x="157138" y="236807"/>
                </a:moveTo>
                <a:lnTo>
                  <a:pt x="156917" y="236807"/>
                </a:lnTo>
                <a:lnTo>
                  <a:pt x="156520" y="239328"/>
                </a:lnTo>
                <a:lnTo>
                  <a:pt x="157138" y="236807"/>
                </a:lnTo>
                <a:close/>
              </a:path>
              <a:path w="8498205" h="5282565">
                <a:moveTo>
                  <a:pt x="159949" y="225348"/>
                </a:moveTo>
                <a:lnTo>
                  <a:pt x="157264" y="233942"/>
                </a:lnTo>
                <a:lnTo>
                  <a:pt x="158933" y="229488"/>
                </a:lnTo>
                <a:lnTo>
                  <a:pt x="159949" y="225348"/>
                </a:lnTo>
                <a:close/>
              </a:path>
              <a:path w="8498205" h="5282565">
                <a:moveTo>
                  <a:pt x="158933" y="229488"/>
                </a:moveTo>
                <a:lnTo>
                  <a:pt x="157264" y="233942"/>
                </a:lnTo>
                <a:lnTo>
                  <a:pt x="157841" y="233942"/>
                </a:lnTo>
                <a:lnTo>
                  <a:pt x="158933" y="229488"/>
                </a:lnTo>
                <a:close/>
              </a:path>
              <a:path w="8498205" h="5282565">
                <a:moveTo>
                  <a:pt x="8338007" y="225348"/>
                </a:moveTo>
                <a:lnTo>
                  <a:pt x="8339370" y="230705"/>
                </a:lnTo>
                <a:lnTo>
                  <a:pt x="8340552" y="233942"/>
                </a:lnTo>
                <a:lnTo>
                  <a:pt x="8338007" y="225348"/>
                </a:lnTo>
                <a:close/>
              </a:path>
              <a:path w="8498205" h="5282565">
                <a:moveTo>
                  <a:pt x="8335117" y="219057"/>
                </a:moveTo>
                <a:lnTo>
                  <a:pt x="8339370" y="230705"/>
                </a:lnTo>
                <a:lnTo>
                  <a:pt x="8338007" y="225348"/>
                </a:lnTo>
                <a:lnTo>
                  <a:pt x="8495278" y="225348"/>
                </a:lnTo>
                <a:lnTo>
                  <a:pt x="8495020" y="223757"/>
                </a:lnTo>
                <a:lnTo>
                  <a:pt x="8337371" y="223757"/>
                </a:lnTo>
                <a:lnTo>
                  <a:pt x="8335117" y="219057"/>
                </a:lnTo>
                <a:close/>
              </a:path>
              <a:path w="8498205" h="5282565">
                <a:moveTo>
                  <a:pt x="160485" y="225348"/>
                </a:moveTo>
                <a:lnTo>
                  <a:pt x="159949" y="225348"/>
                </a:lnTo>
                <a:lnTo>
                  <a:pt x="158933" y="229488"/>
                </a:lnTo>
                <a:lnTo>
                  <a:pt x="160485" y="225348"/>
                </a:lnTo>
                <a:close/>
              </a:path>
              <a:path w="8498205" h="5282565">
                <a:moveTo>
                  <a:pt x="163466" y="217391"/>
                </a:moveTo>
                <a:lnTo>
                  <a:pt x="160725" y="223757"/>
                </a:lnTo>
                <a:lnTo>
                  <a:pt x="162353" y="220362"/>
                </a:lnTo>
                <a:lnTo>
                  <a:pt x="163466" y="217391"/>
                </a:lnTo>
                <a:close/>
              </a:path>
              <a:path w="8498205" h="5282565">
                <a:moveTo>
                  <a:pt x="162353" y="220362"/>
                </a:moveTo>
                <a:lnTo>
                  <a:pt x="160725" y="223757"/>
                </a:lnTo>
                <a:lnTo>
                  <a:pt x="161081" y="223757"/>
                </a:lnTo>
                <a:lnTo>
                  <a:pt x="162353" y="220362"/>
                </a:lnTo>
                <a:close/>
              </a:path>
              <a:path w="8498205" h="5282565">
                <a:moveTo>
                  <a:pt x="8334509" y="217391"/>
                </a:moveTo>
                <a:lnTo>
                  <a:pt x="8335117" y="219057"/>
                </a:lnTo>
                <a:lnTo>
                  <a:pt x="8337371" y="223757"/>
                </a:lnTo>
                <a:lnTo>
                  <a:pt x="8334509" y="217391"/>
                </a:lnTo>
                <a:close/>
              </a:path>
              <a:path w="8498205" h="5282565">
                <a:moveTo>
                  <a:pt x="8493986" y="217391"/>
                </a:moveTo>
                <a:lnTo>
                  <a:pt x="8334509" y="217391"/>
                </a:lnTo>
                <a:lnTo>
                  <a:pt x="8337371" y="223757"/>
                </a:lnTo>
                <a:lnTo>
                  <a:pt x="8495020" y="223757"/>
                </a:lnTo>
                <a:lnTo>
                  <a:pt x="8493986" y="217391"/>
                </a:lnTo>
                <a:close/>
              </a:path>
              <a:path w="8498205" h="5282565">
                <a:moveTo>
                  <a:pt x="163778" y="217391"/>
                </a:moveTo>
                <a:lnTo>
                  <a:pt x="163466" y="217391"/>
                </a:lnTo>
                <a:lnTo>
                  <a:pt x="162353" y="220362"/>
                </a:lnTo>
                <a:lnTo>
                  <a:pt x="163778" y="217391"/>
                </a:lnTo>
                <a:close/>
              </a:path>
              <a:path w="8498205" h="5282565">
                <a:moveTo>
                  <a:pt x="8331919" y="212389"/>
                </a:moveTo>
                <a:lnTo>
                  <a:pt x="8335117" y="219057"/>
                </a:lnTo>
                <a:lnTo>
                  <a:pt x="8334509" y="217391"/>
                </a:lnTo>
                <a:lnTo>
                  <a:pt x="8493986" y="217391"/>
                </a:lnTo>
                <a:lnTo>
                  <a:pt x="8493521" y="214526"/>
                </a:lnTo>
                <a:lnTo>
                  <a:pt x="8333236" y="214526"/>
                </a:lnTo>
                <a:lnTo>
                  <a:pt x="8331919" y="212389"/>
                </a:lnTo>
                <a:close/>
              </a:path>
              <a:path w="8498205" h="5282565">
                <a:moveTo>
                  <a:pt x="168358" y="207842"/>
                </a:moveTo>
                <a:lnTo>
                  <a:pt x="164764" y="214526"/>
                </a:lnTo>
                <a:lnTo>
                  <a:pt x="166626" y="211454"/>
                </a:lnTo>
                <a:lnTo>
                  <a:pt x="168358" y="207842"/>
                </a:lnTo>
                <a:close/>
              </a:path>
              <a:path w="8498205" h="5282565">
                <a:moveTo>
                  <a:pt x="166626" y="211454"/>
                </a:moveTo>
                <a:lnTo>
                  <a:pt x="164764" y="214526"/>
                </a:lnTo>
                <a:lnTo>
                  <a:pt x="165152" y="214526"/>
                </a:lnTo>
                <a:lnTo>
                  <a:pt x="166626" y="211454"/>
                </a:lnTo>
                <a:close/>
              </a:path>
              <a:path w="8498205" h="5282565">
                <a:moveTo>
                  <a:pt x="8329738" y="207842"/>
                </a:moveTo>
                <a:lnTo>
                  <a:pt x="8331919" y="212389"/>
                </a:lnTo>
                <a:lnTo>
                  <a:pt x="8333236" y="214526"/>
                </a:lnTo>
                <a:lnTo>
                  <a:pt x="8329738" y="207842"/>
                </a:lnTo>
                <a:close/>
              </a:path>
              <a:path w="8498205" h="5282565">
                <a:moveTo>
                  <a:pt x="8329857" y="207842"/>
                </a:moveTo>
                <a:lnTo>
                  <a:pt x="8333236" y="214526"/>
                </a:lnTo>
                <a:lnTo>
                  <a:pt x="8493521" y="214526"/>
                </a:lnTo>
                <a:lnTo>
                  <a:pt x="8492591" y="208797"/>
                </a:lnTo>
                <a:lnTo>
                  <a:pt x="8492514" y="208479"/>
                </a:lnTo>
                <a:lnTo>
                  <a:pt x="8330374" y="208479"/>
                </a:lnTo>
                <a:lnTo>
                  <a:pt x="8329857" y="207842"/>
                </a:lnTo>
                <a:close/>
              </a:path>
              <a:path w="8498205" h="5282565">
                <a:moveTo>
                  <a:pt x="8326763" y="204028"/>
                </a:moveTo>
                <a:lnTo>
                  <a:pt x="8331919" y="212389"/>
                </a:lnTo>
                <a:lnTo>
                  <a:pt x="8329738" y="207842"/>
                </a:lnTo>
                <a:lnTo>
                  <a:pt x="8326763" y="204028"/>
                </a:lnTo>
                <a:close/>
              </a:path>
              <a:path w="8498205" h="5282565">
                <a:moveTo>
                  <a:pt x="168815" y="207842"/>
                </a:moveTo>
                <a:lnTo>
                  <a:pt x="168358" y="207842"/>
                </a:lnTo>
                <a:lnTo>
                  <a:pt x="166626" y="211454"/>
                </a:lnTo>
                <a:lnTo>
                  <a:pt x="168815" y="207842"/>
                </a:lnTo>
                <a:close/>
              </a:path>
              <a:path w="8498205" h="5282565">
                <a:moveTo>
                  <a:pt x="173829" y="199567"/>
                </a:moveTo>
                <a:lnTo>
                  <a:pt x="167493" y="208479"/>
                </a:lnTo>
                <a:lnTo>
                  <a:pt x="171077" y="204108"/>
                </a:lnTo>
                <a:lnTo>
                  <a:pt x="173829" y="199567"/>
                </a:lnTo>
                <a:close/>
              </a:path>
              <a:path w="8498205" h="5282565">
                <a:moveTo>
                  <a:pt x="171077" y="204108"/>
                </a:moveTo>
                <a:lnTo>
                  <a:pt x="167493" y="208479"/>
                </a:lnTo>
                <a:lnTo>
                  <a:pt x="168016" y="208479"/>
                </a:lnTo>
                <a:lnTo>
                  <a:pt x="168358" y="207842"/>
                </a:lnTo>
                <a:lnTo>
                  <a:pt x="168815" y="207842"/>
                </a:lnTo>
                <a:lnTo>
                  <a:pt x="171077" y="204108"/>
                </a:lnTo>
                <a:close/>
              </a:path>
              <a:path w="8498205" h="5282565">
                <a:moveTo>
                  <a:pt x="8324012" y="199567"/>
                </a:moveTo>
                <a:lnTo>
                  <a:pt x="8326763" y="204028"/>
                </a:lnTo>
                <a:lnTo>
                  <a:pt x="8330374" y="208479"/>
                </a:lnTo>
                <a:lnTo>
                  <a:pt x="8324012" y="199567"/>
                </a:lnTo>
                <a:close/>
              </a:path>
              <a:path w="8498205" h="5282565">
                <a:moveTo>
                  <a:pt x="8490372" y="199567"/>
                </a:moveTo>
                <a:lnTo>
                  <a:pt x="8324012" y="199567"/>
                </a:lnTo>
                <a:lnTo>
                  <a:pt x="8330374" y="208479"/>
                </a:lnTo>
                <a:lnTo>
                  <a:pt x="8492514" y="208479"/>
                </a:lnTo>
                <a:lnTo>
                  <a:pt x="8490372" y="199567"/>
                </a:lnTo>
                <a:close/>
              </a:path>
              <a:path w="8498205" h="5282565">
                <a:moveTo>
                  <a:pt x="174801" y="199567"/>
                </a:moveTo>
                <a:lnTo>
                  <a:pt x="173829" y="199567"/>
                </a:lnTo>
                <a:lnTo>
                  <a:pt x="171077" y="204108"/>
                </a:lnTo>
                <a:lnTo>
                  <a:pt x="174801" y="199567"/>
                </a:lnTo>
                <a:close/>
              </a:path>
              <a:path w="8498205" h="5282565">
                <a:moveTo>
                  <a:pt x="8312786" y="186798"/>
                </a:moveTo>
                <a:lnTo>
                  <a:pt x="8326763" y="204028"/>
                </a:lnTo>
                <a:lnTo>
                  <a:pt x="8324012" y="199567"/>
                </a:lnTo>
                <a:lnTo>
                  <a:pt x="8490372" y="199567"/>
                </a:lnTo>
                <a:lnTo>
                  <a:pt x="8488536" y="191928"/>
                </a:lnTo>
                <a:lnTo>
                  <a:pt x="8318923" y="191928"/>
                </a:lnTo>
                <a:lnTo>
                  <a:pt x="8312786" y="186798"/>
                </a:lnTo>
                <a:close/>
              </a:path>
              <a:path w="8498205" h="5282565">
                <a:moveTo>
                  <a:pt x="189679" y="181424"/>
                </a:moveTo>
                <a:lnTo>
                  <a:pt x="179202" y="191928"/>
                </a:lnTo>
                <a:lnTo>
                  <a:pt x="185166" y="186928"/>
                </a:lnTo>
                <a:lnTo>
                  <a:pt x="189679" y="181424"/>
                </a:lnTo>
                <a:close/>
              </a:path>
              <a:path w="8498205" h="5282565">
                <a:moveTo>
                  <a:pt x="185166" y="186928"/>
                </a:moveTo>
                <a:lnTo>
                  <a:pt x="179202" y="191928"/>
                </a:lnTo>
                <a:lnTo>
                  <a:pt x="181066" y="191928"/>
                </a:lnTo>
                <a:lnTo>
                  <a:pt x="185166" y="186928"/>
                </a:lnTo>
                <a:close/>
              </a:path>
              <a:path w="8498205" h="5282565">
                <a:moveTo>
                  <a:pt x="8308427" y="181424"/>
                </a:moveTo>
                <a:lnTo>
                  <a:pt x="8312786" y="186798"/>
                </a:lnTo>
                <a:lnTo>
                  <a:pt x="8318923" y="191928"/>
                </a:lnTo>
                <a:lnTo>
                  <a:pt x="8308427" y="181424"/>
                </a:lnTo>
                <a:close/>
              </a:path>
              <a:path w="8498205" h="5282565">
                <a:moveTo>
                  <a:pt x="8485727" y="181424"/>
                </a:moveTo>
                <a:lnTo>
                  <a:pt x="8308427" y="181424"/>
                </a:lnTo>
                <a:lnTo>
                  <a:pt x="8318923" y="191928"/>
                </a:lnTo>
                <a:lnTo>
                  <a:pt x="8488536" y="191928"/>
                </a:lnTo>
                <a:lnTo>
                  <a:pt x="8486547" y="183652"/>
                </a:lnTo>
                <a:lnTo>
                  <a:pt x="8485727" y="181424"/>
                </a:lnTo>
                <a:close/>
              </a:path>
              <a:path w="8498205" h="5282565">
                <a:moveTo>
                  <a:pt x="191731" y="181424"/>
                </a:moveTo>
                <a:lnTo>
                  <a:pt x="189679" y="181424"/>
                </a:lnTo>
                <a:lnTo>
                  <a:pt x="185166" y="186928"/>
                </a:lnTo>
                <a:lnTo>
                  <a:pt x="191731" y="181424"/>
                </a:lnTo>
                <a:close/>
              </a:path>
              <a:path w="8498205" h="5282565">
                <a:moveTo>
                  <a:pt x="8296755" y="173398"/>
                </a:moveTo>
                <a:lnTo>
                  <a:pt x="8312786" y="186798"/>
                </a:lnTo>
                <a:lnTo>
                  <a:pt x="8308427" y="181424"/>
                </a:lnTo>
                <a:lnTo>
                  <a:pt x="8485727" y="181424"/>
                </a:lnTo>
                <a:lnTo>
                  <a:pt x="8483618" y="175695"/>
                </a:lnTo>
                <a:lnTo>
                  <a:pt x="8300475" y="175695"/>
                </a:lnTo>
                <a:lnTo>
                  <a:pt x="8296755" y="173398"/>
                </a:lnTo>
                <a:close/>
              </a:path>
              <a:path w="8498205" h="5282565">
                <a:moveTo>
                  <a:pt x="206158" y="169329"/>
                </a:moveTo>
                <a:lnTo>
                  <a:pt x="197440" y="175695"/>
                </a:lnTo>
                <a:lnTo>
                  <a:pt x="201647" y="173111"/>
                </a:lnTo>
                <a:lnTo>
                  <a:pt x="206158" y="169329"/>
                </a:lnTo>
                <a:close/>
              </a:path>
              <a:path w="8498205" h="5282565">
                <a:moveTo>
                  <a:pt x="201647" y="173111"/>
                </a:moveTo>
                <a:lnTo>
                  <a:pt x="197440" y="175695"/>
                </a:lnTo>
                <a:lnTo>
                  <a:pt x="198565" y="175695"/>
                </a:lnTo>
                <a:lnTo>
                  <a:pt x="201647" y="173111"/>
                </a:lnTo>
                <a:close/>
              </a:path>
              <a:path w="8498205" h="5282565">
                <a:moveTo>
                  <a:pt x="8291887" y="169329"/>
                </a:moveTo>
                <a:lnTo>
                  <a:pt x="8296755" y="173398"/>
                </a:lnTo>
                <a:lnTo>
                  <a:pt x="8300475" y="175695"/>
                </a:lnTo>
                <a:lnTo>
                  <a:pt x="8291887" y="169329"/>
                </a:lnTo>
                <a:close/>
              </a:path>
              <a:path w="8498205" h="5282565">
                <a:moveTo>
                  <a:pt x="8481274" y="169329"/>
                </a:moveTo>
                <a:lnTo>
                  <a:pt x="8291887" y="169329"/>
                </a:lnTo>
                <a:lnTo>
                  <a:pt x="8300475" y="175695"/>
                </a:lnTo>
                <a:lnTo>
                  <a:pt x="8483618" y="175695"/>
                </a:lnTo>
                <a:lnTo>
                  <a:pt x="8481274" y="169329"/>
                </a:lnTo>
                <a:close/>
              </a:path>
              <a:path w="8498205" h="5282565">
                <a:moveTo>
                  <a:pt x="8288868" y="168529"/>
                </a:moveTo>
                <a:lnTo>
                  <a:pt x="8296755" y="173398"/>
                </a:lnTo>
                <a:lnTo>
                  <a:pt x="8293029" y="170284"/>
                </a:lnTo>
                <a:lnTo>
                  <a:pt x="8292523" y="170284"/>
                </a:lnTo>
                <a:lnTo>
                  <a:pt x="8288868" y="168529"/>
                </a:lnTo>
                <a:close/>
              </a:path>
              <a:path w="8498205" h="5282565">
                <a:moveTo>
                  <a:pt x="207280" y="169329"/>
                </a:moveTo>
                <a:lnTo>
                  <a:pt x="206158" y="169329"/>
                </a:lnTo>
                <a:lnTo>
                  <a:pt x="201647" y="173111"/>
                </a:lnTo>
                <a:lnTo>
                  <a:pt x="206250" y="170284"/>
                </a:lnTo>
                <a:lnTo>
                  <a:pt x="205551" y="170284"/>
                </a:lnTo>
                <a:lnTo>
                  <a:pt x="207280" y="169329"/>
                </a:lnTo>
                <a:close/>
              </a:path>
              <a:path w="8498205" h="5282565">
                <a:moveTo>
                  <a:pt x="212469" y="166465"/>
                </a:moveTo>
                <a:lnTo>
                  <a:pt x="205551" y="170284"/>
                </a:lnTo>
                <a:lnTo>
                  <a:pt x="208880" y="168669"/>
                </a:lnTo>
                <a:lnTo>
                  <a:pt x="212469" y="166465"/>
                </a:lnTo>
                <a:close/>
              </a:path>
              <a:path w="8498205" h="5282565">
                <a:moveTo>
                  <a:pt x="208880" y="168669"/>
                </a:moveTo>
                <a:lnTo>
                  <a:pt x="205551" y="170284"/>
                </a:lnTo>
                <a:lnTo>
                  <a:pt x="206250" y="170284"/>
                </a:lnTo>
                <a:lnTo>
                  <a:pt x="208880" y="168669"/>
                </a:lnTo>
                <a:close/>
              </a:path>
              <a:path w="8498205" h="5282565">
                <a:moveTo>
                  <a:pt x="8285525" y="166465"/>
                </a:moveTo>
                <a:lnTo>
                  <a:pt x="8288868" y="168529"/>
                </a:lnTo>
                <a:lnTo>
                  <a:pt x="8292523" y="170284"/>
                </a:lnTo>
                <a:lnTo>
                  <a:pt x="8285525" y="166465"/>
                </a:lnTo>
                <a:close/>
              </a:path>
              <a:path w="8498205" h="5282565">
                <a:moveTo>
                  <a:pt x="8480219" y="166465"/>
                </a:moveTo>
                <a:lnTo>
                  <a:pt x="8285525" y="166465"/>
                </a:lnTo>
                <a:lnTo>
                  <a:pt x="8292523" y="170284"/>
                </a:lnTo>
                <a:lnTo>
                  <a:pt x="8293029" y="170284"/>
                </a:lnTo>
                <a:lnTo>
                  <a:pt x="8291887" y="169329"/>
                </a:lnTo>
                <a:lnTo>
                  <a:pt x="8481274" y="169329"/>
                </a:lnTo>
                <a:lnTo>
                  <a:pt x="8480219" y="166465"/>
                </a:lnTo>
                <a:close/>
              </a:path>
              <a:path w="8498205" h="5282565">
                <a:moveTo>
                  <a:pt x="213423" y="166465"/>
                </a:moveTo>
                <a:lnTo>
                  <a:pt x="212469" y="166465"/>
                </a:lnTo>
                <a:lnTo>
                  <a:pt x="208880" y="168669"/>
                </a:lnTo>
                <a:lnTo>
                  <a:pt x="213423" y="166465"/>
                </a:lnTo>
                <a:close/>
              </a:path>
              <a:path w="8498205" h="5282565">
                <a:moveTo>
                  <a:pt x="8279698" y="164124"/>
                </a:moveTo>
                <a:lnTo>
                  <a:pt x="8288868" y="168529"/>
                </a:lnTo>
                <a:lnTo>
                  <a:pt x="8285525" y="166465"/>
                </a:lnTo>
                <a:lnTo>
                  <a:pt x="8480219" y="166465"/>
                </a:lnTo>
                <a:lnTo>
                  <a:pt x="8479868" y="165510"/>
                </a:lnTo>
                <a:lnTo>
                  <a:pt x="8283299" y="165510"/>
                </a:lnTo>
                <a:lnTo>
                  <a:pt x="8279698" y="164124"/>
                </a:lnTo>
                <a:close/>
              </a:path>
              <a:path w="8498205" h="5282565">
                <a:moveTo>
                  <a:pt x="221295" y="162645"/>
                </a:moveTo>
                <a:lnTo>
                  <a:pt x="214546" y="165510"/>
                </a:lnTo>
                <a:lnTo>
                  <a:pt x="218490" y="164006"/>
                </a:lnTo>
                <a:lnTo>
                  <a:pt x="221295" y="162645"/>
                </a:lnTo>
                <a:close/>
              </a:path>
              <a:path w="8498205" h="5282565">
                <a:moveTo>
                  <a:pt x="218490" y="164006"/>
                </a:moveTo>
                <a:lnTo>
                  <a:pt x="214546" y="165510"/>
                </a:lnTo>
                <a:lnTo>
                  <a:pt x="215391" y="165510"/>
                </a:lnTo>
                <a:lnTo>
                  <a:pt x="218490" y="164006"/>
                </a:lnTo>
                <a:close/>
              </a:path>
              <a:path w="8498205" h="5282565">
                <a:moveTo>
                  <a:pt x="8276619" y="162645"/>
                </a:moveTo>
                <a:lnTo>
                  <a:pt x="8279698" y="164124"/>
                </a:lnTo>
                <a:lnTo>
                  <a:pt x="8283299" y="165510"/>
                </a:lnTo>
                <a:lnTo>
                  <a:pt x="8276619" y="162645"/>
                </a:lnTo>
                <a:close/>
              </a:path>
              <a:path w="8498205" h="5282565">
                <a:moveTo>
                  <a:pt x="8478813" y="162645"/>
                </a:moveTo>
                <a:lnTo>
                  <a:pt x="8276619" y="162645"/>
                </a:lnTo>
                <a:lnTo>
                  <a:pt x="8283299" y="165510"/>
                </a:lnTo>
                <a:lnTo>
                  <a:pt x="8479868" y="165510"/>
                </a:lnTo>
                <a:lnTo>
                  <a:pt x="8478813" y="162645"/>
                </a:lnTo>
                <a:close/>
              </a:path>
              <a:path w="8498205" h="5282565">
                <a:moveTo>
                  <a:pt x="8270048" y="160410"/>
                </a:moveTo>
                <a:lnTo>
                  <a:pt x="8279698" y="164124"/>
                </a:lnTo>
                <a:lnTo>
                  <a:pt x="8276619" y="162645"/>
                </a:lnTo>
                <a:lnTo>
                  <a:pt x="8478813" y="162645"/>
                </a:lnTo>
                <a:lnTo>
                  <a:pt x="8478344" y="161372"/>
                </a:lnTo>
                <a:lnTo>
                  <a:pt x="8273757" y="161372"/>
                </a:lnTo>
                <a:lnTo>
                  <a:pt x="8270048" y="160410"/>
                </a:lnTo>
                <a:close/>
              </a:path>
              <a:path w="8498205" h="5282565">
                <a:moveTo>
                  <a:pt x="222060" y="162645"/>
                </a:moveTo>
                <a:lnTo>
                  <a:pt x="221295" y="162645"/>
                </a:lnTo>
                <a:lnTo>
                  <a:pt x="218490" y="164006"/>
                </a:lnTo>
                <a:lnTo>
                  <a:pt x="222060" y="162645"/>
                </a:lnTo>
                <a:close/>
              </a:path>
              <a:path w="8498205" h="5282565">
                <a:moveTo>
                  <a:pt x="231245" y="159144"/>
                </a:moveTo>
                <a:lnTo>
                  <a:pt x="224129" y="161372"/>
                </a:lnTo>
                <a:lnTo>
                  <a:pt x="228107" y="160340"/>
                </a:lnTo>
                <a:lnTo>
                  <a:pt x="231245" y="159144"/>
                </a:lnTo>
                <a:close/>
              </a:path>
              <a:path w="8498205" h="5282565">
                <a:moveTo>
                  <a:pt x="228107" y="160340"/>
                </a:moveTo>
                <a:lnTo>
                  <a:pt x="224129" y="161372"/>
                </a:lnTo>
                <a:lnTo>
                  <a:pt x="225400" y="161372"/>
                </a:lnTo>
                <a:lnTo>
                  <a:pt x="228107" y="160340"/>
                </a:lnTo>
                <a:close/>
              </a:path>
              <a:path w="8498205" h="5282565">
                <a:moveTo>
                  <a:pt x="8266759" y="159144"/>
                </a:moveTo>
                <a:lnTo>
                  <a:pt x="8270048" y="160410"/>
                </a:lnTo>
                <a:lnTo>
                  <a:pt x="8273757" y="161372"/>
                </a:lnTo>
                <a:lnTo>
                  <a:pt x="8266759" y="159144"/>
                </a:lnTo>
                <a:close/>
              </a:path>
              <a:path w="8498205" h="5282565">
                <a:moveTo>
                  <a:pt x="8477489" y="159144"/>
                </a:moveTo>
                <a:lnTo>
                  <a:pt x="8266759" y="159144"/>
                </a:lnTo>
                <a:lnTo>
                  <a:pt x="8273757" y="161372"/>
                </a:lnTo>
                <a:lnTo>
                  <a:pt x="8478344" y="161372"/>
                </a:lnTo>
                <a:lnTo>
                  <a:pt x="8477641" y="159462"/>
                </a:lnTo>
                <a:lnTo>
                  <a:pt x="8477489" y="159144"/>
                </a:lnTo>
                <a:close/>
              </a:path>
              <a:path w="8498205" h="5282565">
                <a:moveTo>
                  <a:pt x="8260379" y="157901"/>
                </a:moveTo>
                <a:lnTo>
                  <a:pt x="8270048" y="160410"/>
                </a:lnTo>
                <a:lnTo>
                  <a:pt x="8266759" y="159144"/>
                </a:lnTo>
                <a:lnTo>
                  <a:pt x="8477489" y="159144"/>
                </a:lnTo>
                <a:lnTo>
                  <a:pt x="8477184" y="158507"/>
                </a:lnTo>
                <a:lnTo>
                  <a:pt x="8264215" y="158507"/>
                </a:lnTo>
                <a:lnTo>
                  <a:pt x="8260379" y="157901"/>
                </a:lnTo>
                <a:close/>
              </a:path>
              <a:path w="8498205" h="5282565">
                <a:moveTo>
                  <a:pt x="232717" y="159144"/>
                </a:moveTo>
                <a:lnTo>
                  <a:pt x="231245" y="159144"/>
                </a:lnTo>
                <a:lnTo>
                  <a:pt x="228107" y="160340"/>
                </a:lnTo>
                <a:lnTo>
                  <a:pt x="232717" y="159144"/>
                </a:lnTo>
                <a:close/>
              </a:path>
              <a:path w="8498205" h="5282565">
                <a:moveTo>
                  <a:pt x="241305" y="156916"/>
                </a:moveTo>
                <a:lnTo>
                  <a:pt x="233732" y="158507"/>
                </a:lnTo>
                <a:lnTo>
                  <a:pt x="237507" y="157901"/>
                </a:lnTo>
                <a:lnTo>
                  <a:pt x="241305" y="156916"/>
                </a:lnTo>
                <a:close/>
              </a:path>
              <a:path w="8498205" h="5282565">
                <a:moveTo>
                  <a:pt x="237412" y="157926"/>
                </a:moveTo>
                <a:lnTo>
                  <a:pt x="233732" y="158507"/>
                </a:lnTo>
                <a:lnTo>
                  <a:pt x="235171" y="158507"/>
                </a:lnTo>
                <a:lnTo>
                  <a:pt x="237412" y="157926"/>
                </a:lnTo>
                <a:close/>
              </a:path>
              <a:path w="8498205" h="5282565">
                <a:moveTo>
                  <a:pt x="8256581" y="156916"/>
                </a:moveTo>
                <a:lnTo>
                  <a:pt x="8260379" y="157901"/>
                </a:lnTo>
                <a:lnTo>
                  <a:pt x="8264215" y="158507"/>
                </a:lnTo>
                <a:lnTo>
                  <a:pt x="8256581" y="156916"/>
                </a:lnTo>
                <a:close/>
              </a:path>
              <a:path w="8498205" h="5282565">
                <a:moveTo>
                  <a:pt x="8476423" y="156916"/>
                </a:moveTo>
                <a:lnTo>
                  <a:pt x="8256581" y="156916"/>
                </a:lnTo>
                <a:lnTo>
                  <a:pt x="8264215" y="158507"/>
                </a:lnTo>
                <a:lnTo>
                  <a:pt x="8477184" y="158507"/>
                </a:lnTo>
                <a:lnTo>
                  <a:pt x="8476423" y="156916"/>
                </a:lnTo>
                <a:close/>
              </a:path>
              <a:path w="8498205" h="5282565">
                <a:moveTo>
                  <a:pt x="243804" y="156916"/>
                </a:moveTo>
                <a:lnTo>
                  <a:pt x="241305" y="156916"/>
                </a:lnTo>
                <a:lnTo>
                  <a:pt x="237412" y="157926"/>
                </a:lnTo>
                <a:lnTo>
                  <a:pt x="243804" y="156916"/>
                </a:lnTo>
                <a:close/>
              </a:path>
              <a:path w="8498205" h="5282565">
                <a:moveTo>
                  <a:pt x="8251198" y="156451"/>
                </a:moveTo>
                <a:lnTo>
                  <a:pt x="8260379" y="157901"/>
                </a:lnTo>
                <a:lnTo>
                  <a:pt x="8256581" y="156916"/>
                </a:lnTo>
                <a:lnTo>
                  <a:pt x="8476423" y="156916"/>
                </a:lnTo>
                <a:lnTo>
                  <a:pt x="8476270" y="156598"/>
                </a:lnTo>
                <a:lnTo>
                  <a:pt x="8254036" y="156598"/>
                </a:lnTo>
                <a:lnTo>
                  <a:pt x="8251198" y="156451"/>
                </a:lnTo>
                <a:close/>
              </a:path>
              <a:path w="8498205" h="5282565">
                <a:moveTo>
                  <a:pt x="251862" y="155643"/>
                </a:moveTo>
                <a:lnTo>
                  <a:pt x="243920" y="156598"/>
                </a:lnTo>
                <a:lnTo>
                  <a:pt x="246750" y="156451"/>
                </a:lnTo>
                <a:lnTo>
                  <a:pt x="251862" y="155643"/>
                </a:lnTo>
                <a:close/>
              </a:path>
              <a:path w="8498205" h="5282565">
                <a:moveTo>
                  <a:pt x="246750" y="156451"/>
                </a:moveTo>
                <a:lnTo>
                  <a:pt x="243920" y="156598"/>
                </a:lnTo>
                <a:lnTo>
                  <a:pt x="245819" y="156598"/>
                </a:lnTo>
                <a:lnTo>
                  <a:pt x="246750" y="156451"/>
                </a:lnTo>
                <a:close/>
              </a:path>
              <a:path w="8498205" h="5282565">
                <a:moveTo>
                  <a:pt x="8246084" y="155643"/>
                </a:moveTo>
                <a:lnTo>
                  <a:pt x="8251198" y="156451"/>
                </a:lnTo>
                <a:lnTo>
                  <a:pt x="8254036" y="156598"/>
                </a:lnTo>
                <a:lnTo>
                  <a:pt x="8246084" y="155643"/>
                </a:lnTo>
                <a:close/>
              </a:path>
              <a:path w="8498205" h="5282565">
                <a:moveTo>
                  <a:pt x="8475813" y="155643"/>
                </a:moveTo>
                <a:lnTo>
                  <a:pt x="8246084" y="155643"/>
                </a:lnTo>
                <a:lnTo>
                  <a:pt x="8254036" y="156598"/>
                </a:lnTo>
                <a:lnTo>
                  <a:pt x="8476270" y="156598"/>
                </a:lnTo>
                <a:lnTo>
                  <a:pt x="8475813" y="155643"/>
                </a:lnTo>
                <a:close/>
              </a:path>
              <a:path w="8498205" h="5282565">
                <a:moveTo>
                  <a:pt x="8246084" y="155643"/>
                </a:moveTo>
                <a:lnTo>
                  <a:pt x="8235588" y="155643"/>
                </a:lnTo>
                <a:lnTo>
                  <a:pt x="8251198" y="156451"/>
                </a:lnTo>
                <a:lnTo>
                  <a:pt x="8246084" y="155643"/>
                </a:lnTo>
                <a:close/>
              </a:path>
              <a:path w="8498205" h="5282565">
                <a:moveTo>
                  <a:pt x="262288" y="155643"/>
                </a:moveTo>
                <a:lnTo>
                  <a:pt x="251862" y="155643"/>
                </a:lnTo>
                <a:lnTo>
                  <a:pt x="246750" y="156451"/>
                </a:lnTo>
                <a:lnTo>
                  <a:pt x="262288" y="155643"/>
                </a:lnTo>
                <a:close/>
              </a:path>
            </a:pathLst>
          </a:custGeom>
          <a:solidFill>
            <a:schemeClr val="tx2"/>
          </a:solidFill>
        </p:spPr>
        <p:txBody>
          <a:bodyPr wrap="square" lIns="0" tIns="0" rIns="0" bIns="0" rtlCol="0"/>
          <a:lstStyle/>
          <a:p>
            <a:endParaRPr/>
          </a:p>
        </p:txBody>
      </p:sp>
      <p:sp>
        <p:nvSpPr>
          <p:cNvPr id="5" name="object 5"/>
          <p:cNvSpPr/>
          <p:nvPr/>
        </p:nvSpPr>
        <p:spPr>
          <a:xfrm>
            <a:off x="5420885" y="5871553"/>
            <a:ext cx="1344295" cy="334010"/>
          </a:xfrm>
          <a:custGeom>
            <a:avLst/>
            <a:gdLst/>
            <a:ahLst/>
            <a:cxnLst/>
            <a:rect l="l" t="t" r="r" b="b"/>
            <a:pathLst>
              <a:path w="1344295" h="334010">
                <a:moveTo>
                  <a:pt x="0" y="333407"/>
                </a:moveTo>
                <a:lnTo>
                  <a:pt x="1343983" y="333407"/>
                </a:lnTo>
                <a:lnTo>
                  <a:pt x="1343983" y="0"/>
                </a:lnTo>
                <a:lnTo>
                  <a:pt x="0" y="0"/>
                </a:lnTo>
                <a:lnTo>
                  <a:pt x="0" y="333407"/>
                </a:lnTo>
                <a:close/>
              </a:path>
            </a:pathLst>
          </a:custGeom>
          <a:solidFill>
            <a:schemeClr val="tx2"/>
          </a:solidFill>
        </p:spPr>
        <p:txBody>
          <a:bodyPr wrap="square" lIns="0" tIns="0" rIns="0" bIns="0" rtlCol="0"/>
          <a:lstStyle/>
          <a:p>
            <a:endParaRPr/>
          </a:p>
        </p:txBody>
      </p:sp>
      <p:sp>
        <p:nvSpPr>
          <p:cNvPr id="6" name="object 6"/>
          <p:cNvSpPr/>
          <p:nvPr/>
        </p:nvSpPr>
        <p:spPr>
          <a:xfrm>
            <a:off x="4941359" y="6309390"/>
            <a:ext cx="2232660" cy="256540"/>
          </a:xfrm>
          <a:custGeom>
            <a:avLst/>
            <a:gdLst/>
            <a:ahLst/>
            <a:cxnLst/>
            <a:rect l="l" t="t" r="r" b="b"/>
            <a:pathLst>
              <a:path w="2232659" h="256540">
                <a:moveTo>
                  <a:pt x="2232105" y="256001"/>
                </a:moveTo>
                <a:lnTo>
                  <a:pt x="2232105" y="0"/>
                </a:lnTo>
                <a:lnTo>
                  <a:pt x="0" y="0"/>
                </a:lnTo>
                <a:lnTo>
                  <a:pt x="0" y="256001"/>
                </a:lnTo>
                <a:lnTo>
                  <a:pt x="2232105" y="256001"/>
                </a:lnTo>
                <a:close/>
              </a:path>
            </a:pathLst>
          </a:custGeom>
          <a:solidFill>
            <a:schemeClr val="tx2"/>
          </a:solidFill>
        </p:spPr>
        <p:txBody>
          <a:bodyPr wrap="square" lIns="0" tIns="0" rIns="0" bIns="0" rtlCol="0"/>
          <a:lstStyle/>
          <a:p>
            <a:endParaRPr/>
          </a:p>
        </p:txBody>
      </p:sp>
      <p:sp>
        <p:nvSpPr>
          <p:cNvPr id="7" name="object 7"/>
          <p:cNvSpPr/>
          <p:nvPr/>
        </p:nvSpPr>
        <p:spPr>
          <a:xfrm>
            <a:off x="2185141" y="979068"/>
            <a:ext cx="7745095" cy="4332605"/>
          </a:xfrm>
          <a:custGeom>
            <a:avLst/>
            <a:gdLst/>
            <a:ahLst/>
            <a:cxnLst/>
            <a:rect l="l" t="t" r="r" b="b"/>
            <a:pathLst>
              <a:path w="7745095" h="4332605">
                <a:moveTo>
                  <a:pt x="0" y="4332549"/>
                </a:moveTo>
                <a:lnTo>
                  <a:pt x="7745063" y="4332549"/>
                </a:lnTo>
                <a:lnTo>
                  <a:pt x="7745063" y="0"/>
                </a:lnTo>
                <a:lnTo>
                  <a:pt x="0" y="0"/>
                </a:lnTo>
                <a:lnTo>
                  <a:pt x="0" y="4332549"/>
                </a:lnTo>
                <a:close/>
              </a:path>
            </a:pathLst>
          </a:custGeom>
          <a:solidFill>
            <a:srgbClr val="E6EBA7"/>
          </a:solidFill>
        </p:spPr>
        <p:txBody>
          <a:bodyPr wrap="square" lIns="0" tIns="0" rIns="0" bIns="0" rtlCol="0"/>
          <a:lstStyle/>
          <a:p>
            <a:endParaRPr/>
          </a:p>
        </p:txBody>
      </p:sp>
      <p:sp>
        <p:nvSpPr>
          <p:cNvPr id="8" name="object 8"/>
          <p:cNvSpPr txBox="1">
            <a:spLocks noGrp="1"/>
          </p:cNvSpPr>
          <p:nvPr>
            <p:ph type="title"/>
          </p:nvPr>
        </p:nvSpPr>
        <p:spPr>
          <a:xfrm>
            <a:off x="3071169" y="1272360"/>
            <a:ext cx="6883202" cy="627736"/>
          </a:xfrm>
          <a:prstGeom prst="rect">
            <a:avLst/>
          </a:prstGeom>
        </p:spPr>
        <p:txBody>
          <a:bodyPr vert="horz" wrap="square" lIns="0" tIns="12065" rIns="0" bIns="0" rtlCol="0">
            <a:spAutoFit/>
          </a:bodyPr>
          <a:lstStyle/>
          <a:p>
            <a:pPr marL="12700">
              <a:lnSpc>
                <a:spcPct val="100000"/>
              </a:lnSpc>
              <a:spcBef>
                <a:spcPts val="95"/>
              </a:spcBef>
            </a:pPr>
            <a:r>
              <a:rPr lang="en-US" sz="4000" b="1" dirty="0" err="1">
                <a:latin typeface="Adobe Caslon Pro Bold" panose="0205070206050A020403" pitchFamily="18" charset="0"/>
              </a:rPr>
              <a:t>Berkomputer</a:t>
            </a:r>
            <a:r>
              <a:rPr lang="en-US" sz="4000" b="1" dirty="0">
                <a:latin typeface="Adobe Caslon Pro Bold" panose="0205070206050A020403" pitchFamily="18" charset="0"/>
              </a:rPr>
              <a:t> </a:t>
            </a:r>
            <a:r>
              <a:rPr lang="en-US" sz="4000" b="1" dirty="0" err="1">
                <a:latin typeface="Adobe Caslon Pro Bold" panose="0205070206050A020403" pitchFamily="18" charset="0"/>
              </a:rPr>
              <a:t>Secara</a:t>
            </a:r>
            <a:r>
              <a:rPr lang="en-US" sz="4000" b="1" dirty="0">
                <a:latin typeface="Adobe Caslon Pro Bold" panose="0205070206050A020403" pitchFamily="18" charset="0"/>
              </a:rPr>
              <a:t> </a:t>
            </a:r>
            <a:r>
              <a:rPr lang="en-US" sz="4000" b="1" dirty="0" err="1">
                <a:latin typeface="Adobe Caslon Pro Bold" panose="0205070206050A020403" pitchFamily="18" charset="0"/>
              </a:rPr>
              <a:t>Ergonomis</a:t>
            </a:r>
            <a:endParaRPr sz="4000" dirty="0">
              <a:solidFill>
                <a:schemeClr val="tx1">
                  <a:lumMod val="85000"/>
                  <a:lumOff val="15000"/>
                </a:schemeClr>
              </a:solidFill>
              <a:latin typeface="Adobe Caslon Pro Bold" panose="0205070206050A020403" pitchFamily="18" charset="0"/>
            </a:endParaRPr>
          </a:p>
        </p:txBody>
      </p:sp>
      <p:sp>
        <p:nvSpPr>
          <p:cNvPr id="9" name="object 9"/>
          <p:cNvSpPr txBox="1"/>
          <p:nvPr/>
        </p:nvSpPr>
        <p:spPr>
          <a:xfrm>
            <a:off x="2382392" y="2135251"/>
            <a:ext cx="7428865" cy="381771"/>
          </a:xfrm>
          <a:prstGeom prst="rect">
            <a:avLst/>
          </a:prstGeom>
        </p:spPr>
        <p:txBody>
          <a:bodyPr vert="horz" wrap="square" lIns="0" tIns="48895" rIns="0" bIns="0" rtlCol="0">
            <a:spAutoFit/>
          </a:bodyPr>
          <a:lstStyle/>
          <a:p>
            <a:pPr marL="12700" marR="5080" indent="-1270" algn="ctr">
              <a:lnSpc>
                <a:spcPct val="90000"/>
              </a:lnSpc>
              <a:spcBef>
                <a:spcPts val="385"/>
              </a:spcBef>
            </a:pPr>
            <a:endParaRPr sz="2400" dirty="0">
              <a:latin typeface="Segoe UI Light" panose="020B0502040204020203"/>
              <a:cs typeface="Segoe UI Light" panose="020B0502040204020203"/>
            </a:endParaRPr>
          </a:p>
        </p:txBody>
      </p:sp>
      <p:sp>
        <p:nvSpPr>
          <p:cNvPr id="10" name="object 10"/>
          <p:cNvSpPr/>
          <p:nvPr/>
        </p:nvSpPr>
        <p:spPr>
          <a:xfrm>
            <a:off x="656844" y="161544"/>
            <a:ext cx="2214372" cy="2214371"/>
          </a:xfrm>
          <a:prstGeom prst="rect">
            <a:avLst/>
          </a:prstGeom>
          <a: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a:blipFill>
        </p:spPr>
        <p:txBody>
          <a:bodyPr wrap="square" lIns="0" tIns="0" rIns="0" bIns="0" rtlCol="0"/>
          <a:lstStyle/>
          <a:p>
            <a:endParaRPr/>
          </a:p>
        </p:txBody>
      </p:sp>
      <p:sp>
        <p:nvSpPr>
          <p:cNvPr id="11" name="TextBox 10"/>
          <p:cNvSpPr txBox="1"/>
          <p:nvPr/>
        </p:nvSpPr>
        <p:spPr>
          <a:xfrm>
            <a:off x="2871216" y="2135251"/>
            <a:ext cx="6594331" cy="2778393"/>
          </a:xfrm>
          <a:prstGeom prst="rect">
            <a:avLst/>
          </a:prstGeom>
          <a:noFill/>
        </p:spPr>
        <p:txBody>
          <a:bodyPr wrap="square" rtlCol="0">
            <a:spAutoFit/>
          </a:bodyPr>
          <a:lstStyle/>
          <a:p>
            <a:endParaRPr lang="en-US" dirty="0"/>
          </a:p>
        </p:txBody>
      </p:sp>
      <p:sp>
        <p:nvSpPr>
          <p:cNvPr id="12" name="TextBox 11"/>
          <p:cNvSpPr txBox="1"/>
          <p:nvPr/>
        </p:nvSpPr>
        <p:spPr>
          <a:xfrm>
            <a:off x="2619280" y="2280398"/>
            <a:ext cx="7098202" cy="2677656"/>
          </a:xfrm>
          <a:prstGeom prst="rect">
            <a:avLst/>
          </a:prstGeom>
          <a:noFill/>
        </p:spPr>
        <p:txBody>
          <a:bodyPr wrap="square" rtlCol="0">
            <a:spAutoFit/>
          </a:bodyPr>
          <a:lstStyle/>
          <a:p>
            <a:pPr marL="342900" indent="-342900">
              <a:buFont typeface="Arial" panose="020B0604020202020204" pitchFamily="34" charset="0"/>
              <a:buChar char="•"/>
            </a:pPr>
            <a:r>
              <a:rPr lang="en-US" sz="2800" b="1" dirty="0" err="1" smtClean="0">
                <a:latin typeface="Yu Gothic UI Light" panose="020B0300000000000000" pitchFamily="34" charset="-128"/>
                <a:ea typeface="Yu Gothic UI Light" panose="020B0300000000000000" pitchFamily="34" charset="-128"/>
              </a:rPr>
              <a:t>Tempat</a:t>
            </a:r>
            <a:r>
              <a:rPr lang="en-US" sz="2800" b="1" dirty="0" smtClean="0">
                <a:latin typeface="Yu Gothic UI Light" panose="020B0300000000000000" pitchFamily="34" charset="-128"/>
                <a:ea typeface="Yu Gothic UI Light" panose="020B0300000000000000" pitchFamily="34" charset="-128"/>
              </a:rPr>
              <a:t> </a:t>
            </a:r>
            <a:r>
              <a:rPr lang="en-US" sz="2800" b="1" dirty="0" err="1" smtClean="0">
                <a:latin typeface="Yu Gothic UI Light" panose="020B0300000000000000" pitchFamily="34" charset="-128"/>
                <a:ea typeface="Yu Gothic UI Light" panose="020B0300000000000000" pitchFamily="34" charset="-128"/>
              </a:rPr>
              <a:t>kerja</a:t>
            </a:r>
            <a:r>
              <a:rPr lang="en-US" sz="2800" b="1" dirty="0" smtClean="0">
                <a:latin typeface="Yu Gothic UI Light" panose="020B0300000000000000" pitchFamily="34" charset="-128"/>
                <a:ea typeface="Yu Gothic UI Light" panose="020B0300000000000000" pitchFamily="34" charset="-128"/>
              </a:rPr>
              <a:t> yang </a:t>
            </a:r>
            <a:r>
              <a:rPr lang="en-US" sz="2800" b="1" dirty="0" err="1" smtClean="0">
                <a:latin typeface="Yu Gothic UI Light" panose="020B0300000000000000" pitchFamily="34" charset="-128"/>
                <a:ea typeface="Yu Gothic UI Light" panose="020B0300000000000000" pitchFamily="34" charset="-128"/>
              </a:rPr>
              <a:t>nyaman</a:t>
            </a:r>
            <a:endParaRPr lang="en-US" sz="2800" b="1" dirty="0">
              <a:latin typeface="Yu Gothic UI Light" panose="020B0300000000000000" pitchFamily="34" charset="-128"/>
              <a:ea typeface="Yu Gothic UI Light" panose="020B0300000000000000" pitchFamily="34" charset="-128"/>
            </a:endParaRPr>
          </a:p>
          <a:p>
            <a:pPr marL="342900" indent="-342900">
              <a:buFont typeface="Arial" panose="020B0604020202020204" pitchFamily="34" charset="0"/>
              <a:buChar char="•"/>
            </a:pPr>
            <a:r>
              <a:rPr lang="en-US" sz="2800" b="1" dirty="0" err="1" smtClean="0">
                <a:latin typeface="Yu Gothic UI Light" panose="020B0300000000000000" pitchFamily="34" charset="-128"/>
                <a:ea typeface="Yu Gothic UI Light" panose="020B0300000000000000" pitchFamily="34" charset="-128"/>
              </a:rPr>
              <a:t>Pencahayaan</a:t>
            </a:r>
            <a:r>
              <a:rPr lang="en-US" sz="2800" b="1" dirty="0" smtClean="0">
                <a:latin typeface="Yu Gothic UI Light" panose="020B0300000000000000" pitchFamily="34" charset="-128"/>
                <a:ea typeface="Yu Gothic UI Light" panose="020B0300000000000000" pitchFamily="34" charset="-128"/>
              </a:rPr>
              <a:t> yang optimal</a:t>
            </a:r>
          </a:p>
          <a:p>
            <a:pPr marL="342900" indent="-342900">
              <a:buFont typeface="Arial" panose="020B0604020202020204" pitchFamily="34" charset="0"/>
              <a:buChar char="•"/>
            </a:pPr>
            <a:r>
              <a:rPr lang="en-US" sz="2800" b="1" dirty="0" err="1" smtClean="0">
                <a:latin typeface="Yu Gothic UI Light" panose="020B0300000000000000" pitchFamily="34" charset="-128"/>
                <a:ea typeface="Yu Gothic UI Light" panose="020B0300000000000000" pitchFamily="34" charset="-128"/>
              </a:rPr>
              <a:t>Atur</a:t>
            </a:r>
            <a:r>
              <a:rPr lang="en-US" sz="2800" b="1" dirty="0" smtClean="0">
                <a:latin typeface="Yu Gothic UI Light" panose="020B0300000000000000" pitchFamily="34" charset="-128"/>
                <a:ea typeface="Yu Gothic UI Light" panose="020B0300000000000000" pitchFamily="34" charset="-128"/>
              </a:rPr>
              <a:t> </a:t>
            </a:r>
            <a:r>
              <a:rPr lang="en-US" sz="2800" b="1" dirty="0" err="1" smtClean="0">
                <a:latin typeface="Yu Gothic UI Light" panose="020B0300000000000000" pitchFamily="34" charset="-128"/>
                <a:ea typeface="Yu Gothic UI Light" panose="020B0300000000000000" pitchFamily="34" charset="-128"/>
              </a:rPr>
              <a:t>kursi</a:t>
            </a:r>
            <a:r>
              <a:rPr lang="en-US" sz="2800" b="1" dirty="0" smtClean="0">
                <a:latin typeface="Yu Gothic UI Light" panose="020B0300000000000000" pitchFamily="34" charset="-128"/>
                <a:ea typeface="Yu Gothic UI Light" panose="020B0300000000000000" pitchFamily="34" charset="-128"/>
              </a:rPr>
              <a:t> </a:t>
            </a:r>
            <a:r>
              <a:rPr lang="en-US" sz="2800" b="1" dirty="0" err="1" smtClean="0">
                <a:latin typeface="Yu Gothic UI Light" panose="020B0300000000000000" pitchFamily="34" charset="-128"/>
                <a:ea typeface="Yu Gothic UI Light" panose="020B0300000000000000" pitchFamily="34" charset="-128"/>
              </a:rPr>
              <a:t>sehingga</a:t>
            </a:r>
            <a:r>
              <a:rPr lang="en-US" sz="2800" b="1" dirty="0" smtClean="0">
                <a:latin typeface="Yu Gothic UI Light" panose="020B0300000000000000" pitchFamily="34" charset="-128"/>
                <a:ea typeface="Yu Gothic UI Light" panose="020B0300000000000000" pitchFamily="34" charset="-128"/>
              </a:rPr>
              <a:t> </a:t>
            </a:r>
            <a:r>
              <a:rPr lang="pt-BR" sz="2800" b="1" dirty="0">
                <a:latin typeface="Yu Gothic UI Light" panose="020B0300000000000000" pitchFamily="34" charset="-128"/>
                <a:ea typeface="Yu Gothic UI Light" panose="020B0300000000000000" pitchFamily="34" charset="-128"/>
              </a:rPr>
              <a:t>p</a:t>
            </a:r>
            <a:r>
              <a:rPr lang="pt-BR" sz="2800" b="1" dirty="0" smtClean="0">
                <a:latin typeface="Yu Gothic UI Light" panose="020B0300000000000000" pitchFamily="34" charset="-128"/>
                <a:ea typeface="Yu Gothic UI Light" panose="020B0300000000000000" pitchFamily="34" charset="-128"/>
              </a:rPr>
              <a:t>aha </a:t>
            </a:r>
            <a:r>
              <a:rPr lang="pt-BR" sz="2800" b="1" dirty="0">
                <a:latin typeface="Yu Gothic UI Light" panose="020B0300000000000000" pitchFamily="34" charset="-128"/>
                <a:ea typeface="Yu Gothic UI Light" panose="020B0300000000000000" pitchFamily="34" charset="-128"/>
              </a:rPr>
              <a:t>anda dalam posisi </a:t>
            </a:r>
            <a:r>
              <a:rPr lang="pt-BR" sz="2800" b="1" dirty="0" smtClean="0">
                <a:latin typeface="Yu Gothic UI Light" panose="020B0300000000000000" pitchFamily="34" charset="-128"/>
                <a:ea typeface="Yu Gothic UI Light" panose="020B0300000000000000" pitchFamily="34" charset="-128"/>
              </a:rPr>
              <a:t>horizontal </a:t>
            </a:r>
            <a:r>
              <a:rPr lang="pt-BR" sz="2800" b="1" dirty="0">
                <a:latin typeface="Yu Gothic UI Light" panose="020B0300000000000000" pitchFamily="34" charset="-128"/>
                <a:ea typeface="Yu Gothic UI Light" panose="020B0300000000000000" pitchFamily="34" charset="-128"/>
              </a:rPr>
              <a:t>dan punggung bagian bawah atau pinggang anda </a:t>
            </a:r>
            <a:r>
              <a:rPr lang="pt-BR" sz="2800" b="1" dirty="0" smtClean="0">
                <a:latin typeface="Yu Gothic UI Light" panose="020B0300000000000000" pitchFamily="34" charset="-128"/>
                <a:ea typeface="Yu Gothic UI Light" panose="020B0300000000000000" pitchFamily="34" charset="-128"/>
              </a:rPr>
              <a:t>terdukung</a:t>
            </a:r>
          </a:p>
          <a:p>
            <a:pPr marL="342900" indent="-342900">
              <a:buFont typeface="Arial" panose="020B0604020202020204" pitchFamily="34" charset="0"/>
              <a:buChar char="•"/>
            </a:pPr>
            <a:r>
              <a:rPr lang="pt-BR" sz="2800" b="1" dirty="0">
                <a:latin typeface="Yu Gothic UI Light" panose="020B0300000000000000" pitchFamily="34" charset="-128"/>
                <a:ea typeface="Yu Gothic UI Light" panose="020B0300000000000000" pitchFamily="34" charset="-128"/>
              </a:rPr>
              <a:t> </a:t>
            </a:r>
            <a:r>
              <a:rPr lang="pt-BR" sz="2800" b="1" dirty="0" smtClean="0">
                <a:latin typeface="Yu Gothic UI Light" panose="020B0300000000000000" pitchFamily="34" charset="-128"/>
                <a:ea typeface="Yu Gothic UI Light" panose="020B0300000000000000" pitchFamily="34" charset="-128"/>
              </a:rPr>
              <a:t>dll...</a:t>
            </a:r>
            <a:endParaRPr lang="en-US" sz="2800" b="1" dirty="0">
              <a:latin typeface="Yu Gothic UI Light" panose="020B0300000000000000" pitchFamily="34" charset="-128"/>
              <a:ea typeface="Yu Gothic UI Light" panose="020B0300000000000000" pitchFamily="34" charset="-128"/>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sz="2800" spc="-5" dirty="0">
                <a:solidFill>
                  <a:schemeClr val="bg1"/>
                </a:solidFill>
                <a:sym typeface="+mn-ea"/>
              </a:rPr>
              <a:t>Pira</a:t>
            </a:r>
            <a:r>
              <a:rPr sz="2800" spc="5" dirty="0">
                <a:solidFill>
                  <a:schemeClr val="bg1"/>
                </a:solidFill>
                <a:sym typeface="+mn-ea"/>
              </a:rPr>
              <a:t>n</a:t>
            </a:r>
            <a:r>
              <a:rPr sz="2800" spc="-5" dirty="0">
                <a:solidFill>
                  <a:schemeClr val="bg1"/>
                </a:solidFill>
                <a:sym typeface="+mn-ea"/>
              </a:rPr>
              <a:t>ti  </a:t>
            </a:r>
            <a:r>
              <a:rPr sz="3200" dirty="0">
                <a:solidFill>
                  <a:schemeClr val="bg1"/>
                </a:solidFill>
                <a:sym typeface="+mn-ea"/>
              </a:rPr>
              <a:t>Input </a:t>
            </a:r>
            <a:r>
              <a:rPr sz="2800" spc="-45" dirty="0">
                <a:sym typeface="+mn-ea"/>
              </a:rPr>
              <a:t>Tekstual</a:t>
            </a:r>
            <a:endParaRPr lang="en-US" sz="2800" dirty="0">
              <a:solidFill>
                <a:schemeClr val="bg1"/>
              </a:solidFill>
              <a:sym typeface="+mn-ea"/>
            </a:endParaRPr>
          </a:p>
        </p:txBody>
      </p:sp>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658620"/>
            <a:ext cx="9147175" cy="4599940"/>
          </a:xfrm>
          <a:prstGeom prst="rect">
            <a:avLst/>
          </a:prstGeom>
          <a:solidFill>
            <a:schemeClr val="bg1">
              <a:lumMod val="95000"/>
            </a:schemeClr>
          </a:solidFill>
        </p:spPr>
        <p:txBody>
          <a:bodyPr vert="horz" wrap="square" lIns="0" tIns="12700" rIns="0" bIns="0" rtlCol="0">
            <a:spAutoFit/>
          </a:bodyPr>
          <a:lstStyle/>
          <a:p>
            <a:pPr marL="0" indent="0" algn="l">
              <a:lnSpc>
                <a:spcPct val="100000"/>
              </a:lnSpc>
              <a:spcBef>
                <a:spcPts val="1265"/>
              </a:spcBef>
              <a:buNone/>
            </a:pPr>
            <a:r>
              <a:rPr lang="en-US" sz="2000" dirty="0">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	Adalah peranti masukan standar yang dijumpai pada semua komputer. Lebih 	dikenal sebagai keyboard.	</a:t>
            </a:r>
            <a:endParaRPr lang="en-US" sz="2000" dirty="0">
              <a:solidFill>
                <a:srgbClr val="FF0000"/>
              </a:solidFill>
              <a:latin typeface="Segoe UI Light" panose="020B0502040204020203"/>
              <a:cs typeface="Segoe UI Light" panose="020B0502040204020203"/>
              <a:sym typeface="+mn-ea"/>
            </a:endParaRPr>
          </a:p>
          <a:p>
            <a:pPr marL="914400" lvl="1" indent="-457200" algn="l">
              <a:lnSpc>
                <a:spcPct val="100000"/>
              </a:lnSpc>
              <a:spcBef>
                <a:spcPts val="1265"/>
              </a:spcBef>
              <a:buFont typeface="+mj-lt"/>
              <a:buAutoNum type="arabicPeriod"/>
            </a:pPr>
            <a:r>
              <a:rPr sz="2000" spc="-15" dirty="0">
                <a:solidFill>
                  <a:srgbClr val="FF0000"/>
                </a:solidFill>
                <a:latin typeface="Segoe UI Light" panose="020B0502040204020203"/>
                <a:cs typeface="Segoe UI Light" panose="020B0502040204020203"/>
                <a:sym typeface="+mn-ea"/>
              </a:rPr>
              <a:t>Keyboard</a:t>
            </a:r>
          </a:p>
          <a:p>
            <a:pPr marL="0" indent="0" algn="l">
              <a:lnSpc>
                <a:spcPct val="100000"/>
              </a:lnSpc>
              <a:spcBef>
                <a:spcPts val="1265"/>
              </a:spcBef>
              <a:buFont typeface="+mj-lt"/>
              <a:buNone/>
            </a:pPr>
            <a:r>
              <a:rPr lang="en-US" sz="2000"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Merupakan </a:t>
            </a:r>
            <a:r>
              <a:rPr sz="2000" spc="-5" dirty="0">
                <a:solidFill>
                  <a:srgbClr val="385622"/>
                </a:solidFill>
                <a:latin typeface="Segoe UI Light" panose="020B0502040204020203"/>
                <a:cs typeface="Segoe UI Light" panose="020B0502040204020203"/>
                <a:sym typeface="+mn-ea"/>
              </a:rPr>
              <a:t>papan </a:t>
            </a:r>
            <a:r>
              <a:rPr sz="2000" dirty="0">
                <a:solidFill>
                  <a:srgbClr val="385622"/>
                </a:solidFill>
                <a:latin typeface="Segoe UI Light" panose="020B0502040204020203"/>
                <a:cs typeface="Segoe UI Light" panose="020B0502040204020203"/>
                <a:sym typeface="+mn-ea"/>
              </a:rPr>
              <a:t>ketik </a:t>
            </a:r>
            <a:r>
              <a:rPr sz="2000" spc="-5" dirty="0">
                <a:solidFill>
                  <a:srgbClr val="385622"/>
                </a:solidFill>
                <a:latin typeface="Segoe UI Light" panose="020B0502040204020203"/>
                <a:cs typeface="Segoe UI Light" panose="020B0502040204020203"/>
                <a:sym typeface="+mn-ea"/>
              </a:rPr>
              <a:t>yang </a:t>
            </a:r>
            <a:r>
              <a:rPr sz="2000" spc="-10" dirty="0">
                <a:solidFill>
                  <a:srgbClr val="385622"/>
                </a:solidFill>
                <a:latin typeface="Segoe UI Light" panose="020B0502040204020203"/>
                <a:cs typeface="Segoe UI Light" panose="020B0502040204020203"/>
                <a:sym typeface="+mn-ea"/>
              </a:rPr>
              <a:t>terdiri </a:t>
            </a:r>
            <a:r>
              <a:rPr sz="2000" spc="-5" dirty="0">
                <a:solidFill>
                  <a:srgbClr val="385622"/>
                </a:solidFill>
                <a:latin typeface="Segoe UI Light" panose="020B0502040204020203"/>
                <a:cs typeface="Segoe UI Light" panose="020B0502040204020203"/>
                <a:sym typeface="+mn-ea"/>
              </a:rPr>
              <a:t>dari  tombol-tombol, digunakan untuk  </a:t>
            </a:r>
            <a:r>
              <a:rPr lang="en-US" sz="2000" spc="-5" dirty="0">
                <a:solidFill>
                  <a:srgbClr val="385622"/>
                </a:solidFill>
                <a:latin typeface="Segoe UI Light" panose="020B0502040204020203"/>
                <a:cs typeface="Segoe UI Light" panose="020B0502040204020203"/>
                <a:sym typeface="+mn-ea"/>
              </a:rPr>
              <a:t>	</a:t>
            </a:r>
            <a:r>
              <a:rPr sz="2000" spc="-5" dirty="0">
                <a:solidFill>
                  <a:srgbClr val="385622"/>
                </a:solidFill>
                <a:latin typeface="Segoe UI Light" panose="020B0502040204020203"/>
                <a:cs typeface="Segoe UI Light" panose="020B0502040204020203"/>
                <a:sym typeface="+mn-ea"/>
              </a:rPr>
              <a:t>memasukan perintah atau data yang </a:t>
            </a:r>
            <a:r>
              <a:rPr sz="2000" dirty="0">
                <a:solidFill>
                  <a:srgbClr val="385622"/>
                </a:solidFill>
                <a:latin typeface="Segoe UI Light" panose="020B0502040204020203"/>
                <a:cs typeface="Segoe UI Light" panose="020B0502040204020203"/>
                <a:sym typeface="+mn-ea"/>
              </a:rPr>
              <a:t>akan </a:t>
            </a:r>
            <a:r>
              <a:rPr sz="2000" spc="-5" dirty="0">
                <a:solidFill>
                  <a:srgbClr val="385622"/>
                </a:solidFill>
                <a:latin typeface="Segoe UI Light" panose="020B0502040204020203"/>
                <a:cs typeface="Segoe UI Light" panose="020B0502040204020203"/>
                <a:sym typeface="+mn-ea"/>
              </a:rPr>
              <a:t>diolah komputer (dengan </a:t>
            </a:r>
            <a:r>
              <a:rPr sz="2000" dirty="0">
                <a:solidFill>
                  <a:srgbClr val="385622"/>
                </a:solidFill>
                <a:latin typeface="Segoe UI Light" panose="020B0502040204020203"/>
                <a:cs typeface="Segoe UI Light" panose="020B0502040204020203"/>
                <a:sym typeface="+mn-ea"/>
              </a:rPr>
              <a:t>cara</a:t>
            </a:r>
            <a:r>
              <a:rPr lang="en-US" sz="2000" dirty="0">
                <a:solidFill>
                  <a:srgbClr val="385622"/>
                </a:solidFill>
                <a:latin typeface="Segoe UI Light" panose="020B0502040204020203"/>
                <a:cs typeface="Segoe UI Light" panose="020B0502040204020203"/>
                <a:sym typeface="+mn-ea"/>
              </a:rPr>
              <a:t>		</a:t>
            </a:r>
            <a:r>
              <a:rPr sz="2000" spc="-10" dirty="0">
                <a:solidFill>
                  <a:srgbClr val="385622"/>
                </a:solidFill>
                <a:latin typeface="Segoe UI Light" panose="020B0502040204020203"/>
                <a:cs typeface="Segoe UI Light" panose="020B0502040204020203"/>
                <a:sym typeface="+mn-ea"/>
              </a:rPr>
              <a:t>ditekan).</a:t>
            </a:r>
            <a:r>
              <a:rPr sz="2000" spc="-5" dirty="0">
                <a:solidFill>
                  <a:srgbClr val="385622"/>
                </a:solidFill>
                <a:latin typeface="Segoe UI Light" panose="020B0502040204020203"/>
                <a:cs typeface="Segoe UI Light" panose="020B0502040204020203"/>
                <a:sym typeface="+mn-ea"/>
              </a:rPr>
              <a:t>enis-jenis </a:t>
            </a:r>
            <a:r>
              <a:rPr sz="2000" spc="-15" dirty="0">
                <a:solidFill>
                  <a:srgbClr val="385622"/>
                </a:solidFill>
                <a:latin typeface="Segoe UI Light" panose="020B0502040204020203"/>
                <a:cs typeface="Segoe UI Light" panose="020B0502040204020203"/>
                <a:sym typeface="+mn-ea"/>
              </a:rPr>
              <a:t>Keyboard</a:t>
            </a:r>
            <a:r>
              <a:rPr sz="2000" spc="5"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a:t>
            </a:r>
            <a:endParaRPr sz="2000">
              <a:latin typeface="Segoe UI Light" panose="020B0502040204020203"/>
              <a:cs typeface="Segoe UI Light" panose="020B0502040204020203"/>
            </a:endParaRPr>
          </a:p>
          <a:p>
            <a:pPr marL="1461770" lvl="2" indent="-228600" algn="l">
              <a:lnSpc>
                <a:spcPct val="100000"/>
              </a:lnSpc>
              <a:spcBef>
                <a:spcPts val="995"/>
              </a:spcBef>
              <a:buFont typeface="Arial" panose="020B0604020202020204"/>
              <a:buChar char="•"/>
              <a:tabLst>
                <a:tab pos="548005" algn="l"/>
              </a:tabLst>
            </a:pPr>
            <a:r>
              <a:rPr sz="2000" spc="-15" dirty="0">
                <a:solidFill>
                  <a:srgbClr val="385622"/>
                </a:solidFill>
                <a:latin typeface="Segoe UI Light" panose="020B0502040204020203"/>
                <a:cs typeface="Segoe UI Light" panose="020B0502040204020203"/>
                <a:sym typeface="+mn-ea"/>
              </a:rPr>
              <a:t>Keyboard</a:t>
            </a:r>
            <a:r>
              <a:rPr sz="2000" spc="5" dirty="0">
                <a:solidFill>
                  <a:srgbClr val="385622"/>
                </a:solidFill>
                <a:latin typeface="Segoe UI Light" panose="020B0502040204020203"/>
                <a:cs typeface="Segoe UI Light" panose="020B0502040204020203"/>
                <a:sym typeface="+mn-ea"/>
              </a:rPr>
              <a:t> QWERTY</a:t>
            </a:r>
            <a:endParaRPr sz="2000">
              <a:latin typeface="Segoe UI Light" panose="020B0502040204020203"/>
              <a:cs typeface="Segoe UI Light" panose="020B0502040204020203"/>
            </a:endParaRPr>
          </a:p>
          <a:p>
            <a:pPr marL="1461770" lvl="2" indent="-228600" algn="l">
              <a:lnSpc>
                <a:spcPct val="100000"/>
              </a:lnSpc>
              <a:spcBef>
                <a:spcPts val="1000"/>
              </a:spcBef>
              <a:buFont typeface="Arial" panose="020B0604020202020204"/>
              <a:buChar char="•"/>
              <a:tabLst>
                <a:tab pos="548005" algn="l"/>
              </a:tabLst>
            </a:pPr>
            <a:r>
              <a:rPr sz="2000" spc="-15" dirty="0">
                <a:solidFill>
                  <a:srgbClr val="385622"/>
                </a:solidFill>
                <a:latin typeface="Segoe UI Light" panose="020B0502040204020203"/>
                <a:cs typeface="Segoe UI Light" panose="020B0502040204020203"/>
                <a:sym typeface="+mn-ea"/>
              </a:rPr>
              <a:t>Keyboard</a:t>
            </a:r>
            <a:r>
              <a:rPr sz="2000" spc="5"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Dvorak</a:t>
            </a:r>
            <a:endParaRPr sz="2000">
              <a:latin typeface="Segoe UI Light" panose="020B0502040204020203"/>
              <a:cs typeface="Segoe UI Light" panose="020B0502040204020203"/>
            </a:endParaRPr>
          </a:p>
          <a:p>
            <a:pPr marL="1461770" lvl="2" indent="-228600" algn="l">
              <a:lnSpc>
                <a:spcPct val="100000"/>
              </a:lnSpc>
              <a:spcBef>
                <a:spcPts val="1010"/>
              </a:spcBef>
              <a:buFont typeface="Arial" panose="020B0604020202020204"/>
              <a:buChar char="•"/>
              <a:tabLst>
                <a:tab pos="548005" algn="l"/>
              </a:tabLst>
            </a:pPr>
            <a:r>
              <a:rPr sz="2000" spc="-15" dirty="0">
                <a:solidFill>
                  <a:srgbClr val="385622"/>
                </a:solidFill>
                <a:latin typeface="Segoe UI Light" panose="020B0502040204020203"/>
                <a:cs typeface="Segoe UI Light" panose="020B0502040204020203"/>
                <a:sym typeface="+mn-ea"/>
              </a:rPr>
              <a:t>Keyboard</a:t>
            </a:r>
            <a:r>
              <a:rPr sz="2000" spc="5"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Alphabetic</a:t>
            </a:r>
            <a:endParaRPr sz="2000">
              <a:latin typeface="Segoe UI Light" panose="020B0502040204020203"/>
              <a:cs typeface="Segoe UI Light" panose="020B0502040204020203"/>
            </a:endParaRPr>
          </a:p>
          <a:p>
            <a:pPr marL="1461770" lvl="2" indent="-228600" algn="l">
              <a:lnSpc>
                <a:spcPct val="100000"/>
              </a:lnSpc>
              <a:spcBef>
                <a:spcPts val="995"/>
              </a:spcBef>
              <a:buFont typeface="Arial" panose="020B0604020202020204"/>
              <a:buChar char="•"/>
              <a:tabLst>
                <a:tab pos="548005" algn="l"/>
              </a:tabLst>
            </a:pPr>
            <a:r>
              <a:rPr sz="2000" spc="-15" dirty="0">
                <a:solidFill>
                  <a:srgbClr val="385622"/>
                </a:solidFill>
                <a:latin typeface="Segoe UI Light" panose="020B0502040204020203"/>
                <a:cs typeface="Segoe UI Light" panose="020B0502040204020203"/>
                <a:sym typeface="+mn-ea"/>
              </a:rPr>
              <a:t>Keyboard</a:t>
            </a:r>
            <a:r>
              <a:rPr sz="2000" spc="5" dirty="0">
                <a:solidFill>
                  <a:srgbClr val="385622"/>
                </a:solidFill>
                <a:latin typeface="Segoe UI Light" panose="020B0502040204020203"/>
                <a:cs typeface="Segoe UI Light" panose="020B0502040204020203"/>
                <a:sym typeface="+mn-ea"/>
              </a:rPr>
              <a:t> </a:t>
            </a:r>
            <a:r>
              <a:rPr sz="2000" spc="-15" dirty="0">
                <a:solidFill>
                  <a:srgbClr val="385622"/>
                </a:solidFill>
                <a:latin typeface="Segoe UI Light" panose="020B0502040204020203"/>
                <a:cs typeface="Segoe UI Light" panose="020B0502040204020203"/>
                <a:sym typeface="+mn-ea"/>
              </a:rPr>
              <a:t>Chord</a:t>
            </a:r>
            <a:endParaRPr sz="2000">
              <a:latin typeface="Segoe UI Light" panose="020B0502040204020203"/>
              <a:cs typeface="Segoe UI Light" panose="020B0502040204020203"/>
            </a:endParaRPr>
          </a:p>
          <a:p>
            <a:pPr marL="0" indent="0" algn="l">
              <a:lnSpc>
                <a:spcPct val="100000"/>
              </a:lnSpc>
              <a:buNone/>
            </a:pPr>
            <a:endParaRPr lang="en-US" sz="2000"/>
          </a:p>
          <a:p>
            <a:pPr marL="252730" indent="0">
              <a:lnSpc>
                <a:spcPts val="2740"/>
              </a:lnSpc>
              <a:spcBef>
                <a:spcPts val="100"/>
              </a:spcBef>
              <a:buNone/>
            </a:pPr>
            <a:endParaRPr lang="en-US" sz="2000" b="1" dirty="0">
              <a:latin typeface="Segoe UI Light" panose="020B0502040204020203"/>
              <a:cs typeface="Segoe UI Light" panose="020B0502040204020203"/>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id-ID" dirty="0" smtClean="0"/>
              <a:t>TERIMA KASIH</a:t>
            </a:r>
            <a:endParaRPr lang="en-US" dirty="0"/>
          </a:p>
        </p:txBody>
      </p:sp>
    </p:spTree>
    <p:extLst>
      <p:ext uri="{BB962C8B-B14F-4D97-AF65-F5344CB8AC3E}">
        <p14:creationId xmlns:p14="http://schemas.microsoft.com/office/powerpoint/2010/main" val="389509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lang="en-US" sz="2800"/>
              <a:t>Keybord Qwerty</a:t>
            </a:r>
            <a:endParaRPr lang="en-US" sz="2800" dirty="0">
              <a:solidFill>
                <a:schemeClr val="bg1"/>
              </a:solidFill>
              <a:sym typeface="+mn-ea"/>
            </a:endParaRPr>
          </a:p>
        </p:txBody>
      </p:sp>
      <p:sp>
        <p:nvSpPr>
          <p:cNvPr id="34" name="Rectangle 33"/>
          <p:cNvSpPr/>
          <p:nvPr/>
        </p:nvSpPr>
        <p:spPr>
          <a:xfrm>
            <a:off x="9392529" y="-20782"/>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658620"/>
            <a:ext cx="9147175" cy="2491105"/>
          </a:xfrm>
          <a:prstGeom prst="rect">
            <a:avLst/>
          </a:prstGeom>
          <a:solidFill>
            <a:schemeClr val="bg1">
              <a:lumMod val="95000"/>
            </a:schemeClr>
          </a:solidFill>
        </p:spPr>
        <p:txBody>
          <a:bodyPr vert="horz" wrap="square" lIns="0" tIns="12700" rIns="0" bIns="0" rtlCol="0">
            <a:spAutoFit/>
          </a:bodyPr>
          <a:lstStyle/>
          <a:p>
            <a:pPr marL="514350" indent="-514350">
              <a:lnSpc>
                <a:spcPct val="100000"/>
              </a:lnSpc>
              <a:spcBef>
                <a:spcPts val="1265"/>
              </a:spcBef>
              <a:buFont typeface="+mj-lt"/>
              <a:buAutoNum type="alphaUcPeriod"/>
            </a:pPr>
            <a:r>
              <a:rPr sz="2000" spc="-15" dirty="0">
                <a:solidFill>
                  <a:srgbClr val="FF0000"/>
                </a:solidFill>
                <a:latin typeface="Segoe UI Light" panose="020B0502040204020203"/>
                <a:cs typeface="Segoe UI Light" panose="020B0502040204020203"/>
                <a:sym typeface="+mn-ea"/>
              </a:rPr>
              <a:t>Keyboard</a:t>
            </a:r>
            <a:r>
              <a:rPr sz="2000" spc="-30" dirty="0">
                <a:solidFill>
                  <a:srgbClr val="FF0000"/>
                </a:solidFill>
                <a:latin typeface="Segoe UI Light" panose="020B0502040204020203"/>
                <a:cs typeface="Segoe UI Light" panose="020B0502040204020203"/>
                <a:sym typeface="+mn-ea"/>
              </a:rPr>
              <a:t> </a:t>
            </a:r>
            <a:r>
              <a:rPr sz="2000" spc="25" dirty="0">
                <a:solidFill>
                  <a:srgbClr val="FF0000"/>
                </a:solidFill>
                <a:latin typeface="Segoe UI Light" panose="020B0502040204020203"/>
                <a:cs typeface="Segoe UI Light" panose="020B0502040204020203"/>
                <a:sym typeface="+mn-ea"/>
              </a:rPr>
              <a:t>Qwerty</a:t>
            </a:r>
          </a:p>
          <a:p>
            <a:pPr lvl="1">
              <a:lnSpc>
                <a:spcPct val="100000"/>
              </a:lnSpc>
              <a:spcBef>
                <a:spcPts val="1265"/>
              </a:spcBef>
              <a:buFont typeface="Arial" panose="020B0604020202020204" pitchFamily="34" charset="0"/>
              <a:buChar char="•"/>
            </a:pPr>
            <a:r>
              <a:rPr sz="2000" spc="-100" dirty="0">
                <a:solidFill>
                  <a:srgbClr val="385622"/>
                </a:solidFill>
                <a:latin typeface="Segoe UI Light" panose="020B0502040204020203"/>
                <a:cs typeface="Segoe UI Light" panose="020B0502040204020203"/>
                <a:sym typeface="+mn-ea"/>
              </a:rPr>
              <a:t>Tata </a:t>
            </a:r>
            <a:r>
              <a:rPr sz="2000" spc="-5" dirty="0">
                <a:solidFill>
                  <a:srgbClr val="385622"/>
                </a:solidFill>
                <a:latin typeface="Segoe UI Light" panose="020B0502040204020203"/>
                <a:cs typeface="Segoe UI Light" panose="020B0502040204020203"/>
                <a:sym typeface="+mn-ea"/>
              </a:rPr>
              <a:t>letak ini ditemukan oleh Scholes,  </a:t>
            </a:r>
            <a:r>
              <a:rPr sz="2000" dirty="0">
                <a:solidFill>
                  <a:srgbClr val="385622"/>
                </a:solidFill>
                <a:latin typeface="Segoe UI Light" panose="020B0502040204020203"/>
                <a:cs typeface="Segoe UI Light" panose="020B0502040204020203"/>
                <a:sym typeface="+mn-ea"/>
              </a:rPr>
              <a:t>Gliddedn, </a:t>
            </a:r>
            <a:r>
              <a:rPr sz="2000" spc="-5" dirty="0">
                <a:solidFill>
                  <a:srgbClr val="385622"/>
                </a:solidFill>
                <a:latin typeface="Segoe UI Light" panose="020B0502040204020203"/>
                <a:cs typeface="Segoe UI Light" panose="020B0502040204020203"/>
                <a:sym typeface="+mn-ea"/>
              </a:rPr>
              <a:t>dan Soule pada </a:t>
            </a:r>
            <a:r>
              <a:rPr sz="2000" dirty="0">
                <a:solidFill>
                  <a:srgbClr val="385622"/>
                </a:solidFill>
                <a:latin typeface="Segoe UI Light" panose="020B0502040204020203"/>
                <a:cs typeface="Segoe UI Light" panose="020B0502040204020203"/>
                <a:sym typeface="+mn-ea"/>
              </a:rPr>
              <a:t>tahun </a:t>
            </a:r>
            <a:r>
              <a:rPr sz="2000" spc="-5" dirty="0">
                <a:solidFill>
                  <a:srgbClr val="385622"/>
                </a:solidFill>
                <a:latin typeface="Segoe UI Light" panose="020B0502040204020203"/>
                <a:cs typeface="Segoe UI Light" panose="020B0502040204020203"/>
                <a:sym typeface="+mn-ea"/>
              </a:rPr>
              <a:t>1878, dan  </a:t>
            </a:r>
            <a:r>
              <a:rPr sz="2000" dirty="0">
                <a:solidFill>
                  <a:srgbClr val="385622"/>
                </a:solidFill>
                <a:latin typeface="Segoe UI Light" panose="020B0502040204020203"/>
                <a:cs typeface="Segoe UI Light" panose="020B0502040204020203"/>
                <a:sym typeface="+mn-ea"/>
              </a:rPr>
              <a:t>kemudian menjadi </a:t>
            </a:r>
            <a:r>
              <a:rPr sz="2000" spc="-5" dirty="0">
                <a:solidFill>
                  <a:srgbClr val="385622"/>
                </a:solidFill>
                <a:latin typeface="Segoe UI Light" panose="020B0502040204020203"/>
                <a:cs typeface="Segoe UI Light" panose="020B0502040204020203"/>
                <a:sym typeface="+mn-ea"/>
              </a:rPr>
              <a:t>standar </a:t>
            </a:r>
            <a:r>
              <a:rPr sz="2000" dirty="0">
                <a:solidFill>
                  <a:srgbClr val="385622"/>
                </a:solidFill>
                <a:latin typeface="Segoe UI Light" panose="020B0502040204020203"/>
                <a:cs typeface="Segoe UI Light" panose="020B0502040204020203"/>
                <a:sym typeface="+mn-ea"/>
              </a:rPr>
              <a:t>mesin ketik komersial </a:t>
            </a:r>
            <a:r>
              <a:rPr sz="2000" spc="-5" dirty="0">
                <a:solidFill>
                  <a:srgbClr val="385622"/>
                </a:solidFill>
                <a:latin typeface="Segoe UI Light" panose="020B0502040204020203"/>
                <a:cs typeface="Segoe UI Light" panose="020B0502040204020203"/>
                <a:sym typeface="+mn-ea"/>
              </a:rPr>
              <a:t>pada </a:t>
            </a:r>
            <a:r>
              <a:rPr sz="2000" dirty="0">
                <a:solidFill>
                  <a:srgbClr val="385622"/>
                </a:solidFill>
                <a:latin typeface="Segoe UI Light" panose="020B0502040204020203"/>
                <a:cs typeface="Segoe UI Light" panose="020B0502040204020203"/>
                <a:sym typeface="+mn-ea"/>
              </a:rPr>
              <a:t>tahun</a:t>
            </a:r>
            <a:r>
              <a:rPr sz="2000" spc="20" dirty="0">
                <a:solidFill>
                  <a:srgbClr val="385622"/>
                </a:solidFill>
                <a:latin typeface="Segoe UI Light" panose="020B0502040204020203"/>
                <a:cs typeface="Segoe UI Light" panose="020B0502040204020203"/>
                <a:sym typeface="+mn-ea"/>
              </a:rPr>
              <a:t> </a:t>
            </a:r>
            <a:r>
              <a:rPr sz="2000" spc="-5" dirty="0">
                <a:solidFill>
                  <a:srgbClr val="385622"/>
                </a:solidFill>
                <a:latin typeface="Segoe UI Light" panose="020B0502040204020203"/>
                <a:cs typeface="Segoe UI Light" panose="020B0502040204020203"/>
                <a:sym typeface="+mn-ea"/>
              </a:rPr>
              <a:t>1905.</a:t>
            </a:r>
          </a:p>
          <a:p>
            <a:pPr lvl="1">
              <a:lnSpc>
                <a:spcPct val="100000"/>
              </a:lnSpc>
              <a:spcBef>
                <a:spcPts val="1265"/>
              </a:spcBef>
              <a:buFont typeface="Arial" panose="020B0604020202020204" pitchFamily="34" charset="0"/>
              <a:buChar char="•"/>
            </a:pPr>
            <a:r>
              <a:rPr sz="2000" spc="-15" dirty="0">
                <a:solidFill>
                  <a:srgbClr val="385622"/>
                </a:solidFill>
                <a:latin typeface="Segoe UI Light" panose="020B0502040204020203"/>
                <a:cs typeface="Segoe UI Light" panose="020B0502040204020203"/>
                <a:sym typeface="+mn-ea"/>
              </a:rPr>
              <a:t>Keyboard </a:t>
            </a:r>
            <a:r>
              <a:rPr sz="2000" spc="-5" dirty="0">
                <a:solidFill>
                  <a:srgbClr val="385622"/>
                </a:solidFill>
                <a:latin typeface="Segoe UI Light" panose="020B0502040204020203"/>
                <a:cs typeface="Segoe UI Light" panose="020B0502040204020203"/>
                <a:sym typeface="+mn-ea"/>
              </a:rPr>
              <a:t>ini didesain sedemikian rupa  sehingga </a:t>
            </a:r>
            <a:r>
              <a:rPr sz="2000" dirty="0">
                <a:solidFill>
                  <a:srgbClr val="385622"/>
                </a:solidFill>
                <a:latin typeface="Segoe UI Light" panose="020B0502040204020203"/>
                <a:cs typeface="Segoe UI Light" panose="020B0502040204020203"/>
                <a:sym typeface="+mn-ea"/>
              </a:rPr>
              <a:t>key </a:t>
            </a:r>
            <a:r>
              <a:rPr sz="2000" spc="-5" dirty="0">
                <a:solidFill>
                  <a:srgbClr val="385622"/>
                </a:solidFill>
                <a:latin typeface="Segoe UI Light" panose="020B0502040204020203"/>
                <a:cs typeface="Segoe UI Light" panose="020B0502040204020203"/>
                <a:sym typeface="+mn-ea"/>
              </a:rPr>
              <a:t>yang paling sering ditekan  </a:t>
            </a:r>
            <a:r>
              <a:rPr sz="2000" dirty="0">
                <a:solidFill>
                  <a:srgbClr val="385622"/>
                </a:solidFill>
                <a:latin typeface="Segoe UI Light" panose="020B0502040204020203"/>
                <a:cs typeface="Segoe UI Light" panose="020B0502040204020203"/>
                <a:sym typeface="+mn-ea"/>
              </a:rPr>
              <a:t>terpisah </a:t>
            </a:r>
            <a:r>
              <a:rPr sz="2000" spc="-5" dirty="0">
                <a:solidFill>
                  <a:srgbClr val="385622"/>
                </a:solidFill>
                <a:latin typeface="Segoe UI Light" panose="020B0502040204020203"/>
                <a:cs typeface="Segoe UI Light" panose="020B0502040204020203"/>
                <a:sym typeface="+mn-ea"/>
              </a:rPr>
              <a:t>letaknya sejauh mungkin, sehingga  bisa meminimalkan kemacetan pada saat  mengetik.</a:t>
            </a:r>
            <a:endParaRPr sz="2000">
              <a:latin typeface="Segoe UI Light" panose="020B0502040204020203"/>
              <a:cs typeface="Segoe UI Light" panose="020B0502040204020203"/>
            </a:endParaRPr>
          </a:p>
          <a:p>
            <a:pPr marL="0" indent="0">
              <a:buNone/>
            </a:pPr>
            <a:endParaRPr lang="en-US" sz="2000" b="1" dirty="0">
              <a:latin typeface="Segoe UI Light" panose="020B0502040204020203"/>
              <a:cs typeface="Segoe UI Light" panose="020B0502040204020203"/>
            </a:endParaRPr>
          </a:p>
        </p:txBody>
      </p:sp>
      <p:sp>
        <p:nvSpPr>
          <p:cNvPr id="4" name="object 4"/>
          <p:cNvSpPr/>
          <p:nvPr/>
        </p:nvSpPr>
        <p:spPr>
          <a:xfrm>
            <a:off x="6443980" y="3860800"/>
            <a:ext cx="5539105" cy="275209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47255"/>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sz="2800" spc="-5" dirty="0">
                <a:solidFill>
                  <a:schemeClr val="bg1"/>
                </a:solidFill>
                <a:sym typeface="+mn-ea"/>
              </a:rPr>
              <a:t>Pira</a:t>
            </a:r>
            <a:r>
              <a:rPr sz="2800" spc="5" dirty="0">
                <a:solidFill>
                  <a:schemeClr val="bg1"/>
                </a:solidFill>
                <a:sym typeface="+mn-ea"/>
              </a:rPr>
              <a:t>n</a:t>
            </a:r>
            <a:r>
              <a:rPr sz="2800" spc="-5" dirty="0">
                <a:solidFill>
                  <a:schemeClr val="bg1"/>
                </a:solidFill>
                <a:sym typeface="+mn-ea"/>
              </a:rPr>
              <a:t>ti  </a:t>
            </a:r>
            <a:r>
              <a:rPr sz="3200" dirty="0">
                <a:solidFill>
                  <a:schemeClr val="bg1"/>
                </a:solidFill>
                <a:sym typeface="+mn-ea"/>
              </a:rPr>
              <a:t>Input </a:t>
            </a:r>
            <a:r>
              <a:rPr sz="2800" spc="-45" dirty="0">
                <a:sym typeface="+mn-ea"/>
              </a:rPr>
              <a:t>Tekstual</a:t>
            </a:r>
            <a:endParaRPr lang="en-US" sz="2800" dirty="0">
              <a:solidFill>
                <a:schemeClr val="bg1"/>
              </a:solidFill>
              <a:sym typeface="+mn-ea"/>
            </a:endParaRPr>
          </a:p>
        </p:txBody>
      </p:sp>
      <p:sp>
        <p:nvSpPr>
          <p:cNvPr id="34" name="Rectangle 33"/>
          <p:cNvSpPr/>
          <p:nvPr/>
        </p:nvSpPr>
        <p:spPr>
          <a:xfrm>
            <a:off x="9392529" y="173"/>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658620"/>
            <a:ext cx="9147175" cy="4265930"/>
          </a:xfrm>
          <a:prstGeom prst="rect">
            <a:avLst/>
          </a:prstGeom>
          <a:solidFill>
            <a:schemeClr val="bg1">
              <a:lumMod val="95000"/>
            </a:schemeClr>
          </a:solidFill>
        </p:spPr>
        <p:txBody>
          <a:bodyPr vert="horz" wrap="square" lIns="0" tIns="12700" rIns="0" bIns="0" rtlCol="0">
            <a:spAutoFit/>
          </a:bodyPr>
          <a:lstStyle/>
          <a:p>
            <a:pPr marL="0" indent="0">
              <a:buNone/>
            </a:pPr>
            <a:r>
              <a:rPr lang="en-US" sz="2000" dirty="0">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	</a:t>
            </a:r>
            <a:r>
              <a:rPr lang="en-US" sz="200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Kelemahan</a:t>
            </a:r>
            <a:endParaRPr lang="en-US" sz="2000">
              <a:solidFill>
                <a:schemeClr val="tx1"/>
              </a:solidFill>
              <a:effectLst>
                <a:outerShdw blurRad="38100" dist="19050" dir="2700000" algn="tl" rotWithShape="0">
                  <a:schemeClr val="dk1">
                    <a:alpha val="40000"/>
                  </a:schemeClr>
                </a:outerShdw>
              </a:effectLst>
              <a:latin typeface="Segoe UI Light" panose="020B0502040204020203" charset="0"/>
              <a:cs typeface="Segoe UI Light" panose="020B0502040204020203" charset="0"/>
            </a:endParaRPr>
          </a:p>
          <a:p>
            <a:pPr marL="800100" lvl="1" indent="-342900" algn="l">
              <a:lnSpc>
                <a:spcPct val="100000"/>
              </a:lnSpc>
              <a:spcBef>
                <a:spcPts val="1265"/>
              </a:spcBef>
              <a:buFont typeface="Arial" panose="020B0604020202020204" pitchFamily="34" charset="0"/>
              <a:buChar char="•"/>
            </a:pPr>
            <a:r>
              <a:rPr lang="en-US" sz="200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48 % dari gerakan di antara kunci-kunci yang berurutan harus dilakukan 	dengan sebuah tangan.</a:t>
            </a:r>
          </a:p>
          <a:p>
            <a:pPr marL="800100" lvl="1" indent="-342900" algn="l">
              <a:lnSpc>
                <a:spcPct val="100000"/>
              </a:lnSpc>
              <a:spcBef>
                <a:spcPts val="1265"/>
              </a:spcBef>
              <a:buFont typeface="Arial" panose="020B0604020202020204" pitchFamily="34" charset="0"/>
              <a:buChar char="•"/>
            </a:pPr>
            <a:r>
              <a:rPr lang="en-US" sz="200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32 % dilakukan pada home row, baris-baris yang lain, memerlukan usaha 	yang lebih besar.</a:t>
            </a:r>
          </a:p>
          <a:p>
            <a:pPr marL="800100" lvl="1" indent="-342900" algn="l">
              <a:lnSpc>
                <a:spcPct val="100000"/>
              </a:lnSpc>
              <a:spcBef>
                <a:spcPts val="1265"/>
              </a:spcBef>
              <a:buFont typeface="Arial" panose="020B0604020202020204" pitchFamily="34" charset="0"/>
              <a:buChar char="•"/>
            </a:pPr>
            <a:r>
              <a:rPr lang="en-US" sz="200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Beban pengetikkan tangan kiri sebesar 56 dan jika kita mengandung huruf "a”, 	jari kelingking menanggung beban yang lebih berat. </a:t>
            </a:r>
            <a:r>
              <a:rPr sz="2000" spc="-5" dirty="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sehingga  sebetulnya </a:t>
            </a:r>
            <a:r>
              <a:rPr lang="en-US" sz="2000" spc="-5" dirty="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	</a:t>
            </a:r>
            <a:r>
              <a:rPr sz="2000" spc="-5" dirty="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lebih </a:t>
            </a:r>
            <a:r>
              <a:rPr sz="2000" dirty="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cocok </a:t>
            </a:r>
            <a:r>
              <a:rPr sz="2000" spc="-5" dirty="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digunakan yang  </a:t>
            </a:r>
            <a:r>
              <a:rPr sz="2000" dirty="0">
                <a:effectLst>
                  <a:outerShdw blurRad="38100" dist="19050" dir="2700000" algn="tl" rotWithShape="0">
                    <a:schemeClr val="dk1">
                      <a:alpha val="40000"/>
                    </a:schemeClr>
                  </a:outerShdw>
                </a:effectLst>
                <a:latin typeface="Segoe UI Light" panose="020B0502040204020203" charset="0"/>
                <a:cs typeface="Segoe UI Light" panose="020B0502040204020203" charset="0"/>
                <a:sym typeface="+mn-ea"/>
              </a:rPr>
              <a:t>kidal.</a:t>
            </a:r>
            <a:endParaRPr sz="2000">
              <a:latin typeface="Segoe UI Light" panose="020B0502040204020203" charset="0"/>
              <a:cs typeface="Segoe UI Light" panose="020B0502040204020203" charset="0"/>
            </a:endParaRPr>
          </a:p>
          <a:p>
            <a:pPr marL="0" indent="0" algn="l">
              <a:lnSpc>
                <a:spcPct val="100000"/>
              </a:lnSpc>
              <a:spcBef>
                <a:spcPts val="1265"/>
              </a:spcBef>
              <a:buNone/>
            </a:pPr>
            <a:endParaRPr lang="en-US" sz="2000">
              <a:latin typeface="Segoe UI Light" panose="020B0502040204020203" charset="0"/>
              <a:cs typeface="Segoe UI Light" panose="020B0502040204020203" charset="0"/>
            </a:endParaRPr>
          </a:p>
          <a:p>
            <a:pPr marL="0" indent="0" algn="l">
              <a:lnSpc>
                <a:spcPct val="100000"/>
              </a:lnSpc>
              <a:spcBef>
                <a:spcPts val="1265"/>
              </a:spcBef>
              <a:buNone/>
            </a:pPr>
            <a:endParaRPr lang="en-US" sz="2000"/>
          </a:p>
          <a:p>
            <a:pPr marL="252730" indent="0">
              <a:lnSpc>
                <a:spcPts val="2740"/>
              </a:lnSpc>
              <a:spcBef>
                <a:spcPts val="100"/>
              </a:spcBef>
              <a:buNone/>
            </a:pPr>
            <a:endParaRPr lang="en-US" sz="2000" b="1" dirty="0">
              <a:latin typeface="Segoe UI Light" panose="020B0502040204020203"/>
              <a:cs typeface="Segoe UI Light" panose="020B050204020402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03440"/>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sz="2800" spc="-15" dirty="0">
                <a:solidFill>
                  <a:schemeClr val="bg1"/>
                </a:solidFill>
                <a:latin typeface="Segoe UI Light" panose="020B0502040204020203"/>
                <a:cs typeface="Segoe UI Light" panose="020B0502040204020203"/>
                <a:sym typeface="+mn-ea"/>
              </a:rPr>
              <a:t>Keyboard</a:t>
            </a:r>
            <a:r>
              <a:rPr sz="2800" spc="-30" dirty="0">
                <a:solidFill>
                  <a:schemeClr val="bg1"/>
                </a:solidFill>
                <a:latin typeface="Segoe UI Light" panose="020B0502040204020203"/>
                <a:cs typeface="Segoe UI Light" panose="020B0502040204020203"/>
                <a:sym typeface="+mn-ea"/>
              </a:rPr>
              <a:t> </a:t>
            </a:r>
            <a:r>
              <a:rPr sz="2800" dirty="0">
                <a:solidFill>
                  <a:schemeClr val="bg1"/>
                </a:solidFill>
                <a:latin typeface="Segoe UI Light" panose="020B0502040204020203"/>
                <a:cs typeface="Segoe UI Light" panose="020B0502040204020203"/>
                <a:sym typeface="+mn-ea"/>
              </a:rPr>
              <a:t>Dvorak</a:t>
            </a:r>
            <a:endParaRPr lang="en-US" sz="2800" dirty="0">
              <a:solidFill>
                <a:schemeClr val="bg1"/>
              </a:solidFill>
              <a:latin typeface="Segoe UI Light" panose="020B0502040204020203"/>
              <a:cs typeface="Segoe UI Light" panose="020B0502040204020203"/>
              <a:sym typeface="+mn-ea"/>
            </a:endParaRPr>
          </a:p>
        </p:txBody>
      </p:sp>
      <p:sp>
        <p:nvSpPr>
          <p:cNvPr id="34" name="Rectangle 33"/>
          <p:cNvSpPr/>
          <p:nvPr/>
        </p:nvSpPr>
        <p:spPr>
          <a:xfrm>
            <a:off x="9392529" y="-64597"/>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614805"/>
            <a:ext cx="9147175" cy="2753995"/>
          </a:xfrm>
          <a:prstGeom prst="rect">
            <a:avLst/>
          </a:prstGeom>
          <a:solidFill>
            <a:schemeClr val="bg1">
              <a:lumMod val="95000"/>
            </a:schemeClr>
          </a:solidFill>
        </p:spPr>
        <p:txBody>
          <a:bodyPr vert="horz" wrap="square" lIns="0" tIns="12700" rIns="0" bIns="0" rtlCol="0">
            <a:spAutoFit/>
          </a:bodyPr>
          <a:lstStyle/>
          <a:p>
            <a:pPr marL="0" indent="0">
              <a:lnSpc>
                <a:spcPct val="100000"/>
              </a:lnSpc>
              <a:spcBef>
                <a:spcPts val="1265"/>
              </a:spcBef>
              <a:buNone/>
            </a:pPr>
            <a:r>
              <a:rPr lang="en-US" sz="2000" dirty="0">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	</a:t>
            </a:r>
            <a:r>
              <a:rPr lang="en-US" sz="2000" spc="-15" dirty="0">
                <a:solidFill>
                  <a:srgbClr val="FF0000"/>
                </a:solidFill>
                <a:latin typeface="Segoe UI Light" panose="020B0502040204020203"/>
                <a:cs typeface="Segoe UI Light" panose="020B0502040204020203"/>
                <a:sym typeface="+mn-ea"/>
              </a:rPr>
              <a:t>B. </a:t>
            </a:r>
            <a:r>
              <a:rPr sz="2000" spc="-15" dirty="0">
                <a:solidFill>
                  <a:srgbClr val="FF0000"/>
                </a:solidFill>
                <a:latin typeface="Segoe UI Light" panose="020B0502040204020203"/>
                <a:cs typeface="Segoe UI Light" panose="020B0502040204020203"/>
                <a:sym typeface="+mn-ea"/>
              </a:rPr>
              <a:t>Keyboard</a:t>
            </a:r>
            <a:r>
              <a:rPr sz="2000" spc="-30" dirty="0">
                <a:solidFill>
                  <a:srgbClr val="FF0000"/>
                </a:solidFill>
                <a:latin typeface="Segoe UI Light" panose="020B0502040204020203"/>
                <a:cs typeface="Segoe UI Light" panose="020B0502040204020203"/>
                <a:sym typeface="+mn-ea"/>
              </a:rPr>
              <a:t> </a:t>
            </a:r>
            <a:r>
              <a:rPr sz="2000" dirty="0">
                <a:solidFill>
                  <a:srgbClr val="FF0000"/>
                </a:solidFill>
                <a:latin typeface="Segoe UI Light" panose="020B0502040204020203"/>
                <a:cs typeface="Segoe UI Light" panose="020B0502040204020203"/>
                <a:sym typeface="+mn-ea"/>
              </a:rPr>
              <a:t>Dvorak</a:t>
            </a:r>
            <a:endParaRPr sz="2000">
              <a:latin typeface="Segoe UI Light" panose="020B0502040204020203"/>
              <a:cs typeface="Segoe UI Light" panose="020B0502040204020203"/>
            </a:endParaRPr>
          </a:p>
          <a:p>
            <a:pPr marL="262255" marR="543560">
              <a:lnSpc>
                <a:spcPct val="100000"/>
              </a:lnSpc>
              <a:spcBef>
                <a:spcPts val="870"/>
              </a:spcBef>
            </a:pPr>
            <a:r>
              <a:rPr lang="en-US" sz="2000" spc="-15" dirty="0">
                <a:solidFill>
                  <a:srgbClr val="385622"/>
                </a:solidFill>
                <a:latin typeface="Segoe UI Light" panose="020B0502040204020203"/>
                <a:cs typeface="Segoe UI Light" panose="020B0502040204020203"/>
                <a:sym typeface="+mn-ea"/>
              </a:rPr>
              <a:t>	</a:t>
            </a:r>
            <a:r>
              <a:rPr sz="2000" spc="-15" dirty="0">
                <a:solidFill>
                  <a:srgbClr val="385622"/>
                </a:solidFill>
                <a:latin typeface="Segoe UI Light" panose="020B0502040204020203"/>
                <a:cs typeface="Segoe UI Light" panose="020B0502040204020203"/>
                <a:sym typeface="+mn-ea"/>
              </a:rPr>
              <a:t>Keyboard </a:t>
            </a:r>
            <a:r>
              <a:rPr sz="2000" spc="-10" dirty="0">
                <a:solidFill>
                  <a:srgbClr val="385622"/>
                </a:solidFill>
                <a:latin typeface="Segoe UI Light" panose="020B0502040204020203"/>
                <a:cs typeface="Segoe UI Light" panose="020B0502040204020203"/>
                <a:sym typeface="+mn-ea"/>
              </a:rPr>
              <a:t>DVORAK </a:t>
            </a:r>
            <a:r>
              <a:rPr sz="2000" spc="-5" dirty="0">
                <a:solidFill>
                  <a:srgbClr val="385622"/>
                </a:solidFill>
                <a:latin typeface="Segoe UI Light" panose="020B0502040204020203"/>
                <a:cs typeface="Segoe UI Light" panose="020B0502040204020203"/>
                <a:sym typeface="+mn-ea"/>
              </a:rPr>
              <a:t>(1932), hurufnya disusun  sedemikian rupa sehingga </a:t>
            </a:r>
            <a:r>
              <a:rPr lang="en-US" sz="2000" spc="-5"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tangan kanan  </a:t>
            </a:r>
            <a:r>
              <a:rPr sz="2000" spc="-5" dirty="0">
                <a:solidFill>
                  <a:srgbClr val="385622"/>
                </a:solidFill>
                <a:latin typeface="Segoe UI Light" panose="020B0502040204020203"/>
                <a:cs typeface="Segoe UI Light" panose="020B0502040204020203"/>
                <a:sym typeface="+mn-ea"/>
              </a:rPr>
              <a:t>dibebani lebih banyak pekerjaan dibanding  dengan </a:t>
            </a:r>
            <a:r>
              <a:rPr sz="2000" dirty="0">
                <a:solidFill>
                  <a:srgbClr val="385622"/>
                </a:solidFill>
                <a:latin typeface="Segoe UI Light" panose="020B0502040204020203"/>
                <a:cs typeface="Segoe UI Light" panose="020B0502040204020203"/>
                <a:sym typeface="+mn-ea"/>
              </a:rPr>
              <a:t>tangan</a:t>
            </a:r>
            <a:r>
              <a:rPr sz="2000" spc="40" dirty="0">
                <a:solidFill>
                  <a:srgbClr val="385622"/>
                </a:solidFill>
                <a:latin typeface="Segoe UI Light" panose="020B0502040204020203"/>
                <a:cs typeface="Segoe UI Light" panose="020B0502040204020203"/>
                <a:sym typeface="+mn-ea"/>
              </a:rPr>
              <a:t> </a:t>
            </a:r>
            <a:r>
              <a:rPr lang="en-US" sz="2000" spc="40"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kiri.</a:t>
            </a:r>
          </a:p>
          <a:p>
            <a:pPr marL="262255" marR="543560">
              <a:lnSpc>
                <a:spcPct val="100000"/>
              </a:lnSpc>
              <a:spcBef>
                <a:spcPts val="870"/>
              </a:spcBef>
            </a:pPr>
            <a:r>
              <a:rPr lang="en-US" sz="2000" dirty="0">
                <a:solidFill>
                  <a:srgbClr val="385622"/>
                </a:solidFill>
                <a:latin typeface="Segoe UI Light" panose="020B0502040204020203"/>
                <a:cs typeface="Segoe UI Light" panose="020B0502040204020203"/>
                <a:sym typeface="+mn-ea"/>
              </a:rPr>
              <a:t>	</a:t>
            </a:r>
            <a:r>
              <a:rPr sz="2000" spc="-100" dirty="0">
                <a:solidFill>
                  <a:srgbClr val="385622"/>
                </a:solidFill>
                <a:latin typeface="Segoe UI Light" panose="020B0502040204020203"/>
                <a:cs typeface="Segoe UI Light" panose="020B0502040204020203"/>
                <a:sym typeface="+mn-ea"/>
              </a:rPr>
              <a:t>Tata </a:t>
            </a:r>
            <a:r>
              <a:rPr sz="2000" spc="-5" dirty="0">
                <a:solidFill>
                  <a:srgbClr val="385622"/>
                </a:solidFill>
                <a:latin typeface="Segoe UI Light" panose="020B0502040204020203"/>
                <a:cs typeface="Segoe UI Light" panose="020B0502040204020203"/>
                <a:sym typeface="+mn-ea"/>
              </a:rPr>
              <a:t>letak </a:t>
            </a:r>
            <a:r>
              <a:rPr sz="2000" dirty="0">
                <a:solidFill>
                  <a:srgbClr val="385622"/>
                </a:solidFill>
                <a:latin typeface="Segoe UI Light" panose="020B0502040204020203"/>
                <a:cs typeface="Segoe UI Light" panose="020B0502040204020203"/>
                <a:sym typeface="+mn-ea"/>
              </a:rPr>
              <a:t>Dvorak </a:t>
            </a:r>
            <a:r>
              <a:rPr sz="2000" spc="-5" dirty="0">
                <a:solidFill>
                  <a:srgbClr val="385622"/>
                </a:solidFill>
                <a:latin typeface="Segoe UI Light" panose="020B0502040204020203"/>
                <a:cs typeface="Segoe UI Light" panose="020B0502040204020203"/>
                <a:sym typeface="+mn-ea"/>
              </a:rPr>
              <a:t>dirancang agar 70  </a:t>
            </a:r>
            <a:r>
              <a:rPr sz="2000" dirty="0">
                <a:solidFill>
                  <a:srgbClr val="385622"/>
                </a:solidFill>
                <a:latin typeface="Segoe UI Light" panose="020B0502040204020203"/>
                <a:cs typeface="Segoe UI Light" panose="020B0502040204020203"/>
                <a:sym typeface="+mn-ea"/>
              </a:rPr>
              <a:t>persen </a:t>
            </a:r>
            <a:r>
              <a:rPr sz="2000" spc="-5" dirty="0">
                <a:solidFill>
                  <a:srgbClr val="385622"/>
                </a:solidFill>
                <a:latin typeface="Segoe UI Light" panose="020B0502040204020203"/>
                <a:cs typeface="Segoe UI Light" panose="020B0502040204020203"/>
                <a:sym typeface="+mn-ea"/>
              </a:rPr>
              <a:t>dari </a:t>
            </a:r>
            <a:r>
              <a:rPr sz="2000" dirty="0">
                <a:solidFill>
                  <a:srgbClr val="385622"/>
                </a:solidFill>
                <a:latin typeface="Segoe UI Light" panose="020B0502040204020203"/>
                <a:cs typeface="Segoe UI Light" panose="020B0502040204020203"/>
                <a:sym typeface="+mn-ea"/>
              </a:rPr>
              <a:t>ketukan </a:t>
            </a:r>
            <a:r>
              <a:rPr sz="2000" spc="-5" dirty="0">
                <a:solidFill>
                  <a:srgbClr val="385622"/>
                </a:solidFill>
                <a:latin typeface="Segoe UI Light" panose="020B0502040204020203"/>
                <a:cs typeface="Segoe UI Light" panose="020B0502040204020203"/>
                <a:sym typeface="+mn-ea"/>
              </a:rPr>
              <a:t>jatuh pada </a:t>
            </a:r>
            <a:r>
              <a:rPr sz="2000" i="1" spc="-5" dirty="0">
                <a:solidFill>
                  <a:srgbClr val="385622"/>
                </a:solidFill>
                <a:latin typeface="Segoe UI Light" panose="020B0502040204020203"/>
                <a:cs typeface="Segoe UI Light" panose="020B0502040204020203"/>
                <a:sym typeface="+mn-ea"/>
              </a:rPr>
              <a:t>home </a:t>
            </a:r>
            <a:r>
              <a:rPr lang="en-US" sz="2000" i="1" spc="-5" dirty="0">
                <a:solidFill>
                  <a:srgbClr val="385622"/>
                </a:solidFill>
                <a:latin typeface="Segoe UI Light" panose="020B0502040204020203"/>
                <a:cs typeface="Segoe UI Light" panose="020B0502040204020203"/>
                <a:sym typeface="+mn-ea"/>
              </a:rPr>
              <a:t>	</a:t>
            </a:r>
            <a:r>
              <a:rPr sz="2000" i="1" spc="-10" dirty="0">
                <a:solidFill>
                  <a:srgbClr val="385622"/>
                </a:solidFill>
                <a:latin typeface="Segoe UI Light" panose="020B0502040204020203"/>
                <a:cs typeface="Segoe UI Light" panose="020B0502040204020203"/>
                <a:sym typeface="+mn-ea"/>
              </a:rPr>
              <a:t>row</a:t>
            </a:r>
            <a:r>
              <a:rPr sz="2000" spc="-10" dirty="0">
                <a:solidFill>
                  <a:srgbClr val="385622"/>
                </a:solidFill>
                <a:latin typeface="Segoe UI Light" panose="020B0502040204020203"/>
                <a:cs typeface="Segoe UI Light" panose="020B0502040204020203"/>
                <a:sym typeface="+mn-ea"/>
              </a:rPr>
              <a:t>,  </a:t>
            </a:r>
            <a:r>
              <a:rPr sz="2000" spc="-5" dirty="0">
                <a:solidFill>
                  <a:srgbClr val="385622"/>
                </a:solidFill>
                <a:latin typeface="Segoe UI Light" panose="020B0502040204020203"/>
                <a:cs typeface="Segoe UI Light" panose="020B0502040204020203"/>
                <a:sym typeface="+mn-ea"/>
              </a:rPr>
              <a:t>sehingga bisa </a:t>
            </a:r>
            <a:r>
              <a:rPr sz="2000" dirty="0">
                <a:solidFill>
                  <a:srgbClr val="385622"/>
                </a:solidFill>
                <a:latin typeface="Segoe UI Light" panose="020B0502040204020203"/>
                <a:cs typeface="Segoe UI Light" panose="020B0502040204020203"/>
                <a:sym typeface="+mn-ea"/>
              </a:rPr>
              <a:t>mengurangi kelelahan  </a:t>
            </a:r>
            <a:r>
              <a:rPr sz="2000" spc="-10" dirty="0">
                <a:solidFill>
                  <a:srgbClr val="385622"/>
                </a:solidFill>
                <a:latin typeface="Segoe UI Light" panose="020B0502040204020203"/>
                <a:cs typeface="Segoe UI Light" panose="020B0502040204020203"/>
                <a:sym typeface="+mn-ea"/>
              </a:rPr>
              <a:t>karena </a:t>
            </a:r>
            <a:r>
              <a:rPr sz="2000" spc="-5" dirty="0">
                <a:solidFill>
                  <a:srgbClr val="385622"/>
                </a:solidFill>
                <a:latin typeface="Segoe UI Light" panose="020B0502040204020203"/>
                <a:cs typeface="Segoe UI Light" panose="020B0502040204020203"/>
                <a:sym typeface="+mn-ea"/>
              </a:rPr>
              <a:t>pengetikan sehingga lebih </a:t>
            </a:r>
            <a:r>
              <a:rPr lang="en-US" sz="2000" spc="-5"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efisien  </a:t>
            </a:r>
            <a:r>
              <a:rPr sz="2000" spc="-5" dirty="0">
                <a:solidFill>
                  <a:srgbClr val="385622"/>
                </a:solidFill>
                <a:latin typeface="Segoe UI Light" panose="020B0502040204020203"/>
                <a:cs typeface="Segoe UI Light" panose="020B0502040204020203"/>
                <a:sym typeface="+mn-ea"/>
              </a:rPr>
              <a:t>10-15 </a:t>
            </a:r>
            <a:r>
              <a:rPr sz="2000" dirty="0">
                <a:solidFill>
                  <a:srgbClr val="385622"/>
                </a:solidFill>
                <a:latin typeface="Segoe UI Light" panose="020B0502040204020203"/>
                <a:cs typeface="Segoe UI Light" panose="020B0502040204020203"/>
                <a:sym typeface="+mn-ea"/>
              </a:rPr>
              <a:t>persen </a:t>
            </a:r>
            <a:r>
              <a:rPr sz="2000" spc="-5" dirty="0">
                <a:solidFill>
                  <a:srgbClr val="385622"/>
                </a:solidFill>
                <a:latin typeface="Segoe UI Light" panose="020B0502040204020203"/>
                <a:cs typeface="Segoe UI Light" panose="020B0502040204020203"/>
                <a:sym typeface="+mn-ea"/>
              </a:rPr>
              <a:t>dibanding dengan tata letak  </a:t>
            </a:r>
            <a:r>
              <a:rPr sz="2000" spc="-45" dirty="0">
                <a:solidFill>
                  <a:srgbClr val="385622"/>
                </a:solidFill>
                <a:latin typeface="Segoe UI Light" panose="020B0502040204020203"/>
                <a:cs typeface="Segoe UI Light" panose="020B0502040204020203"/>
                <a:sym typeface="+mn-ea"/>
              </a:rPr>
              <a:t>QWERTY.</a:t>
            </a:r>
            <a:endParaRPr lang="en-US" sz="2000"/>
          </a:p>
          <a:p>
            <a:pPr marL="252730" indent="0">
              <a:lnSpc>
                <a:spcPts val="2740"/>
              </a:lnSpc>
              <a:spcBef>
                <a:spcPts val="100"/>
              </a:spcBef>
              <a:buNone/>
            </a:pPr>
            <a:endParaRPr lang="en-US" sz="2000" b="1" dirty="0">
              <a:latin typeface="Segoe UI Light" panose="020B0502040204020203"/>
              <a:cs typeface="Segoe UI Light" panose="020B050204020402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03440"/>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sz="2800" spc="-15" dirty="0">
                <a:solidFill>
                  <a:schemeClr val="bg1"/>
                </a:solidFill>
                <a:latin typeface="Segoe UI Light" panose="020B0502040204020203"/>
                <a:cs typeface="Segoe UI Light" panose="020B0502040204020203"/>
                <a:sym typeface="+mn-ea"/>
              </a:rPr>
              <a:t>Keyboard</a:t>
            </a:r>
            <a:r>
              <a:rPr sz="2800" spc="-30" dirty="0">
                <a:solidFill>
                  <a:schemeClr val="bg1"/>
                </a:solidFill>
                <a:latin typeface="Segoe UI Light" panose="020B0502040204020203"/>
                <a:cs typeface="Segoe UI Light" panose="020B0502040204020203"/>
                <a:sym typeface="+mn-ea"/>
              </a:rPr>
              <a:t> </a:t>
            </a:r>
            <a:r>
              <a:rPr sz="2800" dirty="0">
                <a:solidFill>
                  <a:schemeClr val="bg1"/>
                </a:solidFill>
                <a:latin typeface="Segoe UI Light" panose="020B0502040204020203"/>
                <a:cs typeface="Segoe UI Light" panose="020B0502040204020203"/>
                <a:sym typeface="+mn-ea"/>
              </a:rPr>
              <a:t>Dvorak</a:t>
            </a:r>
            <a:endParaRPr lang="en-US" sz="2800" dirty="0">
              <a:solidFill>
                <a:schemeClr val="bg1"/>
              </a:solidFill>
              <a:latin typeface="Segoe UI Light" panose="020B0502040204020203"/>
              <a:cs typeface="Segoe UI Light" panose="020B0502040204020203"/>
              <a:sym typeface="+mn-ea"/>
            </a:endParaRPr>
          </a:p>
        </p:txBody>
      </p:sp>
      <p:sp>
        <p:nvSpPr>
          <p:cNvPr id="34" name="Rectangle 33"/>
          <p:cNvSpPr/>
          <p:nvPr/>
        </p:nvSpPr>
        <p:spPr>
          <a:xfrm>
            <a:off x="9392529" y="-64597"/>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614805"/>
            <a:ext cx="9147175" cy="2753995"/>
          </a:xfrm>
          <a:prstGeom prst="rect">
            <a:avLst/>
          </a:prstGeom>
          <a:solidFill>
            <a:schemeClr val="bg1">
              <a:lumMod val="95000"/>
            </a:schemeClr>
          </a:solidFill>
        </p:spPr>
        <p:txBody>
          <a:bodyPr vert="horz" wrap="square" lIns="0" tIns="12700" rIns="0" bIns="0" rtlCol="0">
            <a:spAutoFit/>
          </a:bodyPr>
          <a:lstStyle/>
          <a:p>
            <a:pPr marL="0" indent="0">
              <a:lnSpc>
                <a:spcPct val="100000"/>
              </a:lnSpc>
              <a:spcBef>
                <a:spcPts val="1265"/>
              </a:spcBef>
              <a:buNone/>
            </a:pPr>
            <a:r>
              <a:rPr lang="en-US" sz="2000" dirty="0">
                <a:effectLst>
                  <a:outerShdw blurRad="38100" dist="19050" dir="2700000" algn="tl" rotWithShape="0">
                    <a:schemeClr val="dk1">
                      <a:alpha val="40000"/>
                    </a:schemeClr>
                  </a:outerShdw>
                </a:effectLst>
                <a:latin typeface="Segoe UI Light" panose="020B0502040204020203"/>
                <a:cs typeface="Segoe UI Light" panose="020B0502040204020203"/>
                <a:sym typeface="+mn-ea"/>
              </a:rPr>
              <a:t>	</a:t>
            </a:r>
            <a:r>
              <a:rPr lang="en-US" sz="2000" spc="-15" dirty="0">
                <a:solidFill>
                  <a:srgbClr val="FF0000"/>
                </a:solidFill>
                <a:latin typeface="Segoe UI Light" panose="020B0502040204020203"/>
                <a:cs typeface="Segoe UI Light" panose="020B0502040204020203"/>
                <a:sym typeface="+mn-ea"/>
              </a:rPr>
              <a:t>B. </a:t>
            </a:r>
            <a:r>
              <a:rPr sz="2000" spc="-15" dirty="0">
                <a:solidFill>
                  <a:srgbClr val="FF0000"/>
                </a:solidFill>
                <a:latin typeface="Segoe UI Light" panose="020B0502040204020203"/>
                <a:cs typeface="Segoe UI Light" panose="020B0502040204020203"/>
                <a:sym typeface="+mn-ea"/>
              </a:rPr>
              <a:t>Keyboard</a:t>
            </a:r>
            <a:r>
              <a:rPr sz="2000" spc="-30" dirty="0">
                <a:solidFill>
                  <a:srgbClr val="FF0000"/>
                </a:solidFill>
                <a:latin typeface="Segoe UI Light" panose="020B0502040204020203"/>
                <a:cs typeface="Segoe UI Light" panose="020B0502040204020203"/>
                <a:sym typeface="+mn-ea"/>
              </a:rPr>
              <a:t> </a:t>
            </a:r>
            <a:r>
              <a:rPr sz="2000" dirty="0">
                <a:solidFill>
                  <a:srgbClr val="FF0000"/>
                </a:solidFill>
                <a:latin typeface="Segoe UI Light" panose="020B0502040204020203"/>
                <a:cs typeface="Segoe UI Light" panose="020B0502040204020203"/>
                <a:sym typeface="+mn-ea"/>
              </a:rPr>
              <a:t>Dvorak</a:t>
            </a:r>
            <a:endParaRPr sz="2000">
              <a:latin typeface="Segoe UI Light" panose="020B0502040204020203"/>
              <a:cs typeface="Segoe UI Light" panose="020B0502040204020203"/>
            </a:endParaRPr>
          </a:p>
          <a:p>
            <a:pPr marL="262255" marR="543560">
              <a:lnSpc>
                <a:spcPct val="100000"/>
              </a:lnSpc>
              <a:spcBef>
                <a:spcPts val="870"/>
              </a:spcBef>
            </a:pPr>
            <a:r>
              <a:rPr lang="en-US" sz="2000" spc="-15" dirty="0">
                <a:solidFill>
                  <a:srgbClr val="385622"/>
                </a:solidFill>
                <a:latin typeface="Segoe UI Light" panose="020B0502040204020203"/>
                <a:cs typeface="Segoe UI Light" panose="020B0502040204020203"/>
                <a:sym typeface="+mn-ea"/>
              </a:rPr>
              <a:t>	</a:t>
            </a:r>
            <a:r>
              <a:rPr sz="2000" spc="-15" dirty="0">
                <a:solidFill>
                  <a:srgbClr val="385622"/>
                </a:solidFill>
                <a:latin typeface="Segoe UI Light" panose="020B0502040204020203"/>
                <a:cs typeface="Segoe UI Light" panose="020B0502040204020203"/>
                <a:sym typeface="+mn-ea"/>
              </a:rPr>
              <a:t>Keyboard </a:t>
            </a:r>
            <a:r>
              <a:rPr sz="2000" spc="-10" dirty="0">
                <a:solidFill>
                  <a:srgbClr val="385622"/>
                </a:solidFill>
                <a:latin typeface="Segoe UI Light" panose="020B0502040204020203"/>
                <a:cs typeface="Segoe UI Light" panose="020B0502040204020203"/>
                <a:sym typeface="+mn-ea"/>
              </a:rPr>
              <a:t>DVORAK </a:t>
            </a:r>
            <a:r>
              <a:rPr sz="2000" spc="-5" dirty="0">
                <a:solidFill>
                  <a:srgbClr val="385622"/>
                </a:solidFill>
                <a:latin typeface="Segoe UI Light" panose="020B0502040204020203"/>
                <a:cs typeface="Segoe UI Light" panose="020B0502040204020203"/>
                <a:sym typeface="+mn-ea"/>
              </a:rPr>
              <a:t>(1932), hurufnya disusun  sedemikian rupa sehingga </a:t>
            </a:r>
            <a:r>
              <a:rPr lang="en-US" sz="2000" spc="-5"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tangan kanan  </a:t>
            </a:r>
            <a:r>
              <a:rPr sz="2000" spc="-5" dirty="0">
                <a:solidFill>
                  <a:srgbClr val="385622"/>
                </a:solidFill>
                <a:latin typeface="Segoe UI Light" panose="020B0502040204020203"/>
                <a:cs typeface="Segoe UI Light" panose="020B0502040204020203"/>
                <a:sym typeface="+mn-ea"/>
              </a:rPr>
              <a:t>dibebani lebih banyak pekerjaan dibanding  dengan </a:t>
            </a:r>
            <a:r>
              <a:rPr sz="2000" dirty="0">
                <a:solidFill>
                  <a:srgbClr val="385622"/>
                </a:solidFill>
                <a:latin typeface="Segoe UI Light" panose="020B0502040204020203"/>
                <a:cs typeface="Segoe UI Light" panose="020B0502040204020203"/>
                <a:sym typeface="+mn-ea"/>
              </a:rPr>
              <a:t>tangan</a:t>
            </a:r>
            <a:r>
              <a:rPr sz="2000" spc="40" dirty="0">
                <a:solidFill>
                  <a:srgbClr val="385622"/>
                </a:solidFill>
                <a:latin typeface="Segoe UI Light" panose="020B0502040204020203"/>
                <a:cs typeface="Segoe UI Light" panose="020B0502040204020203"/>
                <a:sym typeface="+mn-ea"/>
              </a:rPr>
              <a:t> </a:t>
            </a:r>
            <a:r>
              <a:rPr lang="en-US" sz="2000" spc="40"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kiri.</a:t>
            </a:r>
          </a:p>
          <a:p>
            <a:pPr marL="262255" marR="543560">
              <a:lnSpc>
                <a:spcPct val="100000"/>
              </a:lnSpc>
              <a:spcBef>
                <a:spcPts val="870"/>
              </a:spcBef>
            </a:pPr>
            <a:r>
              <a:rPr lang="en-US" sz="2000" dirty="0">
                <a:solidFill>
                  <a:srgbClr val="385622"/>
                </a:solidFill>
                <a:latin typeface="Segoe UI Light" panose="020B0502040204020203"/>
                <a:cs typeface="Segoe UI Light" panose="020B0502040204020203"/>
                <a:sym typeface="+mn-ea"/>
              </a:rPr>
              <a:t>	</a:t>
            </a:r>
            <a:r>
              <a:rPr sz="2000" spc="-100" dirty="0">
                <a:solidFill>
                  <a:srgbClr val="385622"/>
                </a:solidFill>
                <a:latin typeface="Segoe UI Light" panose="020B0502040204020203"/>
                <a:cs typeface="Segoe UI Light" panose="020B0502040204020203"/>
                <a:sym typeface="+mn-ea"/>
              </a:rPr>
              <a:t>Tata </a:t>
            </a:r>
            <a:r>
              <a:rPr sz="2000" spc="-5" dirty="0">
                <a:solidFill>
                  <a:srgbClr val="385622"/>
                </a:solidFill>
                <a:latin typeface="Segoe UI Light" panose="020B0502040204020203"/>
                <a:cs typeface="Segoe UI Light" panose="020B0502040204020203"/>
                <a:sym typeface="+mn-ea"/>
              </a:rPr>
              <a:t>letak </a:t>
            </a:r>
            <a:r>
              <a:rPr sz="2000" dirty="0">
                <a:solidFill>
                  <a:srgbClr val="385622"/>
                </a:solidFill>
                <a:latin typeface="Segoe UI Light" panose="020B0502040204020203"/>
                <a:cs typeface="Segoe UI Light" panose="020B0502040204020203"/>
                <a:sym typeface="+mn-ea"/>
              </a:rPr>
              <a:t>Dvorak </a:t>
            </a:r>
            <a:r>
              <a:rPr sz="2000" spc="-5" dirty="0">
                <a:solidFill>
                  <a:srgbClr val="385622"/>
                </a:solidFill>
                <a:latin typeface="Segoe UI Light" panose="020B0502040204020203"/>
                <a:cs typeface="Segoe UI Light" panose="020B0502040204020203"/>
                <a:sym typeface="+mn-ea"/>
              </a:rPr>
              <a:t>dirancang agar 70  </a:t>
            </a:r>
            <a:r>
              <a:rPr sz="2000" dirty="0">
                <a:solidFill>
                  <a:srgbClr val="385622"/>
                </a:solidFill>
                <a:latin typeface="Segoe UI Light" panose="020B0502040204020203"/>
                <a:cs typeface="Segoe UI Light" panose="020B0502040204020203"/>
                <a:sym typeface="+mn-ea"/>
              </a:rPr>
              <a:t>persen </a:t>
            </a:r>
            <a:r>
              <a:rPr sz="2000" spc="-5" dirty="0">
                <a:solidFill>
                  <a:srgbClr val="385622"/>
                </a:solidFill>
                <a:latin typeface="Segoe UI Light" panose="020B0502040204020203"/>
                <a:cs typeface="Segoe UI Light" panose="020B0502040204020203"/>
                <a:sym typeface="+mn-ea"/>
              </a:rPr>
              <a:t>dari </a:t>
            </a:r>
            <a:r>
              <a:rPr sz="2000" dirty="0">
                <a:solidFill>
                  <a:srgbClr val="385622"/>
                </a:solidFill>
                <a:latin typeface="Segoe UI Light" panose="020B0502040204020203"/>
                <a:cs typeface="Segoe UI Light" panose="020B0502040204020203"/>
                <a:sym typeface="+mn-ea"/>
              </a:rPr>
              <a:t>ketukan </a:t>
            </a:r>
            <a:r>
              <a:rPr sz="2000" spc="-5" dirty="0">
                <a:solidFill>
                  <a:srgbClr val="385622"/>
                </a:solidFill>
                <a:latin typeface="Segoe UI Light" panose="020B0502040204020203"/>
                <a:cs typeface="Segoe UI Light" panose="020B0502040204020203"/>
                <a:sym typeface="+mn-ea"/>
              </a:rPr>
              <a:t>jatuh pada </a:t>
            </a:r>
            <a:r>
              <a:rPr sz="2000" i="1" spc="-5" dirty="0">
                <a:solidFill>
                  <a:srgbClr val="385622"/>
                </a:solidFill>
                <a:latin typeface="Segoe UI Light" panose="020B0502040204020203"/>
                <a:cs typeface="Segoe UI Light" panose="020B0502040204020203"/>
                <a:sym typeface="+mn-ea"/>
              </a:rPr>
              <a:t>home </a:t>
            </a:r>
            <a:r>
              <a:rPr lang="en-US" sz="2000" i="1" spc="-5" dirty="0">
                <a:solidFill>
                  <a:srgbClr val="385622"/>
                </a:solidFill>
                <a:latin typeface="Segoe UI Light" panose="020B0502040204020203"/>
                <a:cs typeface="Segoe UI Light" panose="020B0502040204020203"/>
                <a:sym typeface="+mn-ea"/>
              </a:rPr>
              <a:t>	</a:t>
            </a:r>
            <a:r>
              <a:rPr sz="2000" i="1" spc="-10" dirty="0">
                <a:solidFill>
                  <a:srgbClr val="385622"/>
                </a:solidFill>
                <a:latin typeface="Segoe UI Light" panose="020B0502040204020203"/>
                <a:cs typeface="Segoe UI Light" panose="020B0502040204020203"/>
                <a:sym typeface="+mn-ea"/>
              </a:rPr>
              <a:t>row</a:t>
            </a:r>
            <a:r>
              <a:rPr sz="2000" spc="-10" dirty="0">
                <a:solidFill>
                  <a:srgbClr val="385622"/>
                </a:solidFill>
                <a:latin typeface="Segoe UI Light" panose="020B0502040204020203"/>
                <a:cs typeface="Segoe UI Light" panose="020B0502040204020203"/>
                <a:sym typeface="+mn-ea"/>
              </a:rPr>
              <a:t>,  </a:t>
            </a:r>
            <a:r>
              <a:rPr sz="2000" spc="-5" dirty="0">
                <a:solidFill>
                  <a:srgbClr val="385622"/>
                </a:solidFill>
                <a:latin typeface="Segoe UI Light" panose="020B0502040204020203"/>
                <a:cs typeface="Segoe UI Light" panose="020B0502040204020203"/>
                <a:sym typeface="+mn-ea"/>
              </a:rPr>
              <a:t>sehingga bisa </a:t>
            </a:r>
            <a:r>
              <a:rPr sz="2000" dirty="0">
                <a:solidFill>
                  <a:srgbClr val="385622"/>
                </a:solidFill>
                <a:latin typeface="Segoe UI Light" panose="020B0502040204020203"/>
                <a:cs typeface="Segoe UI Light" panose="020B0502040204020203"/>
                <a:sym typeface="+mn-ea"/>
              </a:rPr>
              <a:t>mengurangi kelelahan  </a:t>
            </a:r>
            <a:r>
              <a:rPr sz="2000" spc="-10" dirty="0">
                <a:solidFill>
                  <a:srgbClr val="385622"/>
                </a:solidFill>
                <a:latin typeface="Segoe UI Light" panose="020B0502040204020203"/>
                <a:cs typeface="Segoe UI Light" panose="020B0502040204020203"/>
                <a:sym typeface="+mn-ea"/>
              </a:rPr>
              <a:t>karena </a:t>
            </a:r>
            <a:r>
              <a:rPr sz="2000" spc="-5" dirty="0">
                <a:solidFill>
                  <a:srgbClr val="385622"/>
                </a:solidFill>
                <a:latin typeface="Segoe UI Light" panose="020B0502040204020203"/>
                <a:cs typeface="Segoe UI Light" panose="020B0502040204020203"/>
                <a:sym typeface="+mn-ea"/>
              </a:rPr>
              <a:t>pengetikan sehingga lebih </a:t>
            </a:r>
            <a:r>
              <a:rPr lang="en-US" sz="2000" spc="-5" dirty="0">
                <a:solidFill>
                  <a:srgbClr val="385622"/>
                </a:solidFill>
                <a:latin typeface="Segoe UI Light" panose="020B0502040204020203"/>
                <a:cs typeface="Segoe UI Light" panose="020B0502040204020203"/>
                <a:sym typeface="+mn-ea"/>
              </a:rPr>
              <a:t>	</a:t>
            </a:r>
            <a:r>
              <a:rPr sz="2000" dirty="0">
                <a:solidFill>
                  <a:srgbClr val="385622"/>
                </a:solidFill>
                <a:latin typeface="Segoe UI Light" panose="020B0502040204020203"/>
                <a:cs typeface="Segoe UI Light" panose="020B0502040204020203"/>
                <a:sym typeface="+mn-ea"/>
              </a:rPr>
              <a:t>efisien  </a:t>
            </a:r>
            <a:r>
              <a:rPr sz="2000" spc="-5" dirty="0">
                <a:solidFill>
                  <a:srgbClr val="385622"/>
                </a:solidFill>
                <a:latin typeface="Segoe UI Light" panose="020B0502040204020203"/>
                <a:cs typeface="Segoe UI Light" panose="020B0502040204020203"/>
                <a:sym typeface="+mn-ea"/>
              </a:rPr>
              <a:t>10-15 </a:t>
            </a:r>
            <a:r>
              <a:rPr sz="2000" dirty="0">
                <a:solidFill>
                  <a:srgbClr val="385622"/>
                </a:solidFill>
                <a:latin typeface="Segoe UI Light" panose="020B0502040204020203"/>
                <a:cs typeface="Segoe UI Light" panose="020B0502040204020203"/>
                <a:sym typeface="+mn-ea"/>
              </a:rPr>
              <a:t>persen </a:t>
            </a:r>
            <a:r>
              <a:rPr sz="2000" spc="-5" dirty="0">
                <a:solidFill>
                  <a:srgbClr val="385622"/>
                </a:solidFill>
                <a:latin typeface="Segoe UI Light" panose="020B0502040204020203"/>
                <a:cs typeface="Segoe UI Light" panose="020B0502040204020203"/>
                <a:sym typeface="+mn-ea"/>
              </a:rPr>
              <a:t>dibanding dengan tata letak  </a:t>
            </a:r>
            <a:r>
              <a:rPr sz="2000" spc="-45" dirty="0">
                <a:solidFill>
                  <a:srgbClr val="385622"/>
                </a:solidFill>
                <a:latin typeface="Segoe UI Light" panose="020B0502040204020203"/>
                <a:cs typeface="Segoe UI Light" panose="020B0502040204020203"/>
                <a:sym typeface="+mn-ea"/>
              </a:rPr>
              <a:t>QWERTY.</a:t>
            </a:r>
            <a:endParaRPr lang="en-US" sz="2000"/>
          </a:p>
          <a:p>
            <a:pPr marL="252730" indent="0">
              <a:lnSpc>
                <a:spcPts val="2740"/>
              </a:lnSpc>
              <a:spcBef>
                <a:spcPts val="100"/>
              </a:spcBef>
              <a:buNone/>
            </a:pPr>
            <a:endParaRPr lang="en-US" sz="2000" b="1" dirty="0">
              <a:latin typeface="Segoe UI Light" panose="020B0502040204020203"/>
              <a:cs typeface="Segoe UI Light" panose="020B0502040204020203"/>
            </a:endParaRPr>
          </a:p>
        </p:txBody>
      </p:sp>
      <p:sp>
        <p:nvSpPr>
          <p:cNvPr id="4" name="object 4"/>
          <p:cNvSpPr/>
          <p:nvPr/>
        </p:nvSpPr>
        <p:spPr>
          <a:xfrm>
            <a:off x="5509895" y="4224020"/>
            <a:ext cx="6565265" cy="2540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Double Wave 2"/>
          <p:cNvSpPr/>
          <p:nvPr/>
        </p:nvSpPr>
        <p:spPr>
          <a:xfrm>
            <a:off x="0" y="503440"/>
            <a:ext cx="4810582" cy="742950"/>
          </a:xfrm>
          <a:prstGeom prst="doubleWave">
            <a:avLst/>
          </a:prstGeom>
        </p:spPr>
        <p:style>
          <a:lnRef idx="1">
            <a:schemeClr val="accent5"/>
          </a:lnRef>
          <a:fillRef idx="1003">
            <a:schemeClr val="dk2"/>
          </a:fillRef>
          <a:effectRef idx="2">
            <a:schemeClr val="accent5"/>
          </a:effectRef>
          <a:fontRef idx="minor">
            <a:schemeClr val="lt1"/>
          </a:fontRef>
        </p:style>
        <p:txBody>
          <a:bodyPr rtlCol="0" anchor="ctr"/>
          <a:lstStyle/>
          <a:p>
            <a:pPr algn="ctr"/>
            <a:r>
              <a:rPr sz="2800" spc="-15" dirty="0">
                <a:solidFill>
                  <a:schemeClr val="bg1"/>
                </a:solidFill>
                <a:latin typeface="Segoe UI Light" panose="020B0502040204020203"/>
                <a:cs typeface="Segoe UI Light" panose="020B0502040204020203"/>
                <a:sym typeface="+mn-ea"/>
              </a:rPr>
              <a:t>Keyboard</a:t>
            </a:r>
            <a:r>
              <a:rPr sz="2800" spc="-30" dirty="0">
                <a:solidFill>
                  <a:schemeClr val="bg1"/>
                </a:solidFill>
                <a:latin typeface="Segoe UI Light" panose="020B0502040204020203"/>
                <a:cs typeface="Segoe UI Light" panose="020B0502040204020203"/>
                <a:sym typeface="+mn-ea"/>
              </a:rPr>
              <a:t> </a:t>
            </a:r>
            <a:r>
              <a:rPr sz="2800" dirty="0">
                <a:solidFill>
                  <a:schemeClr val="bg1"/>
                </a:solidFill>
                <a:latin typeface="Segoe UI Light" panose="020B0502040204020203"/>
                <a:cs typeface="Segoe UI Light" panose="020B0502040204020203"/>
                <a:sym typeface="+mn-ea"/>
              </a:rPr>
              <a:t>Alphabetic</a:t>
            </a:r>
            <a:endParaRPr lang="en-US" sz="2800" dirty="0">
              <a:solidFill>
                <a:schemeClr val="bg1"/>
              </a:solidFill>
              <a:latin typeface="Segoe UI Light" panose="020B0502040204020203"/>
              <a:cs typeface="Segoe UI Light" panose="020B0502040204020203"/>
              <a:sym typeface="+mn-ea"/>
            </a:endParaRPr>
          </a:p>
        </p:txBody>
      </p:sp>
      <p:sp>
        <p:nvSpPr>
          <p:cNvPr id="34" name="Rectangle 33"/>
          <p:cNvSpPr/>
          <p:nvPr/>
        </p:nvSpPr>
        <p:spPr>
          <a:xfrm>
            <a:off x="9392529" y="-64597"/>
            <a:ext cx="279947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bject 5"/>
          <p:cNvSpPr txBox="1"/>
          <p:nvPr/>
        </p:nvSpPr>
        <p:spPr>
          <a:xfrm>
            <a:off x="245110" y="1557020"/>
            <a:ext cx="9147175" cy="2753995"/>
          </a:xfrm>
          <a:prstGeom prst="rect">
            <a:avLst/>
          </a:prstGeom>
          <a:solidFill>
            <a:schemeClr val="bg1">
              <a:lumMod val="95000"/>
            </a:schemeClr>
          </a:solidFill>
        </p:spPr>
        <p:txBody>
          <a:bodyPr vert="horz" wrap="square" lIns="0" tIns="12700" rIns="0" bIns="0" rtlCol="0">
            <a:spAutoFit/>
          </a:bodyPr>
          <a:lstStyle/>
          <a:p>
            <a:pPr marL="0" indent="0">
              <a:lnSpc>
                <a:spcPct val="100000"/>
              </a:lnSpc>
              <a:spcBef>
                <a:spcPts val="1265"/>
              </a:spcBef>
              <a:buNone/>
            </a:pPr>
            <a:r>
              <a:rPr lang="en-US" sz="2000" spc="-15" dirty="0">
                <a:solidFill>
                  <a:srgbClr val="FF0000"/>
                </a:solidFill>
                <a:latin typeface="Segoe UI Light" panose="020B0502040204020203"/>
                <a:cs typeface="Segoe UI Light" panose="020B0502040204020203"/>
                <a:sym typeface="+mn-ea"/>
              </a:rPr>
              <a:t>C. </a:t>
            </a:r>
            <a:r>
              <a:rPr sz="2000" spc="-15" dirty="0">
                <a:solidFill>
                  <a:srgbClr val="FF0000"/>
                </a:solidFill>
                <a:latin typeface="Segoe UI Light" panose="020B0502040204020203"/>
                <a:cs typeface="Segoe UI Light" panose="020B0502040204020203"/>
                <a:sym typeface="+mn-ea"/>
              </a:rPr>
              <a:t>Keyboard</a:t>
            </a:r>
            <a:r>
              <a:rPr sz="2000" spc="-30" dirty="0">
                <a:solidFill>
                  <a:srgbClr val="FF0000"/>
                </a:solidFill>
                <a:latin typeface="Segoe UI Light" panose="020B0502040204020203"/>
                <a:cs typeface="Segoe UI Light" panose="020B0502040204020203"/>
                <a:sym typeface="+mn-ea"/>
              </a:rPr>
              <a:t> </a:t>
            </a:r>
            <a:r>
              <a:rPr sz="2000" dirty="0">
                <a:solidFill>
                  <a:srgbClr val="FF0000"/>
                </a:solidFill>
                <a:latin typeface="Segoe UI Light" panose="020B0502040204020203"/>
                <a:cs typeface="Segoe UI Light" panose="020B0502040204020203"/>
                <a:sym typeface="+mn-ea"/>
              </a:rPr>
              <a:t>Alphabetic</a:t>
            </a:r>
            <a:endParaRPr sz="2000">
              <a:latin typeface="Segoe UI Light" panose="020B0502040204020203"/>
              <a:cs typeface="Segoe UI Light" panose="020B0502040204020203"/>
            </a:endParaRPr>
          </a:p>
          <a:p>
            <a:pPr marL="262255" marR="430530">
              <a:lnSpc>
                <a:spcPct val="100000"/>
              </a:lnSpc>
              <a:spcBef>
                <a:spcPts val="870"/>
              </a:spcBef>
            </a:pPr>
            <a:r>
              <a:rPr sz="2000" spc="-35" dirty="0">
                <a:solidFill>
                  <a:srgbClr val="385622"/>
                </a:solidFill>
                <a:latin typeface="Segoe UI Light" panose="020B0502040204020203"/>
                <a:cs typeface="Segoe UI Light" panose="020B0502040204020203"/>
                <a:sym typeface="+mn-ea"/>
              </a:rPr>
              <a:t>Tombol-tombol </a:t>
            </a:r>
            <a:r>
              <a:rPr sz="2000" spc="-5" dirty="0">
                <a:solidFill>
                  <a:srgbClr val="385622"/>
                </a:solidFill>
                <a:latin typeface="Segoe UI Light" panose="020B0502040204020203"/>
                <a:cs typeface="Segoe UI Light" panose="020B0502040204020203"/>
                <a:sym typeface="+mn-ea"/>
              </a:rPr>
              <a:t>pada papan </a:t>
            </a:r>
            <a:r>
              <a:rPr sz="2000" dirty="0">
                <a:solidFill>
                  <a:srgbClr val="385622"/>
                </a:solidFill>
                <a:latin typeface="Segoe UI Light" panose="020B0502040204020203"/>
                <a:cs typeface="Segoe UI Light" panose="020B0502040204020203"/>
                <a:sym typeface="+mn-ea"/>
              </a:rPr>
              <a:t>ketik </a:t>
            </a:r>
            <a:r>
              <a:rPr sz="2000" spc="-5" dirty="0">
                <a:solidFill>
                  <a:srgbClr val="385622"/>
                </a:solidFill>
                <a:latin typeface="Segoe UI Light" panose="020B0502040204020203"/>
                <a:cs typeface="Segoe UI Light" panose="020B0502040204020203"/>
                <a:sym typeface="+mn-ea"/>
              </a:rPr>
              <a:t>dengan  disusun </a:t>
            </a:r>
            <a:r>
              <a:rPr sz="2000" dirty="0">
                <a:solidFill>
                  <a:srgbClr val="385622"/>
                </a:solidFill>
                <a:latin typeface="Segoe UI Light" panose="020B0502040204020203"/>
                <a:cs typeface="Segoe UI Light" panose="020B0502040204020203"/>
                <a:sym typeface="+mn-ea"/>
              </a:rPr>
              <a:t>persis </a:t>
            </a:r>
            <a:r>
              <a:rPr sz="2000" spc="10" dirty="0">
                <a:solidFill>
                  <a:srgbClr val="385622"/>
                </a:solidFill>
                <a:latin typeface="Segoe UI Light" panose="020B0502040204020203"/>
                <a:cs typeface="Segoe UI Light" panose="020B0502040204020203"/>
                <a:sym typeface="+mn-ea"/>
              </a:rPr>
              <a:t>seperti </a:t>
            </a:r>
            <a:r>
              <a:rPr sz="2000" spc="-5" dirty="0">
                <a:solidFill>
                  <a:srgbClr val="385622"/>
                </a:solidFill>
                <a:latin typeface="Segoe UI Light" panose="020B0502040204020203"/>
                <a:cs typeface="Segoe UI Light" panose="020B0502040204020203"/>
                <a:sym typeface="+mn-ea"/>
              </a:rPr>
              <a:t>pada tata </a:t>
            </a:r>
            <a:r>
              <a:rPr sz="2000" spc="-10" dirty="0">
                <a:solidFill>
                  <a:srgbClr val="385622"/>
                </a:solidFill>
                <a:latin typeface="Segoe UI Light" panose="020B0502040204020203"/>
                <a:cs typeface="Segoe UI Light" panose="020B0502040204020203"/>
                <a:sym typeface="+mn-ea"/>
              </a:rPr>
              <a:t>letak  </a:t>
            </a:r>
            <a:r>
              <a:rPr sz="2000" spc="5" dirty="0">
                <a:solidFill>
                  <a:srgbClr val="385622"/>
                </a:solidFill>
                <a:latin typeface="Segoe UI Light" panose="020B0502040204020203"/>
                <a:cs typeface="Segoe UI Light" panose="020B0502040204020203"/>
                <a:sym typeface="+mn-ea"/>
              </a:rPr>
              <a:t>QWERTY </a:t>
            </a:r>
            <a:r>
              <a:rPr sz="2000" dirty="0">
                <a:solidFill>
                  <a:srgbClr val="385622"/>
                </a:solidFill>
                <a:latin typeface="Segoe UI Light" panose="020B0502040204020203"/>
                <a:cs typeface="Segoe UI Light" panose="020B0502040204020203"/>
                <a:sym typeface="+mn-ea"/>
              </a:rPr>
              <a:t>maupun Dvorak </a:t>
            </a:r>
            <a:r>
              <a:rPr sz="2000" spc="-5" dirty="0">
                <a:solidFill>
                  <a:srgbClr val="385622"/>
                </a:solidFill>
                <a:latin typeface="Segoe UI Light" panose="020B0502040204020203"/>
                <a:cs typeface="Segoe UI Light" panose="020B0502040204020203"/>
                <a:sym typeface="+mn-ea"/>
              </a:rPr>
              <a:t>hanya susunan  hurufnya berurutan </a:t>
            </a:r>
            <a:r>
              <a:rPr sz="2000" spc="10" dirty="0">
                <a:solidFill>
                  <a:srgbClr val="385622"/>
                </a:solidFill>
                <a:latin typeface="Segoe UI Light" panose="020B0502040204020203"/>
                <a:cs typeface="Segoe UI Light" panose="020B0502040204020203"/>
                <a:sym typeface="+mn-ea"/>
              </a:rPr>
              <a:t>seperti </a:t>
            </a:r>
            <a:r>
              <a:rPr sz="2000" spc="-5" dirty="0">
                <a:solidFill>
                  <a:srgbClr val="385622"/>
                </a:solidFill>
                <a:latin typeface="Segoe UI Light" panose="020B0502040204020203"/>
                <a:cs typeface="Segoe UI Light" panose="020B0502040204020203"/>
                <a:sym typeface="+mn-ea"/>
              </a:rPr>
              <a:t>pada urutan  alphabet.</a:t>
            </a:r>
          </a:p>
          <a:p>
            <a:pPr marL="262255" marR="430530">
              <a:lnSpc>
                <a:spcPct val="100000"/>
              </a:lnSpc>
              <a:spcBef>
                <a:spcPts val="870"/>
              </a:spcBef>
            </a:pPr>
            <a:r>
              <a:rPr sz="2000" spc="-5" dirty="0">
                <a:solidFill>
                  <a:srgbClr val="385622"/>
                </a:solidFill>
                <a:latin typeface="Segoe UI Light" panose="020B0502040204020203"/>
                <a:cs typeface="Segoe UI Light" panose="020B0502040204020203"/>
                <a:sym typeface="+mn-ea"/>
              </a:rPr>
              <a:t>Biasanya banyak ditemui pada </a:t>
            </a:r>
            <a:r>
              <a:rPr sz="2000" dirty="0">
                <a:solidFill>
                  <a:srgbClr val="385622"/>
                </a:solidFill>
                <a:latin typeface="Segoe UI Light" panose="020B0502040204020203"/>
                <a:cs typeface="Segoe UI Light" panose="020B0502040204020203"/>
                <a:sym typeface="+mn-ea"/>
              </a:rPr>
              <a:t>mainan  </a:t>
            </a:r>
            <a:r>
              <a:rPr sz="2000" spc="-5" dirty="0">
                <a:solidFill>
                  <a:srgbClr val="385622"/>
                </a:solidFill>
                <a:latin typeface="Segoe UI Light" panose="020B0502040204020203"/>
                <a:cs typeface="Segoe UI Light" panose="020B0502040204020203"/>
                <a:sym typeface="+mn-ea"/>
              </a:rPr>
              <a:t>anak-anak. </a:t>
            </a:r>
            <a:r>
              <a:rPr sz="2000" spc="-15" dirty="0">
                <a:solidFill>
                  <a:srgbClr val="385622"/>
                </a:solidFill>
                <a:latin typeface="Segoe UI Light" panose="020B0502040204020203"/>
                <a:cs typeface="Segoe UI Light" panose="020B0502040204020203"/>
                <a:sym typeface="+mn-ea"/>
              </a:rPr>
              <a:t>Keyboard </a:t>
            </a:r>
            <a:r>
              <a:rPr sz="2000" spc="-5" dirty="0">
                <a:solidFill>
                  <a:srgbClr val="385622"/>
                </a:solidFill>
                <a:latin typeface="Segoe UI Light" panose="020B0502040204020203"/>
                <a:cs typeface="Segoe UI Light" panose="020B0502040204020203"/>
                <a:sym typeface="+mn-ea"/>
              </a:rPr>
              <a:t>Alphabetic,  digunakan utk negara-negara </a:t>
            </a:r>
            <a:r>
              <a:rPr sz="2000" dirty="0">
                <a:solidFill>
                  <a:srgbClr val="385622"/>
                </a:solidFill>
                <a:latin typeface="Segoe UI Light" panose="020B0502040204020203"/>
                <a:cs typeface="Segoe UI Light" panose="020B0502040204020203"/>
                <a:sym typeface="+mn-ea"/>
              </a:rPr>
              <a:t>yg  menggunakan </a:t>
            </a:r>
            <a:r>
              <a:rPr sz="2000" spc="-5" dirty="0">
                <a:solidFill>
                  <a:srgbClr val="385622"/>
                </a:solidFill>
                <a:latin typeface="Segoe UI Light" panose="020B0502040204020203"/>
                <a:cs typeface="Segoe UI Light" panose="020B0502040204020203"/>
                <a:sym typeface="+mn-ea"/>
              </a:rPr>
              <a:t>alphabetic berbeda dgn  alphabetic </a:t>
            </a:r>
            <a:r>
              <a:rPr sz="2000" dirty="0">
                <a:solidFill>
                  <a:srgbClr val="385622"/>
                </a:solidFill>
                <a:latin typeface="Segoe UI Light" panose="020B0502040204020203"/>
                <a:cs typeface="Segoe UI Light" panose="020B0502040204020203"/>
                <a:sym typeface="+mn-ea"/>
              </a:rPr>
              <a:t>yg </a:t>
            </a:r>
            <a:r>
              <a:rPr sz="2000" spc="-5" dirty="0">
                <a:solidFill>
                  <a:srgbClr val="385622"/>
                </a:solidFill>
                <a:latin typeface="Segoe UI Light" panose="020B0502040204020203"/>
                <a:cs typeface="Segoe UI Light" panose="020B0502040204020203"/>
                <a:sym typeface="+mn-ea"/>
              </a:rPr>
              <a:t>ada. </a:t>
            </a:r>
            <a:r>
              <a:rPr sz="2000" dirty="0">
                <a:solidFill>
                  <a:srgbClr val="385622"/>
                </a:solidFill>
                <a:latin typeface="Segoe UI Light" panose="020B0502040204020203"/>
                <a:cs typeface="Segoe UI Light" panose="020B0502040204020203"/>
                <a:sym typeface="+mn-ea"/>
              </a:rPr>
              <a:t>Misal : Arab, </a:t>
            </a:r>
            <a:r>
              <a:rPr sz="2000" spc="-5" dirty="0">
                <a:solidFill>
                  <a:srgbClr val="385622"/>
                </a:solidFill>
                <a:latin typeface="Segoe UI Light" panose="020B0502040204020203"/>
                <a:cs typeface="Segoe UI Light" panose="020B0502040204020203"/>
                <a:sym typeface="+mn-ea"/>
              </a:rPr>
              <a:t>Cina,  Rusia.</a:t>
            </a:r>
            <a:endParaRPr sz="2000">
              <a:latin typeface="Segoe UI Light" panose="020B0502040204020203"/>
              <a:cs typeface="Segoe UI Light" panose="020B0502040204020203"/>
            </a:endParaRPr>
          </a:p>
          <a:p>
            <a:pPr marL="252730" indent="0">
              <a:lnSpc>
                <a:spcPts val="2740"/>
              </a:lnSpc>
              <a:spcBef>
                <a:spcPts val="100"/>
              </a:spcBef>
              <a:buNone/>
            </a:pPr>
            <a:endParaRPr lang="en-US" sz="2000" b="1" dirty="0">
              <a:latin typeface="Segoe UI Light" panose="020B0502040204020203"/>
              <a:cs typeface="Segoe UI Light" panose="020B0502040204020203"/>
            </a:endParaRPr>
          </a:p>
        </p:txBody>
      </p:sp>
      <p:sp>
        <p:nvSpPr>
          <p:cNvPr id="5" name="object 4"/>
          <p:cNvSpPr/>
          <p:nvPr/>
        </p:nvSpPr>
        <p:spPr>
          <a:xfrm>
            <a:off x="5361305" y="4621530"/>
            <a:ext cx="6645910" cy="17957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1730</Words>
  <Application>Microsoft Office PowerPoint</Application>
  <PresentationFormat>Widescreen</PresentationFormat>
  <Paragraphs>220</Paragraphs>
  <Slides>40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Adobe Caslon Pro Bold</vt:lpstr>
      <vt:lpstr>Arial</vt:lpstr>
      <vt:lpstr>Calibri</vt:lpstr>
      <vt:lpstr>Calibri Light</vt:lpstr>
      <vt:lpstr>Lato</vt:lpstr>
      <vt:lpstr>Rockwell</vt:lpstr>
      <vt:lpstr>RomanT</vt:lpstr>
      <vt:lpstr>Segoe UI</vt:lpstr>
      <vt:lpstr>Segoe UI Emoji</vt:lpstr>
      <vt:lpstr>Segoe UI Light</vt:lpstr>
      <vt:lpstr>Wingdings</vt:lpstr>
      <vt:lpstr>Yu Gothic UI Light</vt:lpstr>
      <vt:lpstr>Office Theme</vt:lpstr>
      <vt:lpstr> Kelompok 3 PIRANTI INTERAKTIF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Pengaruh Piranti Interaktif</vt:lpstr>
      <vt:lpstr>Pengaruh Piranti Interaktif</vt:lpstr>
      <vt:lpstr>Berkomputer Secara Ergonomis</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w8</cp:lastModifiedBy>
  <cp:revision>52</cp:revision>
  <dcterms:created xsi:type="dcterms:W3CDTF">2019-09-22T08:58:00Z</dcterms:created>
  <dcterms:modified xsi:type="dcterms:W3CDTF">2019-09-22T19:20:47Z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