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263" r:id="rId3"/>
    <p:sldId id="262" r:id="rId4"/>
    <p:sldId id="266" r:id="rId5"/>
    <p:sldId id="268" r:id="rId6"/>
    <p:sldId id="270" r:id="rId7"/>
    <p:sldId id="271" r:id="rId8"/>
    <p:sldId id="267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E"/>
    <a:srgbClr val="0094DE"/>
    <a:srgbClr val="434F5A"/>
    <a:srgbClr val="007AB9"/>
    <a:srgbClr val="93429B"/>
    <a:srgbClr val="4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4" autoAdjust="0"/>
    <p:restoredTop sz="94660"/>
  </p:normalViewPr>
  <p:slideViewPr>
    <p:cSldViewPr snapToGrid="0">
      <p:cViewPr>
        <p:scale>
          <a:sx n="80" d="100"/>
          <a:sy n="80" d="100"/>
        </p:scale>
        <p:origin x="36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7A39C-19F7-4051-8FE8-414D4E39839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59656-D61E-42FF-91C0-52C810C8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9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CA9C-0B99-479E-A67C-4242E545ED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1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711EF0E-8C61-41DF-9610-47CA2522E0BB}"/>
              </a:ext>
            </a:extLst>
          </p:cNvPr>
          <p:cNvGrpSpPr/>
          <p:nvPr/>
        </p:nvGrpSpPr>
        <p:grpSpPr>
          <a:xfrm>
            <a:off x="4671924" y="-493"/>
            <a:ext cx="8220076" cy="4219576"/>
            <a:chOff x="1987550" y="1316038"/>
            <a:chExt cx="8220076" cy="4219576"/>
          </a:xfrm>
        </p:grpSpPr>
        <p:sp>
          <p:nvSpPr>
            <p:cNvPr id="3" name="Freeform 5">
              <a:extLst>
                <a:ext uri="{FF2B5EF4-FFF2-40B4-BE49-F238E27FC236}">
                  <a16:creationId xmlns="" xmlns:a16="http://schemas.microsoft.com/office/drawing/2014/main" id="{EAA130D3-EA77-4022-A1F7-87FD32C9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1436688"/>
              <a:ext cx="3173413" cy="3179763"/>
            </a:xfrm>
            <a:custGeom>
              <a:avLst/>
              <a:gdLst>
                <a:gd name="T0" fmla="*/ 1000 w 1999"/>
                <a:gd name="T1" fmla="*/ 2003 h 2003"/>
                <a:gd name="T2" fmla="*/ 0 w 1999"/>
                <a:gd name="T3" fmla="*/ 1002 h 2003"/>
                <a:gd name="T4" fmla="*/ 1000 w 1999"/>
                <a:gd name="T5" fmla="*/ 0 h 2003"/>
                <a:gd name="T6" fmla="*/ 1999 w 1999"/>
                <a:gd name="T7" fmla="*/ 1002 h 2003"/>
                <a:gd name="T8" fmla="*/ 1000 w 1999"/>
                <a:gd name="T9" fmla="*/ 2003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9" h="2003">
                  <a:moveTo>
                    <a:pt x="1000" y="2003"/>
                  </a:moveTo>
                  <a:lnTo>
                    <a:pt x="0" y="1002"/>
                  </a:lnTo>
                  <a:lnTo>
                    <a:pt x="1000" y="0"/>
                  </a:lnTo>
                  <a:lnTo>
                    <a:pt x="1999" y="1002"/>
                  </a:lnTo>
                  <a:lnTo>
                    <a:pt x="1000" y="2003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E845A94E-F155-458B-B94C-BCB80EE1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2940051"/>
              <a:ext cx="2363788" cy="2373313"/>
            </a:xfrm>
            <a:custGeom>
              <a:avLst/>
              <a:gdLst>
                <a:gd name="T0" fmla="*/ 742 w 1489"/>
                <a:gd name="T1" fmla="*/ 1495 h 1495"/>
                <a:gd name="T2" fmla="*/ 0 w 1489"/>
                <a:gd name="T3" fmla="*/ 748 h 1495"/>
                <a:gd name="T4" fmla="*/ 742 w 1489"/>
                <a:gd name="T5" fmla="*/ 0 h 1495"/>
                <a:gd name="T6" fmla="*/ 1489 w 1489"/>
                <a:gd name="T7" fmla="*/ 748 h 1495"/>
                <a:gd name="T8" fmla="*/ 742 w 1489"/>
                <a:gd name="T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9" h="1495">
                  <a:moveTo>
                    <a:pt x="742" y="1495"/>
                  </a:moveTo>
                  <a:lnTo>
                    <a:pt x="0" y="748"/>
                  </a:lnTo>
                  <a:lnTo>
                    <a:pt x="742" y="0"/>
                  </a:lnTo>
                  <a:lnTo>
                    <a:pt x="1489" y="748"/>
                  </a:lnTo>
                  <a:lnTo>
                    <a:pt x="742" y="149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655EFA0C-52E2-4011-95C8-B6DAE7402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3308351"/>
              <a:ext cx="2216150" cy="2227263"/>
            </a:xfrm>
            <a:custGeom>
              <a:avLst/>
              <a:gdLst>
                <a:gd name="T0" fmla="*/ 696 w 1396"/>
                <a:gd name="T1" fmla="*/ 1403 h 1403"/>
                <a:gd name="T2" fmla="*/ 0 w 1396"/>
                <a:gd name="T3" fmla="*/ 701 h 1403"/>
                <a:gd name="T4" fmla="*/ 696 w 1396"/>
                <a:gd name="T5" fmla="*/ 0 h 1403"/>
                <a:gd name="T6" fmla="*/ 1396 w 1396"/>
                <a:gd name="T7" fmla="*/ 701 h 1403"/>
                <a:gd name="T8" fmla="*/ 696 w 1396"/>
                <a:gd name="T9" fmla="*/ 1403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403">
                  <a:moveTo>
                    <a:pt x="696" y="1403"/>
                  </a:moveTo>
                  <a:lnTo>
                    <a:pt x="0" y="701"/>
                  </a:lnTo>
                  <a:lnTo>
                    <a:pt x="696" y="0"/>
                  </a:lnTo>
                  <a:lnTo>
                    <a:pt x="1396" y="701"/>
                  </a:lnTo>
                  <a:lnTo>
                    <a:pt x="696" y="140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3FCDB5CF-7EA0-4C24-A1C2-1FC349B4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2919413"/>
              <a:ext cx="2041525" cy="2038350"/>
            </a:xfrm>
            <a:custGeom>
              <a:avLst/>
              <a:gdLst>
                <a:gd name="T0" fmla="*/ 645 w 1286"/>
                <a:gd name="T1" fmla="*/ 1284 h 1284"/>
                <a:gd name="T2" fmla="*/ 0 w 1286"/>
                <a:gd name="T3" fmla="*/ 642 h 1284"/>
                <a:gd name="T4" fmla="*/ 645 w 1286"/>
                <a:gd name="T5" fmla="*/ 0 h 1284"/>
                <a:gd name="T6" fmla="*/ 1286 w 1286"/>
                <a:gd name="T7" fmla="*/ 642 h 1284"/>
                <a:gd name="T8" fmla="*/ 645 w 1286"/>
                <a:gd name="T9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1284">
                  <a:moveTo>
                    <a:pt x="645" y="1284"/>
                  </a:moveTo>
                  <a:lnTo>
                    <a:pt x="0" y="642"/>
                  </a:lnTo>
                  <a:lnTo>
                    <a:pt x="645" y="0"/>
                  </a:lnTo>
                  <a:lnTo>
                    <a:pt x="1286" y="642"/>
                  </a:lnTo>
                  <a:lnTo>
                    <a:pt x="645" y="1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20D27BFA-6833-4D88-ADFA-F1A2AF01A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200" y="1785938"/>
              <a:ext cx="1773238" cy="1778000"/>
            </a:xfrm>
            <a:custGeom>
              <a:avLst/>
              <a:gdLst>
                <a:gd name="T0" fmla="*/ 556 w 1117"/>
                <a:gd name="T1" fmla="*/ 1120 h 1120"/>
                <a:gd name="T2" fmla="*/ 0 w 1117"/>
                <a:gd name="T3" fmla="*/ 558 h 1120"/>
                <a:gd name="T4" fmla="*/ 556 w 1117"/>
                <a:gd name="T5" fmla="*/ 0 h 1120"/>
                <a:gd name="T6" fmla="*/ 1117 w 1117"/>
                <a:gd name="T7" fmla="*/ 558 h 1120"/>
                <a:gd name="T8" fmla="*/ 556 w 1117"/>
                <a:gd name="T9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120">
                  <a:moveTo>
                    <a:pt x="556" y="1120"/>
                  </a:moveTo>
                  <a:lnTo>
                    <a:pt x="0" y="558"/>
                  </a:lnTo>
                  <a:lnTo>
                    <a:pt x="556" y="0"/>
                  </a:lnTo>
                  <a:lnTo>
                    <a:pt x="1117" y="558"/>
                  </a:lnTo>
                  <a:lnTo>
                    <a:pt x="556" y="112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30F9F279-6B61-44D6-B9D4-A660F691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1417638"/>
              <a:ext cx="1400175" cy="1393825"/>
            </a:xfrm>
            <a:custGeom>
              <a:avLst/>
              <a:gdLst>
                <a:gd name="T0" fmla="*/ 439 w 882"/>
                <a:gd name="T1" fmla="*/ 878 h 878"/>
                <a:gd name="T2" fmla="*/ 0 w 882"/>
                <a:gd name="T3" fmla="*/ 439 h 878"/>
                <a:gd name="T4" fmla="*/ 439 w 882"/>
                <a:gd name="T5" fmla="*/ 0 h 878"/>
                <a:gd name="T6" fmla="*/ 882 w 882"/>
                <a:gd name="T7" fmla="*/ 439 h 878"/>
                <a:gd name="T8" fmla="*/ 439 w 882"/>
                <a:gd name="T9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878">
                  <a:moveTo>
                    <a:pt x="439" y="878"/>
                  </a:moveTo>
                  <a:lnTo>
                    <a:pt x="0" y="439"/>
                  </a:lnTo>
                  <a:lnTo>
                    <a:pt x="439" y="0"/>
                  </a:lnTo>
                  <a:lnTo>
                    <a:pt x="882" y="439"/>
                  </a:lnTo>
                  <a:lnTo>
                    <a:pt x="439" y="87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A863664D-749D-4531-9FBF-30D19AFF9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692276"/>
              <a:ext cx="2430463" cy="2435225"/>
            </a:xfrm>
            <a:custGeom>
              <a:avLst/>
              <a:gdLst>
                <a:gd name="T0" fmla="*/ 763 w 1531"/>
                <a:gd name="T1" fmla="*/ 1534 h 1534"/>
                <a:gd name="T2" fmla="*/ 0 w 1531"/>
                <a:gd name="T3" fmla="*/ 765 h 1534"/>
                <a:gd name="T4" fmla="*/ 763 w 1531"/>
                <a:gd name="T5" fmla="*/ 0 h 1534"/>
                <a:gd name="T6" fmla="*/ 1531 w 1531"/>
                <a:gd name="T7" fmla="*/ 765 h 1534"/>
                <a:gd name="T8" fmla="*/ 763 w 1531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1" h="1534">
                  <a:moveTo>
                    <a:pt x="763" y="1534"/>
                  </a:moveTo>
                  <a:lnTo>
                    <a:pt x="0" y="765"/>
                  </a:lnTo>
                  <a:lnTo>
                    <a:pt x="763" y="0"/>
                  </a:lnTo>
                  <a:lnTo>
                    <a:pt x="1531" y="765"/>
                  </a:lnTo>
                  <a:lnTo>
                    <a:pt x="763" y="1534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A795BAB2-F71C-44A5-8E10-18FADFDD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2932113"/>
              <a:ext cx="1533525" cy="1536700"/>
            </a:xfrm>
            <a:custGeom>
              <a:avLst/>
              <a:gdLst>
                <a:gd name="T0" fmla="*/ 481 w 966"/>
                <a:gd name="T1" fmla="*/ 968 h 968"/>
                <a:gd name="T2" fmla="*/ 0 w 966"/>
                <a:gd name="T3" fmla="*/ 482 h 968"/>
                <a:gd name="T4" fmla="*/ 481 w 966"/>
                <a:gd name="T5" fmla="*/ 0 h 968"/>
                <a:gd name="T6" fmla="*/ 966 w 966"/>
                <a:gd name="T7" fmla="*/ 482 h 968"/>
                <a:gd name="T8" fmla="*/ 481 w 966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8">
                  <a:moveTo>
                    <a:pt x="481" y="968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DD14271C-F305-42F9-BD0A-9A36DD089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604963"/>
              <a:ext cx="1533525" cy="1535113"/>
            </a:xfrm>
            <a:custGeom>
              <a:avLst/>
              <a:gdLst>
                <a:gd name="T0" fmla="*/ 481 w 966"/>
                <a:gd name="T1" fmla="*/ 967 h 967"/>
                <a:gd name="T2" fmla="*/ 0 w 966"/>
                <a:gd name="T3" fmla="*/ 482 h 967"/>
                <a:gd name="T4" fmla="*/ 481 w 966"/>
                <a:gd name="T5" fmla="*/ 0 h 967"/>
                <a:gd name="T6" fmla="*/ 966 w 966"/>
                <a:gd name="T7" fmla="*/ 482 h 967"/>
                <a:gd name="T8" fmla="*/ 481 w 966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7">
                  <a:moveTo>
                    <a:pt x="481" y="967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7"/>
                  </a:lnTo>
                  <a:close/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A7F7A043-5B3E-433C-9B0A-735FD95C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2268538"/>
              <a:ext cx="1706563" cy="1711325"/>
            </a:xfrm>
            <a:custGeom>
              <a:avLst/>
              <a:gdLst>
                <a:gd name="T0" fmla="*/ 536 w 1075"/>
                <a:gd name="T1" fmla="*/ 1078 h 1078"/>
                <a:gd name="T2" fmla="*/ 0 w 1075"/>
                <a:gd name="T3" fmla="*/ 537 h 1078"/>
                <a:gd name="T4" fmla="*/ 536 w 1075"/>
                <a:gd name="T5" fmla="*/ 0 h 1078"/>
                <a:gd name="T6" fmla="*/ 1075 w 1075"/>
                <a:gd name="T7" fmla="*/ 537 h 1078"/>
                <a:gd name="T8" fmla="*/ 536 w 1075"/>
                <a:gd name="T9" fmla="*/ 1078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78">
                  <a:moveTo>
                    <a:pt x="536" y="1078"/>
                  </a:moveTo>
                  <a:lnTo>
                    <a:pt x="0" y="537"/>
                  </a:lnTo>
                  <a:lnTo>
                    <a:pt x="536" y="0"/>
                  </a:lnTo>
                  <a:lnTo>
                    <a:pt x="1075" y="537"/>
                  </a:lnTo>
                  <a:lnTo>
                    <a:pt x="536" y="1078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A2A177E2-7517-4DEE-848A-76B9FF2E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500" y="2114551"/>
              <a:ext cx="2101850" cy="2098675"/>
            </a:xfrm>
            <a:custGeom>
              <a:avLst/>
              <a:gdLst>
                <a:gd name="T0" fmla="*/ 662 w 1324"/>
                <a:gd name="T1" fmla="*/ 1322 h 1322"/>
                <a:gd name="T2" fmla="*/ 0 w 1324"/>
                <a:gd name="T3" fmla="*/ 663 h 1322"/>
                <a:gd name="T4" fmla="*/ 662 w 1324"/>
                <a:gd name="T5" fmla="*/ 0 h 1322"/>
                <a:gd name="T6" fmla="*/ 1324 w 1324"/>
                <a:gd name="T7" fmla="*/ 663 h 1322"/>
                <a:gd name="T8" fmla="*/ 662 w 1324"/>
                <a:gd name="T9" fmla="*/ 1322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4" h="1322">
                  <a:moveTo>
                    <a:pt x="662" y="1322"/>
                  </a:moveTo>
                  <a:lnTo>
                    <a:pt x="0" y="663"/>
                  </a:lnTo>
                  <a:lnTo>
                    <a:pt x="662" y="0"/>
                  </a:lnTo>
                  <a:lnTo>
                    <a:pt x="1324" y="663"/>
                  </a:lnTo>
                  <a:lnTo>
                    <a:pt x="662" y="1322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8A4CAEA4-5D40-4A07-B128-A419904A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3254376"/>
              <a:ext cx="1171575" cy="1166813"/>
            </a:xfrm>
            <a:custGeom>
              <a:avLst/>
              <a:gdLst>
                <a:gd name="T0" fmla="*/ 371 w 738"/>
                <a:gd name="T1" fmla="*/ 735 h 735"/>
                <a:gd name="T2" fmla="*/ 0 w 738"/>
                <a:gd name="T3" fmla="*/ 368 h 735"/>
                <a:gd name="T4" fmla="*/ 371 w 738"/>
                <a:gd name="T5" fmla="*/ 0 h 735"/>
                <a:gd name="T6" fmla="*/ 738 w 738"/>
                <a:gd name="T7" fmla="*/ 368 h 735"/>
                <a:gd name="T8" fmla="*/ 371 w 738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735">
                  <a:moveTo>
                    <a:pt x="371" y="735"/>
                  </a:moveTo>
                  <a:lnTo>
                    <a:pt x="0" y="368"/>
                  </a:lnTo>
                  <a:lnTo>
                    <a:pt x="371" y="0"/>
                  </a:lnTo>
                  <a:lnTo>
                    <a:pt x="738" y="368"/>
                  </a:lnTo>
                  <a:lnTo>
                    <a:pt x="371" y="735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4747BD7C-C214-421C-BAFB-96A16ADFF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1779588"/>
              <a:ext cx="669925" cy="669925"/>
            </a:xfrm>
            <a:custGeom>
              <a:avLst/>
              <a:gdLst>
                <a:gd name="T0" fmla="*/ 211 w 422"/>
                <a:gd name="T1" fmla="*/ 422 h 422"/>
                <a:gd name="T2" fmla="*/ 0 w 422"/>
                <a:gd name="T3" fmla="*/ 211 h 422"/>
                <a:gd name="T4" fmla="*/ 211 w 422"/>
                <a:gd name="T5" fmla="*/ 0 h 422"/>
                <a:gd name="T6" fmla="*/ 422 w 422"/>
                <a:gd name="T7" fmla="*/ 211 h 422"/>
                <a:gd name="T8" fmla="*/ 211 w 422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211" y="422"/>
                  </a:moveTo>
                  <a:lnTo>
                    <a:pt x="0" y="211"/>
                  </a:lnTo>
                  <a:lnTo>
                    <a:pt x="211" y="0"/>
                  </a:lnTo>
                  <a:lnTo>
                    <a:pt x="422" y="211"/>
                  </a:lnTo>
                  <a:lnTo>
                    <a:pt x="211" y="422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19615238-DA48-4896-87EE-B88C74B5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444626"/>
              <a:ext cx="395288" cy="401638"/>
            </a:xfrm>
            <a:custGeom>
              <a:avLst/>
              <a:gdLst>
                <a:gd name="T0" fmla="*/ 127 w 249"/>
                <a:gd name="T1" fmla="*/ 253 h 253"/>
                <a:gd name="T2" fmla="*/ 0 w 249"/>
                <a:gd name="T3" fmla="*/ 126 h 253"/>
                <a:gd name="T4" fmla="*/ 127 w 249"/>
                <a:gd name="T5" fmla="*/ 0 h 253"/>
                <a:gd name="T6" fmla="*/ 249 w 249"/>
                <a:gd name="T7" fmla="*/ 126 h 253"/>
                <a:gd name="T8" fmla="*/ 127 w 249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3">
                  <a:moveTo>
                    <a:pt x="127" y="253"/>
                  </a:moveTo>
                  <a:lnTo>
                    <a:pt x="0" y="126"/>
                  </a:lnTo>
                  <a:lnTo>
                    <a:pt x="127" y="0"/>
                  </a:lnTo>
                  <a:lnTo>
                    <a:pt x="249" y="126"/>
                  </a:lnTo>
                  <a:lnTo>
                    <a:pt x="127" y="25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490A8F50-6E73-4B67-B0E7-79198172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3824288"/>
              <a:ext cx="395288" cy="403225"/>
            </a:xfrm>
            <a:custGeom>
              <a:avLst/>
              <a:gdLst>
                <a:gd name="T0" fmla="*/ 127 w 249"/>
                <a:gd name="T1" fmla="*/ 254 h 254"/>
                <a:gd name="T2" fmla="*/ 0 w 249"/>
                <a:gd name="T3" fmla="*/ 127 h 254"/>
                <a:gd name="T4" fmla="*/ 127 w 249"/>
                <a:gd name="T5" fmla="*/ 0 h 254"/>
                <a:gd name="T6" fmla="*/ 249 w 249"/>
                <a:gd name="T7" fmla="*/ 127 h 254"/>
                <a:gd name="T8" fmla="*/ 127 w 249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4">
                  <a:moveTo>
                    <a:pt x="127" y="254"/>
                  </a:moveTo>
                  <a:lnTo>
                    <a:pt x="0" y="127"/>
                  </a:lnTo>
                  <a:lnTo>
                    <a:pt x="127" y="0"/>
                  </a:lnTo>
                  <a:lnTo>
                    <a:pt x="249" y="127"/>
                  </a:lnTo>
                  <a:lnTo>
                    <a:pt x="127" y="254"/>
                  </a:lnTo>
                  <a:close/>
                </a:path>
              </a:pathLst>
            </a:custGeom>
            <a:solidFill>
              <a:schemeClr val="accent5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6395CFEA-2566-4DF7-BC7F-9C4B56CE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3784601"/>
              <a:ext cx="742950" cy="744538"/>
            </a:xfrm>
            <a:custGeom>
              <a:avLst/>
              <a:gdLst>
                <a:gd name="T0" fmla="*/ 236 w 468"/>
                <a:gd name="T1" fmla="*/ 469 h 469"/>
                <a:gd name="T2" fmla="*/ 0 w 468"/>
                <a:gd name="T3" fmla="*/ 232 h 469"/>
                <a:gd name="T4" fmla="*/ 236 w 468"/>
                <a:gd name="T5" fmla="*/ 0 h 469"/>
                <a:gd name="T6" fmla="*/ 468 w 468"/>
                <a:gd name="T7" fmla="*/ 232 h 469"/>
                <a:gd name="T8" fmla="*/ 236 w 468"/>
                <a:gd name="T9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69">
                  <a:moveTo>
                    <a:pt x="236" y="469"/>
                  </a:moveTo>
                  <a:lnTo>
                    <a:pt x="0" y="232"/>
                  </a:lnTo>
                  <a:lnTo>
                    <a:pt x="236" y="0"/>
                  </a:lnTo>
                  <a:lnTo>
                    <a:pt x="468" y="232"/>
                  </a:lnTo>
                  <a:lnTo>
                    <a:pt x="236" y="469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E05FAC34-6B44-42CC-ABE3-E3B8B91E1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400" y="1316038"/>
              <a:ext cx="3400425" cy="3408363"/>
            </a:xfrm>
            <a:custGeom>
              <a:avLst/>
              <a:gdLst>
                <a:gd name="T0" fmla="*/ 1071 w 2142"/>
                <a:gd name="T1" fmla="*/ 2147 h 2147"/>
                <a:gd name="T2" fmla="*/ 0 w 2142"/>
                <a:gd name="T3" fmla="*/ 1073 h 2147"/>
                <a:gd name="T4" fmla="*/ 1071 w 2142"/>
                <a:gd name="T5" fmla="*/ 0 h 2147"/>
                <a:gd name="T6" fmla="*/ 2142 w 2142"/>
                <a:gd name="T7" fmla="*/ 1073 h 2147"/>
                <a:gd name="T8" fmla="*/ 1071 w 2142"/>
                <a:gd name="T9" fmla="*/ 2147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147">
                  <a:moveTo>
                    <a:pt x="1071" y="2147"/>
                  </a:moveTo>
                  <a:lnTo>
                    <a:pt x="0" y="1073"/>
                  </a:lnTo>
                  <a:lnTo>
                    <a:pt x="1071" y="0"/>
                  </a:lnTo>
                  <a:lnTo>
                    <a:pt x="2142" y="1073"/>
                  </a:lnTo>
                  <a:lnTo>
                    <a:pt x="1071" y="2147"/>
                  </a:ln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E5A0D50-BD01-48CF-9E1E-6EBE3CFE0757}"/>
              </a:ext>
            </a:extLst>
          </p:cNvPr>
          <p:cNvSpPr txBox="1"/>
          <p:nvPr/>
        </p:nvSpPr>
        <p:spPr>
          <a:xfrm>
            <a:off x="591220" y="3586936"/>
            <a:ext cx="7058855" cy="99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i="1" dirty="0" smtClean="0">
                <a:solidFill>
                  <a:schemeClr val="accent1"/>
                </a:solidFill>
              </a:rPr>
              <a:t>UI and UX Design 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serta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Evaluasi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044389F-BF9A-4674-ACED-09048CEF1C19}"/>
              </a:ext>
            </a:extLst>
          </p:cNvPr>
          <p:cNvSpPr/>
          <p:nvPr/>
        </p:nvSpPr>
        <p:spPr>
          <a:xfrm>
            <a:off x="591220" y="4705713"/>
            <a:ext cx="520366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Putra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Bagaspati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Rohadi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(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123180140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Muhammad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(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123180149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Dhiani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Kurnia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Sari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(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123180170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Ashari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Widodo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(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123180173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="" xmlns:a16="http://schemas.microsoft.com/office/drawing/2014/main" id="{C82DC344-D1C5-4069-9B99-8CBF2CAF4D0B}"/>
              </a:ext>
            </a:extLst>
          </p:cNvPr>
          <p:cNvSpPr/>
          <p:nvPr/>
        </p:nvSpPr>
        <p:spPr>
          <a:xfrm rot="5400000">
            <a:off x="-164359" y="4853937"/>
            <a:ext cx="831742" cy="5030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730154" y="2356339"/>
            <a:ext cx="1828800" cy="1554480"/>
            <a:chOff x="9730154" y="2356339"/>
            <a:chExt cx="1828800" cy="155448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" name="Oval 4"/>
            <p:cNvSpPr/>
            <p:nvPr/>
          </p:nvSpPr>
          <p:spPr>
            <a:xfrm>
              <a:off x="9730154" y="2356339"/>
              <a:ext cx="1554480" cy="15544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Susun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010314" y="2859259"/>
              <a:ext cx="548640" cy="5486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6830" y="2356339"/>
            <a:ext cx="2696309" cy="1554480"/>
            <a:chOff x="726830" y="2356339"/>
            <a:chExt cx="2696309" cy="155448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" name="Oval 1"/>
            <p:cNvSpPr/>
            <p:nvPr/>
          </p:nvSpPr>
          <p:spPr>
            <a:xfrm>
              <a:off x="726830" y="2356339"/>
              <a:ext cx="1554480" cy="15544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Definisi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06990" y="2859259"/>
              <a:ext cx="548640" cy="5486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6647" y="3133579"/>
              <a:ext cx="656492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727938" y="2356339"/>
            <a:ext cx="2696309" cy="1554480"/>
            <a:chOff x="3727938" y="2356339"/>
            <a:chExt cx="2696309" cy="155448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" name="Oval 2"/>
            <p:cNvSpPr/>
            <p:nvPr/>
          </p:nvSpPr>
          <p:spPr>
            <a:xfrm>
              <a:off x="3727938" y="2356339"/>
              <a:ext cx="1554480" cy="15544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Keperluan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008098" y="2859259"/>
              <a:ext cx="548640" cy="5486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67755" y="3133579"/>
              <a:ext cx="656492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729046" y="2356339"/>
            <a:ext cx="2696309" cy="1554480"/>
            <a:chOff x="6729046" y="2356339"/>
            <a:chExt cx="2696309" cy="155448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6729046" y="2356339"/>
              <a:ext cx="1554480" cy="15544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Heuristics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009206" y="2859259"/>
              <a:ext cx="548640" cy="5486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768863" y="3133579"/>
              <a:ext cx="656492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97876" y="4722971"/>
            <a:ext cx="10914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3139" y="650401"/>
            <a:ext cx="5998740" cy="1263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endParaRPr 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873" y="421520"/>
            <a:ext cx="10344952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Step 1: </a:t>
            </a:r>
            <a:r>
              <a:rPr lang="en-US" sz="2400" dirty="0" err="1"/>
              <a:t>Definisikan</a:t>
            </a:r>
            <a:r>
              <a:rPr lang="en-US" sz="2400" dirty="0"/>
              <a:t> </a:t>
            </a:r>
            <a:r>
              <a:rPr lang="en-US" sz="2400" dirty="0" err="1"/>
              <a:t>Batasan</a:t>
            </a:r>
            <a:r>
              <a:rPr lang="en-US" sz="2400" dirty="0"/>
              <a:t> </a:t>
            </a:r>
            <a:r>
              <a:rPr lang="en-US" sz="2400" dirty="0" err="1" smtClean="0"/>
              <a:t>Masalah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.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menyeluruh</a:t>
            </a:r>
            <a:r>
              <a:rPr lang="en-US" sz="2400" dirty="0"/>
              <a:t>?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, </a:t>
            </a:r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tentu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dibataskan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kegunaan</a:t>
            </a:r>
            <a:r>
              <a:rPr lang="en-US" sz="2400" dirty="0"/>
              <a:t> (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registrasi</a:t>
            </a:r>
            <a:r>
              <a:rPr lang="en-US" sz="2400" dirty="0"/>
              <a:t>, checkout, </a:t>
            </a:r>
            <a:r>
              <a:rPr lang="en-US" sz="2400" dirty="0" err="1"/>
              <a:t>dsb</a:t>
            </a:r>
            <a:r>
              <a:rPr lang="en-US" sz="2400" dirty="0" smtClean="0"/>
              <a:t>.).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89723" y="3183770"/>
            <a:ext cx="11373652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Step 2: </a:t>
            </a:r>
            <a:r>
              <a:rPr lang="en-US" sz="2400" dirty="0" err="1"/>
              <a:t>Kenali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smtClean="0"/>
              <a:t>User</a:t>
            </a:r>
          </a:p>
          <a:p>
            <a:endParaRPr lang="en-US" sz="2400" dirty="0"/>
          </a:p>
          <a:p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proses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ramah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user.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tujuan</a:t>
            </a:r>
            <a:r>
              <a:rPr lang="en-US" sz="2400" dirty="0"/>
              <a:t> user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 —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user </a:t>
            </a:r>
            <a:r>
              <a:rPr lang="en-US" sz="2400" dirty="0" err="1"/>
              <a:t>harapkan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?</a:t>
            </a:r>
          </a:p>
          <a:p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user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interview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user. </a:t>
            </a:r>
            <a:r>
              <a:rPr lang="en-US" sz="2400" dirty="0" err="1"/>
              <a:t>Pertimbangkan</a:t>
            </a:r>
            <a:r>
              <a:rPr lang="en-US" sz="2400" dirty="0"/>
              <a:t> </a:t>
            </a:r>
            <a:r>
              <a:rPr lang="en-US" sz="2400" dirty="0" err="1"/>
              <a:t>faktor-faktor</a:t>
            </a:r>
            <a:r>
              <a:rPr lang="en-US" sz="2400" dirty="0"/>
              <a:t> yang </a:t>
            </a:r>
            <a:r>
              <a:rPr lang="en-US" sz="2400" dirty="0" err="1"/>
              <a:t>mempengaruhi</a:t>
            </a:r>
            <a:r>
              <a:rPr lang="en-US" sz="2400" dirty="0"/>
              <a:t> </a:t>
            </a:r>
            <a:r>
              <a:rPr lang="en-US" sz="2400" dirty="0" err="1"/>
              <a:t>motivasi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user, 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demografis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usia</a:t>
            </a:r>
            <a:r>
              <a:rPr lang="en-US" sz="2400" dirty="0"/>
              <a:t>. </a:t>
            </a:r>
            <a:r>
              <a:rPr lang="en-US" sz="2400" dirty="0" err="1"/>
              <a:t>Tanpa</a:t>
            </a:r>
            <a:r>
              <a:rPr lang="en-US" sz="2400" dirty="0"/>
              <a:t> User Research,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berasumsi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user yang </a:t>
            </a:r>
            <a:r>
              <a:rPr lang="en-US" sz="2400" dirty="0" err="1"/>
              <a:t>sesungguhnya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75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180" y="3564770"/>
            <a:ext cx="11185321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Step 4: </a:t>
            </a:r>
            <a:r>
              <a:rPr lang="en-US" sz="2400" dirty="0" err="1"/>
              <a:t>Susun</a:t>
            </a:r>
            <a:r>
              <a:rPr lang="en-US" sz="2400" dirty="0"/>
              <a:t> </a:t>
            </a: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 smtClean="0"/>
              <a:t>Evaluasi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Bersama</a:t>
            </a:r>
            <a:r>
              <a:rPr lang="en-US" sz="2400" dirty="0"/>
              <a:t> para evaluator, </a:t>
            </a:r>
            <a:r>
              <a:rPr lang="en-US" sz="2400" dirty="0" err="1"/>
              <a:t>diskusikan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sejauh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ditinjau</a:t>
            </a:r>
            <a:r>
              <a:rPr lang="en-US" sz="2400" dirty="0"/>
              <a:t>. </a:t>
            </a:r>
            <a:r>
              <a:rPr lang="en-US" sz="2400" dirty="0" err="1"/>
              <a:t>Masalah-masalah</a:t>
            </a:r>
            <a:r>
              <a:rPr lang="en-US" sz="2400" dirty="0"/>
              <a:t> yang </a:t>
            </a:r>
            <a:r>
              <a:rPr lang="en-US" sz="2400" dirty="0" err="1"/>
              <a:t>dilaporkan</a:t>
            </a:r>
            <a:r>
              <a:rPr lang="en-US" sz="2400" dirty="0"/>
              <a:t> </a:t>
            </a:r>
            <a:r>
              <a:rPr lang="en-US" sz="2400" dirty="0" err="1"/>
              <a:t>nantinya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severity (</a:t>
            </a:r>
            <a:r>
              <a:rPr lang="en-US" sz="2400" dirty="0" err="1"/>
              <a:t>keparahan</a:t>
            </a:r>
            <a:r>
              <a:rPr lang="en-US" sz="2400" dirty="0"/>
              <a:t>). Tingkat </a:t>
            </a:r>
            <a:r>
              <a:rPr lang="en-US" sz="2400" dirty="0" err="1"/>
              <a:t>keseriusan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0 </a:t>
            </a:r>
            <a:r>
              <a:rPr lang="en-US" sz="2400" dirty="0" err="1"/>
              <a:t>sampai</a:t>
            </a:r>
            <a:r>
              <a:rPr lang="en-US" sz="2400" dirty="0"/>
              <a:t> 4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bermasalah</a:t>
            </a:r>
            <a:r>
              <a:rPr lang="en-US" sz="2400" dirty="0"/>
              <a:t> s/d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parah</a:t>
            </a:r>
            <a:r>
              <a:rPr lang="en-US" sz="2400" dirty="0"/>
              <a:t>). </a:t>
            </a:r>
            <a:r>
              <a:rPr lang="en-US" sz="2400" dirty="0" err="1"/>
              <a:t>Nantinya</a:t>
            </a:r>
            <a:r>
              <a:rPr lang="en-US" sz="2400" dirty="0"/>
              <a:t>, </a:t>
            </a:r>
            <a:r>
              <a:rPr lang="en-US" sz="2400" dirty="0" err="1"/>
              <a:t>nilai</a:t>
            </a:r>
            <a:r>
              <a:rPr lang="en-US" sz="2400" dirty="0"/>
              <a:t> severity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team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menyusun</a:t>
            </a:r>
            <a:r>
              <a:rPr lang="en-US" sz="2400" dirty="0"/>
              <a:t> backlog,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 Serta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akhirnya</a:t>
            </a:r>
            <a:r>
              <a:rPr lang="en-US" sz="2400" dirty="0" smtClean="0"/>
              <a:t> </a:t>
            </a:r>
            <a:r>
              <a:rPr lang="en-US" sz="2400" dirty="0" err="1" smtClean="0"/>
              <a:t>meringkas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smtClean="0"/>
              <a:t>evaluasi.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38150" y="732294"/>
            <a:ext cx="11182351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Step 3: </a:t>
            </a:r>
            <a:r>
              <a:rPr lang="en-US" sz="2400" dirty="0" err="1"/>
              <a:t>Tentukan</a:t>
            </a:r>
            <a:r>
              <a:rPr lang="en-US" sz="2400" dirty="0"/>
              <a:t> Heuristics yang </a:t>
            </a:r>
            <a:r>
              <a:rPr lang="en-US" sz="2400" dirty="0" err="1"/>
              <a:t>Digunakan</a:t>
            </a:r>
            <a:endParaRPr lang="en-US" sz="2400" dirty="0"/>
          </a:p>
          <a:p>
            <a:r>
              <a:rPr lang="en-US" sz="2400" dirty="0" err="1"/>
              <a:t>Jabarkan</a:t>
            </a:r>
            <a:r>
              <a:rPr lang="en-US" sz="2400" dirty="0"/>
              <a:t> </a:t>
            </a:r>
            <a:r>
              <a:rPr lang="en-US" sz="2400" dirty="0" err="1"/>
              <a:t>prinsip-prinsip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tolak</a:t>
            </a:r>
            <a:r>
              <a:rPr lang="en-US" sz="2400" dirty="0"/>
              <a:t> </a:t>
            </a:r>
            <a:r>
              <a:rPr lang="en-US" sz="2400" dirty="0" err="1"/>
              <a:t>ukur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para evaluator. </a:t>
            </a:r>
            <a:r>
              <a:rPr lang="en-US" sz="2400" dirty="0" err="1"/>
              <a:t>Kesepuluh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heuristics yang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Nielsen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di </a:t>
            </a:r>
            <a:r>
              <a:rPr lang="en-US" sz="2400" dirty="0" err="1"/>
              <a:t>sini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para evaluator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mandiri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lain.</a:t>
            </a:r>
          </a:p>
          <a:p>
            <a:pPr algn="just"/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711EF0E-8C61-41DF-9610-47CA2522E0BB}"/>
              </a:ext>
            </a:extLst>
          </p:cNvPr>
          <p:cNvGrpSpPr/>
          <p:nvPr/>
        </p:nvGrpSpPr>
        <p:grpSpPr>
          <a:xfrm>
            <a:off x="4671924" y="-493"/>
            <a:ext cx="8220076" cy="4219576"/>
            <a:chOff x="1987550" y="1316038"/>
            <a:chExt cx="8220076" cy="4219576"/>
          </a:xfrm>
        </p:grpSpPr>
        <p:sp>
          <p:nvSpPr>
            <p:cNvPr id="3" name="Freeform 5">
              <a:extLst>
                <a:ext uri="{FF2B5EF4-FFF2-40B4-BE49-F238E27FC236}">
                  <a16:creationId xmlns="" xmlns:a16="http://schemas.microsoft.com/office/drawing/2014/main" id="{EAA130D3-EA77-4022-A1F7-87FD32C9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1436688"/>
              <a:ext cx="3173413" cy="3179763"/>
            </a:xfrm>
            <a:custGeom>
              <a:avLst/>
              <a:gdLst>
                <a:gd name="T0" fmla="*/ 1000 w 1999"/>
                <a:gd name="T1" fmla="*/ 2003 h 2003"/>
                <a:gd name="T2" fmla="*/ 0 w 1999"/>
                <a:gd name="T3" fmla="*/ 1002 h 2003"/>
                <a:gd name="T4" fmla="*/ 1000 w 1999"/>
                <a:gd name="T5" fmla="*/ 0 h 2003"/>
                <a:gd name="T6" fmla="*/ 1999 w 1999"/>
                <a:gd name="T7" fmla="*/ 1002 h 2003"/>
                <a:gd name="T8" fmla="*/ 1000 w 1999"/>
                <a:gd name="T9" fmla="*/ 2003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9" h="2003">
                  <a:moveTo>
                    <a:pt x="1000" y="2003"/>
                  </a:moveTo>
                  <a:lnTo>
                    <a:pt x="0" y="1002"/>
                  </a:lnTo>
                  <a:lnTo>
                    <a:pt x="1000" y="0"/>
                  </a:lnTo>
                  <a:lnTo>
                    <a:pt x="1999" y="1002"/>
                  </a:lnTo>
                  <a:lnTo>
                    <a:pt x="1000" y="2003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E845A94E-F155-458B-B94C-BCB80EE1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2940051"/>
              <a:ext cx="2363788" cy="2373313"/>
            </a:xfrm>
            <a:custGeom>
              <a:avLst/>
              <a:gdLst>
                <a:gd name="T0" fmla="*/ 742 w 1489"/>
                <a:gd name="T1" fmla="*/ 1495 h 1495"/>
                <a:gd name="T2" fmla="*/ 0 w 1489"/>
                <a:gd name="T3" fmla="*/ 748 h 1495"/>
                <a:gd name="T4" fmla="*/ 742 w 1489"/>
                <a:gd name="T5" fmla="*/ 0 h 1495"/>
                <a:gd name="T6" fmla="*/ 1489 w 1489"/>
                <a:gd name="T7" fmla="*/ 748 h 1495"/>
                <a:gd name="T8" fmla="*/ 742 w 1489"/>
                <a:gd name="T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9" h="1495">
                  <a:moveTo>
                    <a:pt x="742" y="1495"/>
                  </a:moveTo>
                  <a:lnTo>
                    <a:pt x="0" y="748"/>
                  </a:lnTo>
                  <a:lnTo>
                    <a:pt x="742" y="0"/>
                  </a:lnTo>
                  <a:lnTo>
                    <a:pt x="1489" y="748"/>
                  </a:lnTo>
                  <a:lnTo>
                    <a:pt x="742" y="149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655EFA0C-52E2-4011-95C8-B6DAE7402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3308351"/>
              <a:ext cx="2216150" cy="2227263"/>
            </a:xfrm>
            <a:custGeom>
              <a:avLst/>
              <a:gdLst>
                <a:gd name="T0" fmla="*/ 696 w 1396"/>
                <a:gd name="T1" fmla="*/ 1403 h 1403"/>
                <a:gd name="T2" fmla="*/ 0 w 1396"/>
                <a:gd name="T3" fmla="*/ 701 h 1403"/>
                <a:gd name="T4" fmla="*/ 696 w 1396"/>
                <a:gd name="T5" fmla="*/ 0 h 1403"/>
                <a:gd name="T6" fmla="*/ 1396 w 1396"/>
                <a:gd name="T7" fmla="*/ 701 h 1403"/>
                <a:gd name="T8" fmla="*/ 696 w 1396"/>
                <a:gd name="T9" fmla="*/ 1403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403">
                  <a:moveTo>
                    <a:pt x="696" y="1403"/>
                  </a:moveTo>
                  <a:lnTo>
                    <a:pt x="0" y="701"/>
                  </a:lnTo>
                  <a:lnTo>
                    <a:pt x="696" y="0"/>
                  </a:lnTo>
                  <a:lnTo>
                    <a:pt x="1396" y="701"/>
                  </a:lnTo>
                  <a:lnTo>
                    <a:pt x="696" y="140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3FCDB5CF-7EA0-4C24-A1C2-1FC349B4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2919413"/>
              <a:ext cx="2041525" cy="2038350"/>
            </a:xfrm>
            <a:custGeom>
              <a:avLst/>
              <a:gdLst>
                <a:gd name="T0" fmla="*/ 645 w 1286"/>
                <a:gd name="T1" fmla="*/ 1284 h 1284"/>
                <a:gd name="T2" fmla="*/ 0 w 1286"/>
                <a:gd name="T3" fmla="*/ 642 h 1284"/>
                <a:gd name="T4" fmla="*/ 645 w 1286"/>
                <a:gd name="T5" fmla="*/ 0 h 1284"/>
                <a:gd name="T6" fmla="*/ 1286 w 1286"/>
                <a:gd name="T7" fmla="*/ 642 h 1284"/>
                <a:gd name="T8" fmla="*/ 645 w 1286"/>
                <a:gd name="T9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1284">
                  <a:moveTo>
                    <a:pt x="645" y="1284"/>
                  </a:moveTo>
                  <a:lnTo>
                    <a:pt x="0" y="642"/>
                  </a:lnTo>
                  <a:lnTo>
                    <a:pt x="645" y="0"/>
                  </a:lnTo>
                  <a:lnTo>
                    <a:pt x="1286" y="642"/>
                  </a:lnTo>
                  <a:lnTo>
                    <a:pt x="645" y="1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20D27BFA-6833-4D88-ADFA-F1A2AF01A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200" y="1785938"/>
              <a:ext cx="1773238" cy="1778000"/>
            </a:xfrm>
            <a:custGeom>
              <a:avLst/>
              <a:gdLst>
                <a:gd name="T0" fmla="*/ 556 w 1117"/>
                <a:gd name="T1" fmla="*/ 1120 h 1120"/>
                <a:gd name="T2" fmla="*/ 0 w 1117"/>
                <a:gd name="T3" fmla="*/ 558 h 1120"/>
                <a:gd name="T4" fmla="*/ 556 w 1117"/>
                <a:gd name="T5" fmla="*/ 0 h 1120"/>
                <a:gd name="T6" fmla="*/ 1117 w 1117"/>
                <a:gd name="T7" fmla="*/ 558 h 1120"/>
                <a:gd name="T8" fmla="*/ 556 w 1117"/>
                <a:gd name="T9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120">
                  <a:moveTo>
                    <a:pt x="556" y="1120"/>
                  </a:moveTo>
                  <a:lnTo>
                    <a:pt x="0" y="558"/>
                  </a:lnTo>
                  <a:lnTo>
                    <a:pt x="556" y="0"/>
                  </a:lnTo>
                  <a:lnTo>
                    <a:pt x="1117" y="558"/>
                  </a:lnTo>
                  <a:lnTo>
                    <a:pt x="556" y="112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30F9F279-6B61-44D6-B9D4-A660F691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1417638"/>
              <a:ext cx="1400175" cy="1393825"/>
            </a:xfrm>
            <a:custGeom>
              <a:avLst/>
              <a:gdLst>
                <a:gd name="T0" fmla="*/ 439 w 882"/>
                <a:gd name="T1" fmla="*/ 878 h 878"/>
                <a:gd name="T2" fmla="*/ 0 w 882"/>
                <a:gd name="T3" fmla="*/ 439 h 878"/>
                <a:gd name="T4" fmla="*/ 439 w 882"/>
                <a:gd name="T5" fmla="*/ 0 h 878"/>
                <a:gd name="T6" fmla="*/ 882 w 882"/>
                <a:gd name="T7" fmla="*/ 439 h 878"/>
                <a:gd name="T8" fmla="*/ 439 w 882"/>
                <a:gd name="T9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878">
                  <a:moveTo>
                    <a:pt x="439" y="878"/>
                  </a:moveTo>
                  <a:lnTo>
                    <a:pt x="0" y="439"/>
                  </a:lnTo>
                  <a:lnTo>
                    <a:pt x="439" y="0"/>
                  </a:lnTo>
                  <a:lnTo>
                    <a:pt x="882" y="439"/>
                  </a:lnTo>
                  <a:lnTo>
                    <a:pt x="439" y="87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A863664D-749D-4531-9FBF-30D19AFF9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692276"/>
              <a:ext cx="2430463" cy="2435225"/>
            </a:xfrm>
            <a:custGeom>
              <a:avLst/>
              <a:gdLst>
                <a:gd name="T0" fmla="*/ 763 w 1531"/>
                <a:gd name="T1" fmla="*/ 1534 h 1534"/>
                <a:gd name="T2" fmla="*/ 0 w 1531"/>
                <a:gd name="T3" fmla="*/ 765 h 1534"/>
                <a:gd name="T4" fmla="*/ 763 w 1531"/>
                <a:gd name="T5" fmla="*/ 0 h 1534"/>
                <a:gd name="T6" fmla="*/ 1531 w 1531"/>
                <a:gd name="T7" fmla="*/ 765 h 1534"/>
                <a:gd name="T8" fmla="*/ 763 w 1531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1" h="1534">
                  <a:moveTo>
                    <a:pt x="763" y="1534"/>
                  </a:moveTo>
                  <a:lnTo>
                    <a:pt x="0" y="765"/>
                  </a:lnTo>
                  <a:lnTo>
                    <a:pt x="763" y="0"/>
                  </a:lnTo>
                  <a:lnTo>
                    <a:pt x="1531" y="765"/>
                  </a:lnTo>
                  <a:lnTo>
                    <a:pt x="763" y="1534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A795BAB2-F71C-44A5-8E10-18FADFDD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2932113"/>
              <a:ext cx="1533525" cy="1536700"/>
            </a:xfrm>
            <a:custGeom>
              <a:avLst/>
              <a:gdLst>
                <a:gd name="T0" fmla="*/ 481 w 966"/>
                <a:gd name="T1" fmla="*/ 968 h 968"/>
                <a:gd name="T2" fmla="*/ 0 w 966"/>
                <a:gd name="T3" fmla="*/ 482 h 968"/>
                <a:gd name="T4" fmla="*/ 481 w 966"/>
                <a:gd name="T5" fmla="*/ 0 h 968"/>
                <a:gd name="T6" fmla="*/ 966 w 966"/>
                <a:gd name="T7" fmla="*/ 482 h 968"/>
                <a:gd name="T8" fmla="*/ 481 w 966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8">
                  <a:moveTo>
                    <a:pt x="481" y="968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DD14271C-F305-42F9-BD0A-9A36DD089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604963"/>
              <a:ext cx="1533525" cy="1535113"/>
            </a:xfrm>
            <a:custGeom>
              <a:avLst/>
              <a:gdLst>
                <a:gd name="T0" fmla="*/ 481 w 966"/>
                <a:gd name="T1" fmla="*/ 967 h 967"/>
                <a:gd name="T2" fmla="*/ 0 w 966"/>
                <a:gd name="T3" fmla="*/ 482 h 967"/>
                <a:gd name="T4" fmla="*/ 481 w 966"/>
                <a:gd name="T5" fmla="*/ 0 h 967"/>
                <a:gd name="T6" fmla="*/ 966 w 966"/>
                <a:gd name="T7" fmla="*/ 482 h 967"/>
                <a:gd name="T8" fmla="*/ 481 w 966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7">
                  <a:moveTo>
                    <a:pt x="481" y="967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7"/>
                  </a:lnTo>
                  <a:close/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A7F7A043-5B3E-433C-9B0A-735FD95C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2268538"/>
              <a:ext cx="1706563" cy="1711325"/>
            </a:xfrm>
            <a:custGeom>
              <a:avLst/>
              <a:gdLst>
                <a:gd name="T0" fmla="*/ 536 w 1075"/>
                <a:gd name="T1" fmla="*/ 1078 h 1078"/>
                <a:gd name="T2" fmla="*/ 0 w 1075"/>
                <a:gd name="T3" fmla="*/ 537 h 1078"/>
                <a:gd name="T4" fmla="*/ 536 w 1075"/>
                <a:gd name="T5" fmla="*/ 0 h 1078"/>
                <a:gd name="T6" fmla="*/ 1075 w 1075"/>
                <a:gd name="T7" fmla="*/ 537 h 1078"/>
                <a:gd name="T8" fmla="*/ 536 w 1075"/>
                <a:gd name="T9" fmla="*/ 1078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78">
                  <a:moveTo>
                    <a:pt x="536" y="1078"/>
                  </a:moveTo>
                  <a:lnTo>
                    <a:pt x="0" y="537"/>
                  </a:lnTo>
                  <a:lnTo>
                    <a:pt x="536" y="0"/>
                  </a:lnTo>
                  <a:lnTo>
                    <a:pt x="1075" y="537"/>
                  </a:lnTo>
                  <a:lnTo>
                    <a:pt x="536" y="1078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A2A177E2-7517-4DEE-848A-76B9FF2E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500" y="2114551"/>
              <a:ext cx="2101850" cy="2098675"/>
            </a:xfrm>
            <a:custGeom>
              <a:avLst/>
              <a:gdLst>
                <a:gd name="T0" fmla="*/ 662 w 1324"/>
                <a:gd name="T1" fmla="*/ 1322 h 1322"/>
                <a:gd name="T2" fmla="*/ 0 w 1324"/>
                <a:gd name="T3" fmla="*/ 663 h 1322"/>
                <a:gd name="T4" fmla="*/ 662 w 1324"/>
                <a:gd name="T5" fmla="*/ 0 h 1322"/>
                <a:gd name="T6" fmla="*/ 1324 w 1324"/>
                <a:gd name="T7" fmla="*/ 663 h 1322"/>
                <a:gd name="T8" fmla="*/ 662 w 1324"/>
                <a:gd name="T9" fmla="*/ 1322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4" h="1322">
                  <a:moveTo>
                    <a:pt x="662" y="1322"/>
                  </a:moveTo>
                  <a:lnTo>
                    <a:pt x="0" y="663"/>
                  </a:lnTo>
                  <a:lnTo>
                    <a:pt x="662" y="0"/>
                  </a:lnTo>
                  <a:lnTo>
                    <a:pt x="1324" y="663"/>
                  </a:lnTo>
                  <a:lnTo>
                    <a:pt x="662" y="1322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8A4CAEA4-5D40-4A07-B128-A419904A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3254376"/>
              <a:ext cx="1171575" cy="1166813"/>
            </a:xfrm>
            <a:custGeom>
              <a:avLst/>
              <a:gdLst>
                <a:gd name="T0" fmla="*/ 371 w 738"/>
                <a:gd name="T1" fmla="*/ 735 h 735"/>
                <a:gd name="T2" fmla="*/ 0 w 738"/>
                <a:gd name="T3" fmla="*/ 368 h 735"/>
                <a:gd name="T4" fmla="*/ 371 w 738"/>
                <a:gd name="T5" fmla="*/ 0 h 735"/>
                <a:gd name="T6" fmla="*/ 738 w 738"/>
                <a:gd name="T7" fmla="*/ 368 h 735"/>
                <a:gd name="T8" fmla="*/ 371 w 738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735">
                  <a:moveTo>
                    <a:pt x="371" y="735"/>
                  </a:moveTo>
                  <a:lnTo>
                    <a:pt x="0" y="368"/>
                  </a:lnTo>
                  <a:lnTo>
                    <a:pt x="371" y="0"/>
                  </a:lnTo>
                  <a:lnTo>
                    <a:pt x="738" y="368"/>
                  </a:lnTo>
                  <a:lnTo>
                    <a:pt x="371" y="735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4747BD7C-C214-421C-BAFB-96A16ADFF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1779588"/>
              <a:ext cx="669925" cy="669925"/>
            </a:xfrm>
            <a:custGeom>
              <a:avLst/>
              <a:gdLst>
                <a:gd name="T0" fmla="*/ 211 w 422"/>
                <a:gd name="T1" fmla="*/ 422 h 422"/>
                <a:gd name="T2" fmla="*/ 0 w 422"/>
                <a:gd name="T3" fmla="*/ 211 h 422"/>
                <a:gd name="T4" fmla="*/ 211 w 422"/>
                <a:gd name="T5" fmla="*/ 0 h 422"/>
                <a:gd name="T6" fmla="*/ 422 w 422"/>
                <a:gd name="T7" fmla="*/ 211 h 422"/>
                <a:gd name="T8" fmla="*/ 211 w 422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211" y="422"/>
                  </a:moveTo>
                  <a:lnTo>
                    <a:pt x="0" y="211"/>
                  </a:lnTo>
                  <a:lnTo>
                    <a:pt x="211" y="0"/>
                  </a:lnTo>
                  <a:lnTo>
                    <a:pt x="422" y="211"/>
                  </a:lnTo>
                  <a:lnTo>
                    <a:pt x="211" y="422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19615238-DA48-4896-87EE-B88C74B5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444626"/>
              <a:ext cx="395288" cy="401638"/>
            </a:xfrm>
            <a:custGeom>
              <a:avLst/>
              <a:gdLst>
                <a:gd name="T0" fmla="*/ 127 w 249"/>
                <a:gd name="T1" fmla="*/ 253 h 253"/>
                <a:gd name="T2" fmla="*/ 0 w 249"/>
                <a:gd name="T3" fmla="*/ 126 h 253"/>
                <a:gd name="T4" fmla="*/ 127 w 249"/>
                <a:gd name="T5" fmla="*/ 0 h 253"/>
                <a:gd name="T6" fmla="*/ 249 w 249"/>
                <a:gd name="T7" fmla="*/ 126 h 253"/>
                <a:gd name="T8" fmla="*/ 127 w 249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3">
                  <a:moveTo>
                    <a:pt x="127" y="253"/>
                  </a:moveTo>
                  <a:lnTo>
                    <a:pt x="0" y="126"/>
                  </a:lnTo>
                  <a:lnTo>
                    <a:pt x="127" y="0"/>
                  </a:lnTo>
                  <a:lnTo>
                    <a:pt x="249" y="126"/>
                  </a:lnTo>
                  <a:lnTo>
                    <a:pt x="127" y="25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490A8F50-6E73-4B67-B0E7-79198172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3824288"/>
              <a:ext cx="395288" cy="403225"/>
            </a:xfrm>
            <a:custGeom>
              <a:avLst/>
              <a:gdLst>
                <a:gd name="T0" fmla="*/ 127 w 249"/>
                <a:gd name="T1" fmla="*/ 254 h 254"/>
                <a:gd name="T2" fmla="*/ 0 w 249"/>
                <a:gd name="T3" fmla="*/ 127 h 254"/>
                <a:gd name="T4" fmla="*/ 127 w 249"/>
                <a:gd name="T5" fmla="*/ 0 h 254"/>
                <a:gd name="T6" fmla="*/ 249 w 249"/>
                <a:gd name="T7" fmla="*/ 127 h 254"/>
                <a:gd name="T8" fmla="*/ 127 w 249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4">
                  <a:moveTo>
                    <a:pt x="127" y="254"/>
                  </a:moveTo>
                  <a:lnTo>
                    <a:pt x="0" y="127"/>
                  </a:lnTo>
                  <a:lnTo>
                    <a:pt x="127" y="0"/>
                  </a:lnTo>
                  <a:lnTo>
                    <a:pt x="249" y="127"/>
                  </a:lnTo>
                  <a:lnTo>
                    <a:pt x="127" y="254"/>
                  </a:lnTo>
                  <a:close/>
                </a:path>
              </a:pathLst>
            </a:custGeom>
            <a:solidFill>
              <a:schemeClr val="accent5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6395CFEA-2566-4DF7-BC7F-9C4B56CE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3784601"/>
              <a:ext cx="742950" cy="744538"/>
            </a:xfrm>
            <a:custGeom>
              <a:avLst/>
              <a:gdLst>
                <a:gd name="T0" fmla="*/ 236 w 468"/>
                <a:gd name="T1" fmla="*/ 469 h 469"/>
                <a:gd name="T2" fmla="*/ 0 w 468"/>
                <a:gd name="T3" fmla="*/ 232 h 469"/>
                <a:gd name="T4" fmla="*/ 236 w 468"/>
                <a:gd name="T5" fmla="*/ 0 h 469"/>
                <a:gd name="T6" fmla="*/ 468 w 468"/>
                <a:gd name="T7" fmla="*/ 232 h 469"/>
                <a:gd name="T8" fmla="*/ 236 w 468"/>
                <a:gd name="T9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69">
                  <a:moveTo>
                    <a:pt x="236" y="469"/>
                  </a:moveTo>
                  <a:lnTo>
                    <a:pt x="0" y="232"/>
                  </a:lnTo>
                  <a:lnTo>
                    <a:pt x="236" y="0"/>
                  </a:lnTo>
                  <a:lnTo>
                    <a:pt x="468" y="232"/>
                  </a:lnTo>
                  <a:lnTo>
                    <a:pt x="236" y="469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E05FAC34-6B44-42CC-ABE3-E3B8B91E1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400" y="1316038"/>
              <a:ext cx="3400425" cy="3408363"/>
            </a:xfrm>
            <a:custGeom>
              <a:avLst/>
              <a:gdLst>
                <a:gd name="T0" fmla="*/ 1071 w 2142"/>
                <a:gd name="T1" fmla="*/ 2147 h 2147"/>
                <a:gd name="T2" fmla="*/ 0 w 2142"/>
                <a:gd name="T3" fmla="*/ 1073 h 2147"/>
                <a:gd name="T4" fmla="*/ 1071 w 2142"/>
                <a:gd name="T5" fmla="*/ 0 h 2147"/>
                <a:gd name="T6" fmla="*/ 2142 w 2142"/>
                <a:gd name="T7" fmla="*/ 1073 h 2147"/>
                <a:gd name="T8" fmla="*/ 1071 w 2142"/>
                <a:gd name="T9" fmla="*/ 2147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147">
                  <a:moveTo>
                    <a:pt x="1071" y="2147"/>
                  </a:moveTo>
                  <a:lnTo>
                    <a:pt x="0" y="1073"/>
                  </a:lnTo>
                  <a:lnTo>
                    <a:pt x="1071" y="0"/>
                  </a:lnTo>
                  <a:lnTo>
                    <a:pt x="2142" y="1073"/>
                  </a:lnTo>
                  <a:lnTo>
                    <a:pt x="1071" y="2147"/>
                  </a:ln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E5A0D50-BD01-48CF-9E1E-6EBE3CFE0757}"/>
              </a:ext>
            </a:extLst>
          </p:cNvPr>
          <p:cNvSpPr txBox="1"/>
          <p:nvPr/>
        </p:nvSpPr>
        <p:spPr>
          <a:xfrm>
            <a:off x="611857" y="4244483"/>
            <a:ext cx="7058855" cy="99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i="1" dirty="0" err="1" smtClean="0">
                <a:solidFill>
                  <a:schemeClr val="accent1"/>
                </a:solidFill>
              </a:rPr>
              <a:t>Terimakasih</a:t>
            </a:r>
            <a:r>
              <a:rPr lang="en-US" b="1" i="1" dirty="0" smtClean="0">
                <a:solidFill>
                  <a:schemeClr val="accent1"/>
                </a:solidFill>
              </a:rPr>
              <a:t>…</a:t>
            </a:r>
          </a:p>
          <a:p>
            <a:r>
              <a:rPr lang="en-US" b="1" i="1" dirty="0" smtClean="0">
                <a:solidFill>
                  <a:schemeClr val="accent1"/>
                </a:solidFill>
              </a:rPr>
              <a:t>Ada yang </a:t>
            </a:r>
            <a:r>
              <a:rPr lang="en-US" b="1" i="1" dirty="0" err="1" smtClean="0">
                <a:solidFill>
                  <a:schemeClr val="accent1"/>
                </a:solidFill>
              </a:rPr>
              <a:t>perlu</a:t>
            </a:r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</a:rPr>
              <a:t>ditanyakan</a:t>
            </a:r>
            <a:r>
              <a:rPr lang="en-US" b="1" i="1" dirty="0" smtClean="0">
                <a:solidFill>
                  <a:schemeClr val="accent1"/>
                </a:solidFill>
              </a:rPr>
              <a:t>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="" xmlns:a16="http://schemas.microsoft.com/office/drawing/2014/main" id="{C82DC344-D1C5-4069-9B99-8CBF2CAF4D0B}"/>
              </a:ext>
            </a:extLst>
          </p:cNvPr>
          <p:cNvSpPr/>
          <p:nvPr/>
        </p:nvSpPr>
        <p:spPr>
          <a:xfrm rot="5400000">
            <a:off x="-164359" y="4853937"/>
            <a:ext cx="831742" cy="5030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3D5055AA-89B4-4345-97DE-4D550B7EBC41}"/>
              </a:ext>
            </a:extLst>
          </p:cNvPr>
          <p:cNvSpPr/>
          <p:nvPr/>
        </p:nvSpPr>
        <p:spPr>
          <a:xfrm rot="8668165">
            <a:off x="10044275" y="2386031"/>
            <a:ext cx="527061" cy="71695"/>
          </a:xfrm>
          <a:prstGeom prst="rect">
            <a:avLst/>
          </a:prstGeom>
          <a:solidFill>
            <a:srgbClr val="007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D073D1-C8AE-4FDF-8A8A-A5D27615D7A0}"/>
              </a:ext>
            </a:extLst>
          </p:cNvPr>
          <p:cNvSpPr/>
          <p:nvPr/>
        </p:nvSpPr>
        <p:spPr>
          <a:xfrm rot="8668165">
            <a:off x="8428795" y="3679230"/>
            <a:ext cx="527061" cy="71695"/>
          </a:xfrm>
          <a:prstGeom prst="rect">
            <a:avLst/>
          </a:prstGeom>
          <a:solidFill>
            <a:srgbClr val="934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16E94FEC-5ACC-4F6E-B528-D00D45D23527}"/>
              </a:ext>
            </a:extLst>
          </p:cNvPr>
          <p:cNvSpPr/>
          <p:nvPr/>
        </p:nvSpPr>
        <p:spPr>
          <a:xfrm rot="2130304">
            <a:off x="10044034" y="3591477"/>
            <a:ext cx="527061" cy="71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993497" y="2520480"/>
            <a:ext cx="1037814" cy="1035252"/>
          </a:xfrm>
          <a:custGeom>
            <a:avLst/>
            <a:gdLst>
              <a:gd name="T0" fmla="*/ 715 w 1216"/>
              <a:gd name="T1" fmla="*/ 11 h 1212"/>
              <a:gd name="T2" fmla="*/ 693 w 1216"/>
              <a:gd name="T3" fmla="*/ 44 h 1212"/>
              <a:gd name="T4" fmla="*/ 725 w 1216"/>
              <a:gd name="T5" fmla="*/ 66 h 1212"/>
              <a:gd name="T6" fmla="*/ 780 w 1216"/>
              <a:gd name="T7" fmla="*/ 106 h 1212"/>
              <a:gd name="T8" fmla="*/ 810 w 1216"/>
              <a:gd name="T9" fmla="*/ 174 h 1212"/>
              <a:gd name="T10" fmla="*/ 812 w 1216"/>
              <a:gd name="T11" fmla="*/ 331 h 1212"/>
              <a:gd name="T12" fmla="*/ 837 w 1216"/>
              <a:gd name="T13" fmla="*/ 337 h 1212"/>
              <a:gd name="T14" fmla="*/ 832 w 1216"/>
              <a:gd name="T15" fmla="*/ 383 h 1212"/>
              <a:gd name="T16" fmla="*/ 826 w 1216"/>
              <a:gd name="T17" fmla="*/ 426 h 1212"/>
              <a:gd name="T18" fmla="*/ 818 w 1216"/>
              <a:gd name="T19" fmla="*/ 445 h 1212"/>
              <a:gd name="T20" fmla="*/ 811 w 1216"/>
              <a:gd name="T21" fmla="*/ 448 h 1212"/>
              <a:gd name="T22" fmla="*/ 801 w 1216"/>
              <a:gd name="T23" fmla="*/ 505 h 1212"/>
              <a:gd name="T24" fmla="*/ 764 w 1216"/>
              <a:gd name="T25" fmla="*/ 585 h 1212"/>
              <a:gd name="T26" fmla="*/ 755 w 1216"/>
              <a:gd name="T27" fmla="*/ 608 h 1212"/>
              <a:gd name="T28" fmla="*/ 767 w 1216"/>
              <a:gd name="T29" fmla="*/ 677 h 1212"/>
              <a:gd name="T30" fmla="*/ 771 w 1216"/>
              <a:gd name="T31" fmla="*/ 685 h 1212"/>
              <a:gd name="T32" fmla="*/ 773 w 1216"/>
              <a:gd name="T33" fmla="*/ 687 h 1212"/>
              <a:gd name="T34" fmla="*/ 795 w 1216"/>
              <a:gd name="T35" fmla="*/ 693 h 1212"/>
              <a:gd name="T36" fmla="*/ 801 w 1216"/>
              <a:gd name="T37" fmla="*/ 741 h 1212"/>
              <a:gd name="T38" fmla="*/ 826 w 1216"/>
              <a:gd name="T39" fmla="*/ 784 h 1212"/>
              <a:gd name="T40" fmla="*/ 1045 w 1216"/>
              <a:gd name="T41" fmla="*/ 850 h 1212"/>
              <a:gd name="T42" fmla="*/ 1151 w 1216"/>
              <a:gd name="T43" fmla="*/ 892 h 1212"/>
              <a:gd name="T44" fmla="*/ 1131 w 1216"/>
              <a:gd name="T45" fmla="*/ 1050 h 1212"/>
              <a:gd name="T46" fmla="*/ 945 w 1216"/>
              <a:gd name="T47" fmla="*/ 1123 h 1212"/>
              <a:gd name="T48" fmla="*/ 729 w 1216"/>
              <a:gd name="T49" fmla="*/ 1200 h 1212"/>
              <a:gd name="T50" fmla="*/ 460 w 1216"/>
              <a:gd name="T51" fmla="*/ 1186 h 1212"/>
              <a:gd name="T52" fmla="*/ 294 w 1216"/>
              <a:gd name="T53" fmla="*/ 1117 h 1212"/>
              <a:gd name="T54" fmla="*/ 137 w 1216"/>
              <a:gd name="T55" fmla="*/ 1056 h 1212"/>
              <a:gd name="T56" fmla="*/ 55 w 1216"/>
              <a:gd name="T57" fmla="*/ 906 h 1212"/>
              <a:gd name="T58" fmla="*/ 109 w 1216"/>
              <a:gd name="T59" fmla="*/ 873 h 1212"/>
              <a:gd name="T60" fmla="*/ 214 w 1216"/>
              <a:gd name="T61" fmla="*/ 844 h 1212"/>
              <a:gd name="T62" fmla="*/ 339 w 1216"/>
              <a:gd name="T63" fmla="*/ 802 h 1212"/>
              <a:gd name="T64" fmla="*/ 397 w 1216"/>
              <a:gd name="T65" fmla="*/ 777 h 1212"/>
              <a:gd name="T66" fmla="*/ 416 w 1216"/>
              <a:gd name="T67" fmla="*/ 721 h 1212"/>
              <a:gd name="T68" fmla="*/ 427 w 1216"/>
              <a:gd name="T69" fmla="*/ 690 h 1212"/>
              <a:gd name="T70" fmla="*/ 446 w 1216"/>
              <a:gd name="T71" fmla="*/ 685 h 1212"/>
              <a:gd name="T72" fmla="*/ 449 w 1216"/>
              <a:gd name="T73" fmla="*/ 678 h 1212"/>
              <a:gd name="T74" fmla="*/ 460 w 1216"/>
              <a:gd name="T75" fmla="*/ 619 h 1212"/>
              <a:gd name="T76" fmla="*/ 451 w 1216"/>
              <a:gd name="T77" fmla="*/ 580 h 1212"/>
              <a:gd name="T78" fmla="*/ 423 w 1216"/>
              <a:gd name="T79" fmla="*/ 514 h 1212"/>
              <a:gd name="T80" fmla="*/ 405 w 1216"/>
              <a:gd name="T81" fmla="*/ 448 h 1212"/>
              <a:gd name="T82" fmla="*/ 398 w 1216"/>
              <a:gd name="T83" fmla="*/ 445 h 1212"/>
              <a:gd name="T84" fmla="*/ 386 w 1216"/>
              <a:gd name="T85" fmla="*/ 422 h 1212"/>
              <a:gd name="T86" fmla="*/ 371 w 1216"/>
              <a:gd name="T87" fmla="*/ 377 h 1212"/>
              <a:gd name="T88" fmla="*/ 365 w 1216"/>
              <a:gd name="T89" fmla="*/ 342 h 1212"/>
              <a:gd name="T90" fmla="*/ 386 w 1216"/>
              <a:gd name="T91" fmla="*/ 330 h 1212"/>
              <a:gd name="T92" fmla="*/ 392 w 1216"/>
              <a:gd name="T93" fmla="*/ 330 h 1212"/>
              <a:gd name="T94" fmla="*/ 395 w 1216"/>
              <a:gd name="T95" fmla="*/ 320 h 1212"/>
              <a:gd name="T96" fmla="*/ 404 w 1216"/>
              <a:gd name="T97" fmla="*/ 138 h 1212"/>
              <a:gd name="T98" fmla="*/ 483 w 1216"/>
              <a:gd name="T99" fmla="*/ 65 h 1212"/>
              <a:gd name="T100" fmla="*/ 619 w 1216"/>
              <a:gd name="T101" fmla="*/ 18 h 1212"/>
              <a:gd name="T102" fmla="*/ 691 w 1216"/>
              <a:gd name="T103" fmla="*/ 2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6" h="1212">
                <a:moveTo>
                  <a:pt x="712" y="0"/>
                </a:moveTo>
                <a:lnTo>
                  <a:pt x="722" y="0"/>
                </a:lnTo>
                <a:lnTo>
                  <a:pt x="721" y="7"/>
                </a:lnTo>
                <a:lnTo>
                  <a:pt x="715" y="11"/>
                </a:lnTo>
                <a:lnTo>
                  <a:pt x="708" y="15"/>
                </a:lnTo>
                <a:lnTo>
                  <a:pt x="700" y="22"/>
                </a:lnTo>
                <a:lnTo>
                  <a:pt x="693" y="33"/>
                </a:lnTo>
                <a:lnTo>
                  <a:pt x="693" y="44"/>
                </a:lnTo>
                <a:lnTo>
                  <a:pt x="700" y="55"/>
                </a:lnTo>
                <a:lnTo>
                  <a:pt x="707" y="56"/>
                </a:lnTo>
                <a:lnTo>
                  <a:pt x="715" y="61"/>
                </a:lnTo>
                <a:lnTo>
                  <a:pt x="725" y="66"/>
                </a:lnTo>
                <a:lnTo>
                  <a:pt x="739" y="76"/>
                </a:lnTo>
                <a:lnTo>
                  <a:pt x="755" y="87"/>
                </a:lnTo>
                <a:lnTo>
                  <a:pt x="767" y="94"/>
                </a:lnTo>
                <a:lnTo>
                  <a:pt x="780" y="106"/>
                </a:lnTo>
                <a:lnTo>
                  <a:pt x="791" y="119"/>
                </a:lnTo>
                <a:lnTo>
                  <a:pt x="801" y="135"/>
                </a:lnTo>
                <a:lnTo>
                  <a:pt x="808" y="154"/>
                </a:lnTo>
                <a:lnTo>
                  <a:pt x="810" y="174"/>
                </a:lnTo>
                <a:lnTo>
                  <a:pt x="810" y="306"/>
                </a:lnTo>
                <a:lnTo>
                  <a:pt x="810" y="317"/>
                </a:lnTo>
                <a:lnTo>
                  <a:pt x="811" y="326"/>
                </a:lnTo>
                <a:lnTo>
                  <a:pt x="812" y="331"/>
                </a:lnTo>
                <a:lnTo>
                  <a:pt x="816" y="331"/>
                </a:lnTo>
                <a:lnTo>
                  <a:pt x="822" y="328"/>
                </a:lnTo>
                <a:lnTo>
                  <a:pt x="831" y="330"/>
                </a:lnTo>
                <a:lnTo>
                  <a:pt x="837" y="337"/>
                </a:lnTo>
                <a:lnTo>
                  <a:pt x="839" y="347"/>
                </a:lnTo>
                <a:lnTo>
                  <a:pt x="839" y="358"/>
                </a:lnTo>
                <a:lnTo>
                  <a:pt x="837" y="371"/>
                </a:lnTo>
                <a:lnTo>
                  <a:pt x="832" y="383"/>
                </a:lnTo>
                <a:lnTo>
                  <a:pt x="832" y="398"/>
                </a:lnTo>
                <a:lnTo>
                  <a:pt x="832" y="409"/>
                </a:lnTo>
                <a:lnTo>
                  <a:pt x="830" y="417"/>
                </a:lnTo>
                <a:lnTo>
                  <a:pt x="826" y="426"/>
                </a:lnTo>
                <a:lnTo>
                  <a:pt x="822" y="437"/>
                </a:lnTo>
                <a:lnTo>
                  <a:pt x="820" y="441"/>
                </a:lnTo>
                <a:lnTo>
                  <a:pt x="819" y="443"/>
                </a:lnTo>
                <a:lnTo>
                  <a:pt x="818" y="445"/>
                </a:lnTo>
                <a:lnTo>
                  <a:pt x="816" y="447"/>
                </a:lnTo>
                <a:lnTo>
                  <a:pt x="813" y="447"/>
                </a:lnTo>
                <a:lnTo>
                  <a:pt x="812" y="448"/>
                </a:lnTo>
                <a:lnTo>
                  <a:pt x="811" y="448"/>
                </a:lnTo>
                <a:lnTo>
                  <a:pt x="810" y="448"/>
                </a:lnTo>
                <a:lnTo>
                  <a:pt x="810" y="462"/>
                </a:lnTo>
                <a:lnTo>
                  <a:pt x="806" y="481"/>
                </a:lnTo>
                <a:lnTo>
                  <a:pt x="801" y="505"/>
                </a:lnTo>
                <a:lnTo>
                  <a:pt x="792" y="530"/>
                </a:lnTo>
                <a:lnTo>
                  <a:pt x="781" y="556"/>
                </a:lnTo>
                <a:lnTo>
                  <a:pt x="767" y="579"/>
                </a:lnTo>
                <a:lnTo>
                  <a:pt x="764" y="585"/>
                </a:lnTo>
                <a:lnTo>
                  <a:pt x="761" y="590"/>
                </a:lnTo>
                <a:lnTo>
                  <a:pt x="757" y="594"/>
                </a:lnTo>
                <a:lnTo>
                  <a:pt x="755" y="600"/>
                </a:lnTo>
                <a:lnTo>
                  <a:pt x="755" y="608"/>
                </a:lnTo>
                <a:lnTo>
                  <a:pt x="756" y="620"/>
                </a:lnTo>
                <a:lnTo>
                  <a:pt x="757" y="634"/>
                </a:lnTo>
                <a:lnTo>
                  <a:pt x="761" y="654"/>
                </a:lnTo>
                <a:lnTo>
                  <a:pt x="767" y="677"/>
                </a:lnTo>
                <a:lnTo>
                  <a:pt x="769" y="680"/>
                </a:lnTo>
                <a:lnTo>
                  <a:pt x="770" y="683"/>
                </a:lnTo>
                <a:lnTo>
                  <a:pt x="771" y="684"/>
                </a:lnTo>
                <a:lnTo>
                  <a:pt x="771" y="685"/>
                </a:lnTo>
                <a:lnTo>
                  <a:pt x="771" y="686"/>
                </a:lnTo>
                <a:lnTo>
                  <a:pt x="771" y="687"/>
                </a:lnTo>
                <a:lnTo>
                  <a:pt x="773" y="687"/>
                </a:lnTo>
                <a:lnTo>
                  <a:pt x="773" y="687"/>
                </a:lnTo>
                <a:lnTo>
                  <a:pt x="775" y="687"/>
                </a:lnTo>
                <a:lnTo>
                  <a:pt x="777" y="687"/>
                </a:lnTo>
                <a:lnTo>
                  <a:pt x="788" y="688"/>
                </a:lnTo>
                <a:lnTo>
                  <a:pt x="795" y="693"/>
                </a:lnTo>
                <a:lnTo>
                  <a:pt x="798" y="700"/>
                </a:lnTo>
                <a:lnTo>
                  <a:pt x="799" y="708"/>
                </a:lnTo>
                <a:lnTo>
                  <a:pt x="799" y="721"/>
                </a:lnTo>
                <a:lnTo>
                  <a:pt x="801" y="741"/>
                </a:lnTo>
                <a:lnTo>
                  <a:pt x="805" y="757"/>
                </a:lnTo>
                <a:lnTo>
                  <a:pt x="812" y="770"/>
                </a:lnTo>
                <a:lnTo>
                  <a:pt x="819" y="779"/>
                </a:lnTo>
                <a:lnTo>
                  <a:pt x="826" y="784"/>
                </a:lnTo>
                <a:lnTo>
                  <a:pt x="832" y="786"/>
                </a:lnTo>
                <a:lnTo>
                  <a:pt x="904" y="809"/>
                </a:lnTo>
                <a:lnTo>
                  <a:pt x="974" y="830"/>
                </a:lnTo>
                <a:lnTo>
                  <a:pt x="1045" y="850"/>
                </a:lnTo>
                <a:lnTo>
                  <a:pt x="1117" y="873"/>
                </a:lnTo>
                <a:lnTo>
                  <a:pt x="1127" y="876"/>
                </a:lnTo>
                <a:lnTo>
                  <a:pt x="1139" y="881"/>
                </a:lnTo>
                <a:lnTo>
                  <a:pt x="1151" y="892"/>
                </a:lnTo>
                <a:lnTo>
                  <a:pt x="1161" y="906"/>
                </a:lnTo>
                <a:lnTo>
                  <a:pt x="1216" y="1037"/>
                </a:lnTo>
                <a:lnTo>
                  <a:pt x="1173" y="1041"/>
                </a:lnTo>
                <a:lnTo>
                  <a:pt x="1131" y="1050"/>
                </a:lnTo>
                <a:lnTo>
                  <a:pt x="1087" y="1064"/>
                </a:lnTo>
                <a:lnTo>
                  <a:pt x="1041" y="1081"/>
                </a:lnTo>
                <a:lnTo>
                  <a:pt x="994" y="1101"/>
                </a:lnTo>
                <a:lnTo>
                  <a:pt x="945" y="1123"/>
                </a:lnTo>
                <a:lnTo>
                  <a:pt x="895" y="1145"/>
                </a:lnTo>
                <a:lnTo>
                  <a:pt x="843" y="1166"/>
                </a:lnTo>
                <a:lnTo>
                  <a:pt x="787" y="1185"/>
                </a:lnTo>
                <a:lnTo>
                  <a:pt x="729" y="1200"/>
                </a:lnTo>
                <a:lnTo>
                  <a:pt x="668" y="1212"/>
                </a:lnTo>
                <a:lnTo>
                  <a:pt x="558" y="1212"/>
                </a:lnTo>
                <a:lnTo>
                  <a:pt x="508" y="1200"/>
                </a:lnTo>
                <a:lnTo>
                  <a:pt x="460" y="1186"/>
                </a:lnTo>
                <a:lnTo>
                  <a:pt x="416" y="1171"/>
                </a:lnTo>
                <a:lnTo>
                  <a:pt x="374" y="1153"/>
                </a:lnTo>
                <a:lnTo>
                  <a:pt x="334" y="1135"/>
                </a:lnTo>
                <a:lnTo>
                  <a:pt x="294" y="1117"/>
                </a:lnTo>
                <a:lnTo>
                  <a:pt x="256" y="1100"/>
                </a:lnTo>
                <a:lnTo>
                  <a:pt x="217" y="1083"/>
                </a:lnTo>
                <a:lnTo>
                  <a:pt x="177" y="1067"/>
                </a:lnTo>
                <a:lnTo>
                  <a:pt x="137" y="1056"/>
                </a:lnTo>
                <a:lnTo>
                  <a:pt x="93" y="1045"/>
                </a:lnTo>
                <a:lnTo>
                  <a:pt x="48" y="1040"/>
                </a:lnTo>
                <a:lnTo>
                  <a:pt x="0" y="1037"/>
                </a:lnTo>
                <a:lnTo>
                  <a:pt x="55" y="906"/>
                </a:lnTo>
                <a:lnTo>
                  <a:pt x="63" y="898"/>
                </a:lnTo>
                <a:lnTo>
                  <a:pt x="74" y="890"/>
                </a:lnTo>
                <a:lnTo>
                  <a:pt x="89" y="881"/>
                </a:lnTo>
                <a:lnTo>
                  <a:pt x="109" y="873"/>
                </a:lnTo>
                <a:lnTo>
                  <a:pt x="128" y="869"/>
                </a:lnTo>
                <a:lnTo>
                  <a:pt x="153" y="863"/>
                </a:lnTo>
                <a:lnTo>
                  <a:pt x="182" y="854"/>
                </a:lnTo>
                <a:lnTo>
                  <a:pt x="214" y="844"/>
                </a:lnTo>
                <a:lnTo>
                  <a:pt x="246" y="834"/>
                </a:lnTo>
                <a:lnTo>
                  <a:pt x="279" y="823"/>
                </a:lnTo>
                <a:lnTo>
                  <a:pt x="311" y="813"/>
                </a:lnTo>
                <a:lnTo>
                  <a:pt x="339" y="802"/>
                </a:lnTo>
                <a:lnTo>
                  <a:pt x="363" y="793"/>
                </a:lnTo>
                <a:lnTo>
                  <a:pt x="383" y="786"/>
                </a:lnTo>
                <a:lnTo>
                  <a:pt x="390" y="784"/>
                </a:lnTo>
                <a:lnTo>
                  <a:pt x="397" y="777"/>
                </a:lnTo>
                <a:lnTo>
                  <a:pt x="404" y="766"/>
                </a:lnTo>
                <a:lnTo>
                  <a:pt x="410" y="752"/>
                </a:lnTo>
                <a:lnTo>
                  <a:pt x="414" y="737"/>
                </a:lnTo>
                <a:lnTo>
                  <a:pt x="416" y="721"/>
                </a:lnTo>
                <a:lnTo>
                  <a:pt x="417" y="709"/>
                </a:lnTo>
                <a:lnTo>
                  <a:pt x="418" y="700"/>
                </a:lnTo>
                <a:lnTo>
                  <a:pt x="420" y="693"/>
                </a:lnTo>
                <a:lnTo>
                  <a:pt x="427" y="690"/>
                </a:lnTo>
                <a:lnTo>
                  <a:pt x="438" y="688"/>
                </a:lnTo>
                <a:lnTo>
                  <a:pt x="441" y="687"/>
                </a:lnTo>
                <a:lnTo>
                  <a:pt x="445" y="686"/>
                </a:lnTo>
                <a:lnTo>
                  <a:pt x="446" y="685"/>
                </a:lnTo>
                <a:lnTo>
                  <a:pt x="447" y="683"/>
                </a:lnTo>
                <a:lnTo>
                  <a:pt x="448" y="680"/>
                </a:lnTo>
                <a:lnTo>
                  <a:pt x="448" y="679"/>
                </a:lnTo>
                <a:lnTo>
                  <a:pt x="449" y="678"/>
                </a:lnTo>
                <a:lnTo>
                  <a:pt x="449" y="677"/>
                </a:lnTo>
                <a:lnTo>
                  <a:pt x="455" y="659"/>
                </a:lnTo>
                <a:lnTo>
                  <a:pt x="459" y="638"/>
                </a:lnTo>
                <a:lnTo>
                  <a:pt x="460" y="619"/>
                </a:lnTo>
                <a:lnTo>
                  <a:pt x="460" y="601"/>
                </a:lnTo>
                <a:lnTo>
                  <a:pt x="459" y="593"/>
                </a:lnTo>
                <a:lnTo>
                  <a:pt x="454" y="586"/>
                </a:lnTo>
                <a:lnTo>
                  <a:pt x="451" y="580"/>
                </a:lnTo>
                <a:lnTo>
                  <a:pt x="449" y="579"/>
                </a:lnTo>
                <a:lnTo>
                  <a:pt x="439" y="561"/>
                </a:lnTo>
                <a:lnTo>
                  <a:pt x="431" y="537"/>
                </a:lnTo>
                <a:lnTo>
                  <a:pt x="423" y="514"/>
                </a:lnTo>
                <a:lnTo>
                  <a:pt x="417" y="490"/>
                </a:lnTo>
                <a:lnTo>
                  <a:pt x="411" y="466"/>
                </a:lnTo>
                <a:lnTo>
                  <a:pt x="405" y="448"/>
                </a:lnTo>
                <a:lnTo>
                  <a:pt x="405" y="448"/>
                </a:lnTo>
                <a:lnTo>
                  <a:pt x="403" y="448"/>
                </a:lnTo>
                <a:lnTo>
                  <a:pt x="402" y="448"/>
                </a:lnTo>
                <a:lnTo>
                  <a:pt x="399" y="447"/>
                </a:lnTo>
                <a:lnTo>
                  <a:pt x="398" y="445"/>
                </a:lnTo>
                <a:lnTo>
                  <a:pt x="396" y="443"/>
                </a:lnTo>
                <a:lnTo>
                  <a:pt x="395" y="441"/>
                </a:lnTo>
                <a:lnTo>
                  <a:pt x="395" y="437"/>
                </a:lnTo>
                <a:lnTo>
                  <a:pt x="386" y="422"/>
                </a:lnTo>
                <a:lnTo>
                  <a:pt x="379" y="409"/>
                </a:lnTo>
                <a:lnTo>
                  <a:pt x="374" y="397"/>
                </a:lnTo>
                <a:lnTo>
                  <a:pt x="372" y="383"/>
                </a:lnTo>
                <a:lnTo>
                  <a:pt x="371" y="377"/>
                </a:lnTo>
                <a:lnTo>
                  <a:pt x="369" y="369"/>
                </a:lnTo>
                <a:lnTo>
                  <a:pt x="367" y="361"/>
                </a:lnTo>
                <a:lnTo>
                  <a:pt x="365" y="351"/>
                </a:lnTo>
                <a:lnTo>
                  <a:pt x="365" y="342"/>
                </a:lnTo>
                <a:lnTo>
                  <a:pt x="368" y="335"/>
                </a:lnTo>
                <a:lnTo>
                  <a:pt x="374" y="329"/>
                </a:lnTo>
                <a:lnTo>
                  <a:pt x="383" y="328"/>
                </a:lnTo>
                <a:lnTo>
                  <a:pt x="386" y="330"/>
                </a:lnTo>
                <a:lnTo>
                  <a:pt x="389" y="331"/>
                </a:lnTo>
                <a:lnTo>
                  <a:pt x="390" y="333"/>
                </a:lnTo>
                <a:lnTo>
                  <a:pt x="392" y="331"/>
                </a:lnTo>
                <a:lnTo>
                  <a:pt x="392" y="330"/>
                </a:lnTo>
                <a:lnTo>
                  <a:pt x="393" y="328"/>
                </a:lnTo>
                <a:lnTo>
                  <a:pt x="393" y="326"/>
                </a:lnTo>
                <a:lnTo>
                  <a:pt x="393" y="323"/>
                </a:lnTo>
                <a:lnTo>
                  <a:pt x="395" y="320"/>
                </a:lnTo>
                <a:lnTo>
                  <a:pt x="395" y="316"/>
                </a:lnTo>
                <a:lnTo>
                  <a:pt x="395" y="186"/>
                </a:lnTo>
                <a:lnTo>
                  <a:pt x="397" y="161"/>
                </a:lnTo>
                <a:lnTo>
                  <a:pt x="404" y="138"/>
                </a:lnTo>
                <a:lnTo>
                  <a:pt x="416" y="119"/>
                </a:lnTo>
                <a:lnTo>
                  <a:pt x="431" y="102"/>
                </a:lnTo>
                <a:lnTo>
                  <a:pt x="449" y="87"/>
                </a:lnTo>
                <a:lnTo>
                  <a:pt x="483" y="65"/>
                </a:lnTo>
                <a:lnTo>
                  <a:pt x="522" y="47"/>
                </a:lnTo>
                <a:lnTo>
                  <a:pt x="561" y="33"/>
                </a:lnTo>
                <a:lnTo>
                  <a:pt x="602" y="22"/>
                </a:lnTo>
                <a:lnTo>
                  <a:pt x="619" y="18"/>
                </a:lnTo>
                <a:lnTo>
                  <a:pt x="636" y="13"/>
                </a:lnTo>
                <a:lnTo>
                  <a:pt x="656" y="9"/>
                </a:lnTo>
                <a:lnTo>
                  <a:pt x="675" y="6"/>
                </a:lnTo>
                <a:lnTo>
                  <a:pt x="691" y="2"/>
                </a:lnTo>
                <a:lnTo>
                  <a:pt x="704" y="1"/>
                </a:lnTo>
                <a:lnTo>
                  <a:pt x="71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841118" y="2834141"/>
            <a:ext cx="2347783" cy="6336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8323" y="1993145"/>
            <a:ext cx="55473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UI </a:t>
            </a:r>
            <a:r>
              <a:rPr lang="en-US" sz="2400" dirty="0" err="1"/>
              <a:t>dan</a:t>
            </a:r>
            <a:r>
              <a:rPr lang="en-US" sz="2400" dirty="0"/>
              <a:t> UX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singakatan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User Interface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User experience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9FEE"/>
                </a:solidFill>
              </a:rPr>
              <a:t>tampilan</a:t>
            </a:r>
            <a:r>
              <a:rPr lang="en-US" sz="2400" dirty="0">
                <a:solidFill>
                  <a:srgbClr val="009FEE"/>
                </a:solidFill>
              </a:rPr>
              <a:t> visual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pemasaran</a:t>
            </a:r>
            <a:r>
              <a:rPr lang="en-US" sz="2400" dirty="0"/>
              <a:t> digital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website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9FEE"/>
                </a:solidFill>
              </a:rPr>
              <a:t>meningkatkan</a:t>
            </a:r>
            <a:r>
              <a:rPr lang="en-US" sz="2400" dirty="0">
                <a:solidFill>
                  <a:srgbClr val="009FEE"/>
                </a:solidFill>
              </a:rPr>
              <a:t> </a:t>
            </a:r>
            <a:r>
              <a:rPr lang="en-US" sz="2400" dirty="0" smtClean="0">
                <a:solidFill>
                  <a:srgbClr val="009FEE"/>
                </a:solidFill>
              </a:rPr>
              <a:t>branding </a:t>
            </a:r>
            <a:r>
              <a:rPr lang="en-US" sz="2400" dirty="0"/>
              <a:t>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yang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miliki</a:t>
            </a:r>
            <a:r>
              <a:rPr lang="en-US" sz="2400" dirty="0"/>
              <a:t>.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0110" y="768886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</a:t>
            </a:r>
            <a:r>
              <a:rPr lang="en-US" sz="5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UX Design </a:t>
            </a:r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6C1E352-8529-4332-B1A9-85DB65FDE211}"/>
              </a:ext>
            </a:extLst>
          </p:cNvPr>
          <p:cNvGrpSpPr/>
          <p:nvPr/>
        </p:nvGrpSpPr>
        <p:grpSpPr>
          <a:xfrm>
            <a:off x="7774436" y="1701684"/>
            <a:ext cx="971538" cy="971538"/>
            <a:chOff x="6360899" y="300152"/>
            <a:chExt cx="663574" cy="663574"/>
          </a:xfrm>
        </p:grpSpPr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42203B23-A3F2-417E-AF62-9775FEC1D8CE}"/>
                </a:ext>
              </a:extLst>
            </p:cNvPr>
            <p:cNvSpPr/>
            <p:nvPr/>
          </p:nvSpPr>
          <p:spPr>
            <a:xfrm>
              <a:off x="6360899" y="300152"/>
              <a:ext cx="663574" cy="663574"/>
            </a:xfrm>
            <a:prstGeom prst="ellipse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="" xmlns:a16="http://schemas.microsoft.com/office/drawing/2014/main" id="{84E4DD68-D9F0-4163-9056-A4B845607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2382" y="471824"/>
              <a:ext cx="160609" cy="320231"/>
            </a:xfrm>
            <a:custGeom>
              <a:avLst/>
              <a:gdLst>
                <a:gd name="T0" fmla="*/ 1875 w 3000"/>
                <a:gd name="T1" fmla="*/ 2062 h 6000"/>
                <a:gd name="T2" fmla="*/ 1875 w 3000"/>
                <a:gd name="T3" fmla="*/ 1312 h 6000"/>
                <a:gd name="T4" fmla="*/ 2250 w 3000"/>
                <a:gd name="T5" fmla="*/ 937 h 6000"/>
                <a:gd name="T6" fmla="*/ 2625 w 3000"/>
                <a:gd name="T7" fmla="*/ 937 h 6000"/>
                <a:gd name="T8" fmla="*/ 2625 w 3000"/>
                <a:gd name="T9" fmla="*/ 0 h 6000"/>
                <a:gd name="T10" fmla="*/ 1875 w 3000"/>
                <a:gd name="T11" fmla="*/ 0 h 6000"/>
                <a:gd name="T12" fmla="*/ 750 w 3000"/>
                <a:gd name="T13" fmla="*/ 1125 h 6000"/>
                <a:gd name="T14" fmla="*/ 750 w 3000"/>
                <a:gd name="T15" fmla="*/ 2062 h 6000"/>
                <a:gd name="T16" fmla="*/ 0 w 3000"/>
                <a:gd name="T17" fmla="*/ 2062 h 6000"/>
                <a:gd name="T18" fmla="*/ 0 w 3000"/>
                <a:gd name="T19" fmla="*/ 3000 h 6000"/>
                <a:gd name="T20" fmla="*/ 750 w 3000"/>
                <a:gd name="T21" fmla="*/ 3000 h 6000"/>
                <a:gd name="T22" fmla="*/ 750 w 3000"/>
                <a:gd name="T23" fmla="*/ 6000 h 6000"/>
                <a:gd name="T24" fmla="*/ 1875 w 3000"/>
                <a:gd name="T25" fmla="*/ 6000 h 6000"/>
                <a:gd name="T26" fmla="*/ 1875 w 3000"/>
                <a:gd name="T27" fmla="*/ 3000 h 6000"/>
                <a:gd name="T28" fmla="*/ 2625 w 3000"/>
                <a:gd name="T29" fmla="*/ 3000 h 6000"/>
                <a:gd name="T30" fmla="*/ 3000 w 3000"/>
                <a:gd name="T31" fmla="*/ 2062 h 6000"/>
                <a:gd name="T32" fmla="*/ 1875 w 3000"/>
                <a:gd name="T33" fmla="*/ 2062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00" h="6000">
                  <a:moveTo>
                    <a:pt x="1875" y="2062"/>
                  </a:moveTo>
                  <a:cubicBezTo>
                    <a:pt x="1875" y="1312"/>
                    <a:pt x="1875" y="1312"/>
                    <a:pt x="1875" y="1312"/>
                  </a:cubicBezTo>
                  <a:cubicBezTo>
                    <a:pt x="1875" y="1105"/>
                    <a:pt x="2043" y="937"/>
                    <a:pt x="2250" y="937"/>
                  </a:cubicBezTo>
                  <a:cubicBezTo>
                    <a:pt x="2625" y="937"/>
                    <a:pt x="2625" y="937"/>
                    <a:pt x="2625" y="937"/>
                  </a:cubicBezTo>
                  <a:cubicBezTo>
                    <a:pt x="2625" y="0"/>
                    <a:pt x="2625" y="0"/>
                    <a:pt x="2625" y="0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254" y="0"/>
                    <a:pt x="750" y="504"/>
                    <a:pt x="750" y="1125"/>
                  </a:cubicBezTo>
                  <a:cubicBezTo>
                    <a:pt x="750" y="2062"/>
                    <a:pt x="750" y="2062"/>
                    <a:pt x="750" y="2062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0" y="3000"/>
                    <a:pt x="0" y="3000"/>
                    <a:pt x="0" y="3000"/>
                  </a:cubicBezTo>
                  <a:cubicBezTo>
                    <a:pt x="750" y="3000"/>
                    <a:pt x="750" y="3000"/>
                    <a:pt x="750" y="3000"/>
                  </a:cubicBezTo>
                  <a:cubicBezTo>
                    <a:pt x="750" y="6000"/>
                    <a:pt x="750" y="6000"/>
                    <a:pt x="750" y="6000"/>
                  </a:cubicBezTo>
                  <a:cubicBezTo>
                    <a:pt x="1875" y="6000"/>
                    <a:pt x="1875" y="6000"/>
                    <a:pt x="1875" y="6000"/>
                  </a:cubicBezTo>
                  <a:cubicBezTo>
                    <a:pt x="1875" y="3000"/>
                    <a:pt x="1875" y="3000"/>
                    <a:pt x="1875" y="3000"/>
                  </a:cubicBezTo>
                  <a:cubicBezTo>
                    <a:pt x="2625" y="3000"/>
                    <a:pt x="2625" y="3000"/>
                    <a:pt x="2625" y="3000"/>
                  </a:cubicBezTo>
                  <a:cubicBezTo>
                    <a:pt x="3000" y="2062"/>
                    <a:pt x="3000" y="2062"/>
                    <a:pt x="3000" y="2062"/>
                  </a:cubicBezTo>
                  <a:lnTo>
                    <a:pt x="1875" y="20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D5FFD5A-9AD4-41B5-9636-8F4DAE39453F}"/>
              </a:ext>
            </a:extLst>
          </p:cNvPr>
          <p:cNvGrpSpPr/>
          <p:nvPr/>
        </p:nvGrpSpPr>
        <p:grpSpPr>
          <a:xfrm>
            <a:off x="7774436" y="3437159"/>
            <a:ext cx="971538" cy="971538"/>
            <a:chOff x="7263754" y="300152"/>
            <a:chExt cx="663574" cy="663574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3D521462-084B-42F4-BD67-79B360400AA3}"/>
                </a:ext>
              </a:extLst>
            </p:cNvPr>
            <p:cNvSpPr/>
            <p:nvPr/>
          </p:nvSpPr>
          <p:spPr>
            <a:xfrm>
              <a:off x="7263754" y="300152"/>
              <a:ext cx="663574" cy="663574"/>
            </a:xfrm>
            <a:prstGeom prst="ellipse">
              <a:avLst/>
            </a:prstGeom>
            <a:gradFill flip="none" rotWithShape="1">
              <a:gsLst>
                <a:gs pos="92000">
                  <a:srgbClr val="DE973D"/>
                </a:gs>
                <a:gs pos="10000">
                  <a:srgbClr val="7823B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7FBD274F-030F-402E-AE89-360997720C2F}"/>
                </a:ext>
              </a:extLst>
            </p:cNvPr>
            <p:cNvGrpSpPr/>
            <p:nvPr/>
          </p:nvGrpSpPr>
          <p:grpSpPr>
            <a:xfrm>
              <a:off x="7445095" y="481820"/>
              <a:ext cx="300892" cy="300238"/>
              <a:chOff x="1341438" y="2941638"/>
              <a:chExt cx="1458913" cy="1455738"/>
            </a:xfrm>
            <a:solidFill>
              <a:schemeClr val="bg1"/>
            </a:solidFill>
          </p:grpSpPr>
          <p:sp>
            <p:nvSpPr>
              <p:cNvPr id="36" name="Freeform 29">
                <a:extLst>
                  <a:ext uri="{FF2B5EF4-FFF2-40B4-BE49-F238E27FC236}">
                    <a16:creationId xmlns="" xmlns:a16="http://schemas.microsoft.com/office/drawing/2014/main" id="{41824360-892A-431E-9006-CD9435FBEF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2941638"/>
                <a:ext cx="1458913" cy="1455738"/>
              </a:xfrm>
              <a:custGeom>
                <a:avLst/>
                <a:gdLst>
                  <a:gd name="T0" fmla="*/ 489 w 676"/>
                  <a:gd name="T1" fmla="*/ 0 h 676"/>
                  <a:gd name="T2" fmla="*/ 186 w 676"/>
                  <a:gd name="T3" fmla="*/ 0 h 676"/>
                  <a:gd name="T4" fmla="*/ 0 w 676"/>
                  <a:gd name="T5" fmla="*/ 186 h 676"/>
                  <a:gd name="T6" fmla="*/ 0 w 676"/>
                  <a:gd name="T7" fmla="*/ 489 h 676"/>
                  <a:gd name="T8" fmla="*/ 186 w 676"/>
                  <a:gd name="T9" fmla="*/ 676 h 676"/>
                  <a:gd name="T10" fmla="*/ 489 w 676"/>
                  <a:gd name="T11" fmla="*/ 676 h 676"/>
                  <a:gd name="T12" fmla="*/ 676 w 676"/>
                  <a:gd name="T13" fmla="*/ 489 h 676"/>
                  <a:gd name="T14" fmla="*/ 676 w 676"/>
                  <a:gd name="T15" fmla="*/ 186 h 676"/>
                  <a:gd name="T16" fmla="*/ 489 w 676"/>
                  <a:gd name="T17" fmla="*/ 0 h 676"/>
                  <a:gd name="T18" fmla="*/ 616 w 676"/>
                  <a:gd name="T19" fmla="*/ 489 h 676"/>
                  <a:gd name="T20" fmla="*/ 490 w 676"/>
                  <a:gd name="T21" fmla="*/ 616 h 676"/>
                  <a:gd name="T22" fmla="*/ 186 w 676"/>
                  <a:gd name="T23" fmla="*/ 616 h 676"/>
                  <a:gd name="T24" fmla="*/ 60 w 676"/>
                  <a:gd name="T25" fmla="*/ 489 h 676"/>
                  <a:gd name="T26" fmla="*/ 60 w 676"/>
                  <a:gd name="T27" fmla="*/ 186 h 676"/>
                  <a:gd name="T28" fmla="*/ 186 w 676"/>
                  <a:gd name="T29" fmla="*/ 60 h 676"/>
                  <a:gd name="T30" fmla="*/ 489 w 676"/>
                  <a:gd name="T31" fmla="*/ 60 h 676"/>
                  <a:gd name="T32" fmla="*/ 616 w 676"/>
                  <a:gd name="T33" fmla="*/ 186 h 676"/>
                  <a:gd name="T34" fmla="*/ 616 w 676"/>
                  <a:gd name="T35" fmla="*/ 489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6" h="676">
                    <a:moveTo>
                      <a:pt x="48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84" y="0"/>
                      <a:pt x="0" y="84"/>
                      <a:pt x="0" y="186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592"/>
                      <a:pt x="84" y="676"/>
                      <a:pt x="186" y="676"/>
                    </a:cubicBezTo>
                    <a:cubicBezTo>
                      <a:pt x="489" y="676"/>
                      <a:pt x="489" y="676"/>
                      <a:pt x="489" y="676"/>
                    </a:cubicBezTo>
                    <a:cubicBezTo>
                      <a:pt x="592" y="676"/>
                      <a:pt x="676" y="592"/>
                      <a:pt x="676" y="489"/>
                    </a:cubicBezTo>
                    <a:cubicBezTo>
                      <a:pt x="676" y="186"/>
                      <a:pt x="676" y="186"/>
                      <a:pt x="676" y="186"/>
                    </a:cubicBezTo>
                    <a:cubicBezTo>
                      <a:pt x="676" y="84"/>
                      <a:pt x="592" y="0"/>
                      <a:pt x="489" y="0"/>
                    </a:cubicBezTo>
                    <a:close/>
                    <a:moveTo>
                      <a:pt x="616" y="489"/>
                    </a:moveTo>
                    <a:cubicBezTo>
                      <a:pt x="616" y="559"/>
                      <a:pt x="559" y="616"/>
                      <a:pt x="490" y="616"/>
                    </a:cubicBezTo>
                    <a:cubicBezTo>
                      <a:pt x="186" y="616"/>
                      <a:pt x="186" y="616"/>
                      <a:pt x="186" y="616"/>
                    </a:cubicBezTo>
                    <a:cubicBezTo>
                      <a:pt x="117" y="616"/>
                      <a:pt x="60" y="559"/>
                      <a:pt x="60" y="489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17"/>
                      <a:pt x="117" y="60"/>
                      <a:pt x="186" y="60"/>
                    </a:cubicBezTo>
                    <a:cubicBezTo>
                      <a:pt x="489" y="60"/>
                      <a:pt x="489" y="60"/>
                      <a:pt x="489" y="60"/>
                    </a:cubicBezTo>
                    <a:cubicBezTo>
                      <a:pt x="559" y="60"/>
                      <a:pt x="616" y="117"/>
                      <a:pt x="616" y="186"/>
                    </a:cubicBezTo>
                    <a:cubicBezTo>
                      <a:pt x="616" y="489"/>
                      <a:pt x="616" y="489"/>
                      <a:pt x="616" y="4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30">
                <a:extLst>
                  <a:ext uri="{FF2B5EF4-FFF2-40B4-BE49-F238E27FC236}">
                    <a16:creationId xmlns="" xmlns:a16="http://schemas.microsoft.com/office/drawing/2014/main" id="{25C1A4BA-35F4-4CF9-90DF-478E4C74F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5450" y="3294063"/>
                <a:ext cx="750888" cy="749300"/>
              </a:xfrm>
              <a:custGeom>
                <a:avLst/>
                <a:gdLst>
                  <a:gd name="T0" fmla="*/ 174 w 348"/>
                  <a:gd name="T1" fmla="*/ 0 h 348"/>
                  <a:gd name="T2" fmla="*/ 0 w 348"/>
                  <a:gd name="T3" fmla="*/ 174 h 348"/>
                  <a:gd name="T4" fmla="*/ 174 w 348"/>
                  <a:gd name="T5" fmla="*/ 348 h 348"/>
                  <a:gd name="T6" fmla="*/ 348 w 348"/>
                  <a:gd name="T7" fmla="*/ 174 h 348"/>
                  <a:gd name="T8" fmla="*/ 174 w 348"/>
                  <a:gd name="T9" fmla="*/ 0 h 348"/>
                  <a:gd name="T10" fmla="*/ 174 w 348"/>
                  <a:gd name="T11" fmla="*/ 288 h 348"/>
                  <a:gd name="T12" fmla="*/ 60 w 348"/>
                  <a:gd name="T13" fmla="*/ 174 h 348"/>
                  <a:gd name="T14" fmla="*/ 174 w 348"/>
                  <a:gd name="T15" fmla="*/ 60 h 348"/>
                  <a:gd name="T16" fmla="*/ 288 w 348"/>
                  <a:gd name="T17" fmla="*/ 174 h 348"/>
                  <a:gd name="T18" fmla="*/ 174 w 348"/>
                  <a:gd name="T19" fmla="*/ 28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8" h="34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70"/>
                      <a:pt x="78" y="348"/>
                      <a:pt x="174" y="348"/>
                    </a:cubicBezTo>
                    <a:cubicBezTo>
                      <a:pt x="270" y="348"/>
                      <a:pt x="348" y="270"/>
                      <a:pt x="348" y="174"/>
                    </a:cubicBezTo>
                    <a:cubicBezTo>
                      <a:pt x="348" y="78"/>
                      <a:pt x="270" y="0"/>
                      <a:pt x="174" y="0"/>
                    </a:cubicBezTo>
                    <a:close/>
                    <a:moveTo>
                      <a:pt x="174" y="288"/>
                    </a:moveTo>
                    <a:cubicBezTo>
                      <a:pt x="111" y="288"/>
                      <a:pt x="60" y="237"/>
                      <a:pt x="60" y="174"/>
                    </a:cubicBezTo>
                    <a:cubicBezTo>
                      <a:pt x="60" y="111"/>
                      <a:pt x="111" y="60"/>
                      <a:pt x="174" y="60"/>
                    </a:cubicBezTo>
                    <a:cubicBezTo>
                      <a:pt x="237" y="60"/>
                      <a:pt x="288" y="111"/>
                      <a:pt x="288" y="174"/>
                    </a:cubicBezTo>
                    <a:cubicBezTo>
                      <a:pt x="288" y="237"/>
                      <a:pt x="237" y="288"/>
                      <a:pt x="174" y="2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Freeform 31">
                <a:extLst>
                  <a:ext uri="{FF2B5EF4-FFF2-40B4-BE49-F238E27FC236}">
                    <a16:creationId xmlns="" xmlns:a16="http://schemas.microsoft.com/office/drawing/2014/main" id="{A9D2FEC1-70AB-410E-8C49-C128A5112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0" y="3184525"/>
                <a:ext cx="190500" cy="188913"/>
              </a:xfrm>
              <a:custGeom>
                <a:avLst/>
                <a:gdLst>
                  <a:gd name="T0" fmla="*/ 44 w 88"/>
                  <a:gd name="T1" fmla="*/ 0 h 88"/>
                  <a:gd name="T2" fmla="*/ 12 w 88"/>
                  <a:gd name="T3" fmla="*/ 13 h 88"/>
                  <a:gd name="T4" fmla="*/ 0 w 88"/>
                  <a:gd name="T5" fmla="*/ 44 h 88"/>
                  <a:gd name="T6" fmla="*/ 12 w 88"/>
                  <a:gd name="T7" fmla="*/ 75 h 88"/>
                  <a:gd name="T8" fmla="*/ 44 w 88"/>
                  <a:gd name="T9" fmla="*/ 88 h 88"/>
                  <a:gd name="T10" fmla="*/ 75 w 88"/>
                  <a:gd name="T11" fmla="*/ 75 h 88"/>
                  <a:gd name="T12" fmla="*/ 88 w 88"/>
                  <a:gd name="T13" fmla="*/ 44 h 88"/>
                  <a:gd name="T14" fmla="*/ 75 w 88"/>
                  <a:gd name="T15" fmla="*/ 13 h 88"/>
                  <a:gd name="T16" fmla="*/ 44 w 88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32" y="0"/>
                      <a:pt x="21" y="5"/>
                      <a:pt x="12" y="13"/>
                    </a:cubicBezTo>
                    <a:cubicBezTo>
                      <a:pt x="4" y="21"/>
                      <a:pt x="0" y="32"/>
                      <a:pt x="0" y="44"/>
                    </a:cubicBezTo>
                    <a:cubicBezTo>
                      <a:pt x="0" y="55"/>
                      <a:pt x="4" y="67"/>
                      <a:pt x="12" y="75"/>
                    </a:cubicBezTo>
                    <a:cubicBezTo>
                      <a:pt x="21" y="83"/>
                      <a:pt x="32" y="88"/>
                      <a:pt x="44" y="88"/>
                    </a:cubicBezTo>
                    <a:cubicBezTo>
                      <a:pt x="55" y="88"/>
                      <a:pt x="66" y="83"/>
                      <a:pt x="75" y="75"/>
                    </a:cubicBezTo>
                    <a:cubicBezTo>
                      <a:pt x="83" y="67"/>
                      <a:pt x="88" y="55"/>
                      <a:pt x="88" y="44"/>
                    </a:cubicBezTo>
                    <a:cubicBezTo>
                      <a:pt x="88" y="32"/>
                      <a:pt x="83" y="21"/>
                      <a:pt x="75" y="13"/>
                    </a:cubicBezTo>
                    <a:cubicBezTo>
                      <a:pt x="67" y="5"/>
                      <a:pt x="55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9D50C5B-2710-4862-A8E9-98D0B48804E4}"/>
              </a:ext>
            </a:extLst>
          </p:cNvPr>
          <p:cNvGrpSpPr/>
          <p:nvPr/>
        </p:nvGrpSpPr>
        <p:grpSpPr>
          <a:xfrm>
            <a:off x="10226502" y="3437159"/>
            <a:ext cx="971538" cy="971538"/>
            <a:chOff x="8166609" y="300152"/>
            <a:chExt cx="663574" cy="663574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786E4838-2C0F-45B2-9C2C-04083C1512E5}"/>
                </a:ext>
              </a:extLst>
            </p:cNvPr>
            <p:cNvSpPr/>
            <p:nvPr/>
          </p:nvSpPr>
          <p:spPr>
            <a:xfrm>
              <a:off x="8166609" y="300152"/>
              <a:ext cx="663574" cy="663574"/>
            </a:xfrm>
            <a:prstGeom prst="ellipse">
              <a:avLst/>
            </a:prstGeom>
            <a:solidFill>
              <a:srgbClr val="1CA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5">
              <a:extLst>
                <a:ext uri="{FF2B5EF4-FFF2-40B4-BE49-F238E27FC236}">
                  <a16:creationId xmlns="" xmlns:a16="http://schemas.microsoft.com/office/drawing/2014/main" id="{68F84BE7-A4D5-46BD-9E30-00FE90FB5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53" y="492730"/>
              <a:ext cx="337487" cy="278418"/>
            </a:xfrm>
            <a:custGeom>
              <a:avLst/>
              <a:gdLst>
                <a:gd name="T0" fmla="*/ 5913 w 6034"/>
                <a:gd name="T1" fmla="*/ 580 h 4990"/>
                <a:gd name="T2" fmla="*/ 5499 w 6034"/>
                <a:gd name="T3" fmla="*/ 720 h 4990"/>
                <a:gd name="T4" fmla="*/ 5839 w 6034"/>
                <a:gd name="T5" fmla="*/ 177 h 4990"/>
                <a:gd name="T6" fmla="*/ 5839 w 6034"/>
                <a:gd name="T7" fmla="*/ 177 h 4990"/>
                <a:gd name="T8" fmla="*/ 5740 w 6034"/>
                <a:gd name="T9" fmla="*/ 99 h 4990"/>
                <a:gd name="T10" fmla="*/ 5740 w 6034"/>
                <a:gd name="T11" fmla="*/ 99 h 4990"/>
                <a:gd name="T12" fmla="*/ 5108 w 6034"/>
                <a:gd name="T13" fmla="*/ 360 h 4990"/>
                <a:gd name="T14" fmla="*/ 5068 w 6034"/>
                <a:gd name="T15" fmla="*/ 365 h 4990"/>
                <a:gd name="T16" fmla="*/ 4958 w 6034"/>
                <a:gd name="T17" fmla="*/ 323 h 4990"/>
                <a:gd name="T18" fmla="*/ 4102 w 6034"/>
                <a:gd name="T19" fmla="*/ 0 h 4990"/>
                <a:gd name="T20" fmla="*/ 3692 w 6034"/>
                <a:gd name="T21" fmla="*/ 63 h 4990"/>
                <a:gd name="T22" fmla="*/ 2847 w 6034"/>
                <a:gd name="T23" fmla="*/ 966 h 4990"/>
                <a:gd name="T24" fmla="*/ 2817 w 6034"/>
                <a:gd name="T25" fmla="*/ 1442 h 4990"/>
                <a:gd name="T26" fmla="*/ 2805 w 6034"/>
                <a:gd name="T27" fmla="*/ 1478 h 4990"/>
                <a:gd name="T28" fmla="*/ 2769 w 6034"/>
                <a:gd name="T29" fmla="*/ 1495 h 4990"/>
                <a:gd name="T30" fmla="*/ 2765 w 6034"/>
                <a:gd name="T31" fmla="*/ 1494 h 4990"/>
                <a:gd name="T32" fmla="*/ 434 w 6034"/>
                <a:gd name="T33" fmla="*/ 249 h 4990"/>
                <a:gd name="T34" fmla="*/ 434 w 6034"/>
                <a:gd name="T35" fmla="*/ 249 h 4990"/>
                <a:gd name="T36" fmla="*/ 323 w 6034"/>
                <a:gd name="T37" fmla="*/ 258 h 4990"/>
                <a:gd name="T38" fmla="*/ 323 w 6034"/>
                <a:gd name="T39" fmla="*/ 258 h 4990"/>
                <a:gd name="T40" fmla="*/ 148 w 6034"/>
                <a:gd name="T41" fmla="*/ 908 h 4990"/>
                <a:gd name="T42" fmla="*/ 533 w 6034"/>
                <a:gd name="T43" fmla="*/ 1830 h 4990"/>
                <a:gd name="T44" fmla="*/ 238 w 6034"/>
                <a:gd name="T45" fmla="*/ 1716 h 4990"/>
                <a:gd name="T46" fmla="*/ 238 w 6034"/>
                <a:gd name="T47" fmla="*/ 1716 h 4990"/>
                <a:gd name="T48" fmla="*/ 138 w 6034"/>
                <a:gd name="T49" fmla="*/ 1774 h 4990"/>
                <a:gd name="T50" fmla="*/ 138 w 6034"/>
                <a:gd name="T51" fmla="*/ 1774 h 4990"/>
                <a:gd name="T52" fmla="*/ 893 w 6034"/>
                <a:gd name="T53" fmla="*/ 2967 h 4990"/>
                <a:gd name="T54" fmla="*/ 866 w 6034"/>
                <a:gd name="T55" fmla="*/ 2968 h 4990"/>
                <a:gd name="T56" fmla="*/ 648 w 6034"/>
                <a:gd name="T57" fmla="*/ 2947 h 4990"/>
                <a:gd name="T58" fmla="*/ 648 w 6034"/>
                <a:gd name="T59" fmla="*/ 2947 h 4990"/>
                <a:gd name="T60" fmla="*/ 570 w 6034"/>
                <a:gd name="T61" fmla="*/ 3034 h 4990"/>
                <a:gd name="T62" fmla="*/ 570 w 6034"/>
                <a:gd name="T63" fmla="*/ 3034 h 4990"/>
                <a:gd name="T64" fmla="*/ 1594 w 6034"/>
                <a:gd name="T65" fmla="*/ 3916 h 4990"/>
                <a:gd name="T66" fmla="*/ 258 w 6034"/>
                <a:gd name="T67" fmla="*/ 4322 h 4990"/>
                <a:gd name="T68" fmla="*/ 108 w 6034"/>
                <a:gd name="T69" fmla="*/ 4321 h 4990"/>
                <a:gd name="T70" fmla="*/ 11 w 6034"/>
                <a:gd name="T71" fmla="*/ 4396 h 4990"/>
                <a:gd name="T72" fmla="*/ 60 w 6034"/>
                <a:gd name="T73" fmla="*/ 4509 h 4990"/>
                <a:gd name="T74" fmla="*/ 1844 w 6034"/>
                <a:gd name="T75" fmla="*/ 4990 h 4990"/>
                <a:gd name="T76" fmla="*/ 3369 w 6034"/>
                <a:gd name="T77" fmla="*/ 4667 h 4990"/>
                <a:gd name="T78" fmla="*/ 4484 w 6034"/>
                <a:gd name="T79" fmla="*/ 3831 h 4990"/>
                <a:gd name="T80" fmla="*/ 5167 w 6034"/>
                <a:gd name="T81" fmla="*/ 2687 h 4990"/>
                <a:gd name="T82" fmla="*/ 5400 w 6034"/>
                <a:gd name="T83" fmla="*/ 1435 h 4990"/>
                <a:gd name="T84" fmla="*/ 5400 w 6034"/>
                <a:gd name="T85" fmla="*/ 1415 h 4990"/>
                <a:gd name="T86" fmla="*/ 5482 w 6034"/>
                <a:gd name="T87" fmla="*/ 1244 h 4990"/>
                <a:gd name="T88" fmla="*/ 5996 w 6034"/>
                <a:gd name="T89" fmla="*/ 680 h 4990"/>
                <a:gd name="T90" fmla="*/ 5996 w 6034"/>
                <a:gd name="T91" fmla="*/ 680 h 4990"/>
                <a:gd name="T92" fmla="*/ 5913 w 6034"/>
                <a:gd name="T93" fmla="*/ 580 h 4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4" h="4990">
                  <a:moveTo>
                    <a:pt x="5913" y="580"/>
                  </a:moveTo>
                  <a:cubicBezTo>
                    <a:pt x="5779" y="639"/>
                    <a:pt x="5641" y="686"/>
                    <a:pt x="5499" y="720"/>
                  </a:cubicBezTo>
                  <a:cubicBezTo>
                    <a:pt x="5655" y="571"/>
                    <a:pt x="5773" y="385"/>
                    <a:pt x="5839" y="177"/>
                  </a:cubicBezTo>
                  <a:cubicBezTo>
                    <a:pt x="5839" y="177"/>
                    <a:pt x="5839" y="177"/>
                    <a:pt x="5839" y="177"/>
                  </a:cubicBezTo>
                  <a:cubicBezTo>
                    <a:pt x="5858" y="118"/>
                    <a:pt x="5794" y="67"/>
                    <a:pt x="5740" y="99"/>
                  </a:cubicBezTo>
                  <a:cubicBezTo>
                    <a:pt x="5740" y="99"/>
                    <a:pt x="5740" y="99"/>
                    <a:pt x="5740" y="99"/>
                  </a:cubicBezTo>
                  <a:cubicBezTo>
                    <a:pt x="5543" y="216"/>
                    <a:pt x="5330" y="304"/>
                    <a:pt x="5108" y="360"/>
                  </a:cubicBezTo>
                  <a:cubicBezTo>
                    <a:pt x="5095" y="363"/>
                    <a:pt x="5082" y="365"/>
                    <a:pt x="5068" y="365"/>
                  </a:cubicBezTo>
                  <a:cubicBezTo>
                    <a:pt x="5028" y="365"/>
                    <a:pt x="4989" y="350"/>
                    <a:pt x="4958" y="323"/>
                  </a:cubicBezTo>
                  <a:cubicBezTo>
                    <a:pt x="4721" y="114"/>
                    <a:pt x="4417" y="0"/>
                    <a:pt x="4102" y="0"/>
                  </a:cubicBezTo>
                  <a:cubicBezTo>
                    <a:pt x="3965" y="0"/>
                    <a:pt x="3827" y="21"/>
                    <a:pt x="3692" y="63"/>
                  </a:cubicBezTo>
                  <a:cubicBezTo>
                    <a:pt x="3273" y="193"/>
                    <a:pt x="2949" y="539"/>
                    <a:pt x="2847" y="966"/>
                  </a:cubicBezTo>
                  <a:cubicBezTo>
                    <a:pt x="2809" y="1126"/>
                    <a:pt x="2799" y="1286"/>
                    <a:pt x="2817" y="1442"/>
                  </a:cubicBezTo>
                  <a:cubicBezTo>
                    <a:pt x="2819" y="1460"/>
                    <a:pt x="2810" y="1472"/>
                    <a:pt x="2805" y="1478"/>
                  </a:cubicBezTo>
                  <a:cubicBezTo>
                    <a:pt x="2796" y="1489"/>
                    <a:pt x="2783" y="1495"/>
                    <a:pt x="2769" y="1495"/>
                  </a:cubicBezTo>
                  <a:cubicBezTo>
                    <a:pt x="2768" y="1495"/>
                    <a:pt x="2766" y="1494"/>
                    <a:pt x="2765" y="1494"/>
                  </a:cubicBezTo>
                  <a:cubicBezTo>
                    <a:pt x="1847" y="1409"/>
                    <a:pt x="1019" y="967"/>
                    <a:pt x="434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04" y="212"/>
                    <a:pt x="346" y="217"/>
                    <a:pt x="323" y="258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208" y="454"/>
                    <a:pt x="148" y="679"/>
                    <a:pt x="148" y="908"/>
                  </a:cubicBezTo>
                  <a:cubicBezTo>
                    <a:pt x="148" y="1258"/>
                    <a:pt x="288" y="1589"/>
                    <a:pt x="533" y="1830"/>
                  </a:cubicBezTo>
                  <a:cubicBezTo>
                    <a:pt x="430" y="1805"/>
                    <a:pt x="331" y="1767"/>
                    <a:pt x="238" y="1716"/>
                  </a:cubicBezTo>
                  <a:cubicBezTo>
                    <a:pt x="238" y="1716"/>
                    <a:pt x="238" y="1716"/>
                    <a:pt x="238" y="1716"/>
                  </a:cubicBezTo>
                  <a:cubicBezTo>
                    <a:pt x="193" y="1691"/>
                    <a:pt x="138" y="1723"/>
                    <a:pt x="138" y="1774"/>
                  </a:cubicBezTo>
                  <a:cubicBezTo>
                    <a:pt x="138" y="1774"/>
                    <a:pt x="138" y="1774"/>
                    <a:pt x="138" y="1774"/>
                  </a:cubicBezTo>
                  <a:cubicBezTo>
                    <a:pt x="131" y="2295"/>
                    <a:pt x="436" y="2758"/>
                    <a:pt x="893" y="2967"/>
                  </a:cubicBezTo>
                  <a:cubicBezTo>
                    <a:pt x="884" y="2967"/>
                    <a:pt x="875" y="2968"/>
                    <a:pt x="866" y="2968"/>
                  </a:cubicBezTo>
                  <a:cubicBezTo>
                    <a:pt x="793" y="2968"/>
                    <a:pt x="720" y="2961"/>
                    <a:pt x="648" y="2947"/>
                  </a:cubicBezTo>
                  <a:cubicBezTo>
                    <a:pt x="648" y="2947"/>
                    <a:pt x="648" y="2947"/>
                    <a:pt x="648" y="2947"/>
                  </a:cubicBezTo>
                  <a:cubicBezTo>
                    <a:pt x="597" y="2937"/>
                    <a:pt x="555" y="2985"/>
                    <a:pt x="570" y="3034"/>
                  </a:cubicBezTo>
                  <a:cubicBezTo>
                    <a:pt x="570" y="3034"/>
                    <a:pt x="570" y="3034"/>
                    <a:pt x="570" y="3034"/>
                  </a:cubicBezTo>
                  <a:cubicBezTo>
                    <a:pt x="719" y="3497"/>
                    <a:pt x="1117" y="3838"/>
                    <a:pt x="1594" y="3916"/>
                  </a:cubicBezTo>
                  <a:cubicBezTo>
                    <a:pt x="1199" y="4181"/>
                    <a:pt x="737" y="4322"/>
                    <a:pt x="258" y="4322"/>
                  </a:cubicBezTo>
                  <a:cubicBezTo>
                    <a:pt x="108" y="4321"/>
                    <a:pt x="108" y="4321"/>
                    <a:pt x="108" y="4321"/>
                  </a:cubicBezTo>
                  <a:cubicBezTo>
                    <a:pt x="62" y="4321"/>
                    <a:pt x="23" y="4352"/>
                    <a:pt x="11" y="4396"/>
                  </a:cubicBezTo>
                  <a:cubicBezTo>
                    <a:pt x="0" y="4440"/>
                    <a:pt x="21" y="4487"/>
                    <a:pt x="60" y="4509"/>
                  </a:cubicBezTo>
                  <a:cubicBezTo>
                    <a:pt x="601" y="4824"/>
                    <a:pt x="1218" y="4990"/>
                    <a:pt x="1844" y="4990"/>
                  </a:cubicBezTo>
                  <a:cubicBezTo>
                    <a:pt x="2393" y="4990"/>
                    <a:pt x="2906" y="4882"/>
                    <a:pt x="3369" y="4667"/>
                  </a:cubicBezTo>
                  <a:cubicBezTo>
                    <a:pt x="3794" y="4470"/>
                    <a:pt x="4169" y="4189"/>
                    <a:pt x="4484" y="3831"/>
                  </a:cubicBezTo>
                  <a:cubicBezTo>
                    <a:pt x="4778" y="3498"/>
                    <a:pt x="5008" y="3113"/>
                    <a:pt x="5167" y="2687"/>
                  </a:cubicBezTo>
                  <a:cubicBezTo>
                    <a:pt x="5319" y="2281"/>
                    <a:pt x="5400" y="1848"/>
                    <a:pt x="5400" y="1435"/>
                  </a:cubicBezTo>
                  <a:cubicBezTo>
                    <a:pt x="5400" y="1415"/>
                    <a:pt x="5400" y="1415"/>
                    <a:pt x="5400" y="1415"/>
                  </a:cubicBezTo>
                  <a:cubicBezTo>
                    <a:pt x="5400" y="1349"/>
                    <a:pt x="5430" y="1287"/>
                    <a:pt x="5482" y="1244"/>
                  </a:cubicBezTo>
                  <a:cubicBezTo>
                    <a:pt x="5681" y="1083"/>
                    <a:pt x="5854" y="893"/>
                    <a:pt x="5996" y="680"/>
                  </a:cubicBezTo>
                  <a:cubicBezTo>
                    <a:pt x="5996" y="680"/>
                    <a:pt x="5996" y="680"/>
                    <a:pt x="5996" y="680"/>
                  </a:cubicBezTo>
                  <a:cubicBezTo>
                    <a:pt x="6034" y="623"/>
                    <a:pt x="5975" y="553"/>
                    <a:pt x="5913" y="5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6F876332-59C5-4850-99B9-777CE70FC3F9}"/>
              </a:ext>
            </a:extLst>
          </p:cNvPr>
          <p:cNvGrpSpPr/>
          <p:nvPr/>
        </p:nvGrpSpPr>
        <p:grpSpPr>
          <a:xfrm>
            <a:off x="10226502" y="1701684"/>
            <a:ext cx="971538" cy="971538"/>
            <a:chOff x="9069464" y="300152"/>
            <a:chExt cx="663574" cy="663574"/>
          </a:xfrm>
        </p:grpSpPr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7FECA32C-7B7D-4900-8342-B202BAF8CA0F}"/>
                </a:ext>
              </a:extLst>
            </p:cNvPr>
            <p:cNvSpPr/>
            <p:nvPr/>
          </p:nvSpPr>
          <p:spPr>
            <a:xfrm>
              <a:off x="9069464" y="300152"/>
              <a:ext cx="663574" cy="663574"/>
            </a:xfrm>
            <a:prstGeom prst="ellipse">
              <a:avLst/>
            </a:prstGeom>
            <a:solidFill>
              <a:srgbClr val="007A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F99067AC-C539-4EB5-A6A6-9E180C9C089B}"/>
                </a:ext>
              </a:extLst>
            </p:cNvPr>
            <p:cNvGrpSpPr/>
            <p:nvPr/>
          </p:nvGrpSpPr>
          <p:grpSpPr>
            <a:xfrm>
              <a:off x="9249081" y="486882"/>
              <a:ext cx="304341" cy="290114"/>
              <a:chOff x="-561975" y="1847851"/>
              <a:chExt cx="3633788" cy="3463925"/>
            </a:xfrm>
            <a:solidFill>
              <a:schemeClr val="bg1"/>
            </a:solidFill>
          </p:grpSpPr>
          <p:sp>
            <p:nvSpPr>
              <p:cNvPr id="41" name="Freeform 43">
                <a:extLst>
                  <a:ext uri="{FF2B5EF4-FFF2-40B4-BE49-F238E27FC236}">
                    <a16:creationId xmlns="" xmlns:a16="http://schemas.microsoft.com/office/drawing/2014/main" id="{6DB3A0AF-71B0-48B1-86D9-DE73F3B80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2919413"/>
                <a:ext cx="2378075" cy="2392363"/>
              </a:xfrm>
              <a:custGeom>
                <a:avLst/>
                <a:gdLst>
                  <a:gd name="T0" fmla="*/ 2552 w 2552"/>
                  <a:gd name="T1" fmla="*/ 1132 h 2573"/>
                  <a:gd name="T2" fmla="*/ 2552 w 2552"/>
                  <a:gd name="T3" fmla="*/ 2573 h 2573"/>
                  <a:gd name="T4" fmla="*/ 1716 w 2552"/>
                  <a:gd name="T5" fmla="*/ 2573 h 2573"/>
                  <a:gd name="T6" fmla="*/ 1716 w 2552"/>
                  <a:gd name="T7" fmla="*/ 1228 h 2573"/>
                  <a:gd name="T8" fmla="*/ 1292 w 2552"/>
                  <a:gd name="T9" fmla="*/ 659 h 2573"/>
                  <a:gd name="T10" fmla="*/ 864 w 2552"/>
                  <a:gd name="T11" fmla="*/ 965 h 2573"/>
                  <a:gd name="T12" fmla="*/ 835 w 2552"/>
                  <a:gd name="T13" fmla="*/ 1169 h 2573"/>
                  <a:gd name="T14" fmla="*/ 835 w 2552"/>
                  <a:gd name="T15" fmla="*/ 2573 h 2573"/>
                  <a:gd name="T16" fmla="*/ 0 w 2552"/>
                  <a:gd name="T17" fmla="*/ 2573 h 2573"/>
                  <a:gd name="T18" fmla="*/ 0 w 2552"/>
                  <a:gd name="T19" fmla="*/ 59 h 2573"/>
                  <a:gd name="T20" fmla="*/ 835 w 2552"/>
                  <a:gd name="T21" fmla="*/ 59 h 2573"/>
                  <a:gd name="T22" fmla="*/ 835 w 2552"/>
                  <a:gd name="T23" fmla="*/ 415 h 2573"/>
                  <a:gd name="T24" fmla="*/ 831 w 2552"/>
                  <a:gd name="T25" fmla="*/ 424 h 2573"/>
                  <a:gd name="T26" fmla="*/ 835 w 2552"/>
                  <a:gd name="T27" fmla="*/ 424 h 2573"/>
                  <a:gd name="T28" fmla="*/ 835 w 2552"/>
                  <a:gd name="T29" fmla="*/ 415 h 2573"/>
                  <a:gd name="T30" fmla="*/ 1589 w 2552"/>
                  <a:gd name="T31" fmla="*/ 0 h 2573"/>
                  <a:gd name="T32" fmla="*/ 2552 w 2552"/>
                  <a:gd name="T33" fmla="*/ 1132 h 2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2" h="2573">
                    <a:moveTo>
                      <a:pt x="2552" y="1132"/>
                    </a:moveTo>
                    <a:cubicBezTo>
                      <a:pt x="2552" y="2573"/>
                      <a:pt x="2552" y="2573"/>
                      <a:pt x="2552" y="2573"/>
                    </a:cubicBezTo>
                    <a:cubicBezTo>
                      <a:pt x="1716" y="2573"/>
                      <a:pt x="1716" y="2573"/>
                      <a:pt x="1716" y="2573"/>
                    </a:cubicBezTo>
                    <a:cubicBezTo>
                      <a:pt x="1716" y="1228"/>
                      <a:pt x="1716" y="1228"/>
                      <a:pt x="1716" y="1228"/>
                    </a:cubicBezTo>
                    <a:cubicBezTo>
                      <a:pt x="1716" y="889"/>
                      <a:pt x="1595" y="659"/>
                      <a:pt x="1292" y="659"/>
                    </a:cubicBezTo>
                    <a:cubicBezTo>
                      <a:pt x="1061" y="659"/>
                      <a:pt x="925" y="815"/>
                      <a:pt x="864" y="965"/>
                    </a:cubicBezTo>
                    <a:cubicBezTo>
                      <a:pt x="842" y="1019"/>
                      <a:pt x="835" y="1094"/>
                      <a:pt x="835" y="1169"/>
                    </a:cubicBezTo>
                    <a:cubicBezTo>
                      <a:pt x="835" y="2573"/>
                      <a:pt x="835" y="2573"/>
                      <a:pt x="835" y="2573"/>
                    </a:cubicBezTo>
                    <a:cubicBezTo>
                      <a:pt x="0" y="2573"/>
                      <a:pt x="0" y="2573"/>
                      <a:pt x="0" y="2573"/>
                    </a:cubicBezTo>
                    <a:cubicBezTo>
                      <a:pt x="0" y="2573"/>
                      <a:pt x="11" y="295"/>
                      <a:pt x="0" y="59"/>
                    </a:cubicBezTo>
                    <a:cubicBezTo>
                      <a:pt x="835" y="59"/>
                      <a:pt x="835" y="59"/>
                      <a:pt x="835" y="59"/>
                    </a:cubicBezTo>
                    <a:cubicBezTo>
                      <a:pt x="835" y="415"/>
                      <a:pt x="835" y="415"/>
                      <a:pt x="835" y="415"/>
                    </a:cubicBezTo>
                    <a:cubicBezTo>
                      <a:pt x="834" y="418"/>
                      <a:pt x="832" y="421"/>
                      <a:pt x="831" y="424"/>
                    </a:cubicBezTo>
                    <a:cubicBezTo>
                      <a:pt x="835" y="424"/>
                      <a:pt x="835" y="424"/>
                      <a:pt x="835" y="424"/>
                    </a:cubicBezTo>
                    <a:cubicBezTo>
                      <a:pt x="835" y="415"/>
                      <a:pt x="835" y="415"/>
                      <a:pt x="835" y="415"/>
                    </a:cubicBezTo>
                    <a:cubicBezTo>
                      <a:pt x="947" y="244"/>
                      <a:pt x="1145" y="0"/>
                      <a:pt x="1589" y="0"/>
                    </a:cubicBezTo>
                    <a:cubicBezTo>
                      <a:pt x="2140" y="0"/>
                      <a:pt x="2552" y="359"/>
                      <a:pt x="2552" y="1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44">
                <a:extLst>
                  <a:ext uri="{FF2B5EF4-FFF2-40B4-BE49-F238E27FC236}">
                    <a16:creationId xmlns="" xmlns:a16="http://schemas.microsoft.com/office/drawing/2014/main" id="{F15E87BE-0E6B-440F-892B-17FCC91BD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1975" y="1847851"/>
                <a:ext cx="876300" cy="808038"/>
              </a:xfrm>
              <a:custGeom>
                <a:avLst/>
                <a:gdLst>
                  <a:gd name="T0" fmla="*/ 473 w 940"/>
                  <a:gd name="T1" fmla="*/ 0 h 869"/>
                  <a:gd name="T2" fmla="*/ 0 w 940"/>
                  <a:gd name="T3" fmla="*/ 435 h 869"/>
                  <a:gd name="T4" fmla="*/ 462 w 940"/>
                  <a:gd name="T5" fmla="*/ 869 h 869"/>
                  <a:gd name="T6" fmla="*/ 467 w 940"/>
                  <a:gd name="T7" fmla="*/ 869 h 869"/>
                  <a:gd name="T8" fmla="*/ 940 w 940"/>
                  <a:gd name="T9" fmla="*/ 435 h 869"/>
                  <a:gd name="T10" fmla="*/ 473 w 940"/>
                  <a:gd name="T11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0" h="869">
                    <a:moveTo>
                      <a:pt x="473" y="0"/>
                    </a:moveTo>
                    <a:cubicBezTo>
                      <a:pt x="187" y="0"/>
                      <a:pt x="0" y="187"/>
                      <a:pt x="0" y="435"/>
                    </a:cubicBezTo>
                    <a:cubicBezTo>
                      <a:pt x="0" y="675"/>
                      <a:pt x="182" y="869"/>
                      <a:pt x="462" y="869"/>
                    </a:cubicBezTo>
                    <a:cubicBezTo>
                      <a:pt x="467" y="869"/>
                      <a:pt x="467" y="869"/>
                      <a:pt x="467" y="869"/>
                    </a:cubicBezTo>
                    <a:cubicBezTo>
                      <a:pt x="759" y="869"/>
                      <a:pt x="940" y="675"/>
                      <a:pt x="940" y="435"/>
                    </a:cubicBezTo>
                    <a:cubicBezTo>
                      <a:pt x="935" y="187"/>
                      <a:pt x="759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45">
                <a:extLst>
                  <a:ext uri="{FF2B5EF4-FFF2-40B4-BE49-F238E27FC236}">
                    <a16:creationId xmlns="" xmlns:a16="http://schemas.microsoft.com/office/drawing/2014/main" id="{B446C73A-68BE-4529-ABCE-99546582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15937" y="2973388"/>
                <a:ext cx="779463" cy="2338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07C12931-4423-4506-9E34-BA3BB1A69A10}"/>
              </a:ext>
            </a:extLst>
          </p:cNvPr>
          <p:cNvGrpSpPr/>
          <p:nvPr/>
        </p:nvGrpSpPr>
        <p:grpSpPr>
          <a:xfrm>
            <a:off x="10097155" y="502923"/>
            <a:ext cx="413900" cy="258032"/>
            <a:chOff x="-10528301" y="-287337"/>
            <a:chExt cx="12907964" cy="8047038"/>
          </a:xfrm>
          <a:solidFill>
            <a:schemeClr val="bg1"/>
          </a:solidFill>
        </p:grpSpPr>
        <p:sp>
          <p:nvSpPr>
            <p:cNvPr id="45" name="Freeform 49">
              <a:extLst>
                <a:ext uri="{FF2B5EF4-FFF2-40B4-BE49-F238E27FC236}">
                  <a16:creationId xmlns="" xmlns:a16="http://schemas.microsoft.com/office/drawing/2014/main" id="{D6C78DB7-5D39-4622-ABB9-CD3F5F35B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175" y="1322388"/>
              <a:ext cx="4033838" cy="4024313"/>
            </a:xfrm>
            <a:custGeom>
              <a:avLst/>
              <a:gdLst>
                <a:gd name="T0" fmla="*/ 1524 w 2541"/>
                <a:gd name="T1" fmla="*/ 1014 h 2535"/>
                <a:gd name="T2" fmla="*/ 1524 w 2541"/>
                <a:gd name="T3" fmla="*/ 0 h 2535"/>
                <a:gd name="T4" fmla="*/ 1016 w 2541"/>
                <a:gd name="T5" fmla="*/ 0 h 2535"/>
                <a:gd name="T6" fmla="*/ 1016 w 2541"/>
                <a:gd name="T7" fmla="*/ 1014 h 2535"/>
                <a:gd name="T8" fmla="*/ 0 w 2541"/>
                <a:gd name="T9" fmla="*/ 1014 h 2535"/>
                <a:gd name="T10" fmla="*/ 0 w 2541"/>
                <a:gd name="T11" fmla="*/ 1521 h 2535"/>
                <a:gd name="T12" fmla="*/ 1016 w 2541"/>
                <a:gd name="T13" fmla="*/ 1521 h 2535"/>
                <a:gd name="T14" fmla="*/ 1016 w 2541"/>
                <a:gd name="T15" fmla="*/ 2535 h 2535"/>
                <a:gd name="T16" fmla="*/ 1524 w 2541"/>
                <a:gd name="T17" fmla="*/ 2535 h 2535"/>
                <a:gd name="T18" fmla="*/ 1524 w 2541"/>
                <a:gd name="T19" fmla="*/ 1521 h 2535"/>
                <a:gd name="T20" fmla="*/ 2541 w 2541"/>
                <a:gd name="T21" fmla="*/ 1521 h 2535"/>
                <a:gd name="T22" fmla="*/ 2541 w 2541"/>
                <a:gd name="T23" fmla="*/ 1014 h 2535"/>
                <a:gd name="T24" fmla="*/ 1524 w 2541"/>
                <a:gd name="T25" fmla="*/ 1014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1" h="2535">
                  <a:moveTo>
                    <a:pt x="1524" y="1014"/>
                  </a:moveTo>
                  <a:lnTo>
                    <a:pt x="1524" y="0"/>
                  </a:lnTo>
                  <a:lnTo>
                    <a:pt x="1016" y="0"/>
                  </a:lnTo>
                  <a:lnTo>
                    <a:pt x="1016" y="1014"/>
                  </a:lnTo>
                  <a:lnTo>
                    <a:pt x="0" y="1014"/>
                  </a:lnTo>
                  <a:lnTo>
                    <a:pt x="0" y="1521"/>
                  </a:lnTo>
                  <a:lnTo>
                    <a:pt x="1016" y="1521"/>
                  </a:lnTo>
                  <a:lnTo>
                    <a:pt x="1016" y="2535"/>
                  </a:lnTo>
                  <a:lnTo>
                    <a:pt x="1524" y="2535"/>
                  </a:lnTo>
                  <a:lnTo>
                    <a:pt x="1524" y="1521"/>
                  </a:lnTo>
                  <a:lnTo>
                    <a:pt x="2541" y="1521"/>
                  </a:lnTo>
                  <a:lnTo>
                    <a:pt x="2541" y="1014"/>
                  </a:lnTo>
                  <a:lnTo>
                    <a:pt x="1524" y="10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50">
              <a:extLst>
                <a:ext uri="{FF2B5EF4-FFF2-40B4-BE49-F238E27FC236}">
                  <a16:creationId xmlns="" xmlns:a16="http://schemas.microsoft.com/office/drawing/2014/main" id="{274214BF-3FC3-4DDF-A0FE-69426335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28301" y="-287337"/>
              <a:ext cx="8067675" cy="8047038"/>
            </a:xfrm>
            <a:custGeom>
              <a:avLst/>
              <a:gdLst>
                <a:gd name="T0" fmla="*/ 1875 w 3750"/>
                <a:gd name="T1" fmla="*/ 1500 h 3750"/>
                <a:gd name="T2" fmla="*/ 1875 w 3750"/>
                <a:gd name="T3" fmla="*/ 2250 h 3750"/>
                <a:gd name="T4" fmla="*/ 2936 w 3750"/>
                <a:gd name="T5" fmla="*/ 2250 h 3750"/>
                <a:gd name="T6" fmla="*/ 1875 w 3750"/>
                <a:gd name="T7" fmla="*/ 3000 h 3750"/>
                <a:gd name="T8" fmla="*/ 750 w 3750"/>
                <a:gd name="T9" fmla="*/ 1875 h 3750"/>
                <a:gd name="T10" fmla="*/ 1875 w 3750"/>
                <a:gd name="T11" fmla="*/ 750 h 3750"/>
                <a:gd name="T12" fmla="*/ 2604 w 3750"/>
                <a:gd name="T13" fmla="*/ 1021 h 3750"/>
                <a:gd name="T14" fmla="*/ 3096 w 3750"/>
                <a:gd name="T15" fmla="*/ 456 h 3750"/>
                <a:gd name="T16" fmla="*/ 1875 w 3750"/>
                <a:gd name="T17" fmla="*/ 0 h 3750"/>
                <a:gd name="T18" fmla="*/ 0 w 3750"/>
                <a:gd name="T19" fmla="*/ 1875 h 3750"/>
                <a:gd name="T20" fmla="*/ 1875 w 3750"/>
                <a:gd name="T21" fmla="*/ 3750 h 3750"/>
                <a:gd name="T22" fmla="*/ 3750 w 3750"/>
                <a:gd name="T23" fmla="*/ 1875 h 3750"/>
                <a:gd name="T24" fmla="*/ 3750 w 3750"/>
                <a:gd name="T25" fmla="*/ 1500 h 3750"/>
                <a:gd name="T26" fmla="*/ 1875 w 3750"/>
                <a:gd name="T27" fmla="*/ 150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0" h="3750">
                  <a:moveTo>
                    <a:pt x="1875" y="1500"/>
                  </a:moveTo>
                  <a:cubicBezTo>
                    <a:pt x="1875" y="2250"/>
                    <a:pt x="1875" y="2250"/>
                    <a:pt x="1875" y="2250"/>
                  </a:cubicBezTo>
                  <a:cubicBezTo>
                    <a:pt x="2936" y="2250"/>
                    <a:pt x="2936" y="2250"/>
                    <a:pt x="2936" y="2250"/>
                  </a:cubicBezTo>
                  <a:cubicBezTo>
                    <a:pt x="2781" y="2686"/>
                    <a:pt x="2364" y="3000"/>
                    <a:pt x="1875" y="3000"/>
                  </a:cubicBezTo>
                  <a:cubicBezTo>
                    <a:pt x="1255" y="3000"/>
                    <a:pt x="750" y="2495"/>
                    <a:pt x="750" y="1875"/>
                  </a:cubicBezTo>
                  <a:cubicBezTo>
                    <a:pt x="750" y="1255"/>
                    <a:pt x="1255" y="750"/>
                    <a:pt x="1875" y="750"/>
                  </a:cubicBezTo>
                  <a:cubicBezTo>
                    <a:pt x="2144" y="750"/>
                    <a:pt x="2403" y="846"/>
                    <a:pt x="2604" y="1021"/>
                  </a:cubicBezTo>
                  <a:cubicBezTo>
                    <a:pt x="3096" y="456"/>
                    <a:pt x="3096" y="456"/>
                    <a:pt x="3096" y="456"/>
                  </a:cubicBezTo>
                  <a:cubicBezTo>
                    <a:pt x="2759" y="162"/>
                    <a:pt x="2325" y="0"/>
                    <a:pt x="1875" y="0"/>
                  </a:cubicBezTo>
                  <a:cubicBezTo>
                    <a:pt x="841" y="0"/>
                    <a:pt x="0" y="841"/>
                    <a:pt x="0" y="1875"/>
                  </a:cubicBezTo>
                  <a:cubicBezTo>
                    <a:pt x="0" y="2909"/>
                    <a:pt x="841" y="3750"/>
                    <a:pt x="1875" y="3750"/>
                  </a:cubicBezTo>
                  <a:cubicBezTo>
                    <a:pt x="2909" y="3750"/>
                    <a:pt x="3750" y="2909"/>
                    <a:pt x="3750" y="1875"/>
                  </a:cubicBezTo>
                  <a:cubicBezTo>
                    <a:pt x="3750" y="1500"/>
                    <a:pt x="3750" y="1500"/>
                    <a:pt x="3750" y="1500"/>
                  </a:cubicBezTo>
                  <a:lnTo>
                    <a:pt x="1875" y="15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A3CD960D-ACDB-4B9D-980F-82CE629E99A9}"/>
              </a:ext>
            </a:extLst>
          </p:cNvPr>
          <p:cNvSpPr/>
          <p:nvPr/>
        </p:nvSpPr>
        <p:spPr>
          <a:xfrm rot="2130304">
            <a:off x="8386237" y="2429664"/>
            <a:ext cx="527061" cy="71695"/>
          </a:xfrm>
          <a:prstGeom prst="rect">
            <a:avLst/>
          </a:prstGeom>
          <a:solidFill>
            <a:srgbClr val="42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031024" y="5852436"/>
            <a:ext cx="7856354" cy="580764"/>
            <a:chOff x="1806029" y="5972039"/>
            <a:chExt cx="7856354" cy="580764"/>
          </a:xfrm>
        </p:grpSpPr>
        <p:sp>
          <p:nvSpPr>
            <p:cNvPr id="61" name="Rectangle 60"/>
            <p:cNvSpPr/>
            <p:nvPr/>
          </p:nvSpPr>
          <p:spPr>
            <a:xfrm>
              <a:off x="1806029" y="6077754"/>
              <a:ext cx="2313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Ui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ux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kern="0" cap="all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design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37876" y="6008505"/>
              <a:ext cx="522450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Interaksi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Manusia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Koputer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UPNVYK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95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663353" y="1698279"/>
            <a:ext cx="2790574" cy="2984157"/>
            <a:chOff x="2663353" y="1742428"/>
            <a:chExt cx="2790574" cy="2984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/>
            <p:cNvGrpSpPr/>
            <p:nvPr/>
          </p:nvGrpSpPr>
          <p:grpSpPr>
            <a:xfrm>
              <a:off x="4027984" y="2990088"/>
              <a:ext cx="1425943" cy="1736125"/>
              <a:chOff x="2452010" y="3483861"/>
              <a:chExt cx="1425943" cy="1736125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2452010" y="3483861"/>
                <a:ext cx="1425943" cy="1309815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07781" y="43055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endParaRPr lang="en-US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663353" y="1742428"/>
              <a:ext cx="1507524" cy="2984157"/>
              <a:chOff x="2663353" y="1742428"/>
              <a:chExt cx="1507524" cy="2984157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2663353" y="1742428"/>
                <a:ext cx="1507524" cy="2557475"/>
              </a:xfrm>
              <a:prstGeom prst="triangle">
                <a:avLst>
                  <a:gd name="adj" fmla="val 50567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59915" y="381218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UX</a:t>
                </a:r>
                <a:endParaRPr lang="en-US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6642955" y="1532238"/>
            <a:ext cx="3387580" cy="3341377"/>
            <a:chOff x="6642955" y="1532238"/>
            <a:chExt cx="3387580" cy="33413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2" name="Group 61"/>
            <p:cNvGrpSpPr/>
            <p:nvPr/>
          </p:nvGrpSpPr>
          <p:grpSpPr>
            <a:xfrm>
              <a:off x="8362374" y="2945963"/>
              <a:ext cx="1668161" cy="1927652"/>
              <a:chOff x="8362844" y="2945338"/>
              <a:chExt cx="1668161" cy="1927652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8362844" y="2945338"/>
                <a:ext cx="1668161" cy="1464275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739724" y="395859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UX</a:t>
                </a:r>
                <a:endParaRPr lang="en-US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42955" y="1532238"/>
              <a:ext cx="1956476" cy="3334575"/>
              <a:chOff x="6642955" y="1532238"/>
              <a:chExt cx="1956476" cy="3334575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6642955" y="1532238"/>
                <a:ext cx="1956476" cy="2877375"/>
              </a:xfrm>
              <a:prstGeom prst="triangl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163993" y="395241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endParaRPr lang="en-US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7" name="Straight Connector 76"/>
          <p:cNvCxnSpPr/>
          <p:nvPr/>
        </p:nvCxnSpPr>
        <p:spPr>
          <a:xfrm>
            <a:off x="6048441" y="2108943"/>
            <a:ext cx="0" cy="310896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714529" y="5855558"/>
            <a:ext cx="7796835" cy="580764"/>
            <a:chOff x="1865548" y="5972039"/>
            <a:chExt cx="7796835" cy="580764"/>
          </a:xfrm>
        </p:grpSpPr>
        <p:sp>
          <p:nvSpPr>
            <p:cNvPr id="79" name="Rectangle 78"/>
            <p:cNvSpPr/>
            <p:nvPr/>
          </p:nvSpPr>
          <p:spPr>
            <a:xfrm>
              <a:off x="1865548" y="6097584"/>
              <a:ext cx="2313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Ui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ux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kern="0" cap="all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design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37876" y="6008505"/>
              <a:ext cx="522450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Interaksi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Manusia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Komputer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UPNVYK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  <p:sp>
        <p:nvSpPr>
          <p:cNvPr id="82" name="Rectangle 81"/>
          <p:cNvSpPr/>
          <p:nvPr/>
        </p:nvSpPr>
        <p:spPr>
          <a:xfrm>
            <a:off x="572631" y="1944500"/>
            <a:ext cx="2090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cap="all" dirty="0" smtClean="0">
                <a:solidFill>
                  <a:schemeClr val="accent1"/>
                </a:solidFill>
              </a:rPr>
              <a:t>SUSUNAN STRUKTUR KEMUDAHAN</a:t>
            </a:r>
            <a:endParaRPr 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344737" y="1856218"/>
            <a:ext cx="2090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cap="all" dirty="0" smtClean="0">
                <a:solidFill>
                  <a:schemeClr val="accent1"/>
                </a:solidFill>
              </a:rPr>
              <a:t>KEINDAHAN WARNA</a:t>
            </a:r>
          </a:p>
          <a:p>
            <a:r>
              <a:rPr lang="en-US" sz="2000" cap="all" dirty="0" smtClean="0">
                <a:solidFill>
                  <a:schemeClr val="accent1"/>
                </a:solidFill>
              </a:rPr>
              <a:t>KESESUAIAN</a:t>
            </a:r>
            <a:endParaRPr 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Terus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Bedanya</a:t>
            </a:r>
            <a:r>
              <a:rPr lang="en-US" sz="5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5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25">
            <a:extLst>
              <a:ext uri="{FF2B5EF4-FFF2-40B4-BE49-F238E27FC236}">
                <a16:creationId xmlns="" xmlns:a16="http://schemas.microsoft.com/office/drawing/2014/main" id="{7FEF4F89-B342-4C35-A658-B34A6C965409}"/>
              </a:ext>
            </a:extLst>
          </p:cNvPr>
          <p:cNvSpPr>
            <a:spLocks/>
          </p:cNvSpPr>
          <p:nvPr/>
        </p:nvSpPr>
        <p:spPr bwMode="auto">
          <a:xfrm>
            <a:off x="3350731" y="5223094"/>
            <a:ext cx="132734" cy="264654"/>
          </a:xfrm>
          <a:custGeom>
            <a:avLst/>
            <a:gdLst>
              <a:gd name="T0" fmla="*/ 1875 w 3000"/>
              <a:gd name="T1" fmla="*/ 2062 h 6000"/>
              <a:gd name="T2" fmla="*/ 1875 w 3000"/>
              <a:gd name="T3" fmla="*/ 1312 h 6000"/>
              <a:gd name="T4" fmla="*/ 2250 w 3000"/>
              <a:gd name="T5" fmla="*/ 937 h 6000"/>
              <a:gd name="T6" fmla="*/ 2625 w 3000"/>
              <a:gd name="T7" fmla="*/ 937 h 6000"/>
              <a:gd name="T8" fmla="*/ 2625 w 3000"/>
              <a:gd name="T9" fmla="*/ 0 h 6000"/>
              <a:gd name="T10" fmla="*/ 1875 w 3000"/>
              <a:gd name="T11" fmla="*/ 0 h 6000"/>
              <a:gd name="T12" fmla="*/ 750 w 3000"/>
              <a:gd name="T13" fmla="*/ 1125 h 6000"/>
              <a:gd name="T14" fmla="*/ 750 w 3000"/>
              <a:gd name="T15" fmla="*/ 2062 h 6000"/>
              <a:gd name="T16" fmla="*/ 0 w 3000"/>
              <a:gd name="T17" fmla="*/ 2062 h 6000"/>
              <a:gd name="T18" fmla="*/ 0 w 3000"/>
              <a:gd name="T19" fmla="*/ 3000 h 6000"/>
              <a:gd name="T20" fmla="*/ 750 w 3000"/>
              <a:gd name="T21" fmla="*/ 3000 h 6000"/>
              <a:gd name="T22" fmla="*/ 750 w 3000"/>
              <a:gd name="T23" fmla="*/ 6000 h 6000"/>
              <a:gd name="T24" fmla="*/ 1875 w 3000"/>
              <a:gd name="T25" fmla="*/ 6000 h 6000"/>
              <a:gd name="T26" fmla="*/ 1875 w 3000"/>
              <a:gd name="T27" fmla="*/ 3000 h 6000"/>
              <a:gd name="T28" fmla="*/ 2625 w 3000"/>
              <a:gd name="T29" fmla="*/ 3000 h 6000"/>
              <a:gd name="T30" fmla="*/ 3000 w 3000"/>
              <a:gd name="T31" fmla="*/ 2062 h 6000"/>
              <a:gd name="T32" fmla="*/ 1875 w 3000"/>
              <a:gd name="T33" fmla="*/ 2062 h 6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00" h="6000">
                <a:moveTo>
                  <a:pt x="1875" y="2062"/>
                </a:moveTo>
                <a:cubicBezTo>
                  <a:pt x="1875" y="1312"/>
                  <a:pt x="1875" y="1312"/>
                  <a:pt x="1875" y="1312"/>
                </a:cubicBezTo>
                <a:cubicBezTo>
                  <a:pt x="1875" y="1105"/>
                  <a:pt x="2043" y="937"/>
                  <a:pt x="2250" y="937"/>
                </a:cubicBezTo>
                <a:cubicBezTo>
                  <a:pt x="2625" y="937"/>
                  <a:pt x="2625" y="937"/>
                  <a:pt x="2625" y="937"/>
                </a:cubicBezTo>
                <a:cubicBezTo>
                  <a:pt x="2625" y="0"/>
                  <a:pt x="2625" y="0"/>
                  <a:pt x="2625" y="0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254" y="0"/>
                  <a:pt x="750" y="504"/>
                  <a:pt x="750" y="1125"/>
                </a:cubicBezTo>
                <a:cubicBezTo>
                  <a:pt x="750" y="2062"/>
                  <a:pt x="750" y="2062"/>
                  <a:pt x="750" y="2062"/>
                </a:cubicBezTo>
                <a:cubicBezTo>
                  <a:pt x="0" y="2062"/>
                  <a:pt x="0" y="2062"/>
                  <a:pt x="0" y="2062"/>
                </a:cubicBezTo>
                <a:cubicBezTo>
                  <a:pt x="0" y="3000"/>
                  <a:pt x="0" y="3000"/>
                  <a:pt x="0" y="3000"/>
                </a:cubicBezTo>
                <a:cubicBezTo>
                  <a:pt x="750" y="3000"/>
                  <a:pt x="750" y="3000"/>
                  <a:pt x="750" y="3000"/>
                </a:cubicBezTo>
                <a:cubicBezTo>
                  <a:pt x="750" y="6000"/>
                  <a:pt x="750" y="6000"/>
                  <a:pt x="750" y="6000"/>
                </a:cubicBezTo>
                <a:cubicBezTo>
                  <a:pt x="1875" y="6000"/>
                  <a:pt x="1875" y="6000"/>
                  <a:pt x="1875" y="6000"/>
                </a:cubicBezTo>
                <a:cubicBezTo>
                  <a:pt x="1875" y="3000"/>
                  <a:pt x="1875" y="3000"/>
                  <a:pt x="1875" y="3000"/>
                </a:cubicBezTo>
                <a:cubicBezTo>
                  <a:pt x="2625" y="3000"/>
                  <a:pt x="2625" y="3000"/>
                  <a:pt x="2625" y="3000"/>
                </a:cubicBezTo>
                <a:cubicBezTo>
                  <a:pt x="3000" y="2062"/>
                  <a:pt x="3000" y="2062"/>
                  <a:pt x="3000" y="2062"/>
                </a:cubicBezTo>
                <a:lnTo>
                  <a:pt x="1875" y="20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8220C1A-66EC-46B0-900E-C6EA75491966}"/>
              </a:ext>
            </a:extLst>
          </p:cNvPr>
          <p:cNvCxnSpPr>
            <a:cxnSpLocks/>
          </p:cNvCxnSpPr>
          <p:nvPr/>
        </p:nvCxnSpPr>
        <p:spPr>
          <a:xfrm>
            <a:off x="4647097" y="3444501"/>
            <a:ext cx="289462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F55BC49B-083C-43B8-B191-D7405FE680A3}"/>
              </a:ext>
            </a:extLst>
          </p:cNvPr>
          <p:cNvCxnSpPr>
            <a:cxnSpLocks/>
          </p:cNvCxnSpPr>
          <p:nvPr/>
        </p:nvCxnSpPr>
        <p:spPr>
          <a:xfrm>
            <a:off x="5002372" y="4056569"/>
            <a:ext cx="218407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D713A18-24D0-4843-A5B6-90E1E5A8EE8C}"/>
              </a:ext>
            </a:extLst>
          </p:cNvPr>
          <p:cNvCxnSpPr>
            <a:cxnSpLocks/>
          </p:cNvCxnSpPr>
          <p:nvPr/>
        </p:nvCxnSpPr>
        <p:spPr>
          <a:xfrm>
            <a:off x="5360562" y="4668637"/>
            <a:ext cx="14676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="" xmlns:a16="http://schemas.microsoft.com/office/drawing/2014/main" id="{10C0C395-CF07-4515-8313-A04E14E654DF}"/>
              </a:ext>
            </a:extLst>
          </p:cNvPr>
          <p:cNvSpPr/>
          <p:nvPr/>
        </p:nvSpPr>
        <p:spPr>
          <a:xfrm>
            <a:off x="4669597" y="1818401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E156A55-60FD-4A0D-9DF8-538C2284DB8F}"/>
              </a:ext>
            </a:extLst>
          </p:cNvPr>
          <p:cNvSpPr/>
          <p:nvPr/>
        </p:nvSpPr>
        <p:spPr>
          <a:xfrm>
            <a:off x="4884839" y="2053923"/>
            <a:ext cx="170912" cy="1709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312F9AC-0E97-43C8-9236-29AEBF25A967}"/>
              </a:ext>
            </a:extLst>
          </p:cNvPr>
          <p:cNvSpPr/>
          <p:nvPr/>
        </p:nvSpPr>
        <p:spPr>
          <a:xfrm>
            <a:off x="5575243" y="1854592"/>
            <a:ext cx="170912" cy="1709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9FAB263-020B-4841-9703-435E48095AF3}"/>
              </a:ext>
            </a:extLst>
          </p:cNvPr>
          <p:cNvSpPr/>
          <p:nvPr/>
        </p:nvSpPr>
        <p:spPr>
          <a:xfrm>
            <a:off x="5303191" y="2080591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B69451AA-12F2-4C67-B259-D9F6AECA9449}"/>
              </a:ext>
            </a:extLst>
          </p:cNvPr>
          <p:cNvSpPr/>
          <p:nvPr/>
        </p:nvSpPr>
        <p:spPr>
          <a:xfrm>
            <a:off x="4065512" y="1996319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B04677B-E7F2-4B7F-B8B7-D7267EFBF4D5}"/>
              </a:ext>
            </a:extLst>
          </p:cNvPr>
          <p:cNvSpPr/>
          <p:nvPr/>
        </p:nvSpPr>
        <p:spPr>
          <a:xfrm>
            <a:off x="4256012" y="2207134"/>
            <a:ext cx="170912" cy="1709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F91CA1D-046B-422E-B89E-B5ADA5C97B8F}"/>
              </a:ext>
            </a:extLst>
          </p:cNvPr>
          <p:cNvSpPr/>
          <p:nvPr/>
        </p:nvSpPr>
        <p:spPr>
          <a:xfrm>
            <a:off x="5880144" y="2043497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405D2BB9-A22F-4007-BBA3-948EE53227CB}"/>
              </a:ext>
            </a:extLst>
          </p:cNvPr>
          <p:cNvSpPr/>
          <p:nvPr/>
        </p:nvSpPr>
        <p:spPr>
          <a:xfrm>
            <a:off x="6459365" y="1777043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7542E87A-3313-406C-99D9-CE534F184237}"/>
              </a:ext>
            </a:extLst>
          </p:cNvPr>
          <p:cNvSpPr/>
          <p:nvPr/>
        </p:nvSpPr>
        <p:spPr>
          <a:xfrm>
            <a:off x="6556022" y="2063792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6F80019-6540-419D-A5AA-567AD2AAE1EE}"/>
              </a:ext>
            </a:extLst>
          </p:cNvPr>
          <p:cNvSpPr/>
          <p:nvPr/>
        </p:nvSpPr>
        <p:spPr>
          <a:xfrm>
            <a:off x="6171395" y="1984870"/>
            <a:ext cx="212692" cy="2126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3D4E0B54-F7BF-4D06-96A8-04D1B737421F}"/>
              </a:ext>
            </a:extLst>
          </p:cNvPr>
          <p:cNvSpPr/>
          <p:nvPr/>
        </p:nvSpPr>
        <p:spPr>
          <a:xfrm>
            <a:off x="7348426" y="1812645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3598B476-9AB2-4848-8FD8-FDA3CA03E435}"/>
              </a:ext>
            </a:extLst>
          </p:cNvPr>
          <p:cNvSpPr/>
          <p:nvPr/>
        </p:nvSpPr>
        <p:spPr>
          <a:xfrm>
            <a:off x="7270047" y="2232952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55CB1282-AF01-400F-B4C9-D24BB0978A0C}"/>
              </a:ext>
            </a:extLst>
          </p:cNvPr>
          <p:cNvSpPr/>
          <p:nvPr/>
        </p:nvSpPr>
        <p:spPr>
          <a:xfrm>
            <a:off x="7934050" y="1982371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6A4A4BE6-4096-40AA-BF56-DBC3C474A71C}"/>
              </a:ext>
            </a:extLst>
          </p:cNvPr>
          <p:cNvSpPr/>
          <p:nvPr/>
        </p:nvSpPr>
        <p:spPr>
          <a:xfrm>
            <a:off x="7111980" y="1946469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35F0073F-4C5A-406B-9150-D7CB9FA1657E}"/>
              </a:ext>
            </a:extLst>
          </p:cNvPr>
          <p:cNvSpPr/>
          <p:nvPr/>
        </p:nvSpPr>
        <p:spPr>
          <a:xfrm>
            <a:off x="6804055" y="1982371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FF697AA-B0EF-4306-AD9F-F11B30B45427}"/>
              </a:ext>
            </a:extLst>
          </p:cNvPr>
          <p:cNvSpPr/>
          <p:nvPr/>
        </p:nvSpPr>
        <p:spPr>
          <a:xfrm>
            <a:off x="7557666" y="1986528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C1BD610F-02B1-45D3-A8D1-99BA4CB01238}"/>
              </a:ext>
            </a:extLst>
          </p:cNvPr>
          <p:cNvSpPr/>
          <p:nvPr/>
        </p:nvSpPr>
        <p:spPr>
          <a:xfrm>
            <a:off x="7793523" y="2232952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20FE812-AB78-49D2-B48A-714A286623B5}"/>
              </a:ext>
            </a:extLst>
          </p:cNvPr>
          <p:cNvSpPr/>
          <p:nvPr/>
        </p:nvSpPr>
        <p:spPr>
          <a:xfrm>
            <a:off x="4540359" y="2083971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DC5E85C3-8E50-46CB-9160-47D183F34F8C}"/>
              </a:ext>
            </a:extLst>
          </p:cNvPr>
          <p:cNvSpPr/>
          <p:nvPr/>
        </p:nvSpPr>
        <p:spPr>
          <a:xfrm rot="16200000" flipH="1">
            <a:off x="5428357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4DA42E4C-E10D-408B-8DC5-4806D1470967}"/>
              </a:ext>
            </a:extLst>
          </p:cNvPr>
          <p:cNvSpPr/>
          <p:nvPr/>
        </p:nvSpPr>
        <p:spPr>
          <a:xfrm rot="16200000" flipH="1">
            <a:off x="5923613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="" xmlns:a16="http://schemas.microsoft.com/office/drawing/2014/main" id="{D5D7B3DF-1399-429F-A10F-9338FC3889C2}"/>
              </a:ext>
            </a:extLst>
          </p:cNvPr>
          <p:cNvSpPr/>
          <p:nvPr/>
        </p:nvSpPr>
        <p:spPr>
          <a:xfrm rot="16200000" flipH="1">
            <a:off x="6914125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9155008E-41FC-49FF-A3A4-9B2806A1E187}"/>
              </a:ext>
            </a:extLst>
          </p:cNvPr>
          <p:cNvSpPr/>
          <p:nvPr/>
        </p:nvSpPr>
        <p:spPr>
          <a:xfrm rot="16200000" flipH="1">
            <a:off x="7409383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CBD5828C-2A56-4476-93CA-652B5E3A7379}"/>
              </a:ext>
            </a:extLst>
          </p:cNvPr>
          <p:cNvSpPr/>
          <p:nvPr/>
        </p:nvSpPr>
        <p:spPr>
          <a:xfrm rot="16200000" flipH="1">
            <a:off x="6418869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146DA774-DE5E-4DA6-86CD-1303BACFA74D}"/>
              </a:ext>
            </a:extLst>
          </p:cNvPr>
          <p:cNvSpPr/>
          <p:nvPr/>
        </p:nvSpPr>
        <p:spPr>
          <a:xfrm rot="16200000" flipH="1">
            <a:off x="4933101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724C58B6-8439-4D0F-9273-762F74420EFD}"/>
              </a:ext>
            </a:extLst>
          </p:cNvPr>
          <p:cNvSpPr/>
          <p:nvPr/>
        </p:nvSpPr>
        <p:spPr>
          <a:xfrm rot="16200000" flipH="1">
            <a:off x="4437845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BE1A68CB-5D6F-430A-B226-081523055DEA}"/>
              </a:ext>
            </a:extLst>
          </p:cNvPr>
          <p:cNvSpPr/>
          <p:nvPr/>
        </p:nvSpPr>
        <p:spPr>
          <a:xfrm>
            <a:off x="4513140" y="2897619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385DCA80-FF62-4D53-A2F0-115C2300EA29}"/>
              </a:ext>
            </a:extLst>
          </p:cNvPr>
          <p:cNvSpPr/>
          <p:nvPr/>
        </p:nvSpPr>
        <p:spPr>
          <a:xfrm>
            <a:off x="4878061" y="3057542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1D62C24C-7F71-4455-83C1-852BE2C0CA4E}"/>
              </a:ext>
            </a:extLst>
          </p:cNvPr>
          <p:cNvSpPr/>
          <p:nvPr/>
        </p:nvSpPr>
        <p:spPr>
          <a:xfrm>
            <a:off x="5196026" y="2942252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E2A17EB6-11F3-4E82-875F-A2F3EAAC35EF}"/>
              </a:ext>
            </a:extLst>
          </p:cNvPr>
          <p:cNvSpPr/>
          <p:nvPr/>
        </p:nvSpPr>
        <p:spPr>
          <a:xfrm>
            <a:off x="5600363" y="3151468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D56997-1D9D-4A74-BF59-B13387861D46}"/>
              </a:ext>
            </a:extLst>
          </p:cNvPr>
          <p:cNvSpPr/>
          <p:nvPr/>
        </p:nvSpPr>
        <p:spPr>
          <a:xfrm>
            <a:off x="6375237" y="3000650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D8724AA-F315-4595-A89B-8C6C0E9454BD}"/>
              </a:ext>
            </a:extLst>
          </p:cNvPr>
          <p:cNvSpPr/>
          <p:nvPr/>
        </p:nvSpPr>
        <p:spPr>
          <a:xfrm>
            <a:off x="5959617" y="2901563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86DCDA15-9B0F-478C-87A9-2EEAB179392D}"/>
              </a:ext>
            </a:extLst>
          </p:cNvPr>
          <p:cNvSpPr/>
          <p:nvPr/>
        </p:nvSpPr>
        <p:spPr>
          <a:xfrm>
            <a:off x="6948347" y="3161636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0F8630AB-753E-4AC6-B779-00D8349B4368}"/>
              </a:ext>
            </a:extLst>
          </p:cNvPr>
          <p:cNvSpPr/>
          <p:nvPr/>
        </p:nvSpPr>
        <p:spPr>
          <a:xfrm>
            <a:off x="6120879" y="3216371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D3E1CFE0-0664-44C3-9B18-6A008E07DE51}"/>
              </a:ext>
            </a:extLst>
          </p:cNvPr>
          <p:cNvSpPr/>
          <p:nvPr/>
        </p:nvSpPr>
        <p:spPr>
          <a:xfrm>
            <a:off x="7547214" y="2913718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E7CB413-4FC4-42E6-9948-37D2C460F865}"/>
              </a:ext>
            </a:extLst>
          </p:cNvPr>
          <p:cNvSpPr/>
          <p:nvPr/>
        </p:nvSpPr>
        <p:spPr>
          <a:xfrm>
            <a:off x="7350812" y="3193833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BDEDA310-164A-409E-9161-A3E770248F96}"/>
              </a:ext>
            </a:extLst>
          </p:cNvPr>
          <p:cNvSpPr/>
          <p:nvPr/>
        </p:nvSpPr>
        <p:spPr>
          <a:xfrm>
            <a:off x="7086795" y="2897619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E6899303-8E38-489C-B880-126D1397D062}"/>
              </a:ext>
            </a:extLst>
          </p:cNvPr>
          <p:cNvSpPr/>
          <p:nvPr/>
        </p:nvSpPr>
        <p:spPr>
          <a:xfrm>
            <a:off x="6623156" y="3209932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4470502E-9C98-40F5-A752-AAEBBDB69FFC}"/>
              </a:ext>
            </a:extLst>
          </p:cNvPr>
          <p:cNvSpPr/>
          <p:nvPr/>
        </p:nvSpPr>
        <p:spPr>
          <a:xfrm>
            <a:off x="4626930" y="3213150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44B3C745-CBE1-410F-9EAF-68B28AE554A6}"/>
              </a:ext>
            </a:extLst>
          </p:cNvPr>
          <p:cNvSpPr/>
          <p:nvPr/>
        </p:nvSpPr>
        <p:spPr>
          <a:xfrm>
            <a:off x="5159880" y="3216371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FA522BD6-9634-47C3-8FCA-EAE53A845B5D}"/>
              </a:ext>
            </a:extLst>
          </p:cNvPr>
          <p:cNvSpPr/>
          <p:nvPr/>
        </p:nvSpPr>
        <p:spPr>
          <a:xfrm>
            <a:off x="4937746" y="3540567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8EF3C40F-F58A-404E-B0AE-163DC1806F41}"/>
              </a:ext>
            </a:extLst>
          </p:cNvPr>
          <p:cNvSpPr/>
          <p:nvPr/>
        </p:nvSpPr>
        <p:spPr>
          <a:xfrm>
            <a:off x="5137126" y="3794949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9983FD1C-3D00-4C83-9C75-C0699624632A}"/>
              </a:ext>
            </a:extLst>
          </p:cNvPr>
          <p:cNvSpPr/>
          <p:nvPr/>
        </p:nvSpPr>
        <p:spPr>
          <a:xfrm>
            <a:off x="5305569" y="3526816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0ACF38AA-D3F5-40E6-8F83-AEB3466EECA4}"/>
              </a:ext>
            </a:extLst>
          </p:cNvPr>
          <p:cNvSpPr/>
          <p:nvPr/>
        </p:nvSpPr>
        <p:spPr>
          <a:xfrm>
            <a:off x="5762769" y="3464939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5B1BDBA2-6F7F-49B7-B9EE-6D8C2681A773}"/>
              </a:ext>
            </a:extLst>
          </p:cNvPr>
          <p:cNvSpPr/>
          <p:nvPr/>
        </p:nvSpPr>
        <p:spPr>
          <a:xfrm>
            <a:off x="5525575" y="3709008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2EA95990-E090-4FBB-BA00-6EF189A98348}"/>
              </a:ext>
            </a:extLst>
          </p:cNvPr>
          <p:cNvSpPr/>
          <p:nvPr/>
        </p:nvSpPr>
        <p:spPr>
          <a:xfrm>
            <a:off x="5876209" y="3808698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46319549-C2B2-4003-851A-85C98DC2E23A}"/>
              </a:ext>
            </a:extLst>
          </p:cNvPr>
          <p:cNvSpPr/>
          <p:nvPr/>
        </p:nvSpPr>
        <p:spPr>
          <a:xfrm>
            <a:off x="6206218" y="3492440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1710BCCE-4E6F-457C-AAE5-7DDB62606752}"/>
              </a:ext>
            </a:extLst>
          </p:cNvPr>
          <p:cNvSpPr/>
          <p:nvPr/>
        </p:nvSpPr>
        <p:spPr>
          <a:xfrm>
            <a:off x="6274970" y="3815574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09F748-F723-43D7-B9C1-8612DF65EE5D}"/>
              </a:ext>
            </a:extLst>
          </p:cNvPr>
          <p:cNvSpPr/>
          <p:nvPr/>
        </p:nvSpPr>
        <p:spPr>
          <a:xfrm>
            <a:off x="6615292" y="3489002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80F02CA6-1F1B-4DA1-AF5E-631540620537}"/>
              </a:ext>
            </a:extLst>
          </p:cNvPr>
          <p:cNvSpPr/>
          <p:nvPr/>
        </p:nvSpPr>
        <p:spPr>
          <a:xfrm>
            <a:off x="6549978" y="3733072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DBCA2344-16B1-4975-B73D-0D9D2D328549}"/>
              </a:ext>
            </a:extLst>
          </p:cNvPr>
          <p:cNvSpPr/>
          <p:nvPr/>
        </p:nvSpPr>
        <p:spPr>
          <a:xfrm>
            <a:off x="6849049" y="3794948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55062B15-1498-425C-BFF8-A16D1A65CB62}"/>
              </a:ext>
            </a:extLst>
          </p:cNvPr>
          <p:cNvSpPr/>
          <p:nvPr/>
        </p:nvSpPr>
        <p:spPr>
          <a:xfrm>
            <a:off x="7079368" y="3523378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20E6DDFD-AF8A-46E7-8C1A-42E1834674AE}"/>
              </a:ext>
            </a:extLst>
          </p:cNvPr>
          <p:cNvSpPr/>
          <p:nvPr/>
        </p:nvSpPr>
        <p:spPr>
          <a:xfrm>
            <a:off x="5150876" y="4090582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A6C2172C-293F-4A2E-BDC7-6F952290D4D3}"/>
              </a:ext>
            </a:extLst>
          </p:cNvPr>
          <p:cNvSpPr/>
          <p:nvPr/>
        </p:nvSpPr>
        <p:spPr>
          <a:xfrm>
            <a:off x="5500642" y="4152998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E8A5D3D8-649D-41C0-9536-059A012F199B}"/>
              </a:ext>
            </a:extLst>
          </p:cNvPr>
          <p:cNvSpPr/>
          <p:nvPr/>
        </p:nvSpPr>
        <p:spPr>
          <a:xfrm>
            <a:off x="5333069" y="4413716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821FA23A-1CF8-473E-A7BA-C653941BCCBD}"/>
              </a:ext>
            </a:extLst>
          </p:cNvPr>
          <p:cNvSpPr/>
          <p:nvPr/>
        </p:nvSpPr>
        <p:spPr>
          <a:xfrm>
            <a:off x="5740572" y="4418321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2E1FAE14-5181-4049-8013-D1430149F7C4}"/>
              </a:ext>
            </a:extLst>
          </p:cNvPr>
          <p:cNvSpPr/>
          <p:nvPr/>
        </p:nvSpPr>
        <p:spPr>
          <a:xfrm>
            <a:off x="5886522" y="4080269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79B2F8C8-C1FE-4A19-80FE-ADD1810B71D7}"/>
              </a:ext>
            </a:extLst>
          </p:cNvPr>
          <p:cNvSpPr/>
          <p:nvPr/>
        </p:nvSpPr>
        <p:spPr>
          <a:xfrm>
            <a:off x="6023224" y="4343782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0CA2DAED-AB38-4F48-B465-857362EEB406}"/>
              </a:ext>
            </a:extLst>
          </p:cNvPr>
          <p:cNvSpPr/>
          <p:nvPr/>
        </p:nvSpPr>
        <p:spPr>
          <a:xfrm>
            <a:off x="6842173" y="4111207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EBABB9D4-299A-4EAD-A74B-FF750CDE4BC3}"/>
              </a:ext>
            </a:extLst>
          </p:cNvPr>
          <p:cNvSpPr/>
          <p:nvPr/>
        </p:nvSpPr>
        <p:spPr>
          <a:xfrm>
            <a:off x="6665481" y="4432561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F7213463-74FF-4C29-A593-D28846C79D20}"/>
              </a:ext>
            </a:extLst>
          </p:cNvPr>
          <p:cNvSpPr/>
          <p:nvPr/>
        </p:nvSpPr>
        <p:spPr>
          <a:xfrm>
            <a:off x="6529352" y="4224647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47602E19-DA06-4B8B-9F44-86D4957CB1E9}"/>
              </a:ext>
            </a:extLst>
          </p:cNvPr>
          <p:cNvSpPr/>
          <p:nvPr/>
        </p:nvSpPr>
        <p:spPr>
          <a:xfrm>
            <a:off x="6244032" y="4114644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371614D1-9689-4955-B356-21F25F325CB7}"/>
              </a:ext>
            </a:extLst>
          </p:cNvPr>
          <p:cNvSpPr/>
          <p:nvPr/>
        </p:nvSpPr>
        <p:spPr>
          <a:xfrm>
            <a:off x="6350598" y="4430902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2E30F8E3-521A-4365-A716-E225732944A9}"/>
              </a:ext>
            </a:extLst>
          </p:cNvPr>
          <p:cNvSpPr/>
          <p:nvPr/>
        </p:nvSpPr>
        <p:spPr>
          <a:xfrm>
            <a:off x="5572373" y="4765646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96854FC2-68D1-44D3-9022-23CAF362D047}"/>
              </a:ext>
            </a:extLst>
          </p:cNvPr>
          <p:cNvSpPr/>
          <p:nvPr/>
        </p:nvSpPr>
        <p:spPr>
          <a:xfrm>
            <a:off x="5696052" y="5041570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B352E57A-D416-426D-BF1F-33838AC18162}"/>
              </a:ext>
            </a:extLst>
          </p:cNvPr>
          <p:cNvSpPr/>
          <p:nvPr/>
        </p:nvSpPr>
        <p:spPr>
          <a:xfrm>
            <a:off x="5840430" y="4728866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0DD72530-9B27-4E19-A8D8-B78871848CFF}"/>
              </a:ext>
            </a:extLst>
          </p:cNvPr>
          <p:cNvSpPr/>
          <p:nvPr/>
        </p:nvSpPr>
        <p:spPr>
          <a:xfrm>
            <a:off x="5996756" y="4883558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A4969FF2-0BFD-42C2-906B-AAB89D685180}"/>
              </a:ext>
            </a:extLst>
          </p:cNvPr>
          <p:cNvSpPr/>
          <p:nvPr/>
        </p:nvSpPr>
        <p:spPr>
          <a:xfrm>
            <a:off x="6200302" y="4709404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15AEE526-42A1-4A01-A791-17E2D87BCE18}"/>
              </a:ext>
            </a:extLst>
          </p:cNvPr>
          <p:cNvSpPr/>
          <p:nvPr/>
        </p:nvSpPr>
        <p:spPr>
          <a:xfrm>
            <a:off x="6274970" y="4981213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6F0EA96F-CEF8-41A8-90EB-7C34831F9462}"/>
              </a:ext>
            </a:extLst>
          </p:cNvPr>
          <p:cNvSpPr/>
          <p:nvPr/>
        </p:nvSpPr>
        <p:spPr>
          <a:xfrm>
            <a:off x="6491538" y="4736851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E733A079-5062-447A-BA8B-78922449DE5D}"/>
              </a:ext>
            </a:extLst>
          </p:cNvPr>
          <p:cNvSpPr/>
          <p:nvPr/>
        </p:nvSpPr>
        <p:spPr>
          <a:xfrm>
            <a:off x="6151514" y="5305533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A7D736A6-891D-4F6A-9530-4673E43DD1DD}"/>
              </a:ext>
            </a:extLst>
          </p:cNvPr>
          <p:cNvSpPr/>
          <p:nvPr/>
        </p:nvSpPr>
        <p:spPr>
          <a:xfrm>
            <a:off x="5959617" y="5144065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4B176A24-1D50-4BDE-8862-491BAA1FE64B}"/>
              </a:ext>
            </a:extLst>
          </p:cNvPr>
          <p:cNvSpPr/>
          <p:nvPr/>
        </p:nvSpPr>
        <p:spPr>
          <a:xfrm>
            <a:off x="5894989" y="5374214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12788D77-BA71-4250-8930-804EAE2FE731}"/>
              </a:ext>
            </a:extLst>
          </p:cNvPr>
          <p:cNvGrpSpPr/>
          <p:nvPr/>
        </p:nvGrpSpPr>
        <p:grpSpPr>
          <a:xfrm>
            <a:off x="4790223" y="5430291"/>
            <a:ext cx="1028292" cy="1011812"/>
            <a:chOff x="7356476" y="-2276475"/>
            <a:chExt cx="12933362" cy="12726126"/>
          </a:xfrm>
        </p:grpSpPr>
        <p:sp>
          <p:nvSpPr>
            <p:cNvPr id="78" name="Freeform 5">
              <a:extLst>
                <a:ext uri="{FF2B5EF4-FFF2-40B4-BE49-F238E27FC236}">
                  <a16:creationId xmlns="" xmlns:a16="http://schemas.microsoft.com/office/drawing/2014/main" id="{B3FCEAE5-8C29-4A78-871E-676106820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1913" y="1046163"/>
              <a:ext cx="1746250" cy="725488"/>
            </a:xfrm>
            <a:custGeom>
              <a:avLst/>
              <a:gdLst>
                <a:gd name="T0" fmla="*/ 406 w 812"/>
                <a:gd name="T1" fmla="*/ 338 h 338"/>
                <a:gd name="T2" fmla="*/ 40 w 812"/>
                <a:gd name="T3" fmla="*/ 186 h 338"/>
                <a:gd name="T4" fmla="*/ 40 w 812"/>
                <a:gd name="T5" fmla="*/ 40 h 338"/>
                <a:gd name="T6" fmla="*/ 186 w 812"/>
                <a:gd name="T7" fmla="*/ 40 h 338"/>
                <a:gd name="T8" fmla="*/ 625 w 812"/>
                <a:gd name="T9" fmla="*/ 40 h 338"/>
                <a:gd name="T10" fmla="*/ 771 w 812"/>
                <a:gd name="T11" fmla="*/ 40 h 338"/>
                <a:gd name="T12" fmla="*/ 771 w 812"/>
                <a:gd name="T13" fmla="*/ 186 h 338"/>
                <a:gd name="T14" fmla="*/ 406 w 812"/>
                <a:gd name="T1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2" h="338">
                  <a:moveTo>
                    <a:pt x="406" y="338"/>
                  </a:moveTo>
                  <a:cubicBezTo>
                    <a:pt x="273" y="338"/>
                    <a:pt x="141" y="287"/>
                    <a:pt x="40" y="186"/>
                  </a:cubicBezTo>
                  <a:cubicBezTo>
                    <a:pt x="0" y="146"/>
                    <a:pt x="0" y="80"/>
                    <a:pt x="40" y="40"/>
                  </a:cubicBezTo>
                  <a:cubicBezTo>
                    <a:pt x="80" y="0"/>
                    <a:pt x="146" y="0"/>
                    <a:pt x="186" y="40"/>
                  </a:cubicBezTo>
                  <a:cubicBezTo>
                    <a:pt x="307" y="161"/>
                    <a:pt x="504" y="161"/>
                    <a:pt x="625" y="40"/>
                  </a:cubicBezTo>
                  <a:cubicBezTo>
                    <a:pt x="666" y="0"/>
                    <a:pt x="731" y="0"/>
                    <a:pt x="771" y="40"/>
                  </a:cubicBezTo>
                  <a:cubicBezTo>
                    <a:pt x="812" y="80"/>
                    <a:pt x="812" y="146"/>
                    <a:pt x="771" y="186"/>
                  </a:cubicBezTo>
                  <a:cubicBezTo>
                    <a:pt x="671" y="287"/>
                    <a:pt x="538" y="338"/>
                    <a:pt x="406" y="338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6">
              <a:extLst>
                <a:ext uri="{FF2B5EF4-FFF2-40B4-BE49-F238E27FC236}">
                  <a16:creationId xmlns="" xmlns:a16="http://schemas.microsoft.com/office/drawing/2014/main" id="{B87210E7-F58D-41A9-B5F0-72BF7F780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6" y="-2276475"/>
              <a:ext cx="10315575" cy="12222163"/>
            </a:xfrm>
            <a:custGeom>
              <a:avLst/>
              <a:gdLst>
                <a:gd name="T0" fmla="*/ 4150 w 4795"/>
                <a:gd name="T1" fmla="*/ 4113 h 5697"/>
                <a:gd name="T2" fmla="*/ 4150 w 4795"/>
                <a:gd name="T3" fmla="*/ 4113 h 5697"/>
                <a:gd name="T4" fmla="*/ 4150 w 4795"/>
                <a:gd name="T5" fmla="*/ 4113 h 5697"/>
                <a:gd name="T6" fmla="*/ 4150 w 4795"/>
                <a:gd name="T7" fmla="*/ 3699 h 5697"/>
                <a:gd name="T8" fmla="*/ 4795 w 4795"/>
                <a:gd name="T9" fmla="*/ 3400 h 5697"/>
                <a:gd name="T10" fmla="*/ 4210 w 4795"/>
                <a:gd name="T11" fmla="*/ 2668 h 5697"/>
                <a:gd name="T12" fmla="*/ 3460 w 4795"/>
                <a:gd name="T13" fmla="*/ 2158 h 5697"/>
                <a:gd name="T14" fmla="*/ 3335 w 4795"/>
                <a:gd name="T15" fmla="*/ 2076 h 5697"/>
                <a:gd name="T16" fmla="*/ 3218 w 4795"/>
                <a:gd name="T17" fmla="*/ 1537 h 5697"/>
                <a:gd name="T18" fmla="*/ 3165 w 4795"/>
                <a:gd name="T19" fmla="*/ 1039 h 5697"/>
                <a:gd name="T20" fmla="*/ 3165 w 4795"/>
                <a:gd name="T21" fmla="*/ 906 h 5697"/>
                <a:gd name="T22" fmla="*/ 3182 w 4795"/>
                <a:gd name="T23" fmla="*/ 762 h 5697"/>
                <a:gd name="T24" fmla="*/ 3207 w 4795"/>
                <a:gd name="T25" fmla="*/ 701 h 5697"/>
                <a:gd name="T26" fmla="*/ 3354 w 4795"/>
                <a:gd name="T27" fmla="*/ 463 h 5697"/>
                <a:gd name="T28" fmla="*/ 3413 w 4795"/>
                <a:gd name="T29" fmla="*/ 402 h 5697"/>
                <a:gd name="T30" fmla="*/ 3352 w 4795"/>
                <a:gd name="T31" fmla="*/ 60 h 5697"/>
                <a:gd name="T32" fmla="*/ 3092 w 4795"/>
                <a:gd name="T33" fmla="*/ 8 h 5697"/>
                <a:gd name="T34" fmla="*/ 3067 w 4795"/>
                <a:gd name="T35" fmla="*/ 8 h 5697"/>
                <a:gd name="T36" fmla="*/ 3005 w 4795"/>
                <a:gd name="T37" fmla="*/ 8 h 5697"/>
                <a:gd name="T38" fmla="*/ 2651 w 4795"/>
                <a:gd name="T39" fmla="*/ 142 h 5697"/>
                <a:gd name="T40" fmla="*/ 2525 w 4795"/>
                <a:gd name="T41" fmla="*/ 187 h 5697"/>
                <a:gd name="T42" fmla="*/ 2397 w 4795"/>
                <a:gd name="T43" fmla="*/ 142 h 5697"/>
                <a:gd name="T44" fmla="*/ 1956 w 4795"/>
                <a:gd name="T45" fmla="*/ 8 h 5697"/>
                <a:gd name="T46" fmla="*/ 1696 w 4795"/>
                <a:gd name="T47" fmla="*/ 60 h 5697"/>
                <a:gd name="T48" fmla="*/ 1636 w 4795"/>
                <a:gd name="T49" fmla="*/ 402 h 5697"/>
                <a:gd name="T50" fmla="*/ 1676 w 4795"/>
                <a:gd name="T51" fmla="*/ 441 h 5697"/>
                <a:gd name="T52" fmla="*/ 1688 w 4795"/>
                <a:gd name="T53" fmla="*/ 454 h 5697"/>
                <a:gd name="T54" fmla="*/ 1742 w 4795"/>
                <a:gd name="T55" fmla="*/ 518 h 5697"/>
                <a:gd name="T56" fmla="*/ 1868 w 4795"/>
                <a:gd name="T57" fmla="*/ 762 h 5697"/>
                <a:gd name="T58" fmla="*/ 1893 w 4795"/>
                <a:gd name="T59" fmla="*/ 953 h 5697"/>
                <a:gd name="T60" fmla="*/ 1905 w 4795"/>
                <a:gd name="T61" fmla="*/ 1070 h 5697"/>
                <a:gd name="T62" fmla="*/ 1905 w 4795"/>
                <a:gd name="T63" fmla="*/ 1430 h 5697"/>
                <a:gd name="T64" fmla="*/ 1829 w 4795"/>
                <a:gd name="T65" fmla="*/ 2055 h 5697"/>
                <a:gd name="T66" fmla="*/ 1688 w 4795"/>
                <a:gd name="T67" fmla="*/ 2141 h 5697"/>
                <a:gd name="T68" fmla="*/ 959 w 4795"/>
                <a:gd name="T69" fmla="*/ 2672 h 5697"/>
                <a:gd name="T70" fmla="*/ 413 w 4795"/>
                <a:gd name="T71" fmla="*/ 5044 h 5697"/>
                <a:gd name="T72" fmla="*/ 1104 w 4795"/>
                <a:gd name="T73" fmla="*/ 5694 h 5697"/>
                <a:gd name="T74" fmla="*/ 1182 w 4795"/>
                <a:gd name="T75" fmla="*/ 5697 h 5697"/>
                <a:gd name="T76" fmla="*/ 3219 w 4795"/>
                <a:gd name="T77" fmla="*/ 5697 h 5697"/>
                <a:gd name="T78" fmla="*/ 3156 w 4795"/>
                <a:gd name="T79" fmla="*/ 5550 h 5697"/>
                <a:gd name="T80" fmla="*/ 3188 w 4795"/>
                <a:gd name="T81" fmla="*/ 5548 h 5697"/>
                <a:gd name="T82" fmla="*/ 4150 w 4795"/>
                <a:gd name="T83" fmla="*/ 4487 h 5697"/>
                <a:gd name="T84" fmla="*/ 4150 w 4795"/>
                <a:gd name="T85" fmla="*/ 4113 h 5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95" h="5697">
                  <a:moveTo>
                    <a:pt x="4150" y="4113"/>
                  </a:moveTo>
                  <a:cubicBezTo>
                    <a:pt x="4150" y="4113"/>
                    <a:pt x="4150" y="4113"/>
                    <a:pt x="4150" y="4113"/>
                  </a:cubicBezTo>
                  <a:cubicBezTo>
                    <a:pt x="4150" y="4113"/>
                    <a:pt x="4150" y="4113"/>
                    <a:pt x="4150" y="4113"/>
                  </a:cubicBezTo>
                  <a:cubicBezTo>
                    <a:pt x="4150" y="3699"/>
                    <a:pt x="4150" y="3699"/>
                    <a:pt x="4150" y="3699"/>
                  </a:cubicBezTo>
                  <a:cubicBezTo>
                    <a:pt x="4150" y="3611"/>
                    <a:pt x="4421" y="3457"/>
                    <a:pt x="4795" y="3400"/>
                  </a:cubicBezTo>
                  <a:cubicBezTo>
                    <a:pt x="4664" y="3120"/>
                    <a:pt x="4468" y="2866"/>
                    <a:pt x="4210" y="2668"/>
                  </a:cubicBezTo>
                  <a:cubicBezTo>
                    <a:pt x="3460" y="2158"/>
                    <a:pt x="3460" y="2158"/>
                    <a:pt x="3460" y="2158"/>
                  </a:cubicBezTo>
                  <a:cubicBezTo>
                    <a:pt x="3421" y="2128"/>
                    <a:pt x="3379" y="2101"/>
                    <a:pt x="3335" y="2076"/>
                  </a:cubicBezTo>
                  <a:cubicBezTo>
                    <a:pt x="3278" y="1901"/>
                    <a:pt x="3238" y="1720"/>
                    <a:pt x="3218" y="1537"/>
                  </a:cubicBezTo>
                  <a:cubicBezTo>
                    <a:pt x="3165" y="1039"/>
                    <a:pt x="3165" y="1039"/>
                    <a:pt x="3165" y="1039"/>
                  </a:cubicBezTo>
                  <a:cubicBezTo>
                    <a:pt x="3160" y="995"/>
                    <a:pt x="3160" y="950"/>
                    <a:pt x="3165" y="906"/>
                  </a:cubicBezTo>
                  <a:cubicBezTo>
                    <a:pt x="3172" y="851"/>
                    <a:pt x="3179" y="771"/>
                    <a:pt x="3182" y="762"/>
                  </a:cubicBezTo>
                  <a:cubicBezTo>
                    <a:pt x="3189" y="743"/>
                    <a:pt x="3198" y="722"/>
                    <a:pt x="3207" y="701"/>
                  </a:cubicBezTo>
                  <a:cubicBezTo>
                    <a:pt x="3249" y="616"/>
                    <a:pt x="3301" y="528"/>
                    <a:pt x="3354" y="463"/>
                  </a:cubicBezTo>
                  <a:cubicBezTo>
                    <a:pt x="3372" y="442"/>
                    <a:pt x="3391" y="421"/>
                    <a:pt x="3413" y="402"/>
                  </a:cubicBezTo>
                  <a:cubicBezTo>
                    <a:pt x="3533" y="300"/>
                    <a:pt x="3502" y="109"/>
                    <a:pt x="3352" y="60"/>
                  </a:cubicBezTo>
                  <a:cubicBezTo>
                    <a:pt x="3271" y="33"/>
                    <a:pt x="3183" y="13"/>
                    <a:pt x="3092" y="8"/>
                  </a:cubicBezTo>
                  <a:cubicBezTo>
                    <a:pt x="3084" y="8"/>
                    <a:pt x="3075" y="8"/>
                    <a:pt x="3067" y="8"/>
                  </a:cubicBezTo>
                  <a:cubicBezTo>
                    <a:pt x="3046" y="8"/>
                    <a:pt x="3025" y="7"/>
                    <a:pt x="3005" y="8"/>
                  </a:cubicBezTo>
                  <a:cubicBezTo>
                    <a:pt x="2884" y="15"/>
                    <a:pt x="2762" y="54"/>
                    <a:pt x="2651" y="142"/>
                  </a:cubicBezTo>
                  <a:cubicBezTo>
                    <a:pt x="2614" y="172"/>
                    <a:pt x="2570" y="187"/>
                    <a:pt x="2525" y="187"/>
                  </a:cubicBezTo>
                  <a:cubicBezTo>
                    <a:pt x="2480" y="187"/>
                    <a:pt x="2435" y="172"/>
                    <a:pt x="2397" y="142"/>
                  </a:cubicBezTo>
                  <a:cubicBezTo>
                    <a:pt x="2260" y="32"/>
                    <a:pt x="2105" y="0"/>
                    <a:pt x="1956" y="8"/>
                  </a:cubicBezTo>
                  <a:cubicBezTo>
                    <a:pt x="1866" y="13"/>
                    <a:pt x="1778" y="33"/>
                    <a:pt x="1696" y="60"/>
                  </a:cubicBezTo>
                  <a:cubicBezTo>
                    <a:pt x="1547" y="109"/>
                    <a:pt x="1516" y="300"/>
                    <a:pt x="1636" y="402"/>
                  </a:cubicBezTo>
                  <a:cubicBezTo>
                    <a:pt x="1649" y="413"/>
                    <a:pt x="1662" y="427"/>
                    <a:pt x="1676" y="441"/>
                  </a:cubicBezTo>
                  <a:cubicBezTo>
                    <a:pt x="1680" y="445"/>
                    <a:pt x="1684" y="449"/>
                    <a:pt x="1688" y="454"/>
                  </a:cubicBezTo>
                  <a:cubicBezTo>
                    <a:pt x="1706" y="473"/>
                    <a:pt x="1724" y="495"/>
                    <a:pt x="1742" y="518"/>
                  </a:cubicBezTo>
                  <a:cubicBezTo>
                    <a:pt x="1803" y="601"/>
                    <a:pt x="1844" y="690"/>
                    <a:pt x="1868" y="762"/>
                  </a:cubicBezTo>
                  <a:cubicBezTo>
                    <a:pt x="1875" y="782"/>
                    <a:pt x="1882" y="893"/>
                    <a:pt x="1893" y="953"/>
                  </a:cubicBezTo>
                  <a:cubicBezTo>
                    <a:pt x="1900" y="992"/>
                    <a:pt x="1905" y="1030"/>
                    <a:pt x="1905" y="1070"/>
                  </a:cubicBezTo>
                  <a:cubicBezTo>
                    <a:pt x="1905" y="1430"/>
                    <a:pt x="1905" y="1430"/>
                    <a:pt x="1905" y="1430"/>
                  </a:cubicBezTo>
                  <a:cubicBezTo>
                    <a:pt x="1905" y="1641"/>
                    <a:pt x="1878" y="1851"/>
                    <a:pt x="1829" y="2055"/>
                  </a:cubicBezTo>
                  <a:cubicBezTo>
                    <a:pt x="1779" y="2079"/>
                    <a:pt x="1732" y="2107"/>
                    <a:pt x="1688" y="2141"/>
                  </a:cubicBezTo>
                  <a:cubicBezTo>
                    <a:pt x="959" y="2672"/>
                    <a:pt x="959" y="2672"/>
                    <a:pt x="959" y="2672"/>
                  </a:cubicBezTo>
                  <a:cubicBezTo>
                    <a:pt x="242" y="3236"/>
                    <a:pt x="0" y="4231"/>
                    <a:pt x="413" y="5044"/>
                  </a:cubicBezTo>
                  <a:cubicBezTo>
                    <a:pt x="585" y="5384"/>
                    <a:pt x="824" y="5675"/>
                    <a:pt x="1104" y="5694"/>
                  </a:cubicBezTo>
                  <a:cubicBezTo>
                    <a:pt x="1129" y="5696"/>
                    <a:pt x="1155" y="5697"/>
                    <a:pt x="1182" y="5697"/>
                  </a:cubicBezTo>
                  <a:cubicBezTo>
                    <a:pt x="3219" y="5697"/>
                    <a:pt x="3219" y="5697"/>
                    <a:pt x="3219" y="5697"/>
                  </a:cubicBezTo>
                  <a:cubicBezTo>
                    <a:pt x="3193" y="5654"/>
                    <a:pt x="3172" y="5603"/>
                    <a:pt x="3156" y="5550"/>
                  </a:cubicBezTo>
                  <a:cubicBezTo>
                    <a:pt x="3166" y="5549"/>
                    <a:pt x="3177" y="5549"/>
                    <a:pt x="3188" y="5548"/>
                  </a:cubicBezTo>
                  <a:cubicBezTo>
                    <a:pt x="3863" y="5503"/>
                    <a:pt x="4299" y="5083"/>
                    <a:pt x="4150" y="4487"/>
                  </a:cubicBezTo>
                  <a:cubicBezTo>
                    <a:pt x="4150" y="4113"/>
                    <a:pt x="4150" y="4113"/>
                    <a:pt x="4150" y="41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7">
              <a:extLst>
                <a:ext uri="{FF2B5EF4-FFF2-40B4-BE49-F238E27FC236}">
                  <a16:creationId xmlns="" xmlns:a16="http://schemas.microsoft.com/office/drawing/2014/main" id="{048CFECA-62D9-4AC6-A309-031861AC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1656" y="6362394"/>
              <a:ext cx="4151839" cy="1355973"/>
            </a:xfrm>
            <a:custGeom>
              <a:avLst/>
              <a:gdLst>
                <a:gd name="T0" fmla="*/ 931 w 1862"/>
                <a:gd name="T1" fmla="*/ 197 h 610"/>
                <a:gd name="T2" fmla="*/ 0 w 1862"/>
                <a:gd name="T3" fmla="*/ 0 h 610"/>
                <a:gd name="T4" fmla="*/ 0 w 1862"/>
                <a:gd name="T5" fmla="*/ 414 h 610"/>
                <a:gd name="T6" fmla="*/ 931 w 1862"/>
                <a:gd name="T7" fmla="*/ 610 h 610"/>
                <a:gd name="T8" fmla="*/ 1862 w 1862"/>
                <a:gd name="T9" fmla="*/ 414 h 610"/>
                <a:gd name="T10" fmla="*/ 1862 w 1862"/>
                <a:gd name="T11" fmla="*/ 0 h 610"/>
                <a:gd name="T12" fmla="*/ 931 w 1862"/>
                <a:gd name="T13" fmla="*/ 197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2" h="610">
                  <a:moveTo>
                    <a:pt x="931" y="197"/>
                  </a:moveTo>
                  <a:cubicBezTo>
                    <a:pt x="417" y="197"/>
                    <a:pt x="0" y="108"/>
                    <a:pt x="0" y="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522"/>
                    <a:pt x="417" y="610"/>
                    <a:pt x="931" y="610"/>
                  </a:cubicBezTo>
                  <a:cubicBezTo>
                    <a:pt x="1445" y="610"/>
                    <a:pt x="1862" y="522"/>
                    <a:pt x="1862" y="414"/>
                  </a:cubicBezTo>
                  <a:cubicBezTo>
                    <a:pt x="1862" y="0"/>
                    <a:pt x="1862" y="0"/>
                    <a:pt x="1862" y="0"/>
                  </a:cubicBezTo>
                  <a:cubicBezTo>
                    <a:pt x="1862" y="108"/>
                    <a:pt x="1445" y="197"/>
                    <a:pt x="931" y="19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8">
              <a:extLst>
                <a:ext uri="{FF2B5EF4-FFF2-40B4-BE49-F238E27FC236}">
                  <a16:creationId xmlns="" xmlns:a16="http://schemas.microsoft.com/office/drawing/2014/main" id="{C4537120-67DE-40BB-9AFF-77A108534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4576" y="6548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9D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9">
              <a:extLst>
                <a:ext uri="{FF2B5EF4-FFF2-40B4-BE49-F238E27FC236}">
                  <a16:creationId xmlns="" xmlns:a16="http://schemas.microsoft.com/office/drawing/2014/main" id="{08DA3E85-8585-4F68-8303-E8732A860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838" y="6548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9D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Oval 10">
              <a:extLst>
                <a:ext uri="{FF2B5EF4-FFF2-40B4-BE49-F238E27FC236}">
                  <a16:creationId xmlns="" xmlns:a16="http://schemas.microsoft.com/office/drawing/2014/main" id="{48227EBE-30E9-4F0A-81F7-7498CA34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1656" y="4933091"/>
              <a:ext cx="4151843" cy="114862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1">
              <a:extLst>
                <a:ext uri="{FF2B5EF4-FFF2-40B4-BE49-F238E27FC236}">
                  <a16:creationId xmlns="" xmlns:a16="http://schemas.microsoft.com/office/drawing/2014/main" id="{76A81923-AE18-4900-87EF-BD2D98AE3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1648" y="5496306"/>
              <a:ext cx="4151847" cy="1359265"/>
            </a:xfrm>
            <a:custGeom>
              <a:avLst/>
              <a:gdLst>
                <a:gd name="T0" fmla="*/ 931 w 1862"/>
                <a:gd name="T1" fmla="*/ 197 h 611"/>
                <a:gd name="T2" fmla="*/ 0 w 1862"/>
                <a:gd name="T3" fmla="*/ 0 h 611"/>
                <a:gd name="T4" fmla="*/ 0 w 1862"/>
                <a:gd name="T5" fmla="*/ 414 h 611"/>
                <a:gd name="T6" fmla="*/ 931 w 1862"/>
                <a:gd name="T7" fmla="*/ 611 h 611"/>
                <a:gd name="T8" fmla="*/ 1862 w 1862"/>
                <a:gd name="T9" fmla="*/ 414 h 611"/>
                <a:gd name="T10" fmla="*/ 1862 w 1862"/>
                <a:gd name="T11" fmla="*/ 0 h 611"/>
                <a:gd name="T12" fmla="*/ 931 w 1862"/>
                <a:gd name="T13" fmla="*/ 1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2" h="611">
                  <a:moveTo>
                    <a:pt x="931" y="197"/>
                  </a:moveTo>
                  <a:cubicBezTo>
                    <a:pt x="417" y="197"/>
                    <a:pt x="0" y="109"/>
                    <a:pt x="0" y="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522"/>
                    <a:pt x="417" y="611"/>
                    <a:pt x="931" y="611"/>
                  </a:cubicBezTo>
                  <a:cubicBezTo>
                    <a:pt x="1445" y="611"/>
                    <a:pt x="1862" y="522"/>
                    <a:pt x="1862" y="414"/>
                  </a:cubicBezTo>
                  <a:cubicBezTo>
                    <a:pt x="1862" y="0"/>
                    <a:pt x="1862" y="0"/>
                    <a:pt x="1862" y="0"/>
                  </a:cubicBezTo>
                  <a:cubicBezTo>
                    <a:pt x="1862" y="109"/>
                    <a:pt x="1445" y="197"/>
                    <a:pt x="931" y="197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2">
              <a:extLst>
                <a:ext uri="{FF2B5EF4-FFF2-40B4-BE49-F238E27FC236}">
                  <a16:creationId xmlns="" xmlns:a16="http://schemas.microsoft.com/office/drawing/2014/main" id="{177A5F87-EF3F-478D-BA26-6174EB75C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4576" y="5659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3">
              <a:extLst>
                <a:ext uri="{FF2B5EF4-FFF2-40B4-BE49-F238E27FC236}">
                  <a16:creationId xmlns="" xmlns:a16="http://schemas.microsoft.com/office/drawing/2014/main" id="{562EAC81-26DE-4587-87D8-9A14C6E7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838" y="5659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4">
              <a:extLst>
                <a:ext uri="{FF2B5EF4-FFF2-40B4-BE49-F238E27FC236}">
                  <a16:creationId xmlns="" xmlns:a16="http://schemas.microsoft.com/office/drawing/2014/main" id="{CA3B6A17-C0AD-4A76-AC22-335A3D7E4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6" y="1068388"/>
              <a:ext cx="3336925" cy="444500"/>
            </a:xfrm>
            <a:custGeom>
              <a:avLst/>
              <a:gdLst>
                <a:gd name="T0" fmla="*/ 1448 w 1551"/>
                <a:gd name="T1" fmla="*/ 207 h 207"/>
                <a:gd name="T2" fmla="*/ 103 w 1551"/>
                <a:gd name="T3" fmla="*/ 207 h 207"/>
                <a:gd name="T4" fmla="*/ 0 w 1551"/>
                <a:gd name="T5" fmla="*/ 103 h 207"/>
                <a:gd name="T6" fmla="*/ 103 w 1551"/>
                <a:gd name="T7" fmla="*/ 0 h 207"/>
                <a:gd name="T8" fmla="*/ 1448 w 1551"/>
                <a:gd name="T9" fmla="*/ 0 h 207"/>
                <a:gd name="T10" fmla="*/ 1551 w 1551"/>
                <a:gd name="T11" fmla="*/ 103 h 207"/>
                <a:gd name="T12" fmla="*/ 1448 w 1551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207">
                  <a:moveTo>
                    <a:pt x="1448" y="207"/>
                  </a:moveTo>
                  <a:cubicBezTo>
                    <a:pt x="103" y="207"/>
                    <a:pt x="103" y="207"/>
                    <a:pt x="103" y="207"/>
                  </a:cubicBezTo>
                  <a:cubicBezTo>
                    <a:pt x="46" y="207"/>
                    <a:pt x="0" y="160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448" y="0"/>
                    <a:pt x="1448" y="0"/>
                    <a:pt x="1448" y="0"/>
                  </a:cubicBezTo>
                  <a:cubicBezTo>
                    <a:pt x="1505" y="0"/>
                    <a:pt x="1551" y="46"/>
                    <a:pt x="1551" y="103"/>
                  </a:cubicBezTo>
                  <a:cubicBezTo>
                    <a:pt x="1551" y="160"/>
                    <a:pt x="1505" y="207"/>
                    <a:pt x="1448" y="20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15">
              <a:extLst>
                <a:ext uri="{FF2B5EF4-FFF2-40B4-BE49-F238E27FC236}">
                  <a16:creationId xmlns="" xmlns:a16="http://schemas.microsoft.com/office/drawing/2014/main" id="{14E42A51-027B-49C9-918C-0D75EDE24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6" y="401638"/>
              <a:ext cx="3336925" cy="442913"/>
            </a:xfrm>
            <a:custGeom>
              <a:avLst/>
              <a:gdLst>
                <a:gd name="T0" fmla="*/ 1448 w 1551"/>
                <a:gd name="T1" fmla="*/ 207 h 207"/>
                <a:gd name="T2" fmla="*/ 103 w 1551"/>
                <a:gd name="T3" fmla="*/ 207 h 207"/>
                <a:gd name="T4" fmla="*/ 0 w 1551"/>
                <a:gd name="T5" fmla="*/ 104 h 207"/>
                <a:gd name="T6" fmla="*/ 103 w 1551"/>
                <a:gd name="T7" fmla="*/ 0 h 207"/>
                <a:gd name="T8" fmla="*/ 1448 w 1551"/>
                <a:gd name="T9" fmla="*/ 0 h 207"/>
                <a:gd name="T10" fmla="*/ 1551 w 1551"/>
                <a:gd name="T11" fmla="*/ 104 h 207"/>
                <a:gd name="T12" fmla="*/ 1448 w 1551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207">
                  <a:moveTo>
                    <a:pt x="1448" y="207"/>
                  </a:moveTo>
                  <a:cubicBezTo>
                    <a:pt x="103" y="207"/>
                    <a:pt x="103" y="207"/>
                    <a:pt x="103" y="207"/>
                  </a:cubicBezTo>
                  <a:cubicBezTo>
                    <a:pt x="46" y="207"/>
                    <a:pt x="0" y="161"/>
                    <a:pt x="0" y="104"/>
                  </a:cubicBezTo>
                  <a:cubicBezTo>
                    <a:pt x="0" y="47"/>
                    <a:pt x="46" y="0"/>
                    <a:pt x="103" y="0"/>
                  </a:cubicBezTo>
                  <a:cubicBezTo>
                    <a:pt x="1448" y="0"/>
                    <a:pt x="1448" y="0"/>
                    <a:pt x="1448" y="0"/>
                  </a:cubicBezTo>
                  <a:cubicBezTo>
                    <a:pt x="1505" y="0"/>
                    <a:pt x="1551" y="47"/>
                    <a:pt x="1551" y="104"/>
                  </a:cubicBezTo>
                  <a:cubicBezTo>
                    <a:pt x="1551" y="161"/>
                    <a:pt x="1505" y="207"/>
                    <a:pt x="1448" y="20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16">
              <a:extLst>
                <a:ext uri="{FF2B5EF4-FFF2-40B4-BE49-F238E27FC236}">
                  <a16:creationId xmlns="" xmlns:a16="http://schemas.microsoft.com/office/drawing/2014/main" id="{5343A51F-29EA-4E73-B12C-E44021E7A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6" y="-263525"/>
              <a:ext cx="3336925" cy="442913"/>
            </a:xfrm>
            <a:custGeom>
              <a:avLst/>
              <a:gdLst>
                <a:gd name="T0" fmla="*/ 1448 w 1551"/>
                <a:gd name="T1" fmla="*/ 207 h 207"/>
                <a:gd name="T2" fmla="*/ 103 w 1551"/>
                <a:gd name="T3" fmla="*/ 207 h 207"/>
                <a:gd name="T4" fmla="*/ 0 w 1551"/>
                <a:gd name="T5" fmla="*/ 103 h 207"/>
                <a:gd name="T6" fmla="*/ 103 w 1551"/>
                <a:gd name="T7" fmla="*/ 0 h 207"/>
                <a:gd name="T8" fmla="*/ 1448 w 1551"/>
                <a:gd name="T9" fmla="*/ 0 h 207"/>
                <a:gd name="T10" fmla="*/ 1551 w 1551"/>
                <a:gd name="T11" fmla="*/ 103 h 207"/>
                <a:gd name="T12" fmla="*/ 1448 w 1551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207">
                  <a:moveTo>
                    <a:pt x="1448" y="207"/>
                  </a:moveTo>
                  <a:cubicBezTo>
                    <a:pt x="103" y="207"/>
                    <a:pt x="103" y="207"/>
                    <a:pt x="103" y="207"/>
                  </a:cubicBezTo>
                  <a:cubicBezTo>
                    <a:pt x="46" y="207"/>
                    <a:pt x="0" y="161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448" y="0"/>
                    <a:pt x="1448" y="0"/>
                    <a:pt x="1448" y="0"/>
                  </a:cubicBezTo>
                  <a:cubicBezTo>
                    <a:pt x="1505" y="0"/>
                    <a:pt x="1551" y="46"/>
                    <a:pt x="1551" y="103"/>
                  </a:cubicBezTo>
                  <a:cubicBezTo>
                    <a:pt x="1551" y="161"/>
                    <a:pt x="1505" y="207"/>
                    <a:pt x="1448" y="20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17">
              <a:extLst>
                <a:ext uri="{FF2B5EF4-FFF2-40B4-BE49-F238E27FC236}">
                  <a16:creationId xmlns="" xmlns:a16="http://schemas.microsoft.com/office/drawing/2014/main" id="{A9AD4E15-383F-4903-AFC8-67C8A4C61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8238" y="9001486"/>
              <a:ext cx="3885262" cy="1359265"/>
            </a:xfrm>
            <a:custGeom>
              <a:avLst/>
              <a:gdLst>
                <a:gd name="T0" fmla="*/ 811 w 1742"/>
                <a:gd name="T1" fmla="*/ 197 h 611"/>
                <a:gd name="T2" fmla="*/ 256 w 1742"/>
                <a:gd name="T3" fmla="*/ 158 h 611"/>
                <a:gd name="T4" fmla="*/ 0 w 1742"/>
                <a:gd name="T5" fmla="*/ 510 h 611"/>
                <a:gd name="T6" fmla="*/ 811 w 1742"/>
                <a:gd name="T7" fmla="*/ 611 h 611"/>
                <a:gd name="T8" fmla="*/ 1742 w 1742"/>
                <a:gd name="T9" fmla="*/ 414 h 611"/>
                <a:gd name="T10" fmla="*/ 1742 w 1742"/>
                <a:gd name="T11" fmla="*/ 0 h 611"/>
                <a:gd name="T12" fmla="*/ 811 w 1742"/>
                <a:gd name="T13" fmla="*/ 1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2" h="611">
                  <a:moveTo>
                    <a:pt x="811" y="197"/>
                  </a:moveTo>
                  <a:cubicBezTo>
                    <a:pt x="603" y="197"/>
                    <a:pt x="411" y="182"/>
                    <a:pt x="256" y="158"/>
                  </a:cubicBezTo>
                  <a:cubicBezTo>
                    <a:pt x="209" y="300"/>
                    <a:pt x="118" y="423"/>
                    <a:pt x="0" y="510"/>
                  </a:cubicBezTo>
                  <a:cubicBezTo>
                    <a:pt x="160" y="570"/>
                    <a:pt x="463" y="611"/>
                    <a:pt x="811" y="611"/>
                  </a:cubicBezTo>
                  <a:cubicBezTo>
                    <a:pt x="1325" y="611"/>
                    <a:pt x="1742" y="523"/>
                    <a:pt x="1742" y="414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2" y="109"/>
                    <a:pt x="1325" y="197"/>
                    <a:pt x="811" y="197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18">
              <a:extLst>
                <a:ext uri="{FF2B5EF4-FFF2-40B4-BE49-F238E27FC236}">
                  <a16:creationId xmlns="" xmlns:a16="http://schemas.microsoft.com/office/drawing/2014/main" id="{9169C65A-6687-488C-B031-4EC578D5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1648" y="7248100"/>
              <a:ext cx="4151847" cy="1359265"/>
            </a:xfrm>
            <a:custGeom>
              <a:avLst/>
              <a:gdLst>
                <a:gd name="T0" fmla="*/ 931 w 1862"/>
                <a:gd name="T1" fmla="*/ 197 h 611"/>
                <a:gd name="T2" fmla="*/ 0 w 1862"/>
                <a:gd name="T3" fmla="*/ 0 h 611"/>
                <a:gd name="T4" fmla="*/ 0 w 1862"/>
                <a:gd name="T5" fmla="*/ 103 h 611"/>
                <a:gd name="T6" fmla="*/ 390 w 1862"/>
                <a:gd name="T7" fmla="*/ 574 h 611"/>
                <a:gd name="T8" fmla="*/ 931 w 1862"/>
                <a:gd name="T9" fmla="*/ 611 h 611"/>
                <a:gd name="T10" fmla="*/ 1862 w 1862"/>
                <a:gd name="T11" fmla="*/ 414 h 611"/>
                <a:gd name="T12" fmla="*/ 1862 w 1862"/>
                <a:gd name="T13" fmla="*/ 0 h 611"/>
                <a:gd name="T14" fmla="*/ 931 w 1862"/>
                <a:gd name="T15" fmla="*/ 1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2" h="611">
                  <a:moveTo>
                    <a:pt x="931" y="197"/>
                  </a:moveTo>
                  <a:cubicBezTo>
                    <a:pt x="417" y="197"/>
                    <a:pt x="0" y="109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91" y="194"/>
                    <a:pt x="335" y="366"/>
                    <a:pt x="390" y="574"/>
                  </a:cubicBezTo>
                  <a:cubicBezTo>
                    <a:pt x="542" y="597"/>
                    <a:pt x="729" y="611"/>
                    <a:pt x="931" y="611"/>
                  </a:cubicBezTo>
                  <a:cubicBezTo>
                    <a:pt x="1445" y="611"/>
                    <a:pt x="1862" y="523"/>
                    <a:pt x="1862" y="414"/>
                  </a:cubicBezTo>
                  <a:cubicBezTo>
                    <a:pt x="1862" y="0"/>
                    <a:pt x="1862" y="0"/>
                    <a:pt x="1862" y="0"/>
                  </a:cubicBezTo>
                  <a:cubicBezTo>
                    <a:pt x="1862" y="109"/>
                    <a:pt x="1445" y="197"/>
                    <a:pt x="931" y="197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19">
              <a:extLst>
                <a:ext uri="{FF2B5EF4-FFF2-40B4-BE49-F238E27FC236}">
                  <a16:creationId xmlns="" xmlns:a16="http://schemas.microsoft.com/office/drawing/2014/main" id="{01FDA719-F9B0-4EC1-934B-FA7987DF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9256" y="8112484"/>
              <a:ext cx="3314239" cy="1359265"/>
            </a:xfrm>
            <a:custGeom>
              <a:avLst/>
              <a:gdLst>
                <a:gd name="T0" fmla="*/ 555 w 1486"/>
                <a:gd name="T1" fmla="*/ 197 h 611"/>
                <a:gd name="T2" fmla="*/ 14 w 1486"/>
                <a:gd name="T3" fmla="*/ 160 h 611"/>
                <a:gd name="T4" fmla="*/ 38 w 1486"/>
                <a:gd name="T5" fmla="*/ 343 h 611"/>
                <a:gd name="T6" fmla="*/ 0 w 1486"/>
                <a:gd name="T7" fmla="*/ 572 h 611"/>
                <a:gd name="T8" fmla="*/ 555 w 1486"/>
                <a:gd name="T9" fmla="*/ 611 h 611"/>
                <a:gd name="T10" fmla="*/ 1486 w 1486"/>
                <a:gd name="T11" fmla="*/ 414 h 611"/>
                <a:gd name="T12" fmla="*/ 1486 w 1486"/>
                <a:gd name="T13" fmla="*/ 0 h 611"/>
                <a:gd name="T14" fmla="*/ 555 w 1486"/>
                <a:gd name="T15" fmla="*/ 1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6" h="611">
                  <a:moveTo>
                    <a:pt x="555" y="197"/>
                  </a:moveTo>
                  <a:cubicBezTo>
                    <a:pt x="353" y="197"/>
                    <a:pt x="166" y="183"/>
                    <a:pt x="14" y="160"/>
                  </a:cubicBezTo>
                  <a:cubicBezTo>
                    <a:pt x="29" y="219"/>
                    <a:pt x="38" y="280"/>
                    <a:pt x="38" y="343"/>
                  </a:cubicBezTo>
                  <a:cubicBezTo>
                    <a:pt x="38" y="423"/>
                    <a:pt x="24" y="500"/>
                    <a:pt x="0" y="572"/>
                  </a:cubicBezTo>
                  <a:cubicBezTo>
                    <a:pt x="155" y="596"/>
                    <a:pt x="347" y="611"/>
                    <a:pt x="555" y="611"/>
                  </a:cubicBezTo>
                  <a:cubicBezTo>
                    <a:pt x="1069" y="611"/>
                    <a:pt x="1486" y="523"/>
                    <a:pt x="1486" y="414"/>
                  </a:cubicBezTo>
                  <a:cubicBezTo>
                    <a:pt x="1486" y="0"/>
                    <a:pt x="1486" y="0"/>
                    <a:pt x="1486" y="0"/>
                  </a:cubicBezTo>
                  <a:cubicBezTo>
                    <a:pt x="1486" y="109"/>
                    <a:pt x="1069" y="197"/>
                    <a:pt x="555" y="19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Oval 20">
              <a:extLst>
                <a:ext uri="{FF2B5EF4-FFF2-40B4-BE49-F238E27FC236}">
                  <a16:creationId xmlns="" xmlns:a16="http://schemas.microsoft.com/office/drawing/2014/main" id="{6BF6C483-2698-46C5-89DC-07C64879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61" y="7229213"/>
              <a:ext cx="3228664" cy="32204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21">
              <a:extLst>
                <a:ext uri="{FF2B5EF4-FFF2-40B4-BE49-F238E27FC236}">
                  <a16:creationId xmlns="" xmlns:a16="http://schemas.microsoft.com/office/drawing/2014/main" id="{25990DF4-747E-49F6-9EE5-95F054DE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4638" y="3286125"/>
              <a:ext cx="3335338" cy="3551238"/>
            </a:xfrm>
            <a:custGeom>
              <a:avLst/>
              <a:gdLst>
                <a:gd name="T0" fmla="*/ 103 w 1551"/>
                <a:gd name="T1" fmla="*/ 1655 h 1655"/>
                <a:gd name="T2" fmla="*/ 0 w 1551"/>
                <a:gd name="T3" fmla="*/ 1552 h 1655"/>
                <a:gd name="T4" fmla="*/ 1448 w 1551"/>
                <a:gd name="T5" fmla="*/ 0 h 1655"/>
                <a:gd name="T6" fmla="*/ 1551 w 1551"/>
                <a:gd name="T7" fmla="*/ 104 h 1655"/>
                <a:gd name="T8" fmla="*/ 1448 w 1551"/>
                <a:gd name="T9" fmla="*/ 207 h 1655"/>
                <a:gd name="T10" fmla="*/ 207 w 1551"/>
                <a:gd name="T11" fmla="*/ 1552 h 1655"/>
                <a:gd name="T12" fmla="*/ 103 w 1551"/>
                <a:gd name="T13" fmla="*/ 1655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1655">
                  <a:moveTo>
                    <a:pt x="103" y="1655"/>
                  </a:moveTo>
                  <a:cubicBezTo>
                    <a:pt x="46" y="1655"/>
                    <a:pt x="0" y="1609"/>
                    <a:pt x="0" y="1552"/>
                  </a:cubicBezTo>
                  <a:cubicBezTo>
                    <a:pt x="0" y="841"/>
                    <a:pt x="785" y="0"/>
                    <a:pt x="1448" y="0"/>
                  </a:cubicBezTo>
                  <a:cubicBezTo>
                    <a:pt x="1505" y="0"/>
                    <a:pt x="1551" y="47"/>
                    <a:pt x="1551" y="104"/>
                  </a:cubicBezTo>
                  <a:cubicBezTo>
                    <a:pt x="1551" y="161"/>
                    <a:pt x="1505" y="207"/>
                    <a:pt x="1448" y="207"/>
                  </a:cubicBezTo>
                  <a:cubicBezTo>
                    <a:pt x="903" y="207"/>
                    <a:pt x="207" y="961"/>
                    <a:pt x="207" y="1552"/>
                  </a:cubicBezTo>
                  <a:cubicBezTo>
                    <a:pt x="207" y="1609"/>
                    <a:pt x="160" y="1655"/>
                    <a:pt x="103" y="16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0F6C49E-A194-4A4A-8D3A-A547B403FB4D}"/>
              </a:ext>
            </a:extLst>
          </p:cNvPr>
          <p:cNvSpPr txBox="1"/>
          <p:nvPr/>
        </p:nvSpPr>
        <p:spPr>
          <a:xfrm>
            <a:off x="6110794" y="6026604"/>
            <a:ext cx="2223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Thoughtful Design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10FF3A7B-708F-4D02-9583-C3538A66E841}"/>
              </a:ext>
            </a:extLst>
          </p:cNvPr>
          <p:cNvSpPr txBox="1"/>
          <p:nvPr/>
        </p:nvSpPr>
        <p:spPr>
          <a:xfrm>
            <a:off x="1372479" y="2968890"/>
            <a:ext cx="217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endParaRPr lang="en-IN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3981D5FC-6B27-40E3-83C5-334E34FB6952}"/>
              </a:ext>
            </a:extLst>
          </p:cNvPr>
          <p:cNvSpPr txBox="1"/>
          <p:nvPr/>
        </p:nvSpPr>
        <p:spPr>
          <a:xfrm>
            <a:off x="1372479" y="3612702"/>
            <a:ext cx="23086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endParaRPr lang="en-IN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CDDD1C23-5351-4C81-AB58-E8DEB6B703E7}"/>
              </a:ext>
            </a:extLst>
          </p:cNvPr>
          <p:cNvSpPr txBox="1"/>
          <p:nvPr/>
        </p:nvSpPr>
        <p:spPr>
          <a:xfrm>
            <a:off x="1372479" y="4256514"/>
            <a:ext cx="12971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endParaRPr lang="en-IN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6EDF3E97-A689-459C-BB67-AE0C27EBDCAA}"/>
              </a:ext>
            </a:extLst>
          </p:cNvPr>
          <p:cNvSpPr txBox="1"/>
          <p:nvPr/>
        </p:nvSpPr>
        <p:spPr>
          <a:xfrm>
            <a:off x="1372479" y="4900327"/>
            <a:ext cx="16738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Ekspektasi</a:t>
            </a:r>
            <a:endParaRPr lang="en-IN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EE99D622-D5F9-4459-A8A1-9ECB0FDAA82E}"/>
              </a:ext>
            </a:extLst>
          </p:cNvPr>
          <p:cNvSpPr/>
          <p:nvPr/>
        </p:nvSpPr>
        <p:spPr>
          <a:xfrm>
            <a:off x="8156125" y="4337884"/>
            <a:ext cx="1231640" cy="1231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F6E5475F-98D1-427B-B196-5E75D72A0839}"/>
              </a:ext>
            </a:extLst>
          </p:cNvPr>
          <p:cNvSpPr/>
          <p:nvPr/>
        </p:nvSpPr>
        <p:spPr>
          <a:xfrm>
            <a:off x="8341947" y="4653364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CF7D3825-56F0-4A82-A5BA-F2E7BDE0B044}"/>
              </a:ext>
            </a:extLst>
          </p:cNvPr>
          <p:cNvSpPr/>
          <p:nvPr/>
        </p:nvSpPr>
        <p:spPr>
          <a:xfrm>
            <a:off x="8442625" y="4982748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5C05454A-0D63-475A-8FEF-B4072BCFB6D1}"/>
              </a:ext>
            </a:extLst>
          </p:cNvPr>
          <p:cNvSpPr/>
          <p:nvPr/>
        </p:nvSpPr>
        <p:spPr>
          <a:xfrm>
            <a:off x="8732359" y="4658767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>
            <a:extLst>
              <a:ext uri="{FF2B5EF4-FFF2-40B4-BE49-F238E27FC236}">
                <a16:creationId xmlns="" xmlns:a16="http://schemas.microsoft.com/office/drawing/2014/main" id="{8366400E-9AB7-4457-B0AB-5D7FEEED04B5}"/>
              </a:ext>
            </a:extLst>
          </p:cNvPr>
          <p:cNvSpPr/>
          <p:nvPr/>
        </p:nvSpPr>
        <p:spPr>
          <a:xfrm>
            <a:off x="8537257" y="5303631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0FC06F2C-A02D-4518-9B3C-23A02A16699D}"/>
              </a:ext>
            </a:extLst>
          </p:cNvPr>
          <p:cNvSpPr/>
          <p:nvPr/>
        </p:nvSpPr>
        <p:spPr>
          <a:xfrm>
            <a:off x="9116388" y="4774662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="" xmlns:a16="http://schemas.microsoft.com/office/drawing/2014/main" id="{5ACCD576-C066-4395-9733-5D2AB91ED66E}"/>
              </a:ext>
            </a:extLst>
          </p:cNvPr>
          <p:cNvSpPr/>
          <p:nvPr/>
        </p:nvSpPr>
        <p:spPr>
          <a:xfrm>
            <a:off x="9004420" y="5129225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08C68614-D9B8-4F7B-806D-62E35791D0FD}"/>
              </a:ext>
            </a:extLst>
          </p:cNvPr>
          <p:cNvSpPr/>
          <p:nvPr/>
        </p:nvSpPr>
        <p:spPr>
          <a:xfrm>
            <a:off x="8778527" y="5076055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9782B8F5-DEB6-406D-BFD5-99CBE333855D}"/>
              </a:ext>
            </a:extLst>
          </p:cNvPr>
          <p:cNvSpPr/>
          <p:nvPr/>
        </p:nvSpPr>
        <p:spPr>
          <a:xfrm>
            <a:off x="9002462" y="4572201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FB354DDC-D5A0-4CD0-A968-0E59B47914D5}"/>
              </a:ext>
            </a:extLst>
          </p:cNvPr>
          <p:cNvSpPr/>
          <p:nvPr/>
        </p:nvSpPr>
        <p:spPr>
          <a:xfrm>
            <a:off x="8545262" y="4450903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Isosceles Triangle 109">
            <a:extLst>
              <a:ext uri="{FF2B5EF4-FFF2-40B4-BE49-F238E27FC236}">
                <a16:creationId xmlns="" xmlns:a16="http://schemas.microsoft.com/office/drawing/2014/main" id="{F88C7C15-B594-4197-9728-7C748770DA42}"/>
              </a:ext>
            </a:extLst>
          </p:cNvPr>
          <p:cNvSpPr/>
          <p:nvPr/>
        </p:nvSpPr>
        <p:spPr>
          <a:xfrm rot="5400000">
            <a:off x="3802812" y="3093466"/>
            <a:ext cx="167187" cy="14412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Isosceles Triangle 110">
            <a:extLst>
              <a:ext uri="{FF2B5EF4-FFF2-40B4-BE49-F238E27FC236}">
                <a16:creationId xmlns="" xmlns:a16="http://schemas.microsoft.com/office/drawing/2014/main" id="{681AFAD4-7A00-4389-97C9-234ACC72BD6D}"/>
              </a:ext>
            </a:extLst>
          </p:cNvPr>
          <p:cNvSpPr/>
          <p:nvPr/>
        </p:nvSpPr>
        <p:spPr>
          <a:xfrm rot="5400000">
            <a:off x="3802812" y="3727948"/>
            <a:ext cx="167187" cy="14412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Isosceles Triangle 111">
            <a:extLst>
              <a:ext uri="{FF2B5EF4-FFF2-40B4-BE49-F238E27FC236}">
                <a16:creationId xmlns="" xmlns:a16="http://schemas.microsoft.com/office/drawing/2014/main" id="{89B1B5D4-3D36-46C4-BF85-761B448CFA6C}"/>
              </a:ext>
            </a:extLst>
          </p:cNvPr>
          <p:cNvSpPr/>
          <p:nvPr/>
        </p:nvSpPr>
        <p:spPr>
          <a:xfrm rot="5400000">
            <a:off x="3802812" y="4325107"/>
            <a:ext cx="167187" cy="14412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Isosceles Triangle 112">
            <a:extLst>
              <a:ext uri="{FF2B5EF4-FFF2-40B4-BE49-F238E27FC236}">
                <a16:creationId xmlns="" xmlns:a16="http://schemas.microsoft.com/office/drawing/2014/main" id="{11B2A67D-AE43-4C4C-96E1-B9D87F608157}"/>
              </a:ext>
            </a:extLst>
          </p:cNvPr>
          <p:cNvSpPr/>
          <p:nvPr/>
        </p:nvSpPr>
        <p:spPr>
          <a:xfrm rot="5400000">
            <a:off x="3802812" y="5108878"/>
            <a:ext cx="167187" cy="1441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EC48D8DA-DCFB-4A8F-B05D-2F9E3C26EAFE}"/>
              </a:ext>
            </a:extLst>
          </p:cNvPr>
          <p:cNvGrpSpPr/>
          <p:nvPr/>
        </p:nvGrpSpPr>
        <p:grpSpPr>
          <a:xfrm>
            <a:off x="1011949" y="2510660"/>
            <a:ext cx="10164927" cy="102271"/>
            <a:chOff x="609441" y="2510661"/>
            <a:chExt cx="10858618" cy="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0E7BA30A-73E1-489B-93A3-044568443492}"/>
                </a:ext>
              </a:extLst>
            </p:cNvPr>
            <p:cNvCxnSpPr/>
            <p:nvPr/>
          </p:nvCxnSpPr>
          <p:spPr>
            <a:xfrm>
              <a:off x="609441" y="2510661"/>
              <a:ext cx="33474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8077B245-94A3-444B-BDF3-9FBB9ADAA722}"/>
                </a:ext>
              </a:extLst>
            </p:cNvPr>
            <p:cNvCxnSpPr/>
            <p:nvPr/>
          </p:nvCxnSpPr>
          <p:spPr>
            <a:xfrm>
              <a:off x="8120584" y="2510661"/>
              <a:ext cx="33474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69137722-0278-4D1D-B7D4-D5CD41BB78E0}"/>
              </a:ext>
            </a:extLst>
          </p:cNvPr>
          <p:cNvSpPr txBox="1"/>
          <p:nvPr/>
        </p:nvSpPr>
        <p:spPr>
          <a:xfrm>
            <a:off x="9768897" y="5034619"/>
            <a:ext cx="1467840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 – </a:t>
            </a:r>
            <a:r>
              <a:rPr lang="en-US" sz="16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7E85A57E-EB92-4D53-B516-35FF1BA73CC2}"/>
              </a:ext>
            </a:extLst>
          </p:cNvPr>
          <p:cNvGrpSpPr/>
          <p:nvPr/>
        </p:nvGrpSpPr>
        <p:grpSpPr>
          <a:xfrm>
            <a:off x="7619812" y="3817122"/>
            <a:ext cx="1203510" cy="270737"/>
            <a:chOff x="7543020" y="3817122"/>
            <a:chExt cx="1203510" cy="27073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E3B7746-FB5D-4A0F-8529-0E92D64F4EE0}"/>
                </a:ext>
              </a:extLst>
            </p:cNvPr>
            <p:cNvCxnSpPr/>
            <p:nvPr/>
          </p:nvCxnSpPr>
          <p:spPr>
            <a:xfrm>
              <a:off x="7543020" y="3823898"/>
              <a:ext cx="120351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7195973F-97B5-4000-9E9F-471C37012C67}"/>
                </a:ext>
              </a:extLst>
            </p:cNvPr>
            <p:cNvCxnSpPr/>
            <p:nvPr/>
          </p:nvCxnSpPr>
          <p:spPr>
            <a:xfrm>
              <a:off x="8729638" y="3817122"/>
              <a:ext cx="0" cy="27073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18597144-C161-4D3B-8F36-03FF3F975A4B}"/>
              </a:ext>
            </a:extLst>
          </p:cNvPr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err="1" smtClean="0">
                <a:solidFill>
                  <a:srgbClr val="009F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4000" dirty="0" smtClean="0">
                <a:solidFill>
                  <a:srgbClr val="009F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</a:t>
            </a:r>
            <a:r>
              <a:rPr lang="en-US" sz="4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UX Design</a:t>
            </a:r>
            <a:endParaRPr lang="en-US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07274" y="6132600"/>
            <a:ext cx="7856354" cy="580764"/>
            <a:chOff x="1806029" y="5972039"/>
            <a:chExt cx="7856354" cy="580764"/>
          </a:xfrm>
        </p:grpSpPr>
        <p:sp>
          <p:nvSpPr>
            <p:cNvPr id="3" name="Rectangle 2"/>
            <p:cNvSpPr/>
            <p:nvPr/>
          </p:nvSpPr>
          <p:spPr>
            <a:xfrm>
              <a:off x="1806029" y="6077754"/>
              <a:ext cx="2313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Ui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ux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kern="0" cap="all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design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437876" y="6008505"/>
              <a:ext cx="522450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Interaksi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Manusia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Koputer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UPNVYK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04912" y="624654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912" y="1891036"/>
            <a:ext cx="10748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Apa</a:t>
            </a:r>
            <a:r>
              <a:rPr lang="en-US" sz="2400" b="1" dirty="0"/>
              <a:t> </a:t>
            </a:r>
            <a:r>
              <a:rPr lang="en-US" sz="2400" b="1" dirty="0" err="1"/>
              <a:t>tujuan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</a:t>
            </a:r>
            <a:r>
              <a:rPr lang="en-US" sz="2400" b="1" dirty="0" err="1" smtClean="0"/>
              <a:t>tersebut</a:t>
            </a:r>
            <a:r>
              <a:rPr lang="en-US" sz="2400" b="1" dirty="0" smtClean="0"/>
              <a:t> ?</a:t>
            </a:r>
            <a:endParaRPr lang="en-US" sz="2400" b="1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	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menghadirkan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user,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esensinya</a:t>
            </a:r>
            <a:r>
              <a:rPr lang="en-US" sz="2400" dirty="0"/>
              <a:t> di </a:t>
            </a:r>
            <a:r>
              <a:rPr lang="en-US" sz="2400" dirty="0" err="1"/>
              <a:t>tangan</a:t>
            </a:r>
            <a:r>
              <a:rPr lang="en-US" sz="2400" dirty="0"/>
              <a:t> user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	Hal </a:t>
            </a:r>
            <a:r>
              <a:rPr lang="en-US" sz="2400" dirty="0"/>
              <a:t>yang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ialah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user?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manfaat</a:t>
            </a:r>
            <a:r>
              <a:rPr lang="en-US" sz="2400" dirty="0"/>
              <a:t> yang </a:t>
            </a:r>
            <a:r>
              <a:rPr lang="en-US" sz="2400" dirty="0" err="1"/>
              <a:t>signifikan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user?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kemudahan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keseharian</a:t>
            </a:r>
            <a:r>
              <a:rPr lang="en-US" sz="2400" dirty="0"/>
              <a:t> user?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80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07274" y="6132600"/>
            <a:ext cx="7856354" cy="580764"/>
            <a:chOff x="1806029" y="5972039"/>
            <a:chExt cx="7856354" cy="580764"/>
          </a:xfrm>
        </p:grpSpPr>
        <p:sp>
          <p:nvSpPr>
            <p:cNvPr id="3" name="Rectangle 2"/>
            <p:cNvSpPr/>
            <p:nvPr/>
          </p:nvSpPr>
          <p:spPr>
            <a:xfrm>
              <a:off x="1806029" y="6077754"/>
              <a:ext cx="2313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Ui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ux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kern="0" cap="all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design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437876" y="6008505"/>
              <a:ext cx="522450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Interaksi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Manusia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Koputer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UPNVYK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04912" y="624654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486" y="1595021"/>
            <a:ext cx="10748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n-NO" sz="2400" b="1" dirty="0" smtClean="0"/>
              <a:t>Apa </a:t>
            </a:r>
            <a:r>
              <a:rPr lang="nn-NO" sz="2400" b="1" dirty="0"/>
              <a:t>yang akan produk tersebut lakukan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user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keberhasilan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berinteraksi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user.</a:t>
            </a:r>
            <a:endParaRPr lang="en-US" sz="2000" dirty="0" smtClean="0"/>
          </a:p>
          <a:p>
            <a:pPr algn="just"/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hal-hal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user </a:t>
            </a:r>
            <a:r>
              <a:rPr lang="en-US" sz="2000" dirty="0" err="1"/>
              <a:t>seperti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mengingatkan</a:t>
            </a:r>
            <a:r>
              <a:rPr lang="en-US" sz="2000" dirty="0"/>
              <a:t> user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jawdal</a:t>
            </a:r>
            <a:r>
              <a:rPr lang="en-US" sz="2000" dirty="0"/>
              <a:t>/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keseharian</a:t>
            </a:r>
            <a:r>
              <a:rPr lang="en-US" sz="2000" dirty="0"/>
              <a:t> user yang </a:t>
            </a:r>
            <a:r>
              <a:rPr lang="en-US" sz="2000" dirty="0" err="1"/>
              <a:t>padat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produktifitas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manfaat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pendapatan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sekedar</a:t>
            </a:r>
            <a:r>
              <a:rPr lang="en-US" sz="2000" dirty="0"/>
              <a:t> </a:t>
            </a:r>
            <a:r>
              <a:rPr lang="en-US" sz="2000" dirty="0" err="1"/>
              <a:t>mempromosikan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.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85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07274" y="6132600"/>
            <a:ext cx="7856354" cy="580764"/>
            <a:chOff x="1806029" y="5972039"/>
            <a:chExt cx="7856354" cy="580764"/>
          </a:xfrm>
        </p:grpSpPr>
        <p:sp>
          <p:nvSpPr>
            <p:cNvPr id="3" name="Rectangle 2"/>
            <p:cNvSpPr/>
            <p:nvPr/>
          </p:nvSpPr>
          <p:spPr>
            <a:xfrm>
              <a:off x="1806029" y="6077754"/>
              <a:ext cx="2313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Ui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ux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kern="0" cap="all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design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437876" y="6008505"/>
              <a:ext cx="522450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Interaksi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Manusia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Koputer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UPNVYK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04912" y="624654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912" y="1891036"/>
            <a:ext cx="10748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Apa</a:t>
            </a:r>
            <a:r>
              <a:rPr lang="en-US" sz="2400" b="1" dirty="0"/>
              <a:t> </a:t>
            </a:r>
            <a:r>
              <a:rPr lang="en-US" sz="2400" b="1" dirty="0" err="1"/>
              <a:t>ekspektasi</a:t>
            </a:r>
            <a:r>
              <a:rPr lang="en-US" sz="2400" b="1" dirty="0"/>
              <a:t> user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user </a:t>
            </a:r>
            <a:r>
              <a:rPr lang="en-US" sz="2400" dirty="0" err="1"/>
              <a:t>butuhkan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?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mendeskripsikan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 di </a:t>
            </a:r>
            <a:r>
              <a:rPr lang="en-US" sz="2400" dirty="0" err="1"/>
              <a:t>mata</a:t>
            </a:r>
            <a:r>
              <a:rPr lang="en-US" sz="2400" dirty="0"/>
              <a:t> user.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/>
              <a:t>user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kebingungan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tahapan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. </a:t>
            </a:r>
            <a:r>
              <a:rPr lang="en-US" sz="2400" dirty="0" err="1"/>
              <a:t>Disinilah</a:t>
            </a:r>
            <a:r>
              <a:rPr lang="en-US" sz="2400" dirty="0"/>
              <a:t> proses UX </a:t>
            </a:r>
            <a:r>
              <a:rPr lang="en-US" sz="2400" dirty="0" err="1"/>
              <a:t>berperan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menceritakan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 user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93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5" t="9312" r="52294" b="9414"/>
          <a:stretch/>
        </p:blipFill>
        <p:spPr>
          <a:xfrm>
            <a:off x="2132162" y="586596"/>
            <a:ext cx="3036497" cy="5546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7" t="9559" r="7892" b="9561"/>
          <a:stretch/>
        </p:blipFill>
        <p:spPr>
          <a:xfrm>
            <a:off x="6478437" y="586597"/>
            <a:ext cx="3174521" cy="55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18323" y="1993145"/>
            <a:ext cx="5547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0110" y="768886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Heuristics Evaluation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07C12931-4423-4506-9E34-BA3BB1A69A10}"/>
              </a:ext>
            </a:extLst>
          </p:cNvPr>
          <p:cNvGrpSpPr/>
          <p:nvPr/>
        </p:nvGrpSpPr>
        <p:grpSpPr>
          <a:xfrm>
            <a:off x="10097155" y="502923"/>
            <a:ext cx="413900" cy="258032"/>
            <a:chOff x="-10528301" y="-287337"/>
            <a:chExt cx="12907964" cy="8047038"/>
          </a:xfrm>
          <a:solidFill>
            <a:schemeClr val="bg1"/>
          </a:solidFill>
        </p:grpSpPr>
        <p:sp>
          <p:nvSpPr>
            <p:cNvPr id="45" name="Freeform 49">
              <a:extLst>
                <a:ext uri="{FF2B5EF4-FFF2-40B4-BE49-F238E27FC236}">
                  <a16:creationId xmlns="" xmlns:a16="http://schemas.microsoft.com/office/drawing/2014/main" id="{D6C78DB7-5D39-4622-ABB9-CD3F5F35B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175" y="1322388"/>
              <a:ext cx="4033838" cy="4024313"/>
            </a:xfrm>
            <a:custGeom>
              <a:avLst/>
              <a:gdLst>
                <a:gd name="T0" fmla="*/ 1524 w 2541"/>
                <a:gd name="T1" fmla="*/ 1014 h 2535"/>
                <a:gd name="T2" fmla="*/ 1524 w 2541"/>
                <a:gd name="T3" fmla="*/ 0 h 2535"/>
                <a:gd name="T4" fmla="*/ 1016 w 2541"/>
                <a:gd name="T5" fmla="*/ 0 h 2535"/>
                <a:gd name="T6" fmla="*/ 1016 w 2541"/>
                <a:gd name="T7" fmla="*/ 1014 h 2535"/>
                <a:gd name="T8" fmla="*/ 0 w 2541"/>
                <a:gd name="T9" fmla="*/ 1014 h 2535"/>
                <a:gd name="T10" fmla="*/ 0 w 2541"/>
                <a:gd name="T11" fmla="*/ 1521 h 2535"/>
                <a:gd name="T12" fmla="*/ 1016 w 2541"/>
                <a:gd name="T13" fmla="*/ 1521 h 2535"/>
                <a:gd name="T14" fmla="*/ 1016 w 2541"/>
                <a:gd name="T15" fmla="*/ 2535 h 2535"/>
                <a:gd name="T16" fmla="*/ 1524 w 2541"/>
                <a:gd name="T17" fmla="*/ 2535 h 2535"/>
                <a:gd name="T18" fmla="*/ 1524 w 2541"/>
                <a:gd name="T19" fmla="*/ 1521 h 2535"/>
                <a:gd name="T20" fmla="*/ 2541 w 2541"/>
                <a:gd name="T21" fmla="*/ 1521 h 2535"/>
                <a:gd name="T22" fmla="*/ 2541 w 2541"/>
                <a:gd name="T23" fmla="*/ 1014 h 2535"/>
                <a:gd name="T24" fmla="*/ 1524 w 2541"/>
                <a:gd name="T25" fmla="*/ 1014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1" h="2535">
                  <a:moveTo>
                    <a:pt x="1524" y="1014"/>
                  </a:moveTo>
                  <a:lnTo>
                    <a:pt x="1524" y="0"/>
                  </a:lnTo>
                  <a:lnTo>
                    <a:pt x="1016" y="0"/>
                  </a:lnTo>
                  <a:lnTo>
                    <a:pt x="1016" y="1014"/>
                  </a:lnTo>
                  <a:lnTo>
                    <a:pt x="0" y="1014"/>
                  </a:lnTo>
                  <a:lnTo>
                    <a:pt x="0" y="1521"/>
                  </a:lnTo>
                  <a:lnTo>
                    <a:pt x="1016" y="1521"/>
                  </a:lnTo>
                  <a:lnTo>
                    <a:pt x="1016" y="2535"/>
                  </a:lnTo>
                  <a:lnTo>
                    <a:pt x="1524" y="2535"/>
                  </a:lnTo>
                  <a:lnTo>
                    <a:pt x="1524" y="1521"/>
                  </a:lnTo>
                  <a:lnTo>
                    <a:pt x="2541" y="1521"/>
                  </a:lnTo>
                  <a:lnTo>
                    <a:pt x="2541" y="1014"/>
                  </a:lnTo>
                  <a:lnTo>
                    <a:pt x="1524" y="10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50">
              <a:extLst>
                <a:ext uri="{FF2B5EF4-FFF2-40B4-BE49-F238E27FC236}">
                  <a16:creationId xmlns="" xmlns:a16="http://schemas.microsoft.com/office/drawing/2014/main" id="{274214BF-3FC3-4DDF-A0FE-69426335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28301" y="-287337"/>
              <a:ext cx="8067675" cy="8047038"/>
            </a:xfrm>
            <a:custGeom>
              <a:avLst/>
              <a:gdLst>
                <a:gd name="T0" fmla="*/ 1875 w 3750"/>
                <a:gd name="T1" fmla="*/ 1500 h 3750"/>
                <a:gd name="T2" fmla="*/ 1875 w 3750"/>
                <a:gd name="T3" fmla="*/ 2250 h 3750"/>
                <a:gd name="T4" fmla="*/ 2936 w 3750"/>
                <a:gd name="T5" fmla="*/ 2250 h 3750"/>
                <a:gd name="T6" fmla="*/ 1875 w 3750"/>
                <a:gd name="T7" fmla="*/ 3000 h 3750"/>
                <a:gd name="T8" fmla="*/ 750 w 3750"/>
                <a:gd name="T9" fmla="*/ 1875 h 3750"/>
                <a:gd name="T10" fmla="*/ 1875 w 3750"/>
                <a:gd name="T11" fmla="*/ 750 h 3750"/>
                <a:gd name="T12" fmla="*/ 2604 w 3750"/>
                <a:gd name="T13" fmla="*/ 1021 h 3750"/>
                <a:gd name="T14" fmla="*/ 3096 w 3750"/>
                <a:gd name="T15" fmla="*/ 456 h 3750"/>
                <a:gd name="T16" fmla="*/ 1875 w 3750"/>
                <a:gd name="T17" fmla="*/ 0 h 3750"/>
                <a:gd name="T18" fmla="*/ 0 w 3750"/>
                <a:gd name="T19" fmla="*/ 1875 h 3750"/>
                <a:gd name="T20" fmla="*/ 1875 w 3750"/>
                <a:gd name="T21" fmla="*/ 3750 h 3750"/>
                <a:gd name="T22" fmla="*/ 3750 w 3750"/>
                <a:gd name="T23" fmla="*/ 1875 h 3750"/>
                <a:gd name="T24" fmla="*/ 3750 w 3750"/>
                <a:gd name="T25" fmla="*/ 1500 h 3750"/>
                <a:gd name="T26" fmla="*/ 1875 w 3750"/>
                <a:gd name="T27" fmla="*/ 150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0" h="3750">
                  <a:moveTo>
                    <a:pt x="1875" y="1500"/>
                  </a:moveTo>
                  <a:cubicBezTo>
                    <a:pt x="1875" y="2250"/>
                    <a:pt x="1875" y="2250"/>
                    <a:pt x="1875" y="2250"/>
                  </a:cubicBezTo>
                  <a:cubicBezTo>
                    <a:pt x="2936" y="2250"/>
                    <a:pt x="2936" y="2250"/>
                    <a:pt x="2936" y="2250"/>
                  </a:cubicBezTo>
                  <a:cubicBezTo>
                    <a:pt x="2781" y="2686"/>
                    <a:pt x="2364" y="3000"/>
                    <a:pt x="1875" y="3000"/>
                  </a:cubicBezTo>
                  <a:cubicBezTo>
                    <a:pt x="1255" y="3000"/>
                    <a:pt x="750" y="2495"/>
                    <a:pt x="750" y="1875"/>
                  </a:cubicBezTo>
                  <a:cubicBezTo>
                    <a:pt x="750" y="1255"/>
                    <a:pt x="1255" y="750"/>
                    <a:pt x="1875" y="750"/>
                  </a:cubicBezTo>
                  <a:cubicBezTo>
                    <a:pt x="2144" y="750"/>
                    <a:pt x="2403" y="846"/>
                    <a:pt x="2604" y="1021"/>
                  </a:cubicBezTo>
                  <a:cubicBezTo>
                    <a:pt x="3096" y="456"/>
                    <a:pt x="3096" y="456"/>
                    <a:pt x="3096" y="456"/>
                  </a:cubicBezTo>
                  <a:cubicBezTo>
                    <a:pt x="2759" y="162"/>
                    <a:pt x="2325" y="0"/>
                    <a:pt x="1875" y="0"/>
                  </a:cubicBezTo>
                  <a:cubicBezTo>
                    <a:pt x="841" y="0"/>
                    <a:pt x="0" y="841"/>
                    <a:pt x="0" y="1875"/>
                  </a:cubicBezTo>
                  <a:cubicBezTo>
                    <a:pt x="0" y="2909"/>
                    <a:pt x="841" y="3750"/>
                    <a:pt x="1875" y="3750"/>
                  </a:cubicBezTo>
                  <a:cubicBezTo>
                    <a:pt x="2909" y="3750"/>
                    <a:pt x="3750" y="2909"/>
                    <a:pt x="3750" y="1875"/>
                  </a:cubicBezTo>
                  <a:cubicBezTo>
                    <a:pt x="3750" y="1500"/>
                    <a:pt x="3750" y="1500"/>
                    <a:pt x="3750" y="1500"/>
                  </a:cubicBezTo>
                  <a:lnTo>
                    <a:pt x="1875" y="15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1024" y="5852436"/>
            <a:ext cx="7856354" cy="580764"/>
            <a:chOff x="1806029" y="5972039"/>
            <a:chExt cx="7856354" cy="580764"/>
          </a:xfrm>
        </p:grpSpPr>
        <p:sp>
          <p:nvSpPr>
            <p:cNvPr id="61" name="Rectangle 60"/>
            <p:cNvSpPr/>
            <p:nvPr/>
          </p:nvSpPr>
          <p:spPr>
            <a:xfrm>
              <a:off x="1806029" y="6077754"/>
              <a:ext cx="2313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Ui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b="1" kern="0" cap="all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ux</a:t>
              </a:r>
              <a:r>
                <a:rPr lang="en-US" b="1" kern="0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kern="0" cap="all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design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37876" y="6008505"/>
              <a:ext cx="522450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Interaksi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Manusia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Koputer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UPNVYK</a:t>
              </a:r>
              <a:r>
                <a:rPr lang="en-US" kern="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r>
                <a:rPr 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4578590" y="2151922"/>
            <a:ext cx="6046875" cy="2215991"/>
            <a:chOff x="2613007" y="1521333"/>
            <a:chExt cx="6046875" cy="2215991"/>
          </a:xfrm>
        </p:grpSpPr>
        <p:grpSp>
          <p:nvGrpSpPr>
            <p:cNvPr id="53" name="Group 52"/>
            <p:cNvGrpSpPr/>
            <p:nvPr/>
          </p:nvGrpSpPr>
          <p:grpSpPr>
            <a:xfrm>
              <a:off x="6536568" y="1759639"/>
              <a:ext cx="2123314" cy="1739378"/>
              <a:chOff x="6536568" y="1595974"/>
              <a:chExt cx="2123314" cy="1739378"/>
            </a:xfrm>
          </p:grpSpPr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 rot="20621079">
                <a:off x="6536568" y="2274578"/>
                <a:ext cx="691018" cy="709503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5"/>
              <p:cNvSpPr>
                <a:spLocks noEditPoints="1"/>
              </p:cNvSpPr>
              <p:nvPr/>
            </p:nvSpPr>
            <p:spPr bwMode="auto">
              <a:xfrm rot="20621079">
                <a:off x="8123316" y="2386131"/>
                <a:ext cx="536566" cy="611179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6"/>
              <p:cNvSpPr>
                <a:spLocks noEditPoints="1"/>
              </p:cNvSpPr>
              <p:nvPr/>
            </p:nvSpPr>
            <p:spPr bwMode="auto">
              <a:xfrm rot="20621079">
                <a:off x="6690650" y="1595974"/>
                <a:ext cx="441035" cy="489991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7"/>
              <p:cNvSpPr>
                <a:spLocks noEditPoints="1"/>
              </p:cNvSpPr>
              <p:nvPr/>
            </p:nvSpPr>
            <p:spPr bwMode="auto">
              <a:xfrm rot="20621079">
                <a:off x="7492999" y="1753177"/>
                <a:ext cx="424664" cy="520728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8"/>
              <p:cNvSpPr>
                <a:spLocks noEditPoints="1"/>
              </p:cNvSpPr>
              <p:nvPr/>
            </p:nvSpPr>
            <p:spPr bwMode="auto">
              <a:xfrm rot="20621079">
                <a:off x="7471446" y="2986650"/>
                <a:ext cx="294984" cy="348702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 rot="20621079">
                <a:off x="7506925" y="2501965"/>
                <a:ext cx="278215" cy="281976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613007" y="1521333"/>
              <a:ext cx="3404733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3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40229" y="1832177"/>
            <a:ext cx="7450725" cy="3785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Heuristic Evaluation (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kegunaan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digital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memperbagus</a:t>
            </a:r>
            <a:r>
              <a:rPr lang="en-US" sz="2400" dirty="0"/>
              <a:t> user experience. Proses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/evaluator UI/UX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upaya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fungsionalitas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prinsip-prinsip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UI (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heuristics) yang </a:t>
            </a:r>
            <a:r>
              <a:rPr lang="en-US" sz="2400" dirty="0" err="1"/>
              <a:t>dicetuskan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Jakob</a:t>
            </a:r>
            <a:r>
              <a:rPr lang="en-US" sz="2400" dirty="0"/>
              <a:t> Nielsen </a:t>
            </a:r>
            <a:r>
              <a:rPr lang="en-US" sz="2400" dirty="0" err="1"/>
              <a:t>dan</a:t>
            </a:r>
            <a:r>
              <a:rPr lang="en-US" sz="2400" dirty="0"/>
              <a:t> Rolf </a:t>
            </a:r>
            <a:r>
              <a:rPr lang="en-US" sz="2400" dirty="0" err="1"/>
              <a:t>Molich</a:t>
            </a:r>
            <a:r>
              <a:rPr lang="en-US" sz="2400" dirty="0"/>
              <a:t> di </a:t>
            </a:r>
            <a:r>
              <a:rPr lang="en-US" sz="2400" dirty="0" err="1"/>
              <a:t>tahun</a:t>
            </a:r>
            <a:r>
              <a:rPr lang="en-US" sz="2400" dirty="0"/>
              <a:t> 1994. 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0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578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user</cp:lastModifiedBy>
  <cp:revision>35</cp:revision>
  <dcterms:created xsi:type="dcterms:W3CDTF">2015-09-14T06:09:18Z</dcterms:created>
  <dcterms:modified xsi:type="dcterms:W3CDTF">2019-11-04T08:03:59Z</dcterms:modified>
</cp:coreProperties>
</file>