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1C7C1A8-95F4-46F1-890A-55CDF7BCEE6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13DDA65-79DA-4C6C-A3F0-C3DFC9A1DD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IMK\home.pptx#-1,1,PowerPoint Presentati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93A3-47C7-4814-9E95-654CEBBE9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577B-9779-463B-8000-1510DCC86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804541-7B20-4893-8EF9-7B55AA71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64272" cy="68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10BD3-ED06-4B47-BA2B-ABAABE613783}"/>
              </a:ext>
            </a:extLst>
          </p:cNvPr>
          <p:cNvSpPr/>
          <p:nvPr/>
        </p:nvSpPr>
        <p:spPr>
          <a:xfrm>
            <a:off x="3146787" y="811195"/>
            <a:ext cx="5898425" cy="3304177"/>
          </a:xfrm>
          <a:prstGeom prst="roundRect">
            <a:avLst>
              <a:gd name="adj" fmla="val 423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C8821-2304-4D78-ABE9-6CE5EBFFF419}"/>
              </a:ext>
            </a:extLst>
          </p:cNvPr>
          <p:cNvSpPr/>
          <p:nvPr/>
        </p:nvSpPr>
        <p:spPr>
          <a:xfrm>
            <a:off x="3278519" y="983735"/>
            <a:ext cx="5500226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quatico" panose="00000500000000000000" pitchFamily="50" charset="0"/>
              </a:rPr>
              <a:t>TEKNIS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quatico" panose="00000500000000000000" pitchFamily="50" charset="0"/>
              </a:rPr>
              <a:t>EVALUASI SOFTWARE TESTING</a:t>
            </a:r>
          </a:p>
        </p:txBody>
      </p:sp>
      <p:sp>
        <p:nvSpPr>
          <p:cNvPr id="7" name="Arrow: Right 6">
            <a:hlinkClick r:id="rId3" action="ppaction://hlinkpres?slideindex=1&amp;slidetitle=PowerPoint Presentation"/>
            <a:extLst>
              <a:ext uri="{FF2B5EF4-FFF2-40B4-BE49-F238E27FC236}">
                <a16:creationId xmlns:a16="http://schemas.microsoft.com/office/drawing/2014/main" id="{DB28A999-B3BB-4AC8-896C-485F2CC2C000}"/>
              </a:ext>
            </a:extLst>
          </p:cNvPr>
          <p:cNvSpPr/>
          <p:nvPr/>
        </p:nvSpPr>
        <p:spPr>
          <a:xfrm rot="16200000">
            <a:off x="5858094" y="3519808"/>
            <a:ext cx="475811" cy="640270"/>
          </a:xfrm>
          <a:prstGeom prst="rightArrow">
            <a:avLst>
              <a:gd name="adj1" fmla="val 50000"/>
              <a:gd name="adj2" fmla="val 63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1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CDE7-44E2-4A7D-A73B-9AACB63A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46B9-D00C-47E1-AB00-A9341A81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program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normal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disebarluaskan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customer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2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211-A332-471F-919D-A0E6FB89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Teknik </a:t>
            </a:r>
            <a:r>
              <a:rPr lang="en-US" altLang="en-US" u="sng" dirty="0" err="1"/>
              <a:t>Pengujian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47B7-E7F5-430E-82CD-914689EFB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Teknik White Box Testing.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dirty="0"/>
              <a:t>Teknik Black Box Testing.</a:t>
            </a:r>
          </a:p>
        </p:txBody>
      </p:sp>
    </p:spTree>
    <p:extLst>
      <p:ext uri="{BB962C8B-B14F-4D97-AF65-F5344CB8AC3E}">
        <p14:creationId xmlns:p14="http://schemas.microsoft.com/office/powerpoint/2010/main" val="1578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5742-F003-4B29-8A69-102720D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White Box Testing.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6D07-6BB5-423F-AE17-AC992524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Pengujian</a:t>
            </a:r>
            <a:r>
              <a:rPr lang="en-US" dirty="0"/>
              <a:t> White Box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program yang </a:t>
            </a:r>
            <a:r>
              <a:rPr lang="en-US" dirty="0" err="1"/>
              <a:t>ada</a:t>
            </a:r>
            <a:r>
              <a:rPr lang="en-US" dirty="0"/>
              <a:t>, dan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true </a:t>
            </a:r>
            <a:r>
              <a:rPr lang="en-US" dirty="0" err="1"/>
              <a:t>atau</a:t>
            </a:r>
            <a:r>
              <a:rPr lang="en-US" dirty="0"/>
              <a:t> false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internal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validitasnya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0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338E-398C-4DF4-8887-BE22C1E3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Black Box Testing.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6CB7-4476-4841-B6B0-24E0A5D6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Black Box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internal.</a:t>
            </a:r>
          </a:p>
          <a:p>
            <a:r>
              <a:rPr lang="en-US" dirty="0" err="1"/>
              <a:t>Pengujian</a:t>
            </a:r>
            <a:r>
              <a:rPr lang="en-US" dirty="0"/>
              <a:t> black­ box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  <a:p>
            <a:pPr lvl="1"/>
            <a:r>
              <a:rPr lang="en-US" dirty="0" err="1"/>
              <a:t>Kesalahan</a:t>
            </a:r>
            <a:r>
              <a:rPr lang="en-US" dirty="0"/>
              <a:t> interface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database </a:t>
            </a:r>
            <a:r>
              <a:rPr lang="en-US" dirty="0" err="1"/>
              <a:t>eksternal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FF1F-D443-4D68-BBEC-E616EA92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Blackbox Testing dan Whitebox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A476D0-6812-4954-8111-CDB117E6A5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88867999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41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  <a:latin typeface="inherit"/>
                        </a:rPr>
                        <a:t>Blackbox Testing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  <a:latin typeface="inherit"/>
                        </a:rPr>
                        <a:t>Whitebox Testing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11922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sv-SE" b="0" dirty="0">
                          <a:effectLst/>
                          <a:latin typeface="inherit"/>
                        </a:rPr>
                        <a:t>Berfokus pada input yang diambil dan output yang dihasilkan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sv-SE" b="0">
                          <a:effectLst/>
                          <a:latin typeface="inherit"/>
                        </a:rPr>
                        <a:t>Berfokus pada pengembangan internal perangkat lunak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237157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Tidak memerlukan pengetahuan mendalam tentang bahasa atau detail teknis apa pun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Memerlukan pengetahuan mendalam tentang teknik dan platform untuk membangun perangkat lunak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58552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Pengujian pada high level (system testing dan acceptance testing)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>
                          <a:effectLst/>
                          <a:latin typeface="inherit"/>
                        </a:rPr>
                        <a:t>Pengujian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pada lower level (unit testing dan integration testing)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23354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Memerlukan dokumen SRS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Memerlukan dokumen detail</a:t>
                      </a: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41142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>
                          <a:effectLst/>
                          <a:latin typeface="inherit"/>
                        </a:rPr>
                        <a:t>Tidak harus memiliki pengetahuan bahasa</a:t>
                      </a:r>
                    </a:p>
                  </a:txBody>
                  <a:tcPr marL="84524" marR="84524" anchor="ctr"/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>
                          <a:effectLst/>
                          <a:latin typeface="inherit"/>
                        </a:rPr>
                        <a:t>Harus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memiliki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pengetahuan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bahasa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84524" marR="84524" anchor="ctr"/>
                </a:tc>
                <a:extLst>
                  <a:ext uri="{0D108BD9-81ED-4DB2-BD59-A6C34878D82A}">
                    <a16:rowId xmlns:a16="http://schemas.microsoft.com/office/drawing/2014/main" val="2543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708-D4A6-41C4-A4DC-D0ED6EFD4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10146384" cy="2158165"/>
          </a:xfrm>
        </p:spPr>
        <p:txBody>
          <a:bodyPr>
            <a:normAutofit/>
          </a:bodyPr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CE05-1F35-4F05-89A8-183044EA5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08" y="4359273"/>
            <a:ext cx="8072487" cy="311094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dirty="0"/>
              <a:t>Software testing </a:t>
            </a:r>
            <a:r>
              <a:rPr lang="en-US" altLang="en-US" dirty="0" err="1"/>
              <a:t>adalah</a:t>
            </a:r>
            <a:r>
              <a:rPr lang="en-US" altLang="en-US" dirty="0"/>
              <a:t> proses </a:t>
            </a:r>
            <a:r>
              <a:rPr lang="en-US" altLang="en-US" dirty="0" err="1"/>
              <a:t>menjalankan</a:t>
            </a:r>
            <a:r>
              <a:rPr lang="en-US" altLang="en-US" dirty="0"/>
              <a:t> dan </a:t>
            </a:r>
            <a:r>
              <a:rPr lang="en-US" altLang="en-US" dirty="0" err="1"/>
              <a:t>mengevaluasi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software </a:t>
            </a:r>
            <a:r>
              <a:rPr lang="en-US" altLang="en-US" dirty="0" err="1"/>
              <a:t>secara</a:t>
            </a:r>
            <a:r>
              <a:rPr lang="en-US" altLang="en-US" dirty="0"/>
              <a:t> manual </a:t>
            </a:r>
            <a:r>
              <a:rPr lang="en-US" altLang="en-US" dirty="0" err="1"/>
              <a:t>maupun</a:t>
            </a:r>
            <a:r>
              <a:rPr lang="en-US" altLang="en-US" dirty="0"/>
              <a:t> </a:t>
            </a:r>
            <a:r>
              <a:rPr lang="en-US" altLang="en-US" dirty="0" err="1"/>
              <a:t>otomatis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menguji</a:t>
            </a:r>
            <a:r>
              <a:rPr lang="en-US" altLang="en-US" dirty="0"/>
              <a:t> </a:t>
            </a:r>
            <a:r>
              <a:rPr lang="en-US" altLang="en-US" dirty="0" err="1"/>
              <a:t>apakah</a:t>
            </a:r>
            <a:r>
              <a:rPr lang="en-US" altLang="en-US" dirty="0"/>
              <a:t> software </a:t>
            </a:r>
            <a:r>
              <a:rPr lang="en-US" altLang="en-US" dirty="0" err="1"/>
              <a:t>sudah</a:t>
            </a:r>
            <a:r>
              <a:rPr lang="en-US" altLang="en-US" dirty="0"/>
              <a:t> </a:t>
            </a:r>
            <a:r>
              <a:rPr lang="en-US" altLang="en-US" dirty="0" err="1"/>
              <a:t>memenuhi</a:t>
            </a:r>
            <a:r>
              <a:rPr lang="en-US" altLang="en-US" dirty="0"/>
              <a:t> </a:t>
            </a:r>
            <a:r>
              <a:rPr lang="en-US" altLang="en-US" dirty="0" err="1"/>
              <a:t>persyaratan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belum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yang </a:t>
            </a:r>
            <a:r>
              <a:rPr lang="en-US" altLang="en-US" dirty="0" err="1"/>
              <a:t>diharapkan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sebenarnya</a:t>
            </a:r>
            <a:r>
              <a:rPr lang="en-US" alt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53A8-2F1C-49A8-9685-91A5DAFD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Prinsip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5636-DA96-47D6-A956-13C54FF9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direncanakan</a:t>
            </a:r>
            <a:r>
              <a:rPr lang="en-US" dirty="0"/>
              <a:t> lama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.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“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” dan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“yang </a:t>
            </a:r>
            <a:r>
              <a:rPr lang="en-US" dirty="0" err="1"/>
              <a:t>besar</a:t>
            </a:r>
            <a:r>
              <a:rPr lang="en-US" dirty="0"/>
              <a:t>”. 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Pengujian</a:t>
            </a:r>
            <a:r>
              <a:rPr lang="en-US" altLang="en-US" dirty="0"/>
              <a:t> </a:t>
            </a:r>
            <a:r>
              <a:rPr lang="en-US" altLang="en-US" dirty="0" err="1"/>
              <a:t>sebaiknya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pihak</a:t>
            </a:r>
            <a:r>
              <a:rPr lang="en-US" altLang="en-US" dirty="0"/>
              <a:t> </a:t>
            </a:r>
            <a:r>
              <a:rPr lang="en-US" altLang="en-US" dirty="0" err="1"/>
              <a:t>ketiga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2B80-8558-4930-8094-CCADA8F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err="1"/>
              <a:t>Tujuan</a:t>
            </a:r>
            <a:r>
              <a:rPr lang="en-US" altLang="en-US" u="sng" dirty="0"/>
              <a:t> </a:t>
            </a:r>
            <a:r>
              <a:rPr lang="en-US" altLang="en-US" u="sng" dirty="0" err="1"/>
              <a:t>Pengujian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53BF-77D2-4470-9178-E0C8E81C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err="1"/>
              <a:t>Menilai</a:t>
            </a:r>
            <a:r>
              <a:rPr lang="en-US" altLang="en-US" dirty="0"/>
              <a:t> </a:t>
            </a: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lunak</a:t>
            </a:r>
            <a:r>
              <a:rPr lang="en-US" altLang="en-US" dirty="0"/>
              <a:t> yang </a:t>
            </a:r>
            <a:r>
              <a:rPr lang="en-US" altLang="en-US" dirty="0" err="1"/>
              <a:t>dikembangkan</a:t>
            </a:r>
            <a:r>
              <a:rPr lang="en-US" altLang="en-US" dirty="0"/>
              <a:t>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memenuhi</a:t>
            </a:r>
            <a:r>
              <a:rPr lang="en-US" altLang="en-US" dirty="0"/>
              <a:t> </a:t>
            </a:r>
            <a:r>
              <a:rPr lang="en-US" altLang="en-US" dirty="0" err="1"/>
              <a:t>kebutuhan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Menilai</a:t>
            </a:r>
            <a:r>
              <a:rPr lang="en-US" altLang="en-US" dirty="0"/>
              <a:t> </a:t>
            </a:r>
            <a:r>
              <a:rPr lang="en-US" altLang="en-US" dirty="0" err="1"/>
              <a:t>apakah</a:t>
            </a:r>
            <a:r>
              <a:rPr lang="en-US" altLang="en-US" dirty="0"/>
              <a:t> </a:t>
            </a:r>
            <a:r>
              <a:rPr lang="en-US" altLang="en-US" dirty="0" err="1"/>
              <a:t>tahap</a:t>
            </a:r>
            <a:r>
              <a:rPr lang="en-US" altLang="en-US" dirty="0"/>
              <a:t> </a:t>
            </a:r>
            <a:r>
              <a:rPr lang="en-US" altLang="en-US" dirty="0" err="1"/>
              <a:t>pengembangn</a:t>
            </a:r>
            <a:r>
              <a:rPr lang="en-US" altLang="en-US" dirty="0"/>
              <a:t> software </a:t>
            </a:r>
            <a:r>
              <a:rPr lang="en-US" altLang="en-US" dirty="0" err="1"/>
              <a:t>sesuai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metodologi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Membuat</a:t>
            </a:r>
            <a:r>
              <a:rPr lang="en-US" altLang="en-US" dirty="0"/>
              <a:t> </a:t>
            </a:r>
            <a:r>
              <a:rPr lang="en-US" altLang="en-US" dirty="0" err="1"/>
              <a:t>dokumentasi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yang </a:t>
            </a:r>
            <a:r>
              <a:rPr lang="en-US" altLang="en-US" dirty="0" err="1"/>
              <a:t>menginformasikan</a:t>
            </a:r>
            <a:r>
              <a:rPr lang="en-US" altLang="en-US" dirty="0"/>
              <a:t> </a:t>
            </a:r>
            <a:r>
              <a:rPr lang="en-US" altLang="en-US" dirty="0" err="1"/>
              <a:t>kesesuai</a:t>
            </a:r>
            <a:r>
              <a:rPr lang="en-US" altLang="en-US" dirty="0"/>
              <a:t> software yang </a:t>
            </a:r>
            <a:r>
              <a:rPr lang="en-US" altLang="en-US" dirty="0" err="1"/>
              <a:t>diuji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spesifikasi</a:t>
            </a:r>
            <a:r>
              <a:rPr lang="en-US" altLang="en-US" dirty="0"/>
              <a:t> yang </a:t>
            </a:r>
            <a:r>
              <a:rPr lang="en-US" altLang="en-US" dirty="0" err="1"/>
              <a:t>ditentukan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0D1-3F18-4FBF-BE82-31D67C93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DC19-AD5E-4933-8CF5-17E40417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Operability: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Observability: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diamati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 err="1"/>
              <a:t>Controlability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dikendalikan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Decomposability: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diuraikan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Simplicity: </a:t>
            </a:r>
            <a:r>
              <a:rPr lang="en-US" altLang="en-US" sz="2400" dirty="0" err="1"/>
              <a:t>lingkup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kecil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semakin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diuji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Stability: </a:t>
            </a:r>
            <a:r>
              <a:rPr lang="en-US" altLang="en-US" sz="2400" dirty="0" err="1"/>
              <a:t>jarang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berubah</a:t>
            </a:r>
            <a:r>
              <a:rPr lang="en-US" altLang="en-US" sz="2400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en-US" sz="2400" dirty="0"/>
              <a:t>Understandability: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dipahami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4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685C-3D6C-425B-B8B5-3BBA90E2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4AF4-5F88-451D-905A-007049CA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2ACF2-870C-4147-B224-71E2B9545E74}"/>
              </a:ext>
            </a:extLst>
          </p:cNvPr>
          <p:cNvSpPr/>
          <p:nvPr/>
        </p:nvSpPr>
        <p:spPr>
          <a:xfrm>
            <a:off x="6283185" y="3180520"/>
            <a:ext cx="1537254" cy="62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System Testing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6965F-109F-42A9-8623-03FFE9808D8B}"/>
              </a:ext>
            </a:extLst>
          </p:cNvPr>
          <p:cNvSpPr/>
          <p:nvPr/>
        </p:nvSpPr>
        <p:spPr>
          <a:xfrm>
            <a:off x="1543879" y="3183834"/>
            <a:ext cx="1537254" cy="62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450F7-6D86-445A-AF5F-0C5B370D5E06}"/>
              </a:ext>
            </a:extLst>
          </p:cNvPr>
          <p:cNvSpPr/>
          <p:nvPr/>
        </p:nvSpPr>
        <p:spPr>
          <a:xfrm>
            <a:off x="3893649" y="3180520"/>
            <a:ext cx="1537254" cy="62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D038-656D-4740-BEF8-A3F61956E90F}"/>
              </a:ext>
            </a:extLst>
          </p:cNvPr>
          <p:cNvSpPr/>
          <p:nvPr/>
        </p:nvSpPr>
        <p:spPr>
          <a:xfrm>
            <a:off x="8650107" y="3180520"/>
            <a:ext cx="1537254" cy="626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Acceptance Testing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383DB-ED8A-418C-A4DB-0A46FA8BA497}"/>
              </a:ext>
            </a:extLst>
          </p:cNvPr>
          <p:cNvCxnSpPr>
            <a:cxnSpLocks/>
          </p:cNvCxnSpPr>
          <p:nvPr/>
        </p:nvCxnSpPr>
        <p:spPr>
          <a:xfrm>
            <a:off x="3081133" y="3493603"/>
            <a:ext cx="8125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4DD01-306D-4ABA-BE57-06AAE39F87FA}"/>
              </a:ext>
            </a:extLst>
          </p:cNvPr>
          <p:cNvCxnSpPr>
            <a:cxnSpLocks/>
          </p:cNvCxnSpPr>
          <p:nvPr/>
        </p:nvCxnSpPr>
        <p:spPr>
          <a:xfrm>
            <a:off x="5430903" y="3493603"/>
            <a:ext cx="8522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B3E4D-5F19-4930-963C-E21563864307}"/>
              </a:ext>
            </a:extLst>
          </p:cNvPr>
          <p:cNvCxnSpPr>
            <a:cxnSpLocks/>
          </p:cNvCxnSpPr>
          <p:nvPr/>
        </p:nvCxnSpPr>
        <p:spPr>
          <a:xfrm>
            <a:off x="7820439" y="3493603"/>
            <a:ext cx="83588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9F4-ED20-494B-8A50-4D02C8D6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4038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8CD2-D642-45CD-9B6E-0F86A681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pada software di mana programmer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unit program. Unit testing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fokusnya</a:t>
            </a:r>
            <a:r>
              <a:rPr lang="en-US" dirty="0"/>
              <a:t> pada </a:t>
            </a:r>
            <a:r>
              <a:rPr lang="en-US" dirty="0" err="1"/>
              <a:t>verifikasi</a:t>
            </a:r>
            <a:r>
              <a:rPr lang="en-US" dirty="0"/>
              <a:t> pada unit yang </a:t>
            </a:r>
            <a:r>
              <a:rPr lang="en-US" dirty="0" err="1"/>
              <a:t>terkecil</a:t>
            </a:r>
            <a:r>
              <a:rPr lang="en-US" dirty="0"/>
              <a:t> pada </a:t>
            </a:r>
            <a:r>
              <a:rPr lang="en-US" dirty="0" err="1"/>
              <a:t>komponen</a:t>
            </a:r>
            <a:r>
              <a:rPr lang="en-US" dirty="0"/>
              <a:t> software. Karena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unit-unit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program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main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unit-unit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4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169-46E1-4353-93EF-409A06C0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Integration Testing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9339-6839-4BC9-8D76-75450FB3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unit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 </a:t>
            </a:r>
            <a:r>
              <a:rPr lang="en-US" i="1" dirty="0"/>
              <a:t>error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i="1" dirty="0"/>
              <a:t>bug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563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0696-892D-4C11-AD80-85105122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AC21-E00A-4852-9CDC-74B27571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System testing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unit dan </a:t>
            </a:r>
            <a:r>
              <a:rPr lang="en-US" dirty="0" err="1"/>
              <a:t>integrasi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defect software. System testing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nonfungsional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security, speed, accuracy, dan reliability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7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564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Aquatico</vt:lpstr>
      <vt:lpstr>Arial</vt:lpstr>
      <vt:lpstr>inherit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SOFTWARE TESTING</vt:lpstr>
      <vt:lpstr>Prinsip pengujian :</vt:lpstr>
      <vt:lpstr>Tujuan Pengujian</vt:lpstr>
      <vt:lpstr>Karakteristik</vt:lpstr>
      <vt:lpstr>Proses Testing</vt:lpstr>
      <vt:lpstr>Unit Testing </vt:lpstr>
      <vt:lpstr>Integration Testing </vt:lpstr>
      <vt:lpstr>System Testing </vt:lpstr>
      <vt:lpstr>Acceptance Testing </vt:lpstr>
      <vt:lpstr>Teknik Pengujian</vt:lpstr>
      <vt:lpstr>White Box Testing.</vt:lpstr>
      <vt:lpstr>Black Box Testing.</vt:lpstr>
      <vt:lpstr>Perbedaan Blackbox Testing dan Whitebox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2019-11-17T11:35:23Z</dcterms:created>
  <dcterms:modified xsi:type="dcterms:W3CDTF">2019-11-25T23:20:19Z</dcterms:modified>
</cp:coreProperties>
</file>