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CEE3102-9419-4E65-87A8-C66612F190AF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049E-9810-4A67-AAFE-35F54923B6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69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3102-9419-4E65-87A8-C66612F190AF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049E-9810-4A67-AAFE-35F54923B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2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3102-9419-4E65-87A8-C66612F190AF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049E-9810-4A67-AAFE-35F54923B6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96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3102-9419-4E65-87A8-C66612F190AF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049E-9810-4A67-AAFE-35F54923B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3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3102-9419-4E65-87A8-C66612F190AF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049E-9810-4A67-AAFE-35F54923B6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397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3102-9419-4E65-87A8-C66612F190AF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049E-9810-4A67-AAFE-35F54923B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5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3102-9419-4E65-87A8-C66612F190AF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049E-9810-4A67-AAFE-35F54923B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3102-9419-4E65-87A8-C66612F190AF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049E-9810-4A67-AAFE-35F54923B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2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3102-9419-4E65-87A8-C66612F190AF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049E-9810-4A67-AAFE-35F54923B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1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3102-9419-4E65-87A8-C66612F190AF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049E-9810-4A67-AAFE-35F54923B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9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3102-9419-4E65-87A8-C66612F190AF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049E-9810-4A67-AAFE-35F54923B6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15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CEE3102-9419-4E65-87A8-C66612F190AF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A2C049E-9810-4A67-AAFE-35F54923B6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674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E:\IMK\home.pptx#-1,1,PowerPoint Presentatio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3244-0F74-4ABE-A948-1160D098B0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ECC1E-3EB2-4652-A7DB-6D71B2AC03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E96205C-A8D9-4CE3-AFFF-E0705B984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64272" cy="689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467BD3-CE8C-4B58-91E2-283E83129A1D}"/>
              </a:ext>
            </a:extLst>
          </p:cNvPr>
          <p:cNvSpPr/>
          <p:nvPr/>
        </p:nvSpPr>
        <p:spPr>
          <a:xfrm>
            <a:off x="3146787" y="811195"/>
            <a:ext cx="5898425" cy="3304177"/>
          </a:xfrm>
          <a:prstGeom prst="roundRect">
            <a:avLst>
              <a:gd name="adj" fmla="val 423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5BC331-27BF-4420-B393-A577A9E6DAC3}"/>
              </a:ext>
            </a:extLst>
          </p:cNvPr>
          <p:cNvSpPr/>
          <p:nvPr/>
        </p:nvSpPr>
        <p:spPr>
          <a:xfrm>
            <a:off x="3278519" y="983735"/>
            <a:ext cx="5500226" cy="2460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quatico" panose="00000500000000000000" pitchFamily="50" charset="0"/>
              </a:rPr>
              <a:t>TEKNIS </a:t>
            </a:r>
          </a:p>
          <a:p>
            <a:pPr algn="ctr">
              <a:lnSpc>
                <a:spcPct val="150000"/>
              </a:lnSpc>
            </a:pP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quatico" panose="00000500000000000000" pitchFamily="50" charset="0"/>
              </a:rPr>
              <a:t>EVALUASI</a:t>
            </a:r>
          </a:p>
          <a:p>
            <a:pPr algn="ctr">
              <a:lnSpc>
                <a:spcPct val="150000"/>
              </a:lnSpc>
            </a:pP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quatico" panose="00000500000000000000" pitchFamily="50" charset="0"/>
              </a:rPr>
              <a:t>USER experience</a:t>
            </a:r>
          </a:p>
        </p:txBody>
      </p:sp>
      <p:sp>
        <p:nvSpPr>
          <p:cNvPr id="7" name="Arrow: Right 6">
            <a:hlinkClick r:id="rId3" action="ppaction://hlinkpres?slideindex=1&amp;slidetitle=PowerPoint Presentation"/>
            <a:extLst>
              <a:ext uri="{FF2B5EF4-FFF2-40B4-BE49-F238E27FC236}">
                <a16:creationId xmlns:a16="http://schemas.microsoft.com/office/drawing/2014/main" id="{F7757E5A-D358-4330-9ACA-7D46FDE2B965}"/>
              </a:ext>
            </a:extLst>
          </p:cNvPr>
          <p:cNvSpPr/>
          <p:nvPr/>
        </p:nvSpPr>
        <p:spPr>
          <a:xfrm rot="16200000">
            <a:off x="5858094" y="3519808"/>
            <a:ext cx="475811" cy="640270"/>
          </a:xfrm>
          <a:prstGeom prst="rightArrow">
            <a:avLst>
              <a:gd name="adj1" fmla="val 50000"/>
              <a:gd name="adj2" fmla="val 639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89730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980" y="2286000"/>
            <a:ext cx="7614178" cy="4022725"/>
          </a:xfrm>
        </p:spPr>
      </p:pic>
      <p:sp>
        <p:nvSpPr>
          <p:cNvPr id="5" name="Rectangle 4"/>
          <p:cNvSpPr/>
          <p:nvPr/>
        </p:nvSpPr>
        <p:spPr>
          <a:xfrm>
            <a:off x="3759035" y="932413"/>
            <a:ext cx="52561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medium-content-sans-serif-font"/>
              </a:rPr>
              <a:t>Information architecture</a:t>
            </a:r>
            <a:endParaRPr lang="en-US" sz="2800" b="1" i="0" dirty="0">
              <a:effectLst/>
              <a:latin typeface="medium-content-sans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278495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Skeleton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19" y="2706687"/>
            <a:ext cx="7429500" cy="3181350"/>
          </a:xfrm>
        </p:spPr>
      </p:pic>
    </p:spTree>
    <p:extLst>
      <p:ext uri="{BB962C8B-B14F-4D97-AF65-F5344CB8AC3E}">
        <p14:creationId xmlns:p14="http://schemas.microsoft.com/office/powerpoint/2010/main" val="85503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390" y="499622"/>
            <a:ext cx="10554574" cy="559009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sz="1800" b="1" i="1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i="1" dirty="0"/>
              <a:t>I</a:t>
            </a:r>
            <a:r>
              <a:rPr lang="en-US" sz="1800" b="1" dirty="0"/>
              <a:t>nterface design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Sebaiknya</a:t>
            </a:r>
            <a:r>
              <a:rPr lang="en-US" sz="1800" dirty="0"/>
              <a:t> </a:t>
            </a:r>
            <a:r>
              <a:rPr lang="en-US" sz="1800" dirty="0" err="1"/>
              <a:t>disesuaikan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taget</a:t>
            </a:r>
            <a:r>
              <a:rPr lang="en-US" sz="1800" dirty="0"/>
              <a:t> dan </a:t>
            </a:r>
            <a:r>
              <a:rPr lang="en-US" sz="1800" dirty="0" err="1"/>
              <a:t>kebiasaan</a:t>
            </a:r>
            <a:r>
              <a:rPr lang="en-US" sz="1800" dirty="0"/>
              <a:t> user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 (mental model </a:t>
            </a:r>
            <a:r>
              <a:rPr lang="en-US" sz="1800" dirty="0" err="1"/>
              <a:t>pengguna</a:t>
            </a:r>
            <a:r>
              <a:rPr lang="en-US" sz="1800" dirty="0"/>
              <a:t>). </a:t>
            </a:r>
            <a:r>
              <a:rPr lang="en-US" sz="1800" dirty="0" err="1"/>
              <a:t>Misal</a:t>
            </a:r>
            <a:r>
              <a:rPr lang="en-US" sz="1800" dirty="0"/>
              <a:t> </a:t>
            </a:r>
            <a:r>
              <a:rPr lang="en-US" sz="1800" dirty="0" err="1"/>
              <a:t>cara</a:t>
            </a:r>
            <a:r>
              <a:rPr lang="en-US" sz="1800" dirty="0"/>
              <a:t> </a:t>
            </a:r>
            <a:r>
              <a:rPr lang="en-US" sz="1800" dirty="0" err="1"/>
              <a:t>baca</a:t>
            </a:r>
            <a:r>
              <a:rPr lang="en-US" sz="1800" dirty="0"/>
              <a:t> orang </a:t>
            </a:r>
            <a:r>
              <a:rPr lang="en-US" sz="1800" dirty="0" err="1"/>
              <a:t>asia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timur</a:t>
            </a:r>
            <a:r>
              <a:rPr lang="en-US" sz="1800" dirty="0"/>
              <a:t> </a:t>
            </a:r>
            <a:r>
              <a:rPr lang="en-US" sz="1800" dirty="0" err="1"/>
              <a:t>tengah</a:t>
            </a:r>
            <a:r>
              <a:rPr lang="en-US" sz="1800" dirty="0"/>
              <a:t>, </a:t>
            </a:r>
            <a:r>
              <a:rPr lang="en-US" sz="1800" dirty="0" err="1"/>
              <a:t>contoh</a:t>
            </a:r>
            <a:r>
              <a:rPr lang="en-US" sz="1800" dirty="0"/>
              <a:t> lain </a:t>
            </a:r>
            <a:r>
              <a:rPr lang="en-US" sz="1800" dirty="0" err="1"/>
              <a:t>penggunaan</a:t>
            </a:r>
            <a:r>
              <a:rPr lang="en-US" sz="1800" dirty="0"/>
              <a:t> </a:t>
            </a:r>
            <a:r>
              <a:rPr lang="en-US" sz="1800" dirty="0" err="1"/>
              <a:t>warna</a:t>
            </a:r>
            <a:r>
              <a:rPr lang="en-US" sz="1800" dirty="0"/>
              <a:t> </a:t>
            </a:r>
            <a:r>
              <a:rPr lang="en-US" sz="1800" dirty="0" err="1"/>
              <a:t>merah</a:t>
            </a:r>
            <a:r>
              <a:rPr lang="en-US" sz="1800" dirty="0"/>
              <a:t>, </a:t>
            </a:r>
            <a:r>
              <a:rPr lang="en-US" sz="1800" dirty="0" err="1"/>
              <a:t>kuning</a:t>
            </a:r>
            <a:r>
              <a:rPr lang="en-US" sz="1800" dirty="0"/>
              <a:t>, </a:t>
            </a:r>
            <a:r>
              <a:rPr lang="en-US" sz="1800" dirty="0" err="1"/>
              <a:t>hijau</a:t>
            </a:r>
            <a:r>
              <a:rPr lang="en-US" sz="1800" dirty="0"/>
              <a:t>, </a:t>
            </a:r>
            <a:r>
              <a:rPr lang="en-US" sz="1800" dirty="0" err="1"/>
              <a:t>dll</a:t>
            </a:r>
            <a:r>
              <a:rPr lang="en-US" sz="1800" dirty="0"/>
              <a:t>. Consistency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poin</a:t>
            </a:r>
            <a:r>
              <a:rPr lang="en-US" sz="1800" dirty="0"/>
              <a:t> yang </a:t>
            </a:r>
            <a:r>
              <a:rPr lang="en-US" sz="1800" dirty="0" err="1"/>
              <a:t>perlu</a:t>
            </a:r>
            <a:r>
              <a:rPr lang="en-US" sz="1800" dirty="0"/>
              <a:t> </a:t>
            </a:r>
            <a:r>
              <a:rPr lang="en-US" sz="1800" dirty="0" err="1"/>
              <a:t>diperhatikan</a:t>
            </a:r>
            <a:r>
              <a:rPr lang="en-US" sz="1800" dirty="0"/>
              <a:t> </a:t>
            </a:r>
            <a:r>
              <a:rPr lang="en-US" sz="1800" dirty="0" err="1"/>
              <a:t>ketika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merancang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interface agar user familiar (</a:t>
            </a:r>
            <a:r>
              <a:rPr lang="en-US" sz="1800" dirty="0" err="1"/>
              <a:t>intuitif</a:t>
            </a:r>
            <a:r>
              <a:rPr lang="en-US" sz="1800" dirty="0"/>
              <a:t>/</a:t>
            </a:r>
            <a:r>
              <a:rPr lang="en-US" sz="1800" dirty="0" err="1"/>
              <a:t>mudah</a:t>
            </a:r>
            <a:r>
              <a:rPr lang="en-US" sz="1800" dirty="0"/>
              <a:t> </a:t>
            </a:r>
            <a:r>
              <a:rPr lang="en-US" sz="1800" dirty="0" err="1"/>
              <a:t>dipahami</a:t>
            </a:r>
            <a:r>
              <a:rPr lang="en-US" sz="1800" dirty="0"/>
              <a:t>)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desain</a:t>
            </a:r>
            <a:r>
              <a:rPr lang="en-US" sz="1800" dirty="0"/>
              <a:t> yang </a:t>
            </a:r>
            <a:r>
              <a:rPr lang="en-US" sz="1800" dirty="0" err="1"/>
              <a:t>diciptakan</a:t>
            </a:r>
            <a:r>
              <a:rPr lang="en-US" sz="1800" dirty="0"/>
              <a:t>.</a:t>
            </a:r>
          </a:p>
          <a:p>
            <a:pPr>
              <a:lnSpc>
                <a:spcPct val="120000"/>
              </a:lnSpc>
            </a:pP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/>
              <a:t>Navigation Design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tentang</a:t>
            </a:r>
            <a:r>
              <a:rPr lang="en-US" sz="1800" dirty="0"/>
              <a:t> </a:t>
            </a:r>
            <a:r>
              <a:rPr lang="en-US" sz="1800" dirty="0" err="1"/>
              <a:t>bagaimana</a:t>
            </a:r>
            <a:r>
              <a:rPr lang="en-US" sz="1800" dirty="0"/>
              <a:t> </a:t>
            </a:r>
            <a:r>
              <a:rPr lang="en-US" sz="1800" dirty="0" err="1"/>
              <a:t>pengguna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berpindah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halaman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halaman</a:t>
            </a:r>
            <a:r>
              <a:rPr lang="en-US" sz="1800" dirty="0"/>
              <a:t> </a:t>
            </a:r>
            <a:r>
              <a:rPr lang="en-US" sz="1800" dirty="0" err="1"/>
              <a:t>lainnya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mudah</a:t>
            </a:r>
            <a:r>
              <a:rPr lang="en-US" sz="1800" dirty="0"/>
              <a:t>.</a:t>
            </a:r>
          </a:p>
          <a:p>
            <a:pPr>
              <a:lnSpc>
                <a:spcPct val="120000"/>
              </a:lnSpc>
            </a:pP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/>
              <a:t>Information design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bagaimana</a:t>
            </a:r>
            <a:r>
              <a:rPr lang="en-US" sz="1800" dirty="0"/>
              <a:t> </a:t>
            </a:r>
            <a:r>
              <a:rPr lang="en-US" sz="1800" dirty="0" err="1"/>
              <a:t>mengelola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yang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miliki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ditampilkan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baik</a:t>
            </a:r>
            <a:r>
              <a:rPr lang="en-US" sz="1800" dirty="0"/>
              <a:t> agar user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memahami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mudah</a:t>
            </a:r>
            <a:r>
              <a:rPr lang="en-US" sz="1800" dirty="0"/>
              <a:t>.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diubah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bentuk</a:t>
            </a:r>
            <a:r>
              <a:rPr lang="en-US" sz="1800" dirty="0"/>
              <a:t> visual </a:t>
            </a:r>
            <a:r>
              <a:rPr lang="en-US" sz="1800" dirty="0" err="1"/>
              <a:t>seperti</a:t>
            </a:r>
            <a:r>
              <a:rPr lang="en-US" sz="1800" dirty="0"/>
              <a:t> pie chart, </a:t>
            </a:r>
            <a:r>
              <a:rPr lang="en-US" sz="1800" dirty="0" err="1"/>
              <a:t>grafik</a:t>
            </a:r>
            <a:r>
              <a:rPr lang="en-US" sz="1800" dirty="0"/>
              <a:t>, </a:t>
            </a:r>
            <a:r>
              <a:rPr lang="en-US" sz="1800" dirty="0" err="1"/>
              <a:t>dll</a:t>
            </a:r>
            <a:r>
              <a:rPr lang="en-US" sz="1800" dirty="0"/>
              <a:t>. </a:t>
            </a:r>
            <a:r>
              <a:rPr lang="en-US" sz="1800" dirty="0" err="1"/>
              <a:t>Pengelompokan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(</a:t>
            </a:r>
            <a:r>
              <a:rPr lang="en-US" sz="1800" dirty="0" err="1"/>
              <a:t>misal</a:t>
            </a:r>
            <a:r>
              <a:rPr lang="en-US" sz="1800" dirty="0"/>
              <a:t>: </a:t>
            </a:r>
            <a:r>
              <a:rPr lang="en-US" sz="1800" dirty="0" err="1"/>
              <a:t>kategori</a:t>
            </a:r>
            <a:r>
              <a:rPr lang="en-US" sz="1800" dirty="0"/>
              <a:t> </a:t>
            </a:r>
            <a:r>
              <a:rPr lang="en-US" sz="1800" dirty="0" err="1"/>
              <a:t>produk</a:t>
            </a:r>
            <a:r>
              <a:rPr lang="en-US" sz="1800" dirty="0"/>
              <a:t> yang </a:t>
            </a:r>
            <a:r>
              <a:rPr lang="en-US" sz="1800" dirty="0" err="1"/>
              <a:t>ada</a:t>
            </a:r>
            <a:r>
              <a:rPr lang="en-US" sz="1800" dirty="0"/>
              <a:t> di </a:t>
            </a:r>
            <a:r>
              <a:rPr lang="en-US" sz="1800" dirty="0" err="1"/>
              <a:t>Tokopedia</a:t>
            </a:r>
            <a:r>
              <a:rPr lang="en-US" sz="1800" dirty="0"/>
              <a:t>)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mempermudah</a:t>
            </a:r>
            <a:r>
              <a:rPr lang="en-US" sz="1800" dirty="0"/>
              <a:t> user </a:t>
            </a:r>
            <a:r>
              <a:rPr lang="en-US" sz="1800" dirty="0" err="1"/>
              <a:t>menemukan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yang </a:t>
            </a:r>
            <a:r>
              <a:rPr lang="en-US" sz="1800" dirty="0" err="1"/>
              <a:t>sedang</a:t>
            </a:r>
            <a:r>
              <a:rPr lang="en-US" sz="1800" dirty="0"/>
              <a:t> </a:t>
            </a:r>
            <a:r>
              <a:rPr lang="en-US" sz="1800" dirty="0" err="1"/>
              <a:t>dicari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299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0" dirty="0" err="1"/>
              <a:t>Contoh</a:t>
            </a:r>
            <a:r>
              <a:rPr lang="en-US" sz="3200" b="0" dirty="0"/>
              <a:t> wireframe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984" y="1890074"/>
            <a:ext cx="6436360" cy="4022725"/>
          </a:xfrm>
        </p:spPr>
      </p:pic>
    </p:spTree>
    <p:extLst>
      <p:ext uri="{BB962C8B-B14F-4D97-AF65-F5344CB8AC3E}">
        <p14:creationId xmlns:p14="http://schemas.microsoft.com/office/powerpoint/2010/main" val="321837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Surface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664" y="2179179"/>
            <a:ext cx="8072671" cy="3382636"/>
          </a:xfrm>
        </p:spPr>
      </p:pic>
    </p:spTree>
    <p:extLst>
      <p:ext uri="{BB962C8B-B14F-4D97-AF65-F5344CB8AC3E}">
        <p14:creationId xmlns:p14="http://schemas.microsoft.com/office/powerpoint/2010/main" val="303741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pict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067" y="1724633"/>
            <a:ext cx="6064201" cy="4548151"/>
          </a:xfrm>
        </p:spPr>
      </p:pic>
    </p:spTree>
    <p:extLst>
      <p:ext uri="{BB962C8B-B14F-4D97-AF65-F5344CB8AC3E}">
        <p14:creationId xmlns:p14="http://schemas.microsoft.com/office/powerpoint/2010/main" val="361763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065" y="1015656"/>
            <a:ext cx="10554574" cy="49609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Adapun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layer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Follow the Eye</a:t>
            </a:r>
            <a:r>
              <a:rPr lang="en-US" dirty="0"/>
              <a:t> — </a:t>
            </a:r>
            <a:r>
              <a:rPr lang="en-US" dirty="0" err="1"/>
              <a:t>Ketahui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user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Z pattern F pattern.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Contrast </a:t>
            </a:r>
            <a:r>
              <a:rPr lang="en-US" dirty="0"/>
              <a:t>—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mengkomunikasikan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user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perhatian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Grid</a:t>
            </a:r>
            <a:r>
              <a:rPr lang="en-US" dirty="0"/>
              <a:t> — agar layout interface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nyaman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user </a:t>
            </a:r>
            <a:r>
              <a:rPr lang="en-US" dirty="0" err="1"/>
              <a:t>lihat</a:t>
            </a:r>
            <a:r>
              <a:rPr lang="en-US" dirty="0"/>
              <a:t>, </a:t>
            </a:r>
            <a:r>
              <a:rPr lang="en-US" dirty="0" err="1"/>
              <a:t>contohnya</a:t>
            </a:r>
            <a:r>
              <a:rPr lang="en-US" dirty="0"/>
              <a:t> The 8-point grid system.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Consistency. Color </a:t>
            </a:r>
            <a:r>
              <a:rPr lang="en-US" b="1" dirty="0" err="1"/>
              <a:t>Palletes</a:t>
            </a:r>
            <a:r>
              <a:rPr lang="en-US" b="1" dirty="0"/>
              <a:t>, Typography, Style Guide</a:t>
            </a:r>
            <a:r>
              <a:rPr lang="en-US" dirty="0"/>
              <a:t> 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kalah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pikirkan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layer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443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EXPERIENCE (UX)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58015" y="2286000"/>
            <a:ext cx="5252107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89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0137B9-35D8-4C54-A625-280B5E40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Level of process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100" y="822325"/>
            <a:ext cx="3988288" cy="5184775"/>
          </a:xfrm>
          <a:effectLst>
            <a:softEdge rad="63500"/>
          </a:effec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57A36-CCF0-4304-BCB4-42CF2893D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018" y="2208869"/>
            <a:ext cx="5376672" cy="2069397"/>
          </a:xfrm>
        </p:spPr>
        <p:txBody>
          <a:bodyPr>
            <a:normAutofit/>
          </a:bodyPr>
          <a:lstStyle/>
          <a:p>
            <a:r>
              <a:rPr lang="en-US" sz="2200" dirty="0" err="1"/>
              <a:t>Menurut</a:t>
            </a:r>
            <a:r>
              <a:rPr lang="en-US" sz="2200" dirty="0"/>
              <a:t> </a:t>
            </a:r>
            <a:r>
              <a:rPr lang="en-US" sz="2200" b="1" i="1" dirty="0"/>
              <a:t>Jesse James Garrett</a:t>
            </a:r>
            <a:r>
              <a:rPr lang="en-US" sz="2200" dirty="0"/>
              <a:t> 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bukunya</a:t>
            </a:r>
            <a:r>
              <a:rPr lang="en-US" sz="2200" dirty="0"/>
              <a:t> UX </a:t>
            </a:r>
            <a:r>
              <a:rPr lang="en-US" sz="2200" dirty="0" err="1"/>
              <a:t>terbagi</a:t>
            </a:r>
            <a:r>
              <a:rPr lang="en-US" sz="2200" dirty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5 </a:t>
            </a:r>
            <a:r>
              <a:rPr lang="en-US" sz="2200" dirty="0" err="1"/>
              <a:t>Elemen</a:t>
            </a:r>
            <a:r>
              <a:rPr lang="en-US" sz="2200" dirty="0"/>
              <a:t>. </a:t>
            </a:r>
            <a:r>
              <a:rPr lang="en-US" sz="2200" b="1" dirty="0"/>
              <a:t>Strategy</a:t>
            </a:r>
            <a:r>
              <a:rPr lang="en-US" sz="2200" dirty="0"/>
              <a:t> — </a:t>
            </a:r>
            <a:r>
              <a:rPr lang="en-US" sz="2200" b="1" dirty="0"/>
              <a:t>Scope</a:t>
            </a:r>
            <a:r>
              <a:rPr lang="en-US" sz="2200" dirty="0"/>
              <a:t> — </a:t>
            </a:r>
            <a:r>
              <a:rPr lang="en-US" sz="2200" b="1" dirty="0" err="1"/>
              <a:t>Stucture</a:t>
            </a:r>
            <a:r>
              <a:rPr lang="en-US" sz="2200" dirty="0"/>
              <a:t> — </a:t>
            </a:r>
            <a:r>
              <a:rPr lang="en-US" sz="2200" b="1" dirty="0"/>
              <a:t>Skeleton</a:t>
            </a:r>
            <a:r>
              <a:rPr lang="en-US" sz="2200" dirty="0"/>
              <a:t> — </a:t>
            </a:r>
            <a:r>
              <a:rPr lang="en-US" sz="2200" b="1" dirty="0"/>
              <a:t>Surface</a:t>
            </a:r>
            <a:r>
              <a:rPr lang="en-US" sz="22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7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Strategy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0000" y="5214266"/>
            <a:ext cx="1025295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Pertanyaan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dasar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dari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penentuan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strategy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adalah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title-font"/>
              </a:rPr>
              <a:t>What do we want to get out of this product?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title-font"/>
              </a:rPr>
              <a:t>What do our users want to get out of it?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482" y="1977310"/>
            <a:ext cx="66484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3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641023"/>
            <a:ext cx="10554574" cy="548823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Product Objectives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Penentuan</a:t>
            </a:r>
            <a:r>
              <a:rPr lang="en-US" sz="2000" dirty="0"/>
              <a:t> </a:t>
            </a:r>
            <a:r>
              <a:rPr lang="en-US" sz="2000" dirty="0" err="1"/>
              <a:t>tujuan</a:t>
            </a:r>
            <a:r>
              <a:rPr lang="en-US" sz="2000" dirty="0"/>
              <a:t> </a:t>
            </a:r>
            <a:r>
              <a:rPr lang="en-US" sz="2000" dirty="0" err="1"/>
              <a:t>bisnis</a:t>
            </a:r>
            <a:r>
              <a:rPr lang="en-US" sz="2000" dirty="0"/>
              <a:t>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pemahaman</a:t>
            </a:r>
            <a:r>
              <a:rPr lang="en-US" sz="2000" dirty="0"/>
              <a:t> yang </a:t>
            </a:r>
            <a:r>
              <a:rPr lang="en-US" sz="2000" dirty="0" err="1"/>
              <a:t>matang</a:t>
            </a:r>
            <a:r>
              <a:rPr lang="en-US" sz="2000" dirty="0"/>
              <a:t>, </a:t>
            </a:r>
            <a:r>
              <a:rPr lang="en-US" sz="2000" dirty="0" err="1"/>
              <a:t>diindentifikasi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dijelaskan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rinci</a:t>
            </a:r>
            <a:r>
              <a:rPr lang="en-US" sz="2000" dirty="0"/>
              <a:t> </a:t>
            </a:r>
            <a:r>
              <a:rPr lang="en-US" sz="2000" dirty="0" err="1"/>
              <a:t>solusi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user yang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diselesaikan</a:t>
            </a:r>
            <a:r>
              <a:rPr lang="en-US" sz="2000" dirty="0"/>
              <a:t>. Brand identity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dibangun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kesan</a:t>
            </a:r>
            <a:r>
              <a:rPr lang="en-US" sz="2000" dirty="0"/>
              <a:t> </a:t>
            </a:r>
            <a:r>
              <a:rPr lang="en-US" sz="2000" dirty="0" err="1"/>
              <a:t>positif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user </a:t>
            </a:r>
            <a:r>
              <a:rPr lang="en-US" sz="2000" dirty="0" err="1"/>
              <a:t>atas</a:t>
            </a:r>
            <a:r>
              <a:rPr lang="en-US" sz="2000" dirty="0"/>
              <a:t> </a:t>
            </a:r>
            <a:r>
              <a:rPr lang="en-US" sz="2000" dirty="0" err="1"/>
              <a:t>merek</a:t>
            </a:r>
            <a:r>
              <a:rPr lang="en-US" sz="2000" dirty="0"/>
              <a:t> yang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buat</a:t>
            </a:r>
            <a:r>
              <a:rPr lang="en-US" sz="2000" dirty="0"/>
              <a:t>. </a:t>
            </a:r>
            <a:r>
              <a:rPr lang="en-US" sz="2000" dirty="0" err="1"/>
              <a:t>Selanjutnya</a:t>
            </a:r>
            <a:r>
              <a:rPr lang="en-US" sz="2000" dirty="0"/>
              <a:t> yang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dipersiapkan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tolak</a:t>
            </a:r>
            <a:r>
              <a:rPr lang="en-US" sz="2000" dirty="0"/>
              <a:t> </a:t>
            </a:r>
            <a:r>
              <a:rPr lang="en-US" sz="2000" dirty="0" err="1"/>
              <a:t>ukur</a:t>
            </a:r>
            <a:r>
              <a:rPr lang="en-US" sz="2000" dirty="0"/>
              <a:t> </a:t>
            </a:r>
            <a:r>
              <a:rPr lang="en-US" sz="2000" dirty="0" err="1"/>
              <a:t>keberhasilan</a:t>
            </a:r>
            <a:r>
              <a:rPr lang="en-US" sz="2000" dirty="0"/>
              <a:t> </a:t>
            </a: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berhasil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.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User Need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Agar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mengetahui</a:t>
            </a:r>
            <a:r>
              <a:rPr lang="en-US" sz="2000" dirty="0"/>
              <a:t> </a:t>
            </a:r>
            <a:r>
              <a:rPr lang="en-US" sz="2000" dirty="0" err="1"/>
              <a:t>kebutuhan</a:t>
            </a:r>
            <a:r>
              <a:rPr lang="en-US" sz="2000" dirty="0"/>
              <a:t> user </a:t>
            </a:r>
            <a:r>
              <a:rPr lang="en-US" sz="2000" dirty="0" err="1"/>
              <a:t>hal</a:t>
            </a:r>
            <a:r>
              <a:rPr lang="en-US" sz="2000" dirty="0"/>
              <a:t> yang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 </a:t>
            </a:r>
            <a:r>
              <a:rPr lang="en-US" sz="2000" b="1" dirty="0" err="1"/>
              <a:t>Segmentasi</a:t>
            </a:r>
            <a:r>
              <a:rPr lang="en-US" sz="2000" dirty="0"/>
              <a:t>, </a:t>
            </a:r>
            <a:r>
              <a:rPr lang="en-US" sz="2000" dirty="0" err="1"/>
              <a:t>misal</a:t>
            </a:r>
            <a:r>
              <a:rPr lang="en-US" sz="2000" dirty="0"/>
              <a:t> </a:t>
            </a:r>
            <a:r>
              <a:rPr lang="en-US" sz="2000" dirty="0" err="1"/>
              <a:t>segmentasi</a:t>
            </a:r>
            <a:r>
              <a:rPr lang="en-US" sz="2000" dirty="0"/>
              <a:t> </a:t>
            </a:r>
            <a:r>
              <a:rPr lang="en-US" sz="2000" dirty="0" err="1"/>
              <a:t>demografis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kelamin</a:t>
            </a:r>
            <a:r>
              <a:rPr lang="en-US" sz="2000" dirty="0"/>
              <a:t>, </a:t>
            </a:r>
            <a:r>
              <a:rPr lang="en-US" sz="2000" dirty="0" err="1"/>
              <a:t>umur</a:t>
            </a:r>
            <a:r>
              <a:rPr lang="en-US" sz="2000" dirty="0"/>
              <a:t>, </a:t>
            </a:r>
            <a:r>
              <a:rPr lang="en-US" sz="2000" dirty="0" err="1"/>
              <a:t>tingkat</a:t>
            </a:r>
            <a:r>
              <a:rPr lang="en-US" sz="2000" dirty="0"/>
              <a:t> </a:t>
            </a:r>
            <a:r>
              <a:rPr lang="en-US" sz="2000" dirty="0" err="1"/>
              <a:t>pendidikan</a:t>
            </a:r>
            <a:r>
              <a:rPr lang="en-US" sz="2000" dirty="0"/>
              <a:t>, status </a:t>
            </a:r>
            <a:r>
              <a:rPr lang="en-US" sz="2000" dirty="0" err="1"/>
              <a:t>pernikahan</a:t>
            </a:r>
            <a:r>
              <a:rPr lang="en-US" sz="2000" dirty="0"/>
              <a:t>, </a:t>
            </a:r>
            <a:r>
              <a:rPr lang="en-US" sz="2000" dirty="0" err="1"/>
              <a:t>pendapatan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lain </a:t>
            </a:r>
            <a:r>
              <a:rPr lang="en-US" sz="2000" dirty="0" err="1"/>
              <a:t>sebagainya</a:t>
            </a:r>
            <a:r>
              <a:rPr lang="en-US" sz="2000" dirty="0"/>
              <a:t>. Hal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mempermudah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memahami</a:t>
            </a:r>
            <a:r>
              <a:rPr lang="en-US" sz="2000" dirty="0"/>
              <a:t> </a:t>
            </a:r>
            <a:r>
              <a:rPr lang="en-US" sz="2000" dirty="0" err="1"/>
              <a:t>kebutuhan</a:t>
            </a:r>
            <a:r>
              <a:rPr lang="en-US" sz="2000" dirty="0"/>
              <a:t> user.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328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Scope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518" y="2084832"/>
            <a:ext cx="8268711" cy="3650805"/>
          </a:xfrm>
        </p:spPr>
      </p:pic>
    </p:spTree>
    <p:extLst>
      <p:ext uri="{BB962C8B-B14F-4D97-AF65-F5344CB8AC3E}">
        <p14:creationId xmlns:p14="http://schemas.microsoft.com/office/powerpoint/2010/main" val="84803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Functional </a:t>
            </a:r>
            <a:r>
              <a:rPr lang="en-US" b="1" dirty="0" err="1"/>
              <a:t>Spesifications</a:t>
            </a:r>
            <a:endParaRPr lang="en-US" b="1" dirty="0"/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tentunya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yang </a:t>
            </a:r>
            <a:r>
              <a:rPr lang="en-US" dirty="0" err="1"/>
              <a:t>berisikan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,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. Hal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yang </a:t>
            </a:r>
            <a:r>
              <a:rPr lang="en-US" dirty="0" err="1"/>
              <a:t>positif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spesifik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6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838" y="2084832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Content Requirement</a:t>
            </a:r>
          </a:p>
          <a:p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dideskripsikan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dipersiapkan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matang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/</a:t>
            </a:r>
            <a:r>
              <a:rPr lang="en-US" dirty="0" err="1"/>
              <a:t>kalimat</a:t>
            </a:r>
            <a:r>
              <a:rPr lang="en-US" dirty="0"/>
              <a:t>, </a:t>
            </a:r>
            <a:r>
              <a:rPr lang="en-US" dirty="0" err="1"/>
              <a:t>gambar</a:t>
            </a:r>
            <a:r>
              <a:rPr lang="en-US" dirty="0"/>
              <a:t>, video, </a:t>
            </a:r>
            <a:r>
              <a:rPr lang="en-US" dirty="0" err="1"/>
              <a:t>dll</a:t>
            </a:r>
            <a:r>
              <a:rPr lang="en-US" dirty="0"/>
              <a:t>. </a:t>
            </a:r>
            <a:r>
              <a:rPr lang="en-US" dirty="0" err="1"/>
              <a:t>Konten</a:t>
            </a:r>
            <a:r>
              <a:rPr lang="en-US" dirty="0"/>
              <a:t> yang 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108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Interaction Design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.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respon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/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user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user </a:t>
            </a:r>
            <a:r>
              <a:rPr lang="en-US" dirty="0" err="1"/>
              <a:t>klik</a:t>
            </a:r>
            <a:r>
              <a:rPr lang="en-US" dirty="0"/>
              <a:t> icon love </a:t>
            </a:r>
            <a:r>
              <a:rPr lang="en-US" dirty="0" err="1"/>
              <a:t>maka</a:t>
            </a:r>
            <a:r>
              <a:rPr lang="en-US" dirty="0"/>
              <a:t> icon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merah</a:t>
            </a:r>
            <a:r>
              <a:rPr lang="en-US" dirty="0"/>
              <a:t>, </a:t>
            </a:r>
            <a:r>
              <a:rPr lang="en-US" dirty="0" err="1"/>
              <a:t>contoh</a:t>
            </a:r>
            <a:r>
              <a:rPr lang="en-US" dirty="0"/>
              <a:t> lain </a:t>
            </a:r>
            <a:r>
              <a:rPr lang="en-US" dirty="0" err="1"/>
              <a:t>ketika</a:t>
            </a:r>
            <a:r>
              <a:rPr lang="en-US" dirty="0"/>
              <a:t> user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merespon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mengarahkan</a:t>
            </a:r>
            <a:r>
              <a:rPr lang="en-US" dirty="0"/>
              <a:t> user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detail </a:t>
            </a:r>
            <a:r>
              <a:rPr lang="en-US" dirty="0" err="1"/>
              <a:t>produk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6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49</TotalTime>
  <Words>551</Words>
  <Application>Microsoft Office PowerPoint</Application>
  <PresentationFormat>Widescreen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Aquatico</vt:lpstr>
      <vt:lpstr>Arial</vt:lpstr>
      <vt:lpstr>medium-content-sans-serif-font</vt:lpstr>
      <vt:lpstr>medium-content-serif-font</vt:lpstr>
      <vt:lpstr>medium-content-title-font</vt:lpstr>
      <vt:lpstr>Tw Cen MT</vt:lpstr>
      <vt:lpstr>Tw Cen MT Condensed</vt:lpstr>
      <vt:lpstr>Wingdings 3</vt:lpstr>
      <vt:lpstr>Integral</vt:lpstr>
      <vt:lpstr>PowerPoint Presentation</vt:lpstr>
      <vt:lpstr>USER EXPERIENCE (UX)</vt:lpstr>
      <vt:lpstr>5 Level of process</vt:lpstr>
      <vt:lpstr>1. Strategy</vt:lpstr>
      <vt:lpstr>PowerPoint Presentation</vt:lpstr>
      <vt:lpstr>2. Scope</vt:lpstr>
      <vt:lpstr>PowerPoint Presentation</vt:lpstr>
      <vt:lpstr>PowerPoint Presentation</vt:lpstr>
      <vt:lpstr>3. Structure</vt:lpstr>
      <vt:lpstr>PowerPoint Presentation</vt:lpstr>
      <vt:lpstr>4. Skeleton</vt:lpstr>
      <vt:lpstr>PowerPoint Presentation</vt:lpstr>
      <vt:lpstr>Contoh wireframe</vt:lpstr>
      <vt:lpstr>5. Surface</vt:lpstr>
      <vt:lpstr>Contoh pict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8</cp:revision>
  <dcterms:created xsi:type="dcterms:W3CDTF">2019-11-17T11:33:44Z</dcterms:created>
  <dcterms:modified xsi:type="dcterms:W3CDTF">2019-11-25T23:20:14Z</dcterms:modified>
</cp:coreProperties>
</file>