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4C7"/>
    <a:srgbClr val="AFDB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0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46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6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72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I.ppt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Test%20Software.pptx" TargetMode="External"/><Relationship Id="rId4" Type="http://schemas.openxmlformats.org/officeDocument/2006/relationships/hyperlink" Target="UX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D80E41-F418-4B0B-8C8E-7693A499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56965E-D757-4C02-8280-2019ACCF28DC}"/>
              </a:ext>
            </a:extLst>
          </p:cNvPr>
          <p:cNvSpPr/>
          <p:nvPr/>
        </p:nvSpPr>
        <p:spPr>
          <a:xfrm>
            <a:off x="3123110" y="829559"/>
            <a:ext cx="5738086" cy="3242821"/>
          </a:xfrm>
          <a:prstGeom prst="roundRect">
            <a:avLst>
              <a:gd name="adj" fmla="val 4239"/>
            </a:avLst>
          </a:prstGeom>
          <a:ln>
            <a:noFill/>
          </a:ln>
          <a:effectLst>
            <a:glow rad="101600">
              <a:srgbClr val="78A4C7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426D2F-D761-4534-9AA4-BB3946828991}"/>
              </a:ext>
            </a:extLst>
          </p:cNvPr>
          <p:cNvSpPr/>
          <p:nvPr/>
        </p:nvSpPr>
        <p:spPr>
          <a:xfrm>
            <a:off x="3278519" y="1102946"/>
            <a:ext cx="54678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quatico" panose="00000500000000000000" pitchFamily="50" charset="0"/>
              </a:rPr>
              <a:t>TEKNIS EVALUASI UI, UX, </a:t>
            </a:r>
          </a:p>
          <a:p>
            <a:pPr algn="ctr"/>
            <a:r>
              <a:rPr lang="en-US" sz="32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quatico" panose="00000500000000000000" pitchFamily="50" charset="0"/>
              </a:rPr>
              <a:t>DAN SOFTWARE TESTING</a:t>
            </a:r>
          </a:p>
        </p:txBody>
      </p:sp>
      <p:sp>
        <p:nvSpPr>
          <p:cNvPr id="6" name="Rectangle: Rounded Corners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009F192-1DDD-4303-9546-61A444153C25}"/>
              </a:ext>
            </a:extLst>
          </p:cNvPr>
          <p:cNvSpPr/>
          <p:nvPr/>
        </p:nvSpPr>
        <p:spPr>
          <a:xfrm>
            <a:off x="3928746" y="3389893"/>
            <a:ext cx="1234912" cy="485711"/>
          </a:xfrm>
          <a:prstGeom prst="roundRect">
            <a:avLst/>
          </a:prstGeom>
          <a:solidFill>
            <a:srgbClr val="AFDB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UI</a:t>
            </a:r>
          </a:p>
        </p:txBody>
      </p:sp>
      <p:sp>
        <p:nvSpPr>
          <p:cNvPr id="8" name="Rectangle: Rounded Corners 7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E2A957C9-C961-4EF9-92D2-1D3ACF51DC5C}"/>
              </a:ext>
            </a:extLst>
          </p:cNvPr>
          <p:cNvSpPr/>
          <p:nvPr/>
        </p:nvSpPr>
        <p:spPr>
          <a:xfrm>
            <a:off x="5347531" y="3389893"/>
            <a:ext cx="1234912" cy="485711"/>
          </a:xfrm>
          <a:prstGeom prst="roundRect">
            <a:avLst/>
          </a:prstGeom>
          <a:solidFill>
            <a:srgbClr val="AFDB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UX</a:t>
            </a:r>
          </a:p>
        </p:txBody>
      </p:sp>
      <p:sp>
        <p:nvSpPr>
          <p:cNvPr id="9" name="Rectangle: Rounded Corners 8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041687D0-C234-4E9E-B3AD-F945B6A0DB48}"/>
              </a:ext>
            </a:extLst>
          </p:cNvPr>
          <p:cNvSpPr/>
          <p:nvPr/>
        </p:nvSpPr>
        <p:spPr>
          <a:xfrm>
            <a:off x="6741735" y="3391781"/>
            <a:ext cx="1234912" cy="485711"/>
          </a:xfrm>
          <a:prstGeom prst="roundRect">
            <a:avLst/>
          </a:prstGeom>
          <a:solidFill>
            <a:srgbClr val="AFDB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TESTING SOFTWARE</a:t>
            </a:r>
          </a:p>
        </p:txBody>
      </p:sp>
      <p:sp>
        <p:nvSpPr>
          <p:cNvPr id="10" name="Rectangle: Rounded Corner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B7ABF8-CF4C-4C5E-A049-5C2AF3026280}"/>
              </a:ext>
            </a:extLst>
          </p:cNvPr>
          <p:cNvSpPr/>
          <p:nvPr/>
        </p:nvSpPr>
        <p:spPr>
          <a:xfrm>
            <a:off x="10369484" y="6231118"/>
            <a:ext cx="1640264" cy="424206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83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C796-87C4-4933-91E2-33DB1058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B74B-3DBB-493B-9A42-3832D59F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Isna</a:t>
            </a:r>
            <a:r>
              <a:rPr lang="en-US" dirty="0"/>
              <a:t> Nur </a:t>
            </a:r>
            <a:r>
              <a:rPr lang="en-US" dirty="0" err="1"/>
              <a:t>Aini</a:t>
            </a:r>
            <a:r>
              <a:rPr lang="en-US" dirty="0"/>
              <a:t>	123180063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Ridka</a:t>
            </a:r>
            <a:r>
              <a:rPr lang="en-US" dirty="0"/>
              <a:t> </a:t>
            </a:r>
            <a:r>
              <a:rPr lang="en-US" dirty="0" err="1"/>
              <a:t>Siwi</a:t>
            </a:r>
            <a:r>
              <a:rPr lang="en-US" dirty="0"/>
              <a:t>		123180086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Dominicus </a:t>
            </a:r>
            <a:r>
              <a:rPr lang="en-US" dirty="0" err="1"/>
              <a:t>Agfid</a:t>
            </a:r>
            <a:r>
              <a:rPr lang="en-US" dirty="0"/>
              <a:t> SP	123180123</a:t>
            </a:r>
          </a:p>
        </p:txBody>
      </p:sp>
      <p:sp>
        <p:nvSpPr>
          <p:cNvPr id="8" name="Arrow: Right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54AF3D-F0CD-41AE-B57E-65C6E7F006E1}"/>
              </a:ext>
            </a:extLst>
          </p:cNvPr>
          <p:cNvSpPr/>
          <p:nvPr/>
        </p:nvSpPr>
        <p:spPr>
          <a:xfrm rot="16200000">
            <a:off x="11099398" y="6055619"/>
            <a:ext cx="475811" cy="640270"/>
          </a:xfrm>
          <a:prstGeom prst="rightArrow">
            <a:avLst>
              <a:gd name="adj1" fmla="val 50000"/>
              <a:gd name="adj2" fmla="val 63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5458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589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Aquatico</vt:lpstr>
      <vt:lpstr>Tw Cen MT</vt:lpstr>
      <vt:lpstr>Tw Cen MT Condensed</vt:lpstr>
      <vt:lpstr>Wingdings 3</vt:lpstr>
      <vt:lpstr>Integral</vt:lpstr>
      <vt:lpstr>PowerPoint Presentation</vt:lpstr>
      <vt:lpstr>Anggota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15</cp:revision>
  <dcterms:created xsi:type="dcterms:W3CDTF">2019-11-16T19:54:53Z</dcterms:created>
  <dcterms:modified xsi:type="dcterms:W3CDTF">2019-11-17T22:11:00Z</dcterms:modified>
</cp:coreProperties>
</file>