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1" r:id="rId4"/>
    <p:sldId id="261" r:id="rId5"/>
    <p:sldId id="262" r:id="rId6"/>
    <p:sldId id="263" r:id="rId7"/>
    <p:sldId id="264" r:id="rId8"/>
    <p:sldId id="268" r:id="rId9"/>
    <p:sldId id="267" r:id="rId10"/>
    <p:sldId id="265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0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B60"/>
    <a:srgbClr val="FF99CC"/>
    <a:srgbClr val="FC8864"/>
    <a:srgbClr val="F13D05"/>
    <a:srgbClr val="FA460E"/>
    <a:srgbClr val="BC3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31EB8-C732-4314-884E-08E2674223B5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B4C1-C1D4-4996-8D8B-42EB613D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26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0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66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73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87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49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58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53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12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508967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6230071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353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09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9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9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4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E34C-62AE-43F2-B303-44613D05F67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AE5F-B1E9-4E9D-BDF5-272D5762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6B60"/>
        </a:solidFill>
        <a:effectLst/>
      </p:bgPr>
    </p:bg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2403565" y="2324986"/>
            <a:ext cx="7184571" cy="11229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400" b="1" dirty="0">
                <a:latin typeface="Bahnschrift" panose="020B0502040204020203" pitchFamily="34" charset="0"/>
              </a:rPr>
              <a:t>M</a:t>
            </a:r>
            <a:r>
              <a:rPr lang="en" sz="4400" b="1" dirty="0">
                <a:latin typeface="Bahnschrift" panose="020B0502040204020203" pitchFamily="34" charset="0"/>
              </a:rPr>
              <a:t>enu dan penjendelaan</a:t>
            </a:r>
            <a:br>
              <a:rPr lang="en" sz="4400" b="1" dirty="0">
                <a:latin typeface="Bahnschrift" panose="020B0502040204020203" pitchFamily="34" charset="0"/>
              </a:rPr>
            </a:br>
            <a:r>
              <a:rPr lang="en" sz="3200" b="1" dirty="0">
                <a:latin typeface="Bahnschrift" panose="020B0502040204020203" pitchFamily="34" charset="0"/>
              </a:rPr>
              <a:t>kelompok 7</a:t>
            </a:r>
            <a:br>
              <a:rPr lang="en" sz="4400" dirty="0"/>
            </a:br>
            <a:r>
              <a:rPr lang="en" sz="2400" dirty="0"/>
              <a:t>disusun oleh :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017115" y="3447949"/>
            <a:ext cx="8789581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sz="2667" b="1" dirty="0" err="1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Hafidh</a:t>
            </a:r>
            <a:r>
              <a:rPr lang="en-US" sz="2667" b="1" dirty="0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 </a:t>
            </a:r>
            <a:r>
              <a:rPr lang="en-US" sz="2667" b="1" dirty="0" err="1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Ridwan</a:t>
            </a:r>
            <a:r>
              <a:rPr lang="en-US" sz="2667" b="1" dirty="0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 </a:t>
            </a:r>
            <a:r>
              <a:rPr lang="en-US" sz="2667" b="1" dirty="0" err="1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Fakhruddin</a:t>
            </a:r>
            <a:r>
              <a:rPr lang="en-US" sz="2667" b="1" dirty="0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  (123180121)</a:t>
            </a:r>
          </a:p>
          <a:p>
            <a:r>
              <a:rPr lang="en-US" sz="2667" b="1" dirty="0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Muhammad </a:t>
            </a:r>
            <a:r>
              <a:rPr lang="en-US" sz="2667" b="1" dirty="0" err="1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Ibnu</a:t>
            </a:r>
            <a:r>
              <a:rPr lang="en-US" sz="2667" b="1" dirty="0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 </a:t>
            </a:r>
            <a:r>
              <a:rPr lang="en-US" sz="2667" b="1" dirty="0" err="1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Zaqi</a:t>
            </a:r>
            <a:r>
              <a:rPr lang="en-US" sz="2667" b="1" dirty="0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               (123180164)	</a:t>
            </a:r>
          </a:p>
          <a:p>
            <a:r>
              <a:rPr lang="en-US" sz="2667" b="1" dirty="0" err="1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Mahardika</a:t>
            </a:r>
            <a:r>
              <a:rPr lang="en-US" sz="2667" b="1" dirty="0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 Rahman </a:t>
            </a:r>
            <a:r>
              <a:rPr lang="en-US" sz="2667" b="1" dirty="0" err="1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Rizky</a:t>
            </a:r>
            <a:r>
              <a:rPr lang="en-US" sz="2667" b="1" dirty="0">
                <a:solidFill>
                  <a:schemeClr val="bg1"/>
                </a:solidFill>
                <a:latin typeface="Bahnschrift" panose="020B0502040204020203" pitchFamily="34" charset="0"/>
                <a:ea typeface="Adobe Fan Heiti Std B" panose="020B0700000000000000" pitchFamily="34" charset="-128"/>
              </a:rPr>
              <a:t>    (123180178)</a:t>
            </a:r>
          </a:p>
        </p:txBody>
      </p:sp>
    </p:spTree>
    <p:extLst>
      <p:ext uri="{BB962C8B-B14F-4D97-AF65-F5344CB8AC3E}">
        <p14:creationId xmlns:p14="http://schemas.microsoft.com/office/powerpoint/2010/main" val="34400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000" y="590843"/>
            <a:ext cx="9174000" cy="703385"/>
          </a:xfrm>
        </p:spPr>
        <p:txBody>
          <a:bodyPr/>
          <a:lstStyle/>
          <a:p>
            <a:r>
              <a:rPr lang="en-US" sz="4000" dirty="0" err="1">
                <a:latin typeface="Bahnschrift" panose="020B0502040204020203" pitchFamily="34" charset="0"/>
              </a:rPr>
              <a:t>Sistem</a:t>
            </a:r>
            <a:r>
              <a:rPr lang="en-US" sz="4000" dirty="0">
                <a:latin typeface="Bahnschrift" panose="020B0502040204020203" pitchFamily="34" charset="0"/>
              </a:rPr>
              <a:t> menu </a:t>
            </a:r>
            <a:r>
              <a:rPr lang="en-US" sz="4000" dirty="0" err="1">
                <a:latin typeface="Bahnschrift" panose="020B0502040204020203" pitchFamily="34" charset="0"/>
              </a:rPr>
              <a:t>datar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534" y="1294228"/>
            <a:ext cx="10100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menu </a:t>
            </a:r>
            <a:r>
              <a:rPr lang="en-US" dirty="0" err="1"/>
              <a:t>datar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panjang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123" t="10047" r="6818" b="41379"/>
          <a:stretch/>
        </p:blipFill>
        <p:spPr>
          <a:xfrm>
            <a:off x="1125088" y="1997613"/>
            <a:ext cx="9735493" cy="43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000" y="590843"/>
            <a:ext cx="9174000" cy="703385"/>
          </a:xfrm>
        </p:spPr>
        <p:txBody>
          <a:bodyPr/>
          <a:lstStyle/>
          <a:p>
            <a:r>
              <a:rPr lang="en-US" sz="4000" dirty="0" err="1">
                <a:latin typeface="Bahnschrift" panose="020B0502040204020203" pitchFamily="34" charset="0"/>
              </a:rPr>
              <a:t>Sistem</a:t>
            </a:r>
            <a:r>
              <a:rPr lang="en-US" sz="4000" dirty="0">
                <a:latin typeface="Bahnschrift" panose="020B0502040204020203" pitchFamily="34" charset="0"/>
              </a:rPr>
              <a:t> menu </a:t>
            </a:r>
            <a:r>
              <a:rPr lang="en-US" sz="4000" dirty="0" err="1">
                <a:latin typeface="Bahnschrift" panose="020B0502040204020203" pitchFamily="34" charset="0"/>
              </a:rPr>
              <a:t>tarik</a:t>
            </a:r>
            <a:r>
              <a:rPr lang="en-US" sz="4000" dirty="0">
                <a:latin typeface="Bahnschrift" panose="020B0502040204020203" pitchFamily="34" charset="0"/>
              </a:rPr>
              <a:t> (pull-down)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534" y="1482913"/>
            <a:ext cx="1010060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Sistem</a:t>
            </a:r>
            <a:r>
              <a:rPr lang="en-US" sz="2000" dirty="0"/>
              <a:t> menu </a:t>
            </a:r>
            <a:r>
              <a:rPr lang="en-US" sz="2000" dirty="0" err="1"/>
              <a:t>tarik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menu yang </a:t>
            </a:r>
            <a:r>
              <a:rPr lang="en-US" sz="2000" dirty="0" err="1"/>
              <a:t>pilihan</a:t>
            </a:r>
            <a:r>
              <a:rPr lang="en-US" sz="2000" dirty="0"/>
              <a:t> – </a:t>
            </a:r>
          </a:p>
          <a:p>
            <a:r>
              <a:rPr lang="en-US" sz="2000" dirty="0" err="1"/>
              <a:t>pilihannya</a:t>
            </a:r>
            <a:r>
              <a:rPr lang="en-US" sz="2000" dirty="0"/>
              <a:t> </a:t>
            </a:r>
            <a:r>
              <a:rPr lang="en-US" sz="2000" dirty="0" err="1"/>
              <a:t>dikelompokkan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endParaRPr lang="en-US" sz="2000" dirty="0"/>
          </a:p>
          <a:p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semacam</a:t>
            </a:r>
            <a:r>
              <a:rPr lang="en-US" sz="2000" dirty="0"/>
              <a:t> </a:t>
            </a:r>
            <a:r>
              <a:rPr lang="en-US" sz="2000" dirty="0" err="1"/>
              <a:t>hirarki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hirarki</a:t>
            </a:r>
            <a:r>
              <a:rPr lang="en-US" sz="2000" dirty="0"/>
              <a:t> </a:t>
            </a:r>
            <a:r>
              <a:rPr lang="en-US" sz="2000" dirty="0" err="1"/>
              <a:t>tertinggi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menu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</a:p>
          <a:p>
            <a:r>
              <a:rPr lang="en-US" sz="2000" dirty="0"/>
              <a:t>menu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sub unit – sub unit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dipisah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berdasar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tipenya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</a:p>
          <a:p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r>
              <a:rPr lang="en-US" sz="2000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762" t="8770" r="67154" b="18245"/>
          <a:stretch/>
        </p:blipFill>
        <p:spPr>
          <a:xfrm>
            <a:off x="8506266" y="1123006"/>
            <a:ext cx="2743200" cy="53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2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12" y="556380"/>
            <a:ext cx="9174000" cy="777200"/>
          </a:xfrm>
        </p:spPr>
        <p:txBody>
          <a:bodyPr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PENJENDELAAN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6343" y="1436914"/>
            <a:ext cx="101019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Jendela</a:t>
            </a:r>
            <a:r>
              <a:rPr lang="en-US" sz="2800" dirty="0"/>
              <a:t> (window)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layar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/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Dialog </a:t>
            </a:r>
            <a:r>
              <a:rPr lang="en-US" sz="2800" dirty="0" err="1"/>
              <a:t>berbasis</a:t>
            </a:r>
            <a:r>
              <a:rPr lang="en-US" sz="2800" dirty="0"/>
              <a:t> window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dikelompokkan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4, </a:t>
            </a:r>
            <a:r>
              <a:rPr lang="en-US" sz="2800" dirty="0" err="1"/>
              <a:t>yaitu</a:t>
            </a:r>
            <a:r>
              <a:rPr lang="en-US" sz="2800" dirty="0"/>
              <a:t> :</a:t>
            </a:r>
          </a:p>
          <a:p>
            <a:pPr algn="just"/>
            <a:r>
              <a:rPr lang="en-US" sz="2800" dirty="0"/>
              <a:t>1. </a:t>
            </a:r>
            <a:r>
              <a:rPr lang="en-US" sz="2800" dirty="0" err="1"/>
              <a:t>Jendela</a:t>
            </a:r>
            <a:r>
              <a:rPr lang="en-US" sz="2800" dirty="0"/>
              <a:t> TTY (</a:t>
            </a:r>
            <a:r>
              <a:rPr lang="en-US" sz="2800" dirty="0" err="1"/>
              <a:t>TeleType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2. Time – Multiplexed Windows</a:t>
            </a:r>
          </a:p>
          <a:p>
            <a:pPr algn="just"/>
            <a:r>
              <a:rPr lang="en-US" sz="2800" dirty="0"/>
              <a:t>3. Space Multiplex window</a:t>
            </a:r>
          </a:p>
          <a:p>
            <a:pPr algn="just"/>
            <a:r>
              <a:rPr lang="en-US" sz="2800" dirty="0"/>
              <a:t>4. </a:t>
            </a:r>
            <a:r>
              <a:rPr lang="en-US" sz="2800" dirty="0" err="1"/>
              <a:t>Jendela</a:t>
            </a:r>
            <a:r>
              <a:rPr lang="en-US" sz="2800" dirty="0"/>
              <a:t> Non </a:t>
            </a:r>
            <a:r>
              <a:rPr lang="en-US" sz="2800" dirty="0" err="1"/>
              <a:t>Homogen</a:t>
            </a:r>
            <a:r>
              <a:rPr lang="en-US" sz="28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2" y="794802"/>
            <a:ext cx="1010194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b="1" dirty="0" err="1"/>
              <a:t>Jendela</a:t>
            </a:r>
            <a:r>
              <a:rPr lang="en-US" sz="2800" b="1" dirty="0"/>
              <a:t> TTY (</a:t>
            </a:r>
            <a:r>
              <a:rPr lang="en-US" sz="2800" b="1" dirty="0" err="1"/>
              <a:t>TeleType</a:t>
            </a:r>
            <a:r>
              <a:rPr lang="en-US" sz="2800" b="1" dirty="0"/>
              <a:t>)</a:t>
            </a:r>
          </a:p>
          <a:p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jendela</a:t>
            </a:r>
            <a:r>
              <a:rPr lang="en-US" sz="2800" dirty="0"/>
              <a:t> yang paling </a:t>
            </a:r>
            <a:r>
              <a:rPr lang="en-US" sz="2800" dirty="0" err="1"/>
              <a:t>sederhana</a:t>
            </a:r>
            <a:r>
              <a:rPr lang="en-US" sz="2800" dirty="0"/>
              <a:t> (</a:t>
            </a: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)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jendela</a:t>
            </a:r>
            <a:r>
              <a:rPr lang="en-US" sz="2800" dirty="0"/>
              <a:t> yang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fasilitas</a:t>
            </a:r>
            <a:r>
              <a:rPr lang="en-US" sz="2800" dirty="0"/>
              <a:t> </a:t>
            </a:r>
            <a:r>
              <a:rPr lang="en-US" sz="2800" dirty="0" err="1"/>
              <a:t>pemindahan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(scrolling)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jendela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mengetikkan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bawah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layar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tanggapan</a:t>
            </a:r>
            <a:r>
              <a:rPr lang="en-US" sz="2800" dirty="0"/>
              <a:t> yang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ditunjukkan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bawah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layar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Ciri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jendela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TTY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kursor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kursor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dipindah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diatasnya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Contohnya</a:t>
            </a:r>
            <a:r>
              <a:rPr lang="en-US" sz="2800" dirty="0"/>
              <a:t> :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DOT Prompt</a:t>
            </a:r>
            <a:br>
              <a:rPr lang="en-US" sz="2800" dirty="0"/>
            </a:b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11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2" y="794802"/>
            <a:ext cx="1010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TTY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268" t="13483" r="20148" b="19732"/>
          <a:stretch/>
        </p:blipFill>
        <p:spPr>
          <a:xfrm>
            <a:off x="986972" y="1210300"/>
            <a:ext cx="9313818" cy="48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2" y="794802"/>
            <a:ext cx="101019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</a:t>
            </a:r>
            <a:r>
              <a:rPr lang="en-US" sz="2400" b="1" dirty="0" err="1"/>
              <a:t>Jendela</a:t>
            </a:r>
            <a:r>
              <a:rPr lang="en-US" sz="2400" b="1" dirty="0"/>
              <a:t> Time Multiplexed Windows</a:t>
            </a:r>
          </a:p>
          <a:p>
            <a:endParaRPr lang="en-US" sz="2400" b="1" dirty="0"/>
          </a:p>
          <a:p>
            <a:r>
              <a:rPr lang="en-US" sz="2400" dirty="0" err="1"/>
              <a:t>Jendela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Time Multiplexed Windows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bergantian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Contoh</a:t>
            </a:r>
            <a:r>
              <a:rPr lang="en-US" sz="2400" dirty="0"/>
              <a:t> : </a:t>
            </a:r>
            <a:br>
              <a:rPr lang="en-US" sz="2800" dirty="0"/>
            </a:br>
            <a:endParaRPr lang="en-US" sz="28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83" y="2588234"/>
            <a:ext cx="7071632" cy="39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2" y="794802"/>
            <a:ext cx="10101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Space Multiplexed Windows</a:t>
            </a:r>
            <a:br>
              <a:rPr lang="en-US" sz="3600" dirty="0"/>
            </a:br>
            <a:r>
              <a:rPr lang="en-US" sz="2400" dirty="0" err="1"/>
              <a:t>Lebar</a:t>
            </a:r>
            <a:r>
              <a:rPr lang="en-US" sz="2400" dirty="0"/>
              <a:t> </a:t>
            </a:r>
            <a:r>
              <a:rPr lang="en-US" sz="2400" dirty="0" err="1"/>
              <a:t>layar</a:t>
            </a:r>
            <a:r>
              <a:rPr lang="en-US" sz="2400" dirty="0"/>
              <a:t> </a:t>
            </a:r>
            <a:r>
              <a:rPr lang="en-US" sz="2400" dirty="0" err="1"/>
              <a:t>dibagi-bagi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yang </a:t>
            </a:r>
            <a:r>
              <a:rPr lang="en-US" sz="2400" dirty="0" err="1"/>
              <a:t>bervariasi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jendelanya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ketergantungan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 lain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model </a:t>
            </a:r>
            <a:r>
              <a:rPr lang="en-US" sz="2400" dirty="0" err="1"/>
              <a:t>jendela</a:t>
            </a:r>
            <a:r>
              <a:rPr lang="en-US" sz="2400" dirty="0"/>
              <a:t> yang </a:t>
            </a:r>
            <a:r>
              <a:rPr lang="en-US" sz="2400" dirty="0" err="1"/>
              <a:t>diinginkan</a:t>
            </a:r>
            <a:endParaRPr lang="en-US" sz="2400" dirty="0"/>
          </a:p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  <a:endParaRPr lang="en-US" sz="36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53" y="2421327"/>
            <a:ext cx="7274562" cy="40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3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2" y="794802"/>
            <a:ext cx="10101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</a:t>
            </a:r>
            <a:r>
              <a:rPr lang="en-US" sz="2400" b="1" dirty="0" err="1"/>
              <a:t>Jendela</a:t>
            </a:r>
            <a:r>
              <a:rPr lang="en-US" sz="2400" b="1" dirty="0"/>
              <a:t> Non </a:t>
            </a:r>
            <a:r>
              <a:rPr lang="en-US" sz="2400" b="1" dirty="0" err="1"/>
              <a:t>Homogen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dikelompokkan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(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Preview).</a:t>
            </a:r>
          </a:p>
        </p:txBody>
      </p:sp>
    </p:spTree>
    <p:extLst>
      <p:ext uri="{BB962C8B-B14F-4D97-AF65-F5344CB8AC3E}">
        <p14:creationId xmlns:p14="http://schemas.microsoft.com/office/powerpoint/2010/main" val="18463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972" y="794802"/>
            <a:ext cx="1010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Contohnya</a:t>
            </a:r>
            <a:r>
              <a:rPr lang="en-US" sz="2400" dirty="0"/>
              <a:t> : </a:t>
            </a:r>
            <a:r>
              <a:rPr lang="en-US" sz="2400" dirty="0" err="1"/>
              <a:t>ikon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zooming window. </a:t>
            </a:r>
            <a:r>
              <a:rPr lang="en-US" sz="2400" dirty="0" err="1"/>
              <a:t>Pada</a:t>
            </a:r>
            <a:r>
              <a:rPr lang="en-US" sz="2400" dirty="0"/>
              <a:t> zooming window,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diamati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terinci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diperbesar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diperkecil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20" y="1995131"/>
            <a:ext cx="8136845" cy="45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1143" y="881888"/>
            <a:ext cx="10101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PEMANFAATAN / FUNGSI SISTEM PENJENDELAN</a:t>
            </a:r>
          </a:p>
          <a:p>
            <a:br>
              <a:rPr lang="en-US" sz="2000" dirty="0"/>
            </a:br>
            <a:r>
              <a:rPr lang="en-US" sz="2400" dirty="0"/>
              <a:t>1. </a:t>
            </a:r>
            <a:r>
              <a:rPr lang="en-US" sz="2400" dirty="0" err="1"/>
              <a:t>Penampilan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penjendelaan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.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yang </a:t>
            </a:r>
            <a:r>
              <a:rPr lang="en-US" sz="2400" dirty="0" err="1"/>
              <a:t>bersamaan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lain.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Pengaksesan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penjendelaan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,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jendela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bersamaan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dirty="0" err="1"/>
              <a:t>Pengkombinasian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mengkombinasikan</a:t>
            </a:r>
            <a:r>
              <a:rPr lang="en-US" sz="2400" dirty="0"/>
              <a:t> </a:t>
            </a:r>
            <a:r>
              <a:rPr lang="en-US" sz="2400" dirty="0" err="1"/>
              <a:t>sumber-sumber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kesatuan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bulat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50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6062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A</a:t>
            </a:r>
            <a:r>
              <a:rPr lang="en" b="1" dirty="0">
                <a:latin typeface="Bahnschrift" panose="020B0502040204020203" pitchFamily="34" charset="0"/>
              </a:rPr>
              <a:t>pa sih menu itu ?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71154" y="1436914"/>
            <a:ext cx="94183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Menu = </a:t>
            </a:r>
            <a:r>
              <a:rPr lang="en-US" sz="2800" dirty="0" err="1"/>
              <a:t>daftar</a:t>
            </a:r>
            <a:r>
              <a:rPr lang="en-US" sz="2800" dirty="0"/>
              <a:t> </a:t>
            </a:r>
            <a:r>
              <a:rPr lang="en-US" sz="2800" dirty="0" err="1"/>
              <a:t>sejumlah</a:t>
            </a:r>
            <a:r>
              <a:rPr lang="en-US" sz="2800" dirty="0"/>
              <a:t> </a:t>
            </a: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terbatas</a:t>
            </a:r>
            <a:r>
              <a:rPr lang="en-US" sz="2800" dirty="0"/>
              <a:t>, yang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kata.</a:t>
            </a:r>
          </a:p>
          <a:p>
            <a:pPr marL="0" lvl="1" algn="just"/>
            <a:endParaRPr lang="en-US" sz="2000" dirty="0"/>
          </a:p>
          <a:p>
            <a:pPr marL="0" lvl="1" algn="just"/>
            <a:endParaRPr lang="en-US" sz="2000" dirty="0"/>
          </a:p>
          <a:p>
            <a:pPr algn="just"/>
            <a:r>
              <a:rPr lang="en-US" sz="2800" dirty="0"/>
              <a:t>Cara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mengelompokkan</a:t>
            </a:r>
            <a:r>
              <a:rPr lang="en-US" sz="2800" dirty="0"/>
              <a:t> menu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Pengkategorian</a:t>
            </a:r>
            <a:r>
              <a:rPr lang="en-US" sz="2800" dirty="0"/>
              <a:t>, </a:t>
            </a: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yang </a:t>
            </a:r>
            <a:r>
              <a:rPr lang="en-US" sz="2800" dirty="0" err="1"/>
              <a:t>serupa</a:t>
            </a:r>
            <a:r>
              <a:rPr lang="en-US" sz="2800" dirty="0"/>
              <a:t> </a:t>
            </a:r>
            <a:r>
              <a:rPr lang="en-US" sz="2800" dirty="0" err="1"/>
              <a:t>ditempatkan</a:t>
            </a:r>
            <a:r>
              <a:rPr lang="en-US" sz="2800" dirty="0"/>
              <a:t> </a:t>
            </a:r>
            <a:r>
              <a:rPr lang="en-US" sz="2800" dirty="0" err="1"/>
              <a:t>bersama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Urutan</a:t>
            </a:r>
            <a:r>
              <a:rPr lang="en-US" sz="2800" dirty="0"/>
              <a:t> yang </a:t>
            </a:r>
            <a:r>
              <a:rPr lang="en-US" sz="2800" dirty="0" err="1"/>
              <a:t>lazim</a:t>
            </a:r>
            <a:r>
              <a:rPr lang="en-US" sz="2800" dirty="0"/>
              <a:t>, </a:t>
            </a:r>
            <a:r>
              <a:rPr lang="en-US" sz="2800" dirty="0" err="1"/>
              <a:t>contoh</a:t>
            </a:r>
            <a:r>
              <a:rPr lang="en-US" sz="2800" dirty="0"/>
              <a:t> : </a:t>
            </a:r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berdasar</a:t>
            </a:r>
            <a:r>
              <a:rPr lang="en-US" sz="2800" dirty="0"/>
              <a:t> abjad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pemakaian</a:t>
            </a:r>
            <a:r>
              <a:rPr lang="en-US" sz="2800" dirty="0"/>
              <a:t>, </a:t>
            </a:r>
            <a:r>
              <a:rPr lang="en-US" sz="2800" dirty="0" err="1"/>
              <a:t>pilihan</a:t>
            </a:r>
            <a:r>
              <a:rPr lang="en-US" sz="2800" dirty="0"/>
              <a:t> yang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dekat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Pastikan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item menu yang </a:t>
            </a:r>
            <a:r>
              <a:rPr lang="en-US" sz="2800" dirty="0" err="1"/>
              <a:t>duplikasi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overlapping. </a:t>
            </a:r>
          </a:p>
          <a:p>
            <a:pPr algn="just"/>
            <a:endParaRPr lang="en-US" sz="2400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40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1143" y="881888"/>
            <a:ext cx="101019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PEMANFAATAN / FUNGSI SISTEM PENJENDELAN</a:t>
            </a:r>
          </a:p>
          <a:p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4. </a:t>
            </a:r>
            <a:r>
              <a:rPr lang="en-US" sz="2400" dirty="0" err="1"/>
              <a:t>Pengontrolan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program. </a:t>
            </a:r>
          </a:p>
          <a:p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membuka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program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bersama-sama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dirty="0" err="1"/>
              <a:t>Penyajian</a:t>
            </a:r>
            <a:r>
              <a:rPr lang="en-US" sz="2400" dirty="0"/>
              <a:t> </a:t>
            </a:r>
            <a:r>
              <a:rPr lang="en-US" sz="2400" dirty="0" err="1"/>
              <a:t>jamak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Jendela-jendela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ditampilkan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jamak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9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3" name="Google Shape;2183;p39"/>
          <p:cNvSpPr/>
          <p:nvPr/>
        </p:nvSpPr>
        <p:spPr>
          <a:xfrm>
            <a:off x="1447801" y="1851885"/>
            <a:ext cx="3266183" cy="335511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/>
          <p:cNvSpPr txBox="1"/>
          <p:nvPr/>
        </p:nvSpPr>
        <p:spPr>
          <a:xfrm>
            <a:off x="4713983" y="2273299"/>
            <a:ext cx="5997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" panose="020B0502040204020203" pitchFamily="34" charset="0"/>
                <a:cs typeface="Amatic SC" panose="020B0604020202020204" charset="-79"/>
              </a:rPr>
              <a:t>ADA PERTANYAAN ?</a:t>
            </a:r>
          </a:p>
          <a:p>
            <a:r>
              <a:rPr lang="en-US" sz="3200" dirty="0">
                <a:solidFill>
                  <a:schemeClr val="bg1"/>
                </a:solidFill>
                <a:latin typeface="Bahnschrift" panose="020B0502040204020203" pitchFamily="34" charset="0"/>
                <a:cs typeface="Amatic SC" panose="020B0604020202020204" charset="-79"/>
              </a:rPr>
              <a:t>JIKA TIDAK TERIMA KASIH </a:t>
            </a:r>
          </a:p>
        </p:txBody>
      </p:sp>
      <p:sp>
        <p:nvSpPr>
          <p:cNvPr id="5" name="Google Shape;2177;p39"/>
          <p:cNvSpPr/>
          <p:nvPr/>
        </p:nvSpPr>
        <p:spPr>
          <a:xfrm>
            <a:off x="9710900" y="2811908"/>
            <a:ext cx="667096" cy="587041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18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5440" y="1698171"/>
            <a:ext cx="850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Pertanyaan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32268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71154" y="1436914"/>
            <a:ext cx="94183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Jenis</a:t>
            </a:r>
            <a:r>
              <a:rPr lang="en-US" sz="2400" dirty="0"/>
              <a:t> – </a:t>
            </a:r>
            <a:r>
              <a:rPr lang="en-US" sz="2400" dirty="0" err="1"/>
              <a:t>jenis</a:t>
            </a:r>
            <a:r>
              <a:rPr lang="en-US" sz="2400" dirty="0"/>
              <a:t> menu </a:t>
            </a:r>
            <a:r>
              <a:rPr lang="en-US" sz="2400" dirty="0" err="1"/>
              <a:t>antara</a:t>
            </a:r>
            <a:r>
              <a:rPr lang="en-US" sz="2400" dirty="0"/>
              <a:t> lain :</a:t>
            </a:r>
          </a:p>
          <a:p>
            <a:pPr algn="just"/>
            <a:r>
              <a:rPr lang="en-US" sz="2400" dirty="0"/>
              <a:t>1. Menu Tunggal</a:t>
            </a:r>
          </a:p>
          <a:p>
            <a:pPr algn="just"/>
            <a:r>
              <a:rPr lang="en-US" sz="2400" b="1" dirty="0"/>
              <a:t>a. Mnemonic letters</a:t>
            </a:r>
          </a:p>
          <a:p>
            <a:pPr algn="just"/>
            <a:r>
              <a:rPr lang="en-US" sz="2000" dirty="0"/>
              <a:t>-&gt; </a:t>
            </a:r>
            <a:r>
              <a:rPr lang="en-US" sz="2000" dirty="0" err="1"/>
              <a:t>pilihan</a:t>
            </a:r>
            <a:r>
              <a:rPr lang="en-US" sz="2000" dirty="0"/>
              <a:t> item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endParaRPr lang="en-US" sz="2000" dirty="0"/>
          </a:p>
          <a:p>
            <a:pPr algn="just"/>
            <a:r>
              <a:rPr lang="en-US" sz="2000" dirty="0"/>
              <a:t>         </a:t>
            </a:r>
          </a:p>
          <a:p>
            <a:pPr marL="0" lvl="1" algn="just"/>
            <a:r>
              <a:rPr lang="en-US" dirty="0"/>
              <a:t>     </a:t>
            </a:r>
          </a:p>
          <a:p>
            <a:pPr algn="just"/>
            <a:endParaRPr lang="en-US" sz="2400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75" y="3389811"/>
            <a:ext cx="4156092" cy="24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71154" y="1436914"/>
            <a:ext cx="941832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b. Radio Button</a:t>
            </a:r>
          </a:p>
          <a:p>
            <a:pPr algn="just"/>
            <a:r>
              <a:rPr lang="en-US" sz="2000" dirty="0"/>
              <a:t>-&gt; </a:t>
            </a:r>
            <a:r>
              <a:rPr lang="en-US" sz="2000" dirty="0" err="1"/>
              <a:t>dimana</a:t>
            </a:r>
            <a:r>
              <a:rPr lang="en-US" sz="2000" dirty="0"/>
              <a:t> user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 di radio</a:t>
            </a:r>
          </a:p>
          <a:p>
            <a:pPr algn="just"/>
            <a:r>
              <a:rPr lang="en-US" sz="2000" dirty="0"/>
              <a:t>Button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400" b="1" dirty="0"/>
              <a:t>c. Button choice </a:t>
            </a:r>
          </a:p>
          <a:p>
            <a:pPr algn="just"/>
            <a:r>
              <a:rPr lang="en-US" sz="2000" dirty="0"/>
              <a:t>-&gt; </a:t>
            </a:r>
            <a:r>
              <a:rPr lang="en-US" sz="2000" dirty="0" err="1"/>
              <a:t>dimana</a:t>
            </a:r>
            <a:r>
              <a:rPr lang="en-US" sz="2000" dirty="0"/>
              <a:t> user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endParaRPr lang="en-US" sz="2000" dirty="0"/>
          </a:p>
          <a:p>
            <a:pPr algn="just"/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 </a:t>
            </a:r>
          </a:p>
          <a:p>
            <a:pPr algn="just"/>
            <a:r>
              <a:rPr lang="en-US" dirty="0"/>
              <a:t>     </a:t>
            </a:r>
          </a:p>
          <a:p>
            <a:pPr algn="just"/>
            <a:endParaRPr lang="en-US" sz="2400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8" y="1548890"/>
            <a:ext cx="3180878" cy="1844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2" y="3505015"/>
            <a:ext cx="4135484" cy="29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71154" y="1436914"/>
            <a:ext cx="941832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000" b="1" dirty="0"/>
              <a:t>d</a:t>
            </a:r>
            <a:r>
              <a:rPr lang="en-US" sz="2400" b="1" dirty="0"/>
              <a:t>. </a:t>
            </a:r>
            <a:r>
              <a:rPr lang="en-US" sz="2000" b="1" dirty="0"/>
              <a:t>Multiple selection menus </a:t>
            </a:r>
            <a:r>
              <a:rPr lang="en-US" sz="2000" b="1" dirty="0" err="1"/>
              <a:t>atau</a:t>
            </a:r>
            <a:r>
              <a:rPr lang="en-US" sz="2000" b="1" dirty="0"/>
              <a:t> check boxes</a:t>
            </a:r>
          </a:p>
          <a:p>
            <a:pPr marL="0" lvl="1" algn="just"/>
            <a:r>
              <a:rPr lang="en-US" dirty="0"/>
              <a:t> -&gt;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&gt; 1</a:t>
            </a:r>
          </a:p>
          <a:p>
            <a:pPr marL="0" lvl="1" algn="just"/>
            <a:endParaRPr lang="en-US" b="1" dirty="0"/>
          </a:p>
          <a:p>
            <a:pPr marL="0" lvl="1" algn="just"/>
            <a:endParaRPr lang="en-US" b="1" dirty="0"/>
          </a:p>
          <a:p>
            <a:pPr marL="0" lvl="1" algn="just"/>
            <a:endParaRPr lang="en-US" b="1" dirty="0"/>
          </a:p>
          <a:p>
            <a:pPr marL="0" lvl="1" algn="just"/>
            <a:endParaRPr lang="en-US" b="1" dirty="0"/>
          </a:p>
          <a:p>
            <a:pPr marL="0" lvl="1" algn="just"/>
            <a:r>
              <a:rPr lang="en-US" sz="2000" b="1" dirty="0"/>
              <a:t>e. Pop-up menus </a:t>
            </a:r>
            <a:r>
              <a:rPr lang="en-US" sz="2000" b="1" dirty="0" err="1"/>
              <a:t>atau</a:t>
            </a:r>
            <a:r>
              <a:rPr lang="en-US" sz="2000" b="1" dirty="0"/>
              <a:t> context menus</a:t>
            </a:r>
          </a:p>
          <a:p>
            <a:pPr marL="0" lvl="1" algn="just"/>
            <a:r>
              <a:rPr lang="en-US" dirty="0"/>
              <a:t>-&gt; </a:t>
            </a:r>
            <a:r>
              <a:rPr lang="en-US" dirty="0" err="1"/>
              <a:t>tampilan</a:t>
            </a:r>
            <a:r>
              <a:rPr lang="en-US" dirty="0"/>
              <a:t> menu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pPr marL="0" lvl="1" algn="just"/>
            <a:endParaRPr lang="en-US" dirty="0"/>
          </a:p>
          <a:p>
            <a:pPr marL="0" lvl="1" algn="just"/>
            <a:endParaRPr lang="en-US" dirty="0"/>
          </a:p>
          <a:p>
            <a:pPr marL="0" lvl="1" algn="just"/>
            <a:endParaRPr lang="en-US" b="1" dirty="0"/>
          </a:p>
          <a:p>
            <a:pPr marL="0" lvl="1" algn="just"/>
            <a:r>
              <a:rPr lang="en-US" sz="2000" b="1" dirty="0"/>
              <a:t>f. Scrolling list box choice </a:t>
            </a:r>
          </a:p>
          <a:p>
            <a:pPr marL="0" lvl="1" algn="just"/>
            <a:r>
              <a:rPr lang="en-US" dirty="0"/>
              <a:t>-&gt; </a:t>
            </a:r>
            <a:r>
              <a:rPr lang="en-US" dirty="0" err="1"/>
              <a:t>tampilan</a:t>
            </a:r>
            <a:r>
              <a:rPr lang="en-US" dirty="0"/>
              <a:t> menu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listbox</a:t>
            </a:r>
            <a:endParaRPr lang="en-US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 </a:t>
            </a:r>
          </a:p>
          <a:p>
            <a:pPr algn="just"/>
            <a:r>
              <a:rPr lang="en-US" b="1" dirty="0"/>
              <a:t>     </a:t>
            </a:r>
          </a:p>
          <a:p>
            <a:pPr algn="just"/>
            <a:endParaRPr lang="en-US" sz="2400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681" y="842659"/>
            <a:ext cx="1786325" cy="1696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4" y="2809547"/>
            <a:ext cx="1786325" cy="166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37684" t="51281" r="46955" b="24434"/>
          <a:stretch/>
        </p:blipFill>
        <p:spPr>
          <a:xfrm>
            <a:off x="7566639" y="4740902"/>
            <a:ext cx="1998618" cy="17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71154" y="1436914"/>
            <a:ext cx="941832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400" b="1" dirty="0"/>
              <a:t>g. Scrolling  combo  box  choice</a:t>
            </a:r>
          </a:p>
          <a:p>
            <a:pPr marL="0" lvl="1" algn="just"/>
            <a:r>
              <a:rPr lang="en-US" sz="2000" dirty="0"/>
              <a:t>-&gt; </a:t>
            </a:r>
            <a:r>
              <a:rPr lang="en-US" sz="2000" dirty="0" err="1"/>
              <a:t>perpaduan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scrolling &amp; multiple choice</a:t>
            </a:r>
          </a:p>
          <a:p>
            <a:pPr marL="0" lvl="1" algn="just"/>
            <a:endParaRPr lang="en-US" sz="2000" dirty="0"/>
          </a:p>
          <a:p>
            <a:pPr marL="0" lvl="1" algn="just"/>
            <a:endParaRPr lang="en-US" sz="2000" dirty="0"/>
          </a:p>
          <a:p>
            <a:pPr marL="0" lvl="1" algn="just"/>
            <a:endParaRPr lang="en-US" sz="2000" dirty="0"/>
          </a:p>
          <a:p>
            <a:pPr marL="0" lvl="1" algn="just"/>
            <a:endParaRPr lang="en-US" sz="2000" dirty="0"/>
          </a:p>
          <a:p>
            <a:pPr marL="0" lvl="1" algn="just"/>
            <a:endParaRPr lang="en-US" sz="2400" dirty="0"/>
          </a:p>
          <a:p>
            <a:pPr marL="0" lvl="1" algn="just"/>
            <a:r>
              <a:rPr lang="en-US" sz="2400" b="1" dirty="0"/>
              <a:t>h. </a:t>
            </a:r>
            <a:r>
              <a:rPr lang="en-US" sz="2400" b="1" dirty="0" err="1"/>
              <a:t>Trackbar</a:t>
            </a:r>
            <a:r>
              <a:rPr lang="en-US" sz="2400" b="1" dirty="0"/>
              <a:t>  menu  </a:t>
            </a:r>
            <a:r>
              <a:rPr lang="en-US" sz="2400" b="1" dirty="0" err="1"/>
              <a:t>atau</a:t>
            </a:r>
            <a:r>
              <a:rPr lang="en-US" sz="2400" b="1" dirty="0"/>
              <a:t>  alpha  </a:t>
            </a:r>
            <a:r>
              <a:rPr lang="en-US" sz="2400" b="1" dirty="0" err="1"/>
              <a:t>slidermenu</a:t>
            </a:r>
            <a:endParaRPr lang="en-US" sz="2400" b="1" dirty="0"/>
          </a:p>
          <a:p>
            <a:pPr marL="0" lvl="1" algn="just"/>
            <a:r>
              <a:rPr lang="en-US" sz="2000" dirty="0"/>
              <a:t>-&gt; </a:t>
            </a:r>
            <a:r>
              <a:rPr lang="en-US" sz="2000" dirty="0" err="1"/>
              <a:t>tampilan</a:t>
            </a:r>
            <a:r>
              <a:rPr lang="en-US" sz="2000" dirty="0"/>
              <a:t> menu yang </a:t>
            </a:r>
            <a:r>
              <a:rPr lang="en-US" sz="2000" dirty="0" err="1"/>
              <a:t>tampil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menggeser</a:t>
            </a:r>
            <a:endParaRPr lang="en-US" sz="2000" dirty="0"/>
          </a:p>
          <a:p>
            <a:pPr marL="0" lvl="1" algn="just"/>
            <a:r>
              <a:rPr lang="en-US" sz="2000" dirty="0"/>
              <a:t>menu</a:t>
            </a:r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r>
              <a:rPr lang="en-US" sz="2000" b="1" dirty="0"/>
              <a:t> 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 </a:t>
            </a:r>
          </a:p>
          <a:p>
            <a:pPr algn="just"/>
            <a:r>
              <a:rPr lang="en-US" b="1" dirty="0"/>
              <a:t>     </a:t>
            </a:r>
          </a:p>
          <a:p>
            <a:pPr algn="just"/>
            <a:endParaRPr lang="en-US" sz="2400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46"/>
          <a:stretch/>
        </p:blipFill>
        <p:spPr>
          <a:xfrm>
            <a:off x="6456214" y="1071154"/>
            <a:ext cx="4697247" cy="2468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35" t="16161" r="55490" b="74130"/>
          <a:stretch/>
        </p:blipFill>
        <p:spPr>
          <a:xfrm>
            <a:off x="5930738" y="4883101"/>
            <a:ext cx="5734595" cy="7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 smtClean="0"/>
              <a:pPr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71154" y="1436914"/>
            <a:ext cx="941832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 algn="just">
              <a:buAutoNum type="romanLcPeriod"/>
            </a:pPr>
            <a:r>
              <a:rPr lang="en-US" sz="2400" b="1" dirty="0"/>
              <a:t>Embedded links/ Hyperlinks</a:t>
            </a:r>
          </a:p>
          <a:p>
            <a:pPr marL="0" lvl="1" algn="just"/>
            <a:r>
              <a:rPr lang="en-US" sz="2000" dirty="0"/>
              <a:t>-&gt; </a:t>
            </a:r>
            <a:r>
              <a:rPr lang="en-US" sz="2000" dirty="0" err="1"/>
              <a:t>tampilan</a:t>
            </a:r>
            <a:r>
              <a:rPr lang="en-US" sz="2000" dirty="0"/>
              <a:t> menu </a:t>
            </a:r>
            <a:r>
              <a:rPr lang="en-US" sz="2000" dirty="0" err="1"/>
              <a:t>dengan</a:t>
            </a:r>
            <a:r>
              <a:rPr lang="en-US" sz="2000" dirty="0"/>
              <a:t> item – item </a:t>
            </a:r>
            <a:r>
              <a:rPr lang="en-US" sz="2000" dirty="0" err="1"/>
              <a:t>disusun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endParaRPr lang="en-US" sz="2000" dirty="0"/>
          </a:p>
          <a:p>
            <a:pPr marL="0" lvl="1" algn="just"/>
            <a:r>
              <a:rPr lang="en-US" sz="2000" dirty="0" err="1"/>
              <a:t>Beraturan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alur</a:t>
            </a:r>
            <a:r>
              <a:rPr lang="en-US" sz="2000" dirty="0"/>
              <a:t> </a:t>
            </a:r>
            <a:r>
              <a:rPr lang="en-US" sz="2000" dirty="0" err="1"/>
              <a:t>cerita</a:t>
            </a:r>
            <a:r>
              <a:rPr lang="en-US" sz="2000" dirty="0"/>
              <a:t>. </a:t>
            </a:r>
          </a:p>
          <a:p>
            <a:pPr marL="0" lvl="1" algn="just"/>
            <a:endParaRPr lang="en-US" sz="2000" dirty="0"/>
          </a:p>
          <a:p>
            <a:pPr marL="0" lvl="1" algn="just"/>
            <a:endParaRPr lang="en-US" sz="2000" dirty="0"/>
          </a:p>
          <a:p>
            <a:pPr marL="0" lvl="1" algn="just"/>
            <a:endParaRPr lang="en-US" sz="2000" dirty="0"/>
          </a:p>
          <a:p>
            <a:pPr marL="0" lvl="1" algn="just"/>
            <a:r>
              <a:rPr lang="en-US" sz="2400" b="1" dirty="0"/>
              <a:t>j. Main menu, iconic, menus, toolbars/pallets</a:t>
            </a:r>
          </a:p>
          <a:p>
            <a:pPr marL="0" lvl="1" algn="just"/>
            <a:r>
              <a:rPr lang="en-US" sz="2000" dirty="0"/>
              <a:t>-&gt; menu yang </a:t>
            </a:r>
            <a:r>
              <a:rPr lang="en-US" sz="2000" dirty="0" err="1"/>
              <a:t>digabungkan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icon</a:t>
            </a:r>
          </a:p>
          <a:p>
            <a:pPr marL="0" lvl="1" algn="just"/>
            <a:endParaRPr lang="en-US" sz="2000" dirty="0"/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r>
              <a:rPr lang="en-US" sz="2000" b="1" dirty="0"/>
              <a:t> 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 </a:t>
            </a:r>
          </a:p>
          <a:p>
            <a:pPr algn="just"/>
            <a:r>
              <a:rPr lang="en-US" b="1" dirty="0"/>
              <a:t>     </a:t>
            </a:r>
          </a:p>
          <a:p>
            <a:pPr algn="just"/>
            <a:endParaRPr lang="en-US" sz="2400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37" y="214400"/>
            <a:ext cx="4312196" cy="5167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469" t="7589" r="73961" b="59554"/>
          <a:stretch/>
        </p:blipFill>
        <p:spPr>
          <a:xfrm>
            <a:off x="5034278" y="4180596"/>
            <a:ext cx="2286000" cy="24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 smtClean="0"/>
              <a:pPr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71154" y="1436914"/>
            <a:ext cx="941832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400" dirty="0"/>
              <a:t>2. Linear Sequences </a:t>
            </a:r>
            <a:r>
              <a:rPr lang="en-US" sz="2400" dirty="0" err="1"/>
              <a:t>dan</a:t>
            </a:r>
            <a:r>
              <a:rPr lang="en-US" sz="2400" dirty="0"/>
              <a:t> Multiple Menus</a:t>
            </a:r>
          </a:p>
          <a:p>
            <a:pPr marL="0" lvl="1" algn="just"/>
            <a:r>
              <a:rPr lang="en-US" sz="2000" dirty="0"/>
              <a:t>-&gt;menu yang </a:t>
            </a:r>
            <a:r>
              <a:rPr lang="en-US" sz="2000" dirty="0" err="1"/>
              <a:t>memandu</a:t>
            </a:r>
            <a:r>
              <a:rPr lang="en-US" sz="2000" dirty="0"/>
              <a:t> user </a:t>
            </a:r>
            <a:r>
              <a:rPr lang="en-US" sz="2000" dirty="0" err="1"/>
              <a:t>untuk</a:t>
            </a:r>
            <a:r>
              <a:rPr lang="en-US" sz="2000" dirty="0"/>
              <a:t> proses yang </a:t>
            </a:r>
            <a:r>
              <a:rPr lang="en-US" sz="2000" dirty="0" err="1"/>
              <a:t>kompleks</a:t>
            </a:r>
            <a:endParaRPr lang="en-US" sz="2000" dirty="0"/>
          </a:p>
          <a:p>
            <a:pPr marL="0" lvl="1" algn="just"/>
            <a:r>
              <a:rPr lang="en-US" sz="2000" dirty="0" err="1"/>
              <a:t>Contoh</a:t>
            </a:r>
            <a:r>
              <a:rPr lang="en-US" sz="2000" dirty="0"/>
              <a:t> : (</a:t>
            </a:r>
            <a:r>
              <a:rPr lang="en-US" sz="2000" dirty="0" err="1"/>
              <a:t>instruksi</a:t>
            </a:r>
            <a:r>
              <a:rPr lang="en-US" sz="2000" dirty="0"/>
              <a:t> menu install </a:t>
            </a:r>
            <a:r>
              <a:rPr lang="en-US" sz="2000" dirty="0" err="1"/>
              <a:t>aplikasi</a:t>
            </a:r>
            <a:r>
              <a:rPr lang="en-US" sz="2000" dirty="0"/>
              <a:t>)</a:t>
            </a:r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r>
              <a:rPr lang="en-US" sz="2400" dirty="0"/>
              <a:t>3. Tree-structured Menus </a:t>
            </a:r>
          </a:p>
          <a:p>
            <a:pPr marL="0" lvl="1" algn="just"/>
            <a:r>
              <a:rPr lang="en-US" sz="2000" dirty="0"/>
              <a:t>-&gt;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- </a:t>
            </a:r>
            <a:r>
              <a:rPr lang="en-US" sz="2000" dirty="0" err="1"/>
              <a:t>struktur</a:t>
            </a:r>
            <a:r>
              <a:rPr lang="en-US" sz="2000" dirty="0"/>
              <a:t> menu </a:t>
            </a:r>
            <a:r>
              <a:rPr lang="en-US" sz="2000" dirty="0" err="1"/>
              <a:t>dalam</a:t>
            </a:r>
            <a:r>
              <a:rPr lang="en-US" sz="2000" dirty="0"/>
              <a:t> menu </a:t>
            </a:r>
            <a:r>
              <a:rPr lang="en-US" sz="2000" dirty="0" err="1"/>
              <a:t>ada</a:t>
            </a:r>
            <a:r>
              <a:rPr lang="en-US" sz="2000" dirty="0"/>
              <a:t> menu </a:t>
            </a:r>
          </a:p>
          <a:p>
            <a:pPr marL="0" lvl="1" algn="just"/>
            <a:r>
              <a:rPr lang="en-US" sz="2000" dirty="0"/>
              <a:t>yang lain</a:t>
            </a:r>
          </a:p>
          <a:p>
            <a:pPr marL="0" lvl="1" algn="just"/>
            <a:endParaRPr lang="en-US" sz="2000" b="1" dirty="0"/>
          </a:p>
          <a:p>
            <a:pPr marL="0" lvl="1" algn="just"/>
            <a:r>
              <a:rPr lang="en-US" sz="2000" b="1" dirty="0"/>
              <a:t> </a:t>
            </a:r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endParaRPr lang="en-US" sz="2000" b="1" dirty="0"/>
          </a:p>
          <a:p>
            <a:pPr marL="0" lvl="1" algn="just"/>
            <a:r>
              <a:rPr lang="en-US" sz="2000" b="1" dirty="0"/>
              <a:t> 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 </a:t>
            </a:r>
          </a:p>
          <a:p>
            <a:pPr algn="just"/>
            <a:r>
              <a:rPr lang="en-US" b="1" dirty="0"/>
              <a:t>     </a:t>
            </a:r>
          </a:p>
          <a:p>
            <a:pPr algn="just"/>
            <a:endParaRPr lang="en-US" sz="2400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" r="1057" b="15456"/>
          <a:stretch/>
        </p:blipFill>
        <p:spPr>
          <a:xfrm>
            <a:off x="7989846" y="3199423"/>
            <a:ext cx="4045300" cy="3615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33" y="214400"/>
            <a:ext cx="3732126" cy="2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5" y="830700"/>
            <a:ext cx="9740465" cy="777200"/>
          </a:xfrm>
        </p:spPr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Sistem</a:t>
            </a:r>
            <a:r>
              <a:rPr lang="en-US" dirty="0">
                <a:latin typeface="Bahnschrift" panose="020B0502040204020203" pitchFamily="34" charset="0"/>
              </a:rPr>
              <a:t> Menu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535" y="1505243"/>
            <a:ext cx="962230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Sistem</a:t>
            </a:r>
            <a:r>
              <a:rPr lang="en-US" sz="2400" dirty="0"/>
              <a:t> menu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menu </a:t>
            </a:r>
            <a:r>
              <a:rPr lang="en-US" sz="2400" dirty="0" err="1"/>
              <a:t>antara</a:t>
            </a:r>
            <a:r>
              <a:rPr lang="en-US" sz="2400" dirty="0"/>
              <a:t> lain :</a:t>
            </a:r>
          </a:p>
          <a:p>
            <a:pPr marL="457200" indent="-457200" algn="just">
              <a:buAutoNum type="arabicPeriod"/>
            </a:pPr>
            <a:r>
              <a:rPr lang="en-US" sz="2400" dirty="0" err="1"/>
              <a:t>Sistem</a:t>
            </a:r>
            <a:r>
              <a:rPr lang="en-US" sz="2400" dirty="0"/>
              <a:t> menu </a:t>
            </a:r>
            <a:r>
              <a:rPr lang="en-US" sz="2400" dirty="0" err="1"/>
              <a:t>datar</a:t>
            </a:r>
            <a:r>
              <a:rPr lang="en-US" sz="2400" dirty="0"/>
              <a:t> </a:t>
            </a:r>
          </a:p>
          <a:p>
            <a:pPr marL="457200" indent="-457200" algn="just">
              <a:buAutoNum type="arabicPeriod"/>
            </a:pPr>
            <a:r>
              <a:rPr lang="en-US" sz="2400" dirty="0" err="1"/>
              <a:t>Sistem</a:t>
            </a:r>
            <a:r>
              <a:rPr lang="en-US" sz="2400" dirty="0"/>
              <a:t> menu Tarik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0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884</Words>
  <Application>Microsoft Office PowerPoint</Application>
  <PresentationFormat>Widescreen</PresentationFormat>
  <Paragraphs>219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Adobe Fan Heiti Std B</vt:lpstr>
      <vt:lpstr>Arial</vt:lpstr>
      <vt:lpstr>Bahnschrift</vt:lpstr>
      <vt:lpstr>Calibri</vt:lpstr>
      <vt:lpstr>Calibri Light</vt:lpstr>
      <vt:lpstr>Office Theme</vt:lpstr>
      <vt:lpstr>Menu dan penjendelaan kelompok 7 disusun oleh :</vt:lpstr>
      <vt:lpstr>Apa sih menu itu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 Menu </vt:lpstr>
      <vt:lpstr>Sistem menu datar</vt:lpstr>
      <vt:lpstr>Sistem menu tarik (pull-down) </vt:lpstr>
      <vt:lpstr>PENJENDELAAN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dan penjendelaan kelompok 7 disusun oleh :</dc:title>
  <dc:creator>USER</dc:creator>
  <cp:lastModifiedBy>Asus</cp:lastModifiedBy>
  <cp:revision>31</cp:revision>
  <dcterms:created xsi:type="dcterms:W3CDTF">2019-11-02T11:45:05Z</dcterms:created>
  <dcterms:modified xsi:type="dcterms:W3CDTF">2019-11-03T16:26:41Z</dcterms:modified>
</cp:coreProperties>
</file>