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6" r:id="rId2"/>
    <p:sldId id="290" r:id="rId3"/>
    <p:sldId id="291" r:id="rId4"/>
    <p:sldId id="305" r:id="rId5"/>
    <p:sldId id="306" r:id="rId6"/>
    <p:sldId id="292" r:id="rId7"/>
    <p:sldId id="293" r:id="rId8"/>
    <p:sldId id="307" r:id="rId9"/>
    <p:sldId id="308"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E3"/>
    <a:srgbClr val="FFFFFF"/>
    <a:srgbClr val="A6D7F8"/>
    <a:srgbClr val="ABD9DD"/>
    <a:srgbClr val="FF9933"/>
    <a:srgbClr val="FFFF66"/>
    <a:srgbClr val="FFFF00"/>
    <a:srgbClr val="FF3300"/>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00" y="-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smtClean="0"/>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smtClean="0"/>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smtClean="0"/>
            </a:lvl1pPr>
          </a:lstStyle>
          <a:p>
            <a:pPr>
              <a:defRPr/>
            </a:pPr>
            <a:fld id="{73369C1B-CAA0-410F-A235-91CE0903882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smtClean="0"/>
            </a:lvl1pPr>
          </a:lstStyle>
          <a:p>
            <a:pPr>
              <a:defRPr/>
            </a:pPr>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smtClean="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smtClean="0"/>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smtClean="0"/>
            </a:lvl1pPr>
          </a:lstStyle>
          <a:p>
            <a:pPr>
              <a:defRPr/>
            </a:pPr>
            <a:fld id="{C46C419D-C1D9-43E2-B3E3-33F6395450B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1</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2</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3</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4</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5</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6</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7</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8</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3EDAB7F1-7F01-401D-B651-BD334D961FCE}" type="slidenum">
              <a:rPr lang="en-US"/>
              <a:pPr/>
              <a:t>9</a:t>
            </a:fld>
            <a:endParaRPr lang="en-US"/>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7ABF1A-3FB9-42AB-8A9A-E5C187C9BB89}" type="slidenum">
              <a:rPr lang="en-US"/>
              <a:pPr>
                <a:defRPr/>
              </a:pPr>
              <a:t>‹#›</a:t>
            </a:fld>
            <a:endParaRPr lang="en-US"/>
          </a:p>
        </p:txBody>
      </p:sp>
      <p:pic>
        <p:nvPicPr>
          <p:cNvPr id="7" name="Picture 6" descr="blue-technology-powerpoint-templates.jpg"/>
          <p:cNvPicPr>
            <a:picLocks noChangeAspect="1"/>
          </p:cNvPicPr>
          <p:nvPr userDrawn="1"/>
        </p:nvPicPr>
        <p:blipFill>
          <a:blip r:embed="rId2" cstate="print"/>
          <a:stretch>
            <a:fillRect/>
          </a:stretch>
        </p:blipFill>
        <p:spPr>
          <a:xfrm>
            <a:off x="0" y="0"/>
            <a:ext cx="9144000" cy="6858000"/>
          </a:xfrm>
          <a:prstGeom prst="rect">
            <a:avLst/>
          </a:prstGeom>
        </p:spPr>
      </p:pic>
      <p:grpSp>
        <p:nvGrpSpPr>
          <p:cNvPr id="8" name="Group 13"/>
          <p:cNvGrpSpPr>
            <a:grpSpLocks/>
          </p:cNvGrpSpPr>
          <p:nvPr userDrawn="1"/>
        </p:nvGrpSpPr>
        <p:grpSpPr bwMode="auto">
          <a:xfrm>
            <a:off x="252413" y="1"/>
            <a:ext cx="8621711" cy="877888"/>
            <a:chOff x="159" y="0"/>
            <a:chExt cx="5431" cy="553"/>
          </a:xfrm>
        </p:grpSpPr>
        <p:grpSp>
          <p:nvGrpSpPr>
            <p:cNvPr id="9" name="Group 14"/>
            <p:cNvGrpSpPr>
              <a:grpSpLocks/>
            </p:cNvGrpSpPr>
            <p:nvPr/>
          </p:nvGrpSpPr>
          <p:grpSpPr bwMode="auto">
            <a:xfrm>
              <a:off x="159" y="0"/>
              <a:ext cx="5352" cy="553"/>
              <a:chOff x="159" y="0"/>
              <a:chExt cx="5352" cy="553"/>
            </a:xfrm>
          </p:grpSpPr>
          <p:sp>
            <p:nvSpPr>
              <p:cNvPr id="12" name="Line 15"/>
              <p:cNvSpPr>
                <a:spLocks noChangeShapeType="1"/>
              </p:cNvSpPr>
              <p:nvPr/>
            </p:nvSpPr>
            <p:spPr bwMode="auto">
              <a:xfrm>
                <a:off x="340" y="301"/>
                <a:ext cx="5171" cy="0"/>
              </a:xfrm>
              <a:prstGeom prst="line">
                <a:avLst/>
              </a:prstGeom>
              <a:noFill/>
              <a:ln w="12700">
                <a:solidFill>
                  <a:schemeClr val="bg1"/>
                </a:solidFill>
                <a:round/>
                <a:headEnd type="none" w="sm" len="sm"/>
                <a:tailEnd type="none" w="sm" len="sm"/>
              </a:ln>
            </p:spPr>
            <p:txBody>
              <a:bodyPr/>
              <a:lstStyle/>
              <a:p>
                <a:endParaRPr lang="en-US"/>
              </a:p>
            </p:txBody>
          </p:sp>
          <p:sp>
            <p:nvSpPr>
              <p:cNvPr id="13" name="Rectangle 16"/>
              <p:cNvSpPr>
                <a:spLocks noChangeArrowheads="1"/>
              </p:cNvSpPr>
              <p:nvPr/>
            </p:nvSpPr>
            <p:spPr bwMode="auto">
              <a:xfrm>
                <a:off x="340" y="301"/>
                <a:ext cx="3085" cy="45"/>
              </a:xfrm>
              <a:prstGeom prst="rect">
                <a:avLst/>
              </a:prstGeom>
              <a:gradFill rotWithShape="0">
                <a:gsLst>
                  <a:gs pos="0">
                    <a:schemeClr val="bg1">
                      <a:gamma/>
                      <a:shade val="49804"/>
                      <a:invGamma/>
                    </a:schemeClr>
                  </a:gs>
                  <a:gs pos="100000">
                    <a:schemeClr val="bg1"/>
                  </a:gs>
                </a:gsLst>
                <a:lin ang="0" scaled="1"/>
              </a:gradFill>
              <a:ln w="9525">
                <a:noFill/>
                <a:miter lim="800000"/>
                <a:headEnd/>
                <a:tailEnd/>
              </a:ln>
              <a:effectLst/>
            </p:spPr>
            <p:txBody>
              <a:bodyPr wrap="none" anchor="ctr"/>
              <a:lstStyle/>
              <a:p>
                <a:pPr>
                  <a:defRPr/>
                </a:pPr>
                <a:endParaRPr lang="en-US"/>
              </a:p>
            </p:txBody>
          </p:sp>
          <p:sp>
            <p:nvSpPr>
              <p:cNvPr id="14" name="AutoShape 17"/>
              <p:cNvSpPr>
                <a:spLocks noChangeArrowheads="1"/>
              </p:cNvSpPr>
              <p:nvPr/>
            </p:nvSpPr>
            <p:spPr bwMode="auto">
              <a:xfrm>
                <a:off x="159" y="120"/>
                <a:ext cx="361" cy="361"/>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5" name="AutoShape 18"/>
              <p:cNvSpPr>
                <a:spLocks noChangeArrowheads="1"/>
              </p:cNvSpPr>
              <p:nvPr/>
            </p:nvSpPr>
            <p:spPr bwMode="auto">
              <a:xfrm>
                <a:off x="432" y="256"/>
                <a:ext cx="225" cy="270"/>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6" name="Rectangle 19"/>
              <p:cNvSpPr>
                <a:spLocks noChangeArrowheads="1"/>
              </p:cNvSpPr>
              <p:nvPr/>
            </p:nvSpPr>
            <p:spPr bwMode="auto">
              <a:xfrm>
                <a:off x="630" y="0"/>
                <a:ext cx="1280" cy="330"/>
              </a:xfrm>
              <a:prstGeom prst="rect">
                <a:avLst/>
              </a:prstGeom>
              <a:noFill/>
              <a:ln w="9525">
                <a:noFill/>
                <a:miter lim="800000"/>
                <a:headEnd/>
                <a:tailEnd/>
              </a:ln>
            </p:spPr>
            <p:txBody>
              <a:bodyPr wrap="square" lIns="92075" tIns="46038" rIns="92075" bIns="46038">
                <a:spAutoFit/>
              </a:bodyPr>
              <a:lstStyle/>
              <a:p>
                <a:r>
                  <a:rPr lang="en-US" sz="2800" b="0">
                    <a:solidFill>
                      <a:schemeClr val="accent6">
                        <a:lumMod val="75000"/>
                      </a:schemeClr>
                    </a:solidFill>
                    <a:latin typeface="Monotype Corsiva" pitchFamily="66" charset="0"/>
                  </a:rPr>
                  <a:t>Struktur Data</a:t>
                </a:r>
              </a:p>
            </p:txBody>
          </p:sp>
          <p:sp>
            <p:nvSpPr>
              <p:cNvPr id="17" name="AutoShape 20"/>
              <p:cNvSpPr>
                <a:spLocks noChangeArrowheads="1"/>
              </p:cNvSpPr>
              <p:nvPr/>
            </p:nvSpPr>
            <p:spPr bwMode="auto">
              <a:xfrm>
                <a:off x="613" y="374"/>
                <a:ext cx="179" cy="179"/>
              </a:xfrm>
              <a:prstGeom prst="star5">
                <a:avLst/>
              </a:prstGeom>
              <a:gradFill rotWithShape="0">
                <a:gsLst>
                  <a:gs pos="0">
                    <a:srgbClr val="FF3300"/>
                  </a:gs>
                  <a:gs pos="100000">
                    <a:srgbClr val="FFFF66"/>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grpSp>
        <p:sp>
          <p:nvSpPr>
            <p:cNvPr id="10" name="Rectangle 21"/>
            <p:cNvSpPr>
              <a:spLocks noChangeArrowheads="1"/>
            </p:cNvSpPr>
            <p:nvPr/>
          </p:nvSpPr>
          <p:spPr bwMode="auto">
            <a:xfrm>
              <a:off x="4876" y="90"/>
              <a:ext cx="714" cy="214"/>
            </a:xfrm>
            <a:prstGeom prst="rect">
              <a:avLst/>
            </a:prstGeom>
            <a:noFill/>
            <a:ln w="9525">
              <a:noFill/>
              <a:miter lim="800000"/>
              <a:headEnd/>
              <a:tailEnd/>
            </a:ln>
          </p:spPr>
          <p:txBody>
            <a:bodyPr wrap="square" lIns="92075" tIns="46038" rIns="92075" bIns="46038">
              <a:spAutoFit/>
            </a:bodyPr>
            <a:lstStyle/>
            <a:p>
              <a:r>
                <a:rPr lang="en-US" sz="1600" b="1">
                  <a:solidFill>
                    <a:schemeClr val="accent6">
                      <a:lumMod val="75000"/>
                    </a:schemeClr>
                  </a:solidFill>
                  <a:latin typeface="Calibri" pitchFamily="34" charset="0"/>
                </a:rPr>
                <a:t>Materi  </a:t>
              </a:r>
              <a:r>
                <a:rPr lang="en-US" sz="1600" b="1" smtClean="0">
                  <a:solidFill>
                    <a:schemeClr val="accent6">
                      <a:lumMod val="75000"/>
                    </a:schemeClr>
                  </a:solidFill>
                  <a:latin typeface="Calibri" pitchFamily="34" charset="0"/>
                </a:rPr>
                <a:t>V</a:t>
              </a:r>
              <a:endParaRPr lang="en-US" sz="1600" b="1">
                <a:solidFill>
                  <a:schemeClr val="accent6">
                    <a:lumMod val="75000"/>
                  </a:schemeClr>
                </a:solidFill>
                <a:latin typeface="Calibri" pitchFamily="34" charset="0"/>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4338AF-F55A-4E28-90D8-A8D1598C176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E6EE14-5AA2-4550-AEBB-E556779A6EB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AF0124-F4CC-4CB1-9334-3383EC4C1B6D}"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8FF75D-4D86-47A0-B40F-7F601B39F1B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0770B5-2E9E-4883-AD21-1175FA1DEB6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686EDA2-FFC4-43DF-A1AF-E7A3FAC65C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8127221-F3C5-4B51-9254-B61AB94FBA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13AFBD0-C7F1-4051-98C4-580429DA95E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C74F3D-7CBC-4E2E-96B9-DFEA11829E5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7FED9B2-ADA3-49EC-B4CE-7509A157AF2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400" smtClean="0"/>
            </a:lvl1pPr>
          </a:lstStyle>
          <a:p>
            <a:pPr>
              <a:defRPr/>
            </a:pPr>
            <a:fld id="{3C06D4B3-94FB-47FF-AF6D-8AAE1E867F1A}" type="slidenum">
              <a:rPr lang="en-US"/>
              <a:pPr>
                <a:defRPr/>
              </a:pPr>
              <a:t>‹#›</a:t>
            </a:fld>
            <a:endParaRPr lang="en-US"/>
          </a:p>
        </p:txBody>
      </p:sp>
      <p:pic>
        <p:nvPicPr>
          <p:cNvPr id="7" name="Picture 6" descr="blue-technology-powerpoint-templates.jpg"/>
          <p:cNvPicPr>
            <a:picLocks noChangeAspect="1"/>
          </p:cNvPicPr>
          <p:nvPr userDrawn="1"/>
        </p:nvPicPr>
        <p:blipFill>
          <a:blip r:embed="rId13" cstate="print"/>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5" name="Text Box 23"/>
          <p:cNvSpPr txBox="1">
            <a:spLocks noChangeArrowheads="1"/>
          </p:cNvSpPr>
          <p:nvPr/>
        </p:nvSpPr>
        <p:spPr bwMode="auto">
          <a:xfrm>
            <a:off x="683568" y="1412777"/>
            <a:ext cx="7921450" cy="2025509"/>
          </a:xfrm>
          <a:prstGeom prst="rect">
            <a:avLst/>
          </a:prstGeom>
          <a:noFill/>
          <a:ln w="12700">
            <a:noFill/>
            <a:miter lim="800000"/>
            <a:headEnd type="none" w="sm" len="sm"/>
            <a:tailEnd type="none" w="sm" len="sm"/>
          </a:ln>
          <a:effectLst/>
        </p:spPr>
        <p:txBody>
          <a:bodyPr wrap="square" tIns="180000" bIns="180000">
            <a:spAutoFit/>
          </a:bodyPr>
          <a:lstStyle/>
          <a:p>
            <a:pPr marL="285750" indent="-285750" algn="just">
              <a:buSzPct val="85000"/>
              <a:buFont typeface="Wingdings" pitchFamily="2" charset="2"/>
              <a:buChar char="v"/>
            </a:pPr>
            <a:r>
              <a:rPr lang="en-US" smtClean="0"/>
              <a:t>Linked list ganda (</a:t>
            </a:r>
            <a:r>
              <a:rPr lang="en-US" i="1" smtClean="0"/>
              <a:t>doubly linked list</a:t>
            </a:r>
            <a:r>
              <a:rPr lang="en-US" smtClean="0"/>
              <a:t>) adalah linked list yang setiap simpul-nya (node) memiliki dua buah pointer, masing-masing berada di sebelah kiri menunjuk ke node sebelumnya dan yang berada di kanan menunjuk ke node setelahnya. Hal tersebut akan memudahkan pembacaan isi list karena bisa dilakukan dari arah kiri maupun dari arah kanan tanpa harus membalik arah pointer.</a:t>
            </a:r>
          </a:p>
        </p:txBody>
      </p:sp>
      <p:sp>
        <p:nvSpPr>
          <p:cNvPr id="33" name="Rectangle 174"/>
          <p:cNvSpPr>
            <a:spLocks noChangeArrowheads="1"/>
          </p:cNvSpPr>
          <p:nvPr/>
        </p:nvSpPr>
        <p:spPr bwMode="auto">
          <a:xfrm>
            <a:off x="674515" y="3356992"/>
            <a:ext cx="7776864" cy="1080120"/>
          </a:xfrm>
          <a:prstGeom prst="rect">
            <a:avLst/>
          </a:prstGeom>
          <a:noFill/>
          <a:ln w="9525">
            <a:noFill/>
            <a:miter lim="800000"/>
            <a:headEnd/>
            <a:tailEnd/>
          </a:ln>
          <a:effectLst/>
        </p:spPr>
        <p:txBody>
          <a:bodyPr/>
          <a:lstStyle/>
          <a:p>
            <a:pPr marL="288925" indent="-288925" algn="just">
              <a:spcBef>
                <a:spcPct val="20000"/>
              </a:spcBef>
              <a:buSzPct val="85000"/>
              <a:buFont typeface="Wingdings" pitchFamily="2" charset="2"/>
              <a:buChar char="v"/>
            </a:pPr>
            <a:r>
              <a:rPr lang="en-US" smtClean="0"/>
              <a:t>Untuk penambahan node baru maupun penghapusan dapat dilakukan pada node yang berada di sebelah kiri atau sebelah kanan dari pointer yang diketahui.</a:t>
            </a:r>
            <a:endParaRPr lang="en-US"/>
          </a:p>
        </p:txBody>
      </p:sp>
      <p:sp>
        <p:nvSpPr>
          <p:cNvPr id="6" name="Text Box 11"/>
          <p:cNvSpPr txBox="1">
            <a:spLocks noChangeArrowheads="1"/>
          </p:cNvSpPr>
          <p:nvPr/>
        </p:nvSpPr>
        <p:spPr bwMode="auto">
          <a:xfrm>
            <a:off x="2051720" y="765175"/>
            <a:ext cx="5040560" cy="369332"/>
          </a:xfrm>
          <a:prstGeom prst="rect">
            <a:avLst/>
          </a:prstGeom>
          <a:noFill/>
          <a:ln w="12700">
            <a:noFill/>
            <a:miter lim="800000"/>
            <a:headEnd type="none" w="sm" len="sm"/>
            <a:tailEnd type="none" w="sm" len="sm"/>
          </a:ln>
          <a:effectLst/>
        </p:spPr>
        <p:txBody>
          <a:bodyPr wrap="square">
            <a:spAutoFit/>
          </a:bodyPr>
          <a:lstStyle/>
          <a:p>
            <a:pPr algn="ctr"/>
            <a:r>
              <a:rPr lang="en-US" b="1"/>
              <a:t>LINKED LIST </a:t>
            </a:r>
            <a:r>
              <a:rPr lang="en-US" b="1" smtClean="0"/>
              <a:t>GANDA</a:t>
            </a:r>
            <a:endParaRPr lang="en-US" b="1"/>
          </a:p>
        </p:txBody>
      </p:sp>
      <p:grpSp>
        <p:nvGrpSpPr>
          <p:cNvPr id="77" name="Group 76"/>
          <p:cNvGrpSpPr/>
          <p:nvPr/>
        </p:nvGrpSpPr>
        <p:grpSpPr>
          <a:xfrm>
            <a:off x="1133722" y="4581128"/>
            <a:ext cx="6975723" cy="1154250"/>
            <a:chOff x="1133722" y="4581128"/>
            <a:chExt cx="6975723" cy="1154250"/>
          </a:xfrm>
        </p:grpSpPr>
        <p:sp>
          <p:nvSpPr>
            <p:cNvPr id="8" name="Rectangle 133"/>
            <p:cNvSpPr>
              <a:spLocks noChangeArrowheads="1"/>
            </p:cNvSpPr>
            <p:nvPr/>
          </p:nvSpPr>
          <p:spPr bwMode="auto">
            <a:xfrm>
              <a:off x="2953524" y="4582632"/>
              <a:ext cx="1488744" cy="735401"/>
            </a:xfrm>
            <a:prstGeom prst="rect">
              <a:avLst/>
            </a:prstGeom>
            <a:solidFill>
              <a:schemeClr val="accent6">
                <a:lumMod val="20000"/>
                <a:lumOff val="80000"/>
              </a:schemeClr>
            </a:solidFill>
            <a:ln w="9525">
              <a:solidFill>
                <a:schemeClr val="tx1"/>
              </a:solidFill>
              <a:miter lim="800000"/>
              <a:headEnd/>
              <a:tailEnd/>
            </a:ln>
          </p:spPr>
          <p:txBody>
            <a:bodyPr/>
            <a:lstStyle/>
            <a:p>
              <a:endParaRPr lang="en-US"/>
            </a:p>
          </p:txBody>
        </p:sp>
        <p:sp>
          <p:nvSpPr>
            <p:cNvPr id="10" name="Rectangle 133"/>
            <p:cNvSpPr>
              <a:spLocks noChangeArrowheads="1"/>
            </p:cNvSpPr>
            <p:nvPr/>
          </p:nvSpPr>
          <p:spPr bwMode="auto">
            <a:xfrm>
              <a:off x="4783141" y="4582632"/>
              <a:ext cx="1488744" cy="735401"/>
            </a:xfrm>
            <a:prstGeom prst="rect">
              <a:avLst/>
            </a:prstGeom>
            <a:solidFill>
              <a:schemeClr val="accent6">
                <a:lumMod val="20000"/>
                <a:lumOff val="80000"/>
              </a:schemeClr>
            </a:solidFill>
            <a:ln w="9525">
              <a:solidFill>
                <a:schemeClr val="tx1"/>
              </a:solidFill>
              <a:miter lim="800000"/>
              <a:headEnd/>
              <a:tailEnd/>
            </a:ln>
          </p:spPr>
          <p:txBody>
            <a:bodyPr/>
            <a:lstStyle/>
            <a:p>
              <a:endParaRPr lang="en-US"/>
            </a:p>
          </p:txBody>
        </p:sp>
        <p:sp>
          <p:nvSpPr>
            <p:cNvPr id="12" name="Rectangle 134"/>
            <p:cNvSpPr>
              <a:spLocks noChangeArrowheads="1"/>
            </p:cNvSpPr>
            <p:nvPr/>
          </p:nvSpPr>
          <p:spPr bwMode="auto">
            <a:xfrm>
              <a:off x="1403648" y="5396824"/>
              <a:ext cx="936104" cy="338554"/>
            </a:xfrm>
            <a:prstGeom prst="rect">
              <a:avLst/>
            </a:prstGeom>
            <a:noFill/>
            <a:ln w="12700">
              <a:noFill/>
              <a:miter lim="800000"/>
              <a:headEnd type="none" w="sm" len="sm"/>
              <a:tailEnd type="none" w="sm" len="sm"/>
            </a:ln>
            <a:effectLst/>
          </p:spPr>
          <p:txBody>
            <a:bodyPr wrap="square" anchor="ctr">
              <a:spAutoFit/>
            </a:bodyPr>
            <a:lstStyle/>
            <a:p>
              <a:pPr algn="ctr"/>
              <a:r>
                <a:rPr lang="en-US" sz="1600" smtClean="0">
                  <a:cs typeface="Times New Roman" pitchFamily="18" charset="0"/>
                </a:rPr>
                <a:t>Awal</a:t>
              </a:r>
              <a:endParaRPr lang="en-US" sz="1600"/>
            </a:p>
          </p:txBody>
        </p:sp>
        <p:sp>
          <p:nvSpPr>
            <p:cNvPr id="13" name="Rectangle 133"/>
            <p:cNvSpPr>
              <a:spLocks noChangeArrowheads="1"/>
            </p:cNvSpPr>
            <p:nvPr/>
          </p:nvSpPr>
          <p:spPr bwMode="auto">
            <a:xfrm>
              <a:off x="1133722" y="4581128"/>
              <a:ext cx="1488744" cy="735401"/>
            </a:xfrm>
            <a:prstGeom prst="rect">
              <a:avLst/>
            </a:prstGeom>
            <a:solidFill>
              <a:schemeClr val="accent6">
                <a:lumMod val="20000"/>
                <a:lumOff val="80000"/>
              </a:schemeClr>
            </a:solidFill>
            <a:ln w="9525">
              <a:solidFill>
                <a:schemeClr val="tx1"/>
              </a:solidFill>
              <a:prstDash val="solid"/>
              <a:miter lim="800000"/>
              <a:headEnd/>
              <a:tailEnd/>
            </a:ln>
          </p:spPr>
          <p:txBody>
            <a:bodyPr/>
            <a:lstStyle/>
            <a:p>
              <a:endParaRPr lang="en-US"/>
            </a:p>
          </p:txBody>
        </p:sp>
        <p:sp>
          <p:nvSpPr>
            <p:cNvPr id="16" name="Rectangle 134"/>
            <p:cNvSpPr>
              <a:spLocks noChangeArrowheads="1"/>
            </p:cNvSpPr>
            <p:nvPr/>
          </p:nvSpPr>
          <p:spPr bwMode="auto">
            <a:xfrm>
              <a:off x="6948264" y="5390796"/>
              <a:ext cx="864096" cy="338554"/>
            </a:xfrm>
            <a:prstGeom prst="rect">
              <a:avLst/>
            </a:prstGeom>
            <a:noFill/>
            <a:ln w="12700">
              <a:noFill/>
              <a:miter lim="800000"/>
              <a:headEnd type="none" w="sm" len="sm"/>
              <a:tailEnd type="none" w="sm" len="sm"/>
            </a:ln>
            <a:effectLst/>
          </p:spPr>
          <p:txBody>
            <a:bodyPr wrap="square" anchor="ctr">
              <a:spAutoFit/>
            </a:bodyPr>
            <a:lstStyle/>
            <a:p>
              <a:pPr algn="ctr"/>
              <a:r>
                <a:rPr lang="en-US" sz="1600" smtClean="0">
                  <a:cs typeface="Times New Roman" pitchFamily="18" charset="0"/>
                </a:rPr>
                <a:t>Akhir</a:t>
              </a:r>
              <a:endParaRPr lang="en-US" sz="1600"/>
            </a:p>
          </p:txBody>
        </p:sp>
        <p:sp>
          <p:nvSpPr>
            <p:cNvPr id="17" name="Rectangle 133"/>
            <p:cNvSpPr>
              <a:spLocks noChangeArrowheads="1"/>
            </p:cNvSpPr>
            <p:nvPr/>
          </p:nvSpPr>
          <p:spPr bwMode="auto">
            <a:xfrm>
              <a:off x="6620701" y="4581128"/>
              <a:ext cx="1488744" cy="735401"/>
            </a:xfrm>
            <a:prstGeom prst="rect">
              <a:avLst/>
            </a:prstGeom>
            <a:solidFill>
              <a:schemeClr val="accent6">
                <a:lumMod val="20000"/>
                <a:lumOff val="80000"/>
              </a:schemeClr>
            </a:solidFill>
            <a:ln w="9525">
              <a:solidFill>
                <a:schemeClr val="tx1"/>
              </a:solidFill>
              <a:prstDash val="solid"/>
              <a:miter lim="800000"/>
              <a:headEnd/>
              <a:tailEnd/>
            </a:ln>
          </p:spPr>
          <p:txBody>
            <a:bodyPr/>
            <a:lstStyle/>
            <a:p>
              <a:endParaRPr lang="en-US"/>
            </a:p>
          </p:txBody>
        </p:sp>
        <p:sp>
          <p:nvSpPr>
            <p:cNvPr id="24" name="Oval 131"/>
            <p:cNvSpPr>
              <a:spLocks noChangeArrowheads="1"/>
            </p:cNvSpPr>
            <p:nvPr/>
          </p:nvSpPr>
          <p:spPr bwMode="auto">
            <a:xfrm>
              <a:off x="1524492" y="4619214"/>
              <a:ext cx="689350" cy="642492"/>
            </a:xfrm>
            <a:prstGeom prst="ellipse">
              <a:avLst/>
            </a:prstGeom>
            <a:solidFill>
              <a:schemeClr val="accent2">
                <a:lumMod val="40000"/>
                <a:lumOff val="60000"/>
              </a:schemeClr>
            </a:solidFill>
            <a:ln w="9525">
              <a:solidFill>
                <a:schemeClr val="tx1"/>
              </a:solidFill>
              <a:round/>
              <a:headEnd/>
              <a:tailEnd/>
            </a:ln>
          </p:spPr>
          <p:txBody>
            <a:bodyPr/>
            <a:lstStyle/>
            <a:p>
              <a:endParaRPr lang="en-US"/>
            </a:p>
          </p:txBody>
        </p:sp>
        <p:sp>
          <p:nvSpPr>
            <p:cNvPr id="25" name="Text Box 136"/>
            <p:cNvSpPr txBox="1">
              <a:spLocks noChangeArrowheads="1"/>
            </p:cNvSpPr>
            <p:nvPr/>
          </p:nvSpPr>
          <p:spPr bwMode="auto">
            <a:xfrm>
              <a:off x="1534099" y="4839350"/>
              <a:ext cx="643531" cy="172946"/>
            </a:xfrm>
            <a:prstGeom prst="rect">
              <a:avLst/>
            </a:prstGeom>
            <a:noFill/>
            <a:ln w="9525">
              <a:noFill/>
              <a:miter lim="800000"/>
              <a:headEnd/>
              <a:tailEnd/>
            </a:ln>
          </p:spPr>
          <p:txBody>
            <a:bodyPr lIns="0" tIns="0" rIns="0" bIns="0"/>
            <a:lstStyle/>
            <a:p>
              <a:pPr algn="ctr"/>
              <a:r>
                <a:rPr lang="en-US" sz="1400">
                  <a:cs typeface="Times New Roman" pitchFamily="18" charset="0"/>
                </a:rPr>
                <a:t>INFO</a:t>
              </a:r>
              <a:endParaRPr lang="en-US" sz="1400"/>
            </a:p>
          </p:txBody>
        </p:sp>
        <p:sp>
          <p:nvSpPr>
            <p:cNvPr id="26" name="Oval 131"/>
            <p:cNvSpPr>
              <a:spLocks noChangeArrowheads="1"/>
            </p:cNvSpPr>
            <p:nvPr/>
          </p:nvSpPr>
          <p:spPr bwMode="auto">
            <a:xfrm>
              <a:off x="3342382" y="4633854"/>
              <a:ext cx="689350" cy="642492"/>
            </a:xfrm>
            <a:prstGeom prst="ellipse">
              <a:avLst/>
            </a:prstGeom>
            <a:solidFill>
              <a:schemeClr val="accent2">
                <a:lumMod val="40000"/>
                <a:lumOff val="60000"/>
              </a:schemeClr>
            </a:solidFill>
            <a:ln w="9525">
              <a:solidFill>
                <a:schemeClr val="tx1"/>
              </a:solidFill>
              <a:round/>
              <a:headEnd/>
              <a:tailEnd/>
            </a:ln>
          </p:spPr>
          <p:txBody>
            <a:bodyPr/>
            <a:lstStyle/>
            <a:p>
              <a:endParaRPr lang="en-US"/>
            </a:p>
          </p:txBody>
        </p:sp>
        <p:sp>
          <p:nvSpPr>
            <p:cNvPr id="27" name="Text Box 136"/>
            <p:cNvSpPr txBox="1">
              <a:spLocks noChangeArrowheads="1"/>
            </p:cNvSpPr>
            <p:nvPr/>
          </p:nvSpPr>
          <p:spPr bwMode="auto">
            <a:xfrm>
              <a:off x="3365515" y="4853989"/>
              <a:ext cx="643531" cy="172946"/>
            </a:xfrm>
            <a:prstGeom prst="rect">
              <a:avLst/>
            </a:prstGeom>
            <a:noFill/>
            <a:ln w="9525">
              <a:noFill/>
              <a:miter lim="800000"/>
              <a:headEnd/>
              <a:tailEnd/>
            </a:ln>
          </p:spPr>
          <p:txBody>
            <a:bodyPr lIns="0" tIns="0" rIns="0" bIns="0"/>
            <a:lstStyle/>
            <a:p>
              <a:pPr algn="ctr"/>
              <a:r>
                <a:rPr lang="en-US" sz="1400">
                  <a:cs typeface="Times New Roman" pitchFamily="18" charset="0"/>
                </a:rPr>
                <a:t>INFO</a:t>
              </a:r>
              <a:endParaRPr lang="en-US" sz="1400"/>
            </a:p>
          </p:txBody>
        </p:sp>
        <p:sp>
          <p:nvSpPr>
            <p:cNvPr id="28" name="Oval 131"/>
            <p:cNvSpPr>
              <a:spLocks noChangeArrowheads="1"/>
            </p:cNvSpPr>
            <p:nvPr/>
          </p:nvSpPr>
          <p:spPr bwMode="auto">
            <a:xfrm>
              <a:off x="5184276" y="4626747"/>
              <a:ext cx="689350" cy="642492"/>
            </a:xfrm>
            <a:prstGeom prst="ellipse">
              <a:avLst/>
            </a:prstGeom>
            <a:solidFill>
              <a:schemeClr val="accent2">
                <a:lumMod val="40000"/>
                <a:lumOff val="60000"/>
              </a:schemeClr>
            </a:solidFill>
            <a:ln w="9525">
              <a:solidFill>
                <a:schemeClr val="tx1"/>
              </a:solidFill>
              <a:round/>
              <a:headEnd/>
              <a:tailEnd/>
            </a:ln>
          </p:spPr>
          <p:txBody>
            <a:bodyPr/>
            <a:lstStyle/>
            <a:p>
              <a:endParaRPr lang="en-US"/>
            </a:p>
          </p:txBody>
        </p:sp>
        <p:sp>
          <p:nvSpPr>
            <p:cNvPr id="29" name="Text Box 136"/>
            <p:cNvSpPr txBox="1">
              <a:spLocks noChangeArrowheads="1"/>
            </p:cNvSpPr>
            <p:nvPr/>
          </p:nvSpPr>
          <p:spPr bwMode="auto">
            <a:xfrm>
              <a:off x="5207409" y="4846882"/>
              <a:ext cx="643531" cy="172946"/>
            </a:xfrm>
            <a:prstGeom prst="rect">
              <a:avLst/>
            </a:prstGeom>
            <a:noFill/>
            <a:ln w="9525">
              <a:noFill/>
              <a:miter lim="800000"/>
              <a:headEnd/>
              <a:tailEnd/>
            </a:ln>
          </p:spPr>
          <p:txBody>
            <a:bodyPr lIns="0" tIns="0" rIns="0" bIns="0"/>
            <a:lstStyle/>
            <a:p>
              <a:pPr algn="ctr"/>
              <a:r>
                <a:rPr lang="en-US" sz="1400">
                  <a:cs typeface="Times New Roman" pitchFamily="18" charset="0"/>
                </a:rPr>
                <a:t>INFO</a:t>
              </a:r>
              <a:endParaRPr lang="en-US" sz="1400"/>
            </a:p>
          </p:txBody>
        </p:sp>
        <p:sp>
          <p:nvSpPr>
            <p:cNvPr id="30" name="Oval 131"/>
            <p:cNvSpPr>
              <a:spLocks noChangeArrowheads="1"/>
            </p:cNvSpPr>
            <p:nvPr/>
          </p:nvSpPr>
          <p:spPr bwMode="auto">
            <a:xfrm>
              <a:off x="7009951" y="4626747"/>
              <a:ext cx="689350" cy="642492"/>
            </a:xfrm>
            <a:prstGeom prst="ellipse">
              <a:avLst/>
            </a:prstGeom>
            <a:solidFill>
              <a:schemeClr val="accent2">
                <a:lumMod val="40000"/>
                <a:lumOff val="60000"/>
              </a:schemeClr>
            </a:solidFill>
            <a:ln w="9525">
              <a:solidFill>
                <a:schemeClr val="tx1"/>
              </a:solidFill>
              <a:round/>
              <a:headEnd/>
              <a:tailEnd/>
            </a:ln>
          </p:spPr>
          <p:txBody>
            <a:bodyPr/>
            <a:lstStyle/>
            <a:p>
              <a:endParaRPr lang="en-US"/>
            </a:p>
          </p:txBody>
        </p:sp>
        <p:sp>
          <p:nvSpPr>
            <p:cNvPr id="31" name="Text Box 136"/>
            <p:cNvSpPr txBox="1">
              <a:spLocks noChangeArrowheads="1"/>
            </p:cNvSpPr>
            <p:nvPr/>
          </p:nvSpPr>
          <p:spPr bwMode="auto">
            <a:xfrm>
              <a:off x="7033084" y="4846882"/>
              <a:ext cx="643531" cy="172946"/>
            </a:xfrm>
            <a:prstGeom prst="rect">
              <a:avLst/>
            </a:prstGeom>
            <a:noFill/>
            <a:ln w="9525">
              <a:noFill/>
              <a:miter lim="800000"/>
              <a:headEnd/>
              <a:tailEnd/>
            </a:ln>
          </p:spPr>
          <p:txBody>
            <a:bodyPr lIns="0" tIns="0" rIns="0" bIns="0"/>
            <a:lstStyle/>
            <a:p>
              <a:pPr algn="ctr"/>
              <a:r>
                <a:rPr lang="en-US" sz="1400">
                  <a:cs typeface="Times New Roman" pitchFamily="18" charset="0"/>
                </a:rPr>
                <a:t>INFO</a:t>
              </a:r>
              <a:endParaRPr lang="en-US" sz="1400"/>
            </a:p>
          </p:txBody>
        </p:sp>
        <p:sp>
          <p:nvSpPr>
            <p:cNvPr id="38" name="Rectangle 132"/>
            <p:cNvSpPr>
              <a:spLocks noChangeArrowheads="1"/>
            </p:cNvSpPr>
            <p:nvPr/>
          </p:nvSpPr>
          <p:spPr bwMode="auto">
            <a:xfrm>
              <a:off x="2317686" y="4581128"/>
              <a:ext cx="301460" cy="736904"/>
            </a:xfrm>
            <a:prstGeom prst="rect">
              <a:avLst/>
            </a:prstGeom>
            <a:solidFill>
              <a:schemeClr val="accent5">
                <a:lumMod val="75000"/>
              </a:schemeClr>
            </a:solidFill>
            <a:ln w="9525">
              <a:solidFill>
                <a:schemeClr val="tx1"/>
              </a:solidFill>
              <a:miter lim="800000"/>
              <a:headEnd/>
              <a:tailEnd/>
            </a:ln>
          </p:spPr>
          <p:txBody>
            <a:bodyPr/>
            <a:lstStyle/>
            <a:p>
              <a:endParaRPr lang="en-US"/>
            </a:p>
          </p:txBody>
        </p:sp>
        <p:cxnSp>
          <p:nvCxnSpPr>
            <p:cNvPr id="21" name="Straight Arrow Connector 20"/>
            <p:cNvCxnSpPr/>
            <p:nvPr/>
          </p:nvCxnSpPr>
          <p:spPr bwMode="auto">
            <a:xfrm>
              <a:off x="2474715" y="4824311"/>
              <a:ext cx="46440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0" name="Rectangle 132"/>
            <p:cNvSpPr>
              <a:spLocks noChangeArrowheads="1"/>
            </p:cNvSpPr>
            <p:nvPr/>
          </p:nvSpPr>
          <p:spPr bwMode="auto">
            <a:xfrm>
              <a:off x="1133722" y="4581128"/>
              <a:ext cx="301460" cy="736904"/>
            </a:xfrm>
            <a:prstGeom prst="rect">
              <a:avLst/>
            </a:prstGeom>
            <a:solidFill>
              <a:schemeClr val="accent5">
                <a:lumMod val="75000"/>
              </a:schemeClr>
            </a:solidFill>
            <a:ln w="9525">
              <a:solidFill>
                <a:schemeClr val="tx1"/>
              </a:solidFill>
              <a:miter lim="800000"/>
              <a:headEnd/>
              <a:tailEnd/>
            </a:ln>
          </p:spPr>
          <p:txBody>
            <a:bodyPr/>
            <a:lstStyle/>
            <a:p>
              <a:endParaRPr lang="en-US"/>
            </a:p>
          </p:txBody>
        </p:sp>
        <p:sp>
          <p:nvSpPr>
            <p:cNvPr id="41" name="Rectangle 132"/>
            <p:cNvSpPr>
              <a:spLocks noChangeArrowheads="1"/>
            </p:cNvSpPr>
            <p:nvPr/>
          </p:nvSpPr>
          <p:spPr bwMode="auto">
            <a:xfrm>
              <a:off x="4135577" y="4581128"/>
              <a:ext cx="301460" cy="736904"/>
            </a:xfrm>
            <a:prstGeom prst="rect">
              <a:avLst/>
            </a:prstGeom>
            <a:solidFill>
              <a:schemeClr val="accent5">
                <a:lumMod val="75000"/>
              </a:schemeClr>
            </a:solidFill>
            <a:ln w="9525">
              <a:solidFill>
                <a:schemeClr val="tx1"/>
              </a:solidFill>
              <a:miter lim="800000"/>
              <a:headEnd/>
              <a:tailEnd/>
            </a:ln>
          </p:spPr>
          <p:txBody>
            <a:bodyPr/>
            <a:lstStyle/>
            <a:p>
              <a:endParaRPr lang="en-US"/>
            </a:p>
          </p:txBody>
        </p:sp>
        <p:sp>
          <p:nvSpPr>
            <p:cNvPr id="42" name="Rectangle 132"/>
            <p:cNvSpPr>
              <a:spLocks noChangeArrowheads="1"/>
            </p:cNvSpPr>
            <p:nvPr/>
          </p:nvSpPr>
          <p:spPr bwMode="auto">
            <a:xfrm>
              <a:off x="2951613" y="4581128"/>
              <a:ext cx="301460" cy="736904"/>
            </a:xfrm>
            <a:prstGeom prst="rect">
              <a:avLst/>
            </a:prstGeom>
            <a:solidFill>
              <a:schemeClr val="accent5">
                <a:lumMod val="75000"/>
              </a:schemeClr>
            </a:solidFill>
            <a:ln w="9525">
              <a:solidFill>
                <a:schemeClr val="tx1"/>
              </a:solidFill>
              <a:miter lim="800000"/>
              <a:headEnd/>
              <a:tailEnd/>
            </a:ln>
          </p:spPr>
          <p:txBody>
            <a:bodyPr/>
            <a:lstStyle/>
            <a:p>
              <a:endParaRPr lang="en-US"/>
            </a:p>
          </p:txBody>
        </p:sp>
        <p:sp>
          <p:nvSpPr>
            <p:cNvPr id="43" name="Rectangle 132"/>
            <p:cNvSpPr>
              <a:spLocks noChangeArrowheads="1"/>
            </p:cNvSpPr>
            <p:nvPr/>
          </p:nvSpPr>
          <p:spPr bwMode="auto">
            <a:xfrm>
              <a:off x="5962936" y="4581128"/>
              <a:ext cx="301460" cy="736904"/>
            </a:xfrm>
            <a:prstGeom prst="rect">
              <a:avLst/>
            </a:prstGeom>
            <a:solidFill>
              <a:schemeClr val="accent5">
                <a:lumMod val="75000"/>
              </a:schemeClr>
            </a:solidFill>
            <a:ln w="9525">
              <a:solidFill>
                <a:schemeClr val="tx1"/>
              </a:solidFill>
              <a:miter lim="800000"/>
              <a:headEnd/>
              <a:tailEnd/>
            </a:ln>
          </p:spPr>
          <p:txBody>
            <a:bodyPr/>
            <a:lstStyle/>
            <a:p>
              <a:endParaRPr lang="en-US"/>
            </a:p>
          </p:txBody>
        </p:sp>
        <p:sp>
          <p:nvSpPr>
            <p:cNvPr id="44" name="Rectangle 132"/>
            <p:cNvSpPr>
              <a:spLocks noChangeArrowheads="1"/>
            </p:cNvSpPr>
            <p:nvPr/>
          </p:nvSpPr>
          <p:spPr bwMode="auto">
            <a:xfrm>
              <a:off x="4778972" y="4581128"/>
              <a:ext cx="301460" cy="736904"/>
            </a:xfrm>
            <a:prstGeom prst="rect">
              <a:avLst/>
            </a:prstGeom>
            <a:solidFill>
              <a:schemeClr val="accent5">
                <a:lumMod val="75000"/>
              </a:schemeClr>
            </a:solidFill>
            <a:ln w="9525">
              <a:solidFill>
                <a:schemeClr val="tx1"/>
              </a:solidFill>
              <a:miter lim="800000"/>
              <a:headEnd/>
              <a:tailEnd/>
            </a:ln>
          </p:spPr>
          <p:txBody>
            <a:bodyPr/>
            <a:lstStyle/>
            <a:p>
              <a:endParaRPr lang="en-US"/>
            </a:p>
          </p:txBody>
        </p:sp>
        <p:sp>
          <p:nvSpPr>
            <p:cNvPr id="45" name="Rectangle 132"/>
            <p:cNvSpPr>
              <a:spLocks noChangeArrowheads="1"/>
            </p:cNvSpPr>
            <p:nvPr/>
          </p:nvSpPr>
          <p:spPr bwMode="auto">
            <a:xfrm>
              <a:off x="7803561" y="4581128"/>
              <a:ext cx="301460" cy="736904"/>
            </a:xfrm>
            <a:prstGeom prst="rect">
              <a:avLst/>
            </a:prstGeom>
            <a:solidFill>
              <a:schemeClr val="accent5">
                <a:lumMod val="75000"/>
              </a:schemeClr>
            </a:solidFill>
            <a:ln w="9525">
              <a:solidFill>
                <a:schemeClr val="tx1"/>
              </a:solidFill>
              <a:miter lim="800000"/>
              <a:headEnd/>
              <a:tailEnd/>
            </a:ln>
          </p:spPr>
          <p:txBody>
            <a:bodyPr/>
            <a:lstStyle/>
            <a:p>
              <a:endParaRPr lang="en-US"/>
            </a:p>
          </p:txBody>
        </p:sp>
        <p:sp>
          <p:nvSpPr>
            <p:cNvPr id="46" name="Rectangle 132"/>
            <p:cNvSpPr>
              <a:spLocks noChangeArrowheads="1"/>
            </p:cNvSpPr>
            <p:nvPr/>
          </p:nvSpPr>
          <p:spPr bwMode="auto">
            <a:xfrm>
              <a:off x="6610544" y="4581128"/>
              <a:ext cx="301460" cy="736904"/>
            </a:xfrm>
            <a:prstGeom prst="rect">
              <a:avLst/>
            </a:prstGeom>
            <a:solidFill>
              <a:schemeClr val="accent5">
                <a:lumMod val="75000"/>
              </a:schemeClr>
            </a:solidFill>
            <a:ln w="9525">
              <a:solidFill>
                <a:schemeClr val="tx1"/>
              </a:solidFill>
              <a:miter lim="800000"/>
              <a:headEnd/>
              <a:tailEnd/>
            </a:ln>
          </p:spPr>
          <p:txBody>
            <a:bodyPr/>
            <a:lstStyle/>
            <a:p>
              <a:endParaRPr lang="en-US"/>
            </a:p>
          </p:txBody>
        </p:sp>
        <p:cxnSp>
          <p:nvCxnSpPr>
            <p:cNvPr id="49" name="Straight Arrow Connector 48"/>
            <p:cNvCxnSpPr/>
            <p:nvPr/>
          </p:nvCxnSpPr>
          <p:spPr bwMode="auto">
            <a:xfrm flipH="1">
              <a:off x="2645890" y="5085184"/>
              <a:ext cx="432048"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32" name="Straight Connector 31"/>
            <p:cNvCxnSpPr/>
            <p:nvPr/>
          </p:nvCxnSpPr>
          <p:spPr bwMode="auto">
            <a:xfrm flipH="1">
              <a:off x="7816995" y="4599159"/>
              <a:ext cx="276803" cy="72015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8" name="Straight Arrow Connector 67"/>
            <p:cNvCxnSpPr/>
            <p:nvPr/>
          </p:nvCxnSpPr>
          <p:spPr bwMode="auto">
            <a:xfrm>
              <a:off x="4292605" y="4824311"/>
              <a:ext cx="46440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69" name="Straight Arrow Connector 68"/>
            <p:cNvCxnSpPr/>
            <p:nvPr/>
          </p:nvCxnSpPr>
          <p:spPr bwMode="auto">
            <a:xfrm flipH="1">
              <a:off x="4463780" y="5085184"/>
              <a:ext cx="432048"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70" name="Straight Arrow Connector 69"/>
            <p:cNvCxnSpPr/>
            <p:nvPr/>
          </p:nvCxnSpPr>
          <p:spPr bwMode="auto">
            <a:xfrm>
              <a:off x="6129017" y="4824311"/>
              <a:ext cx="46440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71" name="Straight Arrow Connector 70"/>
            <p:cNvCxnSpPr/>
            <p:nvPr/>
          </p:nvCxnSpPr>
          <p:spPr bwMode="auto">
            <a:xfrm flipH="1">
              <a:off x="6300192" y="5085184"/>
              <a:ext cx="432048"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72" name="Straight Connector 71"/>
            <p:cNvCxnSpPr/>
            <p:nvPr/>
          </p:nvCxnSpPr>
          <p:spPr bwMode="auto">
            <a:xfrm flipH="1">
              <a:off x="1140737" y="4590181"/>
              <a:ext cx="291275" cy="724204"/>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
                                        </p:tgtEl>
                                        <p:attrNameLst>
                                          <p:attrName>style.visibility</p:attrName>
                                        </p:attrNameLst>
                                      </p:cBhvr>
                                      <p:to>
                                        <p:strVal val="visible"/>
                                      </p:to>
                                    </p:set>
                                    <p:anim calcmode="lin" valueType="num">
                                      <p:cBhvr additive="base">
                                        <p:cTn id="13" dur="500" fill="hold"/>
                                        <p:tgtEl>
                                          <p:spTgt spid="77"/>
                                        </p:tgtEl>
                                        <p:attrNameLst>
                                          <p:attrName>ppt_x</p:attrName>
                                        </p:attrNameLst>
                                      </p:cBhvr>
                                      <p:tavLst>
                                        <p:tav tm="0">
                                          <p:val>
                                            <p:strVal val="#ppt_x"/>
                                          </p:val>
                                        </p:tav>
                                        <p:tav tm="100000">
                                          <p:val>
                                            <p:strVal val="#ppt_x"/>
                                          </p:val>
                                        </p:tav>
                                      </p:tavLst>
                                    </p:anim>
                                    <p:anim calcmode="lin" valueType="num">
                                      <p:cBhvr additive="base">
                                        <p:cTn id="1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763269" y="1196752"/>
            <a:ext cx="7643866" cy="646331"/>
          </a:xfrm>
          <a:prstGeom prst="rect">
            <a:avLst/>
          </a:prstGeom>
        </p:spPr>
        <p:txBody>
          <a:bodyPr wrap="square">
            <a:spAutoFit/>
          </a:bodyPr>
          <a:lstStyle/>
          <a:p>
            <a:pPr marL="288925" indent="-288925" algn="just">
              <a:buSzPct val="85000"/>
              <a:buFont typeface="Wingdings" pitchFamily="2" charset="2"/>
              <a:buChar char="v"/>
            </a:pPr>
            <a:r>
              <a:rPr lang="en-US" smtClean="0"/>
              <a:t>Setiap elemen list (node) terdiri dari tiga komponen yaitu info, kiri dan kanan.</a:t>
            </a:r>
            <a:endParaRPr lang="en-US"/>
          </a:p>
        </p:txBody>
      </p:sp>
      <p:sp>
        <p:nvSpPr>
          <p:cNvPr id="10" name="Text Box 137"/>
          <p:cNvSpPr txBox="1">
            <a:spLocks noChangeArrowheads="1"/>
          </p:cNvSpPr>
          <p:nvPr/>
        </p:nvSpPr>
        <p:spPr bwMode="auto">
          <a:xfrm>
            <a:off x="3780606" y="2229333"/>
            <a:ext cx="4895850" cy="504825"/>
          </a:xfrm>
          <a:prstGeom prst="rect">
            <a:avLst/>
          </a:prstGeom>
          <a:noFill/>
          <a:ln w="9525">
            <a:noFill/>
            <a:miter lim="800000"/>
            <a:headEnd/>
            <a:tailEnd/>
          </a:ln>
        </p:spPr>
        <p:txBody>
          <a:bodyPr lIns="0" tIns="0" rIns="0" bIns="0"/>
          <a:lstStyle/>
          <a:p>
            <a:r>
              <a:rPr lang="en-US">
                <a:cs typeface="Times New Roman" pitchFamily="18" charset="0"/>
              </a:rPr>
              <a:t>INFO  </a:t>
            </a:r>
            <a:r>
              <a:rPr lang="en-US" smtClean="0">
                <a:cs typeface="Times New Roman" pitchFamily="18" charset="0"/>
              </a:rPr>
              <a:t> :  </a:t>
            </a:r>
            <a:r>
              <a:rPr lang="en-US">
                <a:cs typeface="Times New Roman" pitchFamily="18" charset="0"/>
              </a:rPr>
              <a:t>Berfungsi untuk menyimpan data yang </a:t>
            </a:r>
          </a:p>
          <a:p>
            <a:r>
              <a:rPr lang="en-US">
                <a:cs typeface="Times New Roman" pitchFamily="18" charset="0"/>
              </a:rPr>
              <a:t>               harus disimpan.</a:t>
            </a:r>
            <a:endParaRPr lang="en-US"/>
          </a:p>
        </p:txBody>
      </p:sp>
      <p:sp>
        <p:nvSpPr>
          <p:cNvPr id="11" name="Text Box 138"/>
          <p:cNvSpPr txBox="1">
            <a:spLocks noChangeArrowheads="1"/>
          </p:cNvSpPr>
          <p:nvPr/>
        </p:nvSpPr>
        <p:spPr bwMode="auto">
          <a:xfrm>
            <a:off x="3762500" y="2836063"/>
            <a:ext cx="4895850" cy="504825"/>
          </a:xfrm>
          <a:prstGeom prst="rect">
            <a:avLst/>
          </a:prstGeom>
          <a:noFill/>
          <a:ln w="9525">
            <a:noFill/>
            <a:miter lim="800000"/>
            <a:headEnd/>
            <a:tailEnd/>
          </a:ln>
        </p:spPr>
        <p:txBody>
          <a:bodyPr lIns="0" tIns="0" rIns="0" bIns="0"/>
          <a:lstStyle/>
          <a:p>
            <a:r>
              <a:rPr lang="en-US" smtClean="0">
                <a:cs typeface="Times New Roman" pitchFamily="18" charset="0"/>
              </a:rPr>
              <a:t>KIRI     :  Berfungsi </a:t>
            </a:r>
            <a:r>
              <a:rPr lang="en-US">
                <a:cs typeface="Times New Roman" pitchFamily="18" charset="0"/>
              </a:rPr>
              <a:t>untuk menyimpan alamat</a:t>
            </a:r>
          </a:p>
          <a:p>
            <a:r>
              <a:rPr lang="en-US">
                <a:cs typeface="Times New Roman" pitchFamily="18" charset="0"/>
              </a:rPr>
              <a:t> 	elemen </a:t>
            </a:r>
            <a:r>
              <a:rPr lang="en-US" smtClean="0">
                <a:cs typeface="Times New Roman" pitchFamily="18" charset="0"/>
              </a:rPr>
              <a:t>sebelumnya.</a:t>
            </a:r>
            <a:endParaRPr lang="en-US"/>
          </a:p>
        </p:txBody>
      </p:sp>
      <p:grpSp>
        <p:nvGrpSpPr>
          <p:cNvPr id="21" name="Group 20"/>
          <p:cNvGrpSpPr/>
          <p:nvPr/>
        </p:nvGrpSpPr>
        <p:grpSpPr>
          <a:xfrm>
            <a:off x="1115616" y="1945374"/>
            <a:ext cx="2058722" cy="1483626"/>
            <a:chOff x="1115616" y="1945374"/>
            <a:chExt cx="2058722" cy="1483626"/>
          </a:xfrm>
        </p:grpSpPr>
        <p:sp>
          <p:nvSpPr>
            <p:cNvPr id="4" name="Rectangle 134"/>
            <p:cNvSpPr>
              <a:spLocks noChangeArrowheads="1"/>
            </p:cNvSpPr>
            <p:nvPr/>
          </p:nvSpPr>
          <p:spPr bwMode="auto">
            <a:xfrm>
              <a:off x="1738178" y="1945374"/>
              <a:ext cx="673582" cy="338554"/>
            </a:xfrm>
            <a:prstGeom prst="rect">
              <a:avLst/>
            </a:prstGeom>
            <a:noFill/>
            <a:ln w="12700">
              <a:noFill/>
              <a:miter lim="800000"/>
              <a:headEnd type="none" w="sm" len="sm"/>
              <a:tailEnd type="none" w="sm" len="sm"/>
            </a:ln>
            <a:effectLst/>
          </p:spPr>
          <p:txBody>
            <a:bodyPr wrap="none" anchor="ctr">
              <a:spAutoFit/>
            </a:bodyPr>
            <a:lstStyle/>
            <a:p>
              <a:r>
                <a:rPr lang="en-US" sz="1600" smtClean="0">
                  <a:cs typeface="Times New Roman" pitchFamily="18" charset="0"/>
                </a:rPr>
                <a:t>Node</a:t>
              </a:r>
              <a:endParaRPr lang="en-US" sz="1600"/>
            </a:p>
          </p:txBody>
        </p:sp>
        <p:sp>
          <p:nvSpPr>
            <p:cNvPr id="5" name="Rectangle 133"/>
            <p:cNvSpPr>
              <a:spLocks noChangeArrowheads="1"/>
            </p:cNvSpPr>
            <p:nvPr/>
          </p:nvSpPr>
          <p:spPr bwMode="auto">
            <a:xfrm>
              <a:off x="1259632" y="2355722"/>
              <a:ext cx="1737035" cy="776288"/>
            </a:xfrm>
            <a:prstGeom prst="rect">
              <a:avLst/>
            </a:prstGeom>
            <a:solidFill>
              <a:schemeClr val="accent6">
                <a:lumMod val="20000"/>
                <a:lumOff val="80000"/>
              </a:schemeClr>
            </a:solidFill>
            <a:ln w="9525">
              <a:solidFill>
                <a:schemeClr val="tx1"/>
              </a:solidFill>
              <a:miter lim="800000"/>
              <a:headEnd/>
              <a:tailEnd/>
            </a:ln>
          </p:spPr>
          <p:txBody>
            <a:bodyPr/>
            <a:lstStyle/>
            <a:p>
              <a:endParaRPr lang="en-US"/>
            </a:p>
          </p:txBody>
        </p:sp>
        <p:sp>
          <p:nvSpPr>
            <p:cNvPr id="7" name="Oval 131"/>
            <p:cNvSpPr>
              <a:spLocks noChangeArrowheads="1"/>
            </p:cNvSpPr>
            <p:nvPr/>
          </p:nvSpPr>
          <p:spPr bwMode="auto">
            <a:xfrm>
              <a:off x="1772947" y="2410169"/>
              <a:ext cx="710821" cy="678214"/>
            </a:xfrm>
            <a:prstGeom prst="ellipse">
              <a:avLst/>
            </a:prstGeom>
            <a:solidFill>
              <a:schemeClr val="accent2">
                <a:lumMod val="40000"/>
                <a:lumOff val="60000"/>
              </a:schemeClr>
            </a:solidFill>
            <a:ln w="9525">
              <a:solidFill>
                <a:schemeClr val="tx1"/>
              </a:solidFill>
              <a:round/>
              <a:headEnd/>
              <a:tailEnd/>
            </a:ln>
          </p:spPr>
          <p:txBody>
            <a:bodyPr/>
            <a:lstStyle/>
            <a:p>
              <a:endParaRPr lang="en-US"/>
            </a:p>
          </p:txBody>
        </p:sp>
        <p:sp>
          <p:nvSpPr>
            <p:cNvPr id="8" name="Text Box 129"/>
            <p:cNvSpPr txBox="1">
              <a:spLocks noChangeArrowheads="1"/>
            </p:cNvSpPr>
            <p:nvPr/>
          </p:nvSpPr>
          <p:spPr bwMode="auto">
            <a:xfrm>
              <a:off x="2510763" y="3246438"/>
              <a:ext cx="663575" cy="182562"/>
            </a:xfrm>
            <a:prstGeom prst="rect">
              <a:avLst/>
            </a:prstGeom>
            <a:noFill/>
            <a:ln w="9525">
              <a:noFill/>
              <a:miter lim="800000"/>
              <a:headEnd/>
              <a:tailEnd/>
            </a:ln>
          </p:spPr>
          <p:txBody>
            <a:bodyPr lIns="0" tIns="0" rIns="0" bIns="0"/>
            <a:lstStyle/>
            <a:p>
              <a:pPr algn="ctr"/>
              <a:r>
                <a:rPr lang="en-US" sz="1200" smtClean="0">
                  <a:cs typeface="Times New Roman" pitchFamily="18" charset="0"/>
                </a:rPr>
                <a:t>KANAN</a:t>
              </a:r>
              <a:endParaRPr lang="en-US" sz="1200"/>
            </a:p>
          </p:txBody>
        </p:sp>
        <p:sp>
          <p:nvSpPr>
            <p:cNvPr id="9" name="Text Box 136"/>
            <p:cNvSpPr txBox="1">
              <a:spLocks noChangeArrowheads="1"/>
            </p:cNvSpPr>
            <p:nvPr/>
          </p:nvSpPr>
          <p:spPr bwMode="auto">
            <a:xfrm>
              <a:off x="1700666" y="3237384"/>
              <a:ext cx="882269" cy="191615"/>
            </a:xfrm>
            <a:prstGeom prst="rect">
              <a:avLst/>
            </a:prstGeom>
            <a:noFill/>
            <a:ln w="9525">
              <a:noFill/>
              <a:miter lim="800000"/>
              <a:headEnd/>
              <a:tailEnd/>
            </a:ln>
          </p:spPr>
          <p:txBody>
            <a:bodyPr lIns="0" tIns="0" rIns="0" bIns="0"/>
            <a:lstStyle/>
            <a:p>
              <a:pPr algn="ctr"/>
              <a:r>
                <a:rPr lang="en-US" sz="1200">
                  <a:cs typeface="Times New Roman" pitchFamily="18" charset="0"/>
                </a:rPr>
                <a:t>INFO</a:t>
              </a:r>
              <a:endParaRPr lang="en-US" sz="1200"/>
            </a:p>
          </p:txBody>
        </p:sp>
        <p:sp>
          <p:nvSpPr>
            <p:cNvPr id="12" name="Rectangle 132"/>
            <p:cNvSpPr>
              <a:spLocks noChangeArrowheads="1"/>
            </p:cNvSpPr>
            <p:nvPr/>
          </p:nvSpPr>
          <p:spPr bwMode="auto">
            <a:xfrm>
              <a:off x="1268685" y="2363377"/>
              <a:ext cx="368883" cy="760492"/>
            </a:xfrm>
            <a:prstGeom prst="rect">
              <a:avLst/>
            </a:prstGeom>
            <a:solidFill>
              <a:schemeClr val="accent5">
                <a:lumMod val="75000"/>
              </a:schemeClr>
            </a:solidFill>
            <a:ln w="9525">
              <a:noFill/>
              <a:miter lim="800000"/>
              <a:headEnd/>
              <a:tailEnd/>
            </a:ln>
          </p:spPr>
          <p:txBody>
            <a:bodyPr/>
            <a:lstStyle/>
            <a:p>
              <a:endParaRPr lang="en-US"/>
            </a:p>
          </p:txBody>
        </p:sp>
        <p:sp>
          <p:nvSpPr>
            <p:cNvPr id="15" name="Rectangle 132"/>
            <p:cNvSpPr>
              <a:spLocks noChangeArrowheads="1"/>
            </p:cNvSpPr>
            <p:nvPr/>
          </p:nvSpPr>
          <p:spPr bwMode="auto">
            <a:xfrm>
              <a:off x="2618941" y="2366570"/>
              <a:ext cx="368883" cy="760492"/>
            </a:xfrm>
            <a:prstGeom prst="rect">
              <a:avLst/>
            </a:prstGeom>
            <a:solidFill>
              <a:schemeClr val="accent5">
                <a:lumMod val="75000"/>
              </a:schemeClr>
            </a:solidFill>
            <a:ln w="9525">
              <a:noFill/>
              <a:miter lim="800000"/>
              <a:headEnd/>
              <a:tailEnd/>
            </a:ln>
          </p:spPr>
          <p:txBody>
            <a:bodyPr/>
            <a:lstStyle/>
            <a:p>
              <a:endParaRPr lang="en-US"/>
            </a:p>
          </p:txBody>
        </p:sp>
        <p:cxnSp>
          <p:nvCxnSpPr>
            <p:cNvPr id="17" name="Straight Connector 16"/>
            <p:cNvCxnSpPr/>
            <p:nvPr/>
          </p:nvCxnSpPr>
          <p:spPr bwMode="auto">
            <a:xfrm>
              <a:off x="1637362" y="2355722"/>
              <a:ext cx="0" cy="77628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2618731" y="2366570"/>
              <a:ext cx="0" cy="77628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0" name="Text Box 129"/>
            <p:cNvSpPr txBox="1">
              <a:spLocks noChangeArrowheads="1"/>
            </p:cNvSpPr>
            <p:nvPr/>
          </p:nvSpPr>
          <p:spPr bwMode="auto">
            <a:xfrm>
              <a:off x="1115616" y="3246438"/>
              <a:ext cx="663575" cy="182562"/>
            </a:xfrm>
            <a:prstGeom prst="rect">
              <a:avLst/>
            </a:prstGeom>
            <a:noFill/>
            <a:ln w="9525">
              <a:noFill/>
              <a:miter lim="800000"/>
              <a:headEnd/>
              <a:tailEnd/>
            </a:ln>
          </p:spPr>
          <p:txBody>
            <a:bodyPr lIns="0" tIns="0" rIns="0" bIns="0"/>
            <a:lstStyle/>
            <a:p>
              <a:pPr algn="ctr"/>
              <a:r>
                <a:rPr lang="en-US" sz="1200" smtClean="0">
                  <a:cs typeface="Times New Roman" pitchFamily="18" charset="0"/>
                </a:rPr>
                <a:t>KIRI</a:t>
              </a:r>
              <a:endParaRPr lang="en-US" sz="1200"/>
            </a:p>
          </p:txBody>
        </p:sp>
      </p:grpSp>
      <p:sp>
        <p:nvSpPr>
          <p:cNvPr id="22" name="Text Box 138"/>
          <p:cNvSpPr txBox="1">
            <a:spLocks noChangeArrowheads="1"/>
          </p:cNvSpPr>
          <p:nvPr/>
        </p:nvSpPr>
        <p:spPr bwMode="auto">
          <a:xfrm>
            <a:off x="3780606" y="3428231"/>
            <a:ext cx="4895850" cy="504825"/>
          </a:xfrm>
          <a:prstGeom prst="rect">
            <a:avLst/>
          </a:prstGeom>
          <a:noFill/>
          <a:ln w="9525">
            <a:noFill/>
            <a:miter lim="800000"/>
            <a:headEnd/>
            <a:tailEnd/>
          </a:ln>
        </p:spPr>
        <p:txBody>
          <a:bodyPr lIns="0" tIns="0" rIns="0" bIns="0"/>
          <a:lstStyle/>
          <a:p>
            <a:r>
              <a:rPr lang="en-US" smtClean="0">
                <a:cs typeface="Times New Roman" pitchFamily="18" charset="0"/>
              </a:rPr>
              <a:t>KANAN:  Berfungsi </a:t>
            </a:r>
            <a:r>
              <a:rPr lang="en-US">
                <a:cs typeface="Times New Roman" pitchFamily="18" charset="0"/>
              </a:rPr>
              <a:t>untuk menyimpan alamat</a:t>
            </a:r>
          </a:p>
          <a:p>
            <a:r>
              <a:rPr lang="en-US">
                <a:cs typeface="Times New Roman" pitchFamily="18" charset="0"/>
              </a:rPr>
              <a:t> 	</a:t>
            </a:r>
            <a:r>
              <a:rPr lang="en-US" smtClean="0">
                <a:cs typeface="Times New Roman" pitchFamily="18" charset="0"/>
              </a:rPr>
              <a:t> elemen berikutnya.</a:t>
            </a:r>
            <a:endParaRPr lang="en-US"/>
          </a:p>
        </p:txBody>
      </p:sp>
      <p:sp>
        <p:nvSpPr>
          <p:cNvPr id="23" name="Rectangle 22"/>
          <p:cNvSpPr/>
          <p:nvPr/>
        </p:nvSpPr>
        <p:spPr>
          <a:xfrm>
            <a:off x="2555776" y="4725144"/>
            <a:ext cx="4903049" cy="1569660"/>
          </a:xfrm>
          <a:prstGeom prst="rect">
            <a:avLst/>
          </a:prstGeom>
          <a:solidFill>
            <a:srgbClr val="ABD9DD"/>
          </a:solidFill>
          <a:ln>
            <a:solidFill>
              <a:schemeClr val="tx1"/>
            </a:solidFill>
          </a:ln>
        </p:spPr>
        <p:txBody>
          <a:bodyPr wrap="square">
            <a:spAutoFit/>
          </a:bodyPr>
          <a:lstStyle/>
          <a:p>
            <a:r>
              <a:rPr lang="en-US" sz="1600" b="1" smtClean="0">
                <a:latin typeface="Courier New" pitchFamily="49" charset="0"/>
                <a:cs typeface="Courier New" pitchFamily="49" charset="0"/>
              </a:rPr>
              <a:t>Typedef int</a:t>
            </a:r>
            <a:r>
              <a:rPr lang="en-US" sz="1600" smtClean="0">
                <a:latin typeface="Courier New" pitchFamily="49" charset="0"/>
                <a:cs typeface="Courier New" pitchFamily="49" charset="0"/>
              </a:rPr>
              <a:t> tipeinfo;</a:t>
            </a:r>
          </a:p>
          <a:p>
            <a:r>
              <a:rPr lang="en-US" sz="1600" b="1" smtClean="0">
                <a:latin typeface="Courier New" pitchFamily="49" charset="0"/>
                <a:cs typeface="Courier New" pitchFamily="49" charset="0"/>
              </a:rPr>
              <a:t>typedef struct</a:t>
            </a:r>
            <a:r>
              <a:rPr lang="en-US" sz="1600" smtClean="0">
                <a:latin typeface="Courier New" pitchFamily="49" charset="0"/>
                <a:cs typeface="Courier New" pitchFamily="49" charset="0"/>
              </a:rPr>
              <a:t> node *tipeptr;</a:t>
            </a:r>
          </a:p>
          <a:p>
            <a:r>
              <a:rPr lang="en-US" sz="1600" b="1" smtClean="0">
                <a:latin typeface="Courier New" pitchFamily="49" charset="0"/>
                <a:cs typeface="Courier New" pitchFamily="49" charset="0"/>
              </a:rPr>
              <a:t>typedef struct </a:t>
            </a:r>
            <a:r>
              <a:rPr lang="en-US" sz="1600" smtClean="0">
                <a:latin typeface="Courier New" pitchFamily="49" charset="0"/>
                <a:cs typeface="Courier New" pitchFamily="49" charset="0"/>
              </a:rPr>
              <a:t>node{tipeinfo info;</a:t>
            </a:r>
          </a:p>
          <a:p>
            <a:pPr>
              <a:tabLst>
                <a:tab pos="2454275" algn="l"/>
              </a:tabLst>
            </a:pPr>
            <a:r>
              <a:rPr lang="en-US" sz="1600" smtClean="0">
                <a:latin typeface="Courier New" pitchFamily="49" charset="0"/>
                <a:cs typeface="Courier New" pitchFamily="49" charset="0"/>
              </a:rPr>
              <a:t>	tipeptr kiri;</a:t>
            </a:r>
          </a:p>
          <a:p>
            <a:pPr>
              <a:tabLst>
                <a:tab pos="2454275" algn="l"/>
              </a:tabLst>
            </a:pPr>
            <a:r>
              <a:rPr lang="en-US" sz="1600" smtClean="0">
                <a:latin typeface="Courier New" pitchFamily="49" charset="0"/>
                <a:cs typeface="Courier New" pitchFamily="49" charset="0"/>
              </a:rPr>
              <a:t>	tipeptr kanan;</a:t>
            </a:r>
          </a:p>
          <a:p>
            <a:pPr>
              <a:tabLst>
                <a:tab pos="2398713" algn="l"/>
              </a:tabLst>
            </a:pPr>
            <a:r>
              <a:rPr lang="en-US" sz="1600" smtClean="0">
                <a:latin typeface="Courier New" pitchFamily="49" charset="0"/>
                <a:cs typeface="Courier New" pitchFamily="49" charset="0"/>
              </a:rPr>
              <a:t>	};</a:t>
            </a:r>
            <a:endParaRPr lang="en-US" sz="1600">
              <a:latin typeface="Courier New" pitchFamily="49" charset="0"/>
              <a:cs typeface="Courier New" pitchFamily="49" charset="0"/>
            </a:endParaRPr>
          </a:p>
        </p:txBody>
      </p:sp>
      <p:sp>
        <p:nvSpPr>
          <p:cNvPr id="24" name="Rectangle 23"/>
          <p:cNvSpPr/>
          <p:nvPr/>
        </p:nvSpPr>
        <p:spPr>
          <a:xfrm>
            <a:off x="899592" y="4006805"/>
            <a:ext cx="7416824" cy="646331"/>
          </a:xfrm>
          <a:prstGeom prst="rect">
            <a:avLst/>
          </a:prstGeom>
        </p:spPr>
        <p:txBody>
          <a:bodyPr wrap="square">
            <a:spAutoFit/>
          </a:bodyPr>
          <a:lstStyle/>
          <a:p>
            <a:pPr marL="288925" indent="-288925" algn="just">
              <a:buSzPct val="85000"/>
              <a:buFont typeface="Wingdings" pitchFamily="2" charset="2"/>
              <a:buChar char="v"/>
            </a:pPr>
            <a:r>
              <a:rPr lang="en-US" smtClean="0"/>
              <a:t>Untuk mendefinisikan kondisi node di atas, berikut deklarasi dalam bahasa C.</a:t>
            </a:r>
            <a:endParaRPr 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linds(horizont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dissolv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2" grpId="0"/>
      <p:bldP spid="23"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1" name="Rectangle 24"/>
          <p:cNvSpPr>
            <a:spLocks noChangeArrowheads="1"/>
          </p:cNvSpPr>
          <p:nvPr/>
        </p:nvSpPr>
        <p:spPr bwMode="auto">
          <a:xfrm>
            <a:off x="683568" y="1196752"/>
            <a:ext cx="2762295" cy="369332"/>
          </a:xfrm>
          <a:prstGeom prst="rect">
            <a:avLst/>
          </a:prstGeom>
          <a:noFill/>
          <a:ln w="12700">
            <a:noFill/>
            <a:miter lim="800000"/>
            <a:headEnd type="none" w="sm" len="sm"/>
            <a:tailEnd type="none" w="sm" len="sm"/>
          </a:ln>
          <a:effectLst/>
        </p:spPr>
        <p:txBody>
          <a:bodyPr wrap="none">
            <a:spAutoFit/>
          </a:bodyPr>
          <a:lstStyle/>
          <a:p>
            <a:pPr marL="342900" indent="-342900">
              <a:buFont typeface="+mj-lt"/>
              <a:buAutoNum type="alphaLcPeriod"/>
              <a:tabLst>
                <a:tab pos="288925" algn="l"/>
              </a:tabLst>
            </a:pPr>
            <a:r>
              <a:rPr lang="en-US" b="1" smtClean="0"/>
              <a:t>Sisip </a:t>
            </a:r>
            <a:r>
              <a:rPr lang="en-US" b="1"/>
              <a:t>Node di </a:t>
            </a:r>
            <a:r>
              <a:rPr lang="en-US" b="1" smtClean="0"/>
              <a:t>Depan</a:t>
            </a:r>
            <a:endParaRPr lang="en-US" b="1"/>
          </a:p>
        </p:txBody>
      </p:sp>
      <p:sp>
        <p:nvSpPr>
          <p:cNvPr id="87" name="Rectangle 14"/>
          <p:cNvSpPr>
            <a:spLocks noChangeArrowheads="1"/>
          </p:cNvSpPr>
          <p:nvPr/>
        </p:nvSpPr>
        <p:spPr bwMode="auto">
          <a:xfrm>
            <a:off x="3645071" y="1925629"/>
            <a:ext cx="1142107" cy="560387"/>
          </a:xfrm>
          <a:prstGeom prst="rect">
            <a:avLst/>
          </a:prstGeom>
          <a:noFill/>
          <a:ln w="12700">
            <a:solidFill>
              <a:schemeClr val="tx1"/>
            </a:solidFill>
            <a:miter lim="800000"/>
            <a:headEnd/>
            <a:tailEnd/>
          </a:ln>
        </p:spPr>
        <p:txBody>
          <a:bodyPr/>
          <a:lstStyle/>
          <a:p>
            <a:endParaRPr lang="en-US"/>
          </a:p>
        </p:txBody>
      </p:sp>
      <p:sp>
        <p:nvSpPr>
          <p:cNvPr id="89" name="Rectangle 17"/>
          <p:cNvSpPr>
            <a:spLocks noChangeArrowheads="1"/>
          </p:cNvSpPr>
          <p:nvPr/>
        </p:nvSpPr>
        <p:spPr bwMode="auto">
          <a:xfrm>
            <a:off x="5199456" y="1920739"/>
            <a:ext cx="1142107" cy="560387"/>
          </a:xfrm>
          <a:prstGeom prst="rect">
            <a:avLst/>
          </a:prstGeom>
          <a:noFill/>
          <a:ln w="12700">
            <a:solidFill>
              <a:schemeClr val="tx1"/>
            </a:solidFill>
            <a:miter lim="800000"/>
            <a:headEnd/>
            <a:tailEnd/>
          </a:ln>
        </p:spPr>
        <p:txBody>
          <a:bodyPr/>
          <a:lstStyle/>
          <a:p>
            <a:endParaRPr lang="en-US"/>
          </a:p>
        </p:txBody>
      </p:sp>
      <p:sp>
        <p:nvSpPr>
          <p:cNvPr id="91" name="Line 19"/>
          <p:cNvSpPr>
            <a:spLocks noChangeShapeType="1"/>
          </p:cNvSpPr>
          <p:nvPr/>
        </p:nvSpPr>
        <p:spPr bwMode="auto">
          <a:xfrm>
            <a:off x="4641128" y="2105697"/>
            <a:ext cx="549275" cy="0"/>
          </a:xfrm>
          <a:prstGeom prst="line">
            <a:avLst/>
          </a:prstGeom>
          <a:noFill/>
          <a:ln w="9525">
            <a:solidFill>
              <a:schemeClr val="tx1"/>
            </a:solidFill>
            <a:round/>
            <a:headEnd/>
            <a:tailEnd type="triangle" w="med" len="med"/>
          </a:ln>
        </p:spPr>
        <p:txBody>
          <a:bodyPr/>
          <a:lstStyle/>
          <a:p>
            <a:endParaRPr lang="en-US"/>
          </a:p>
        </p:txBody>
      </p:sp>
      <p:sp>
        <p:nvSpPr>
          <p:cNvPr id="92" name="Rectangle 20"/>
          <p:cNvSpPr>
            <a:spLocks noChangeArrowheads="1"/>
          </p:cNvSpPr>
          <p:nvPr/>
        </p:nvSpPr>
        <p:spPr bwMode="auto">
          <a:xfrm>
            <a:off x="6756544" y="1925629"/>
            <a:ext cx="1153815" cy="560387"/>
          </a:xfrm>
          <a:prstGeom prst="rect">
            <a:avLst/>
          </a:prstGeom>
          <a:noFill/>
          <a:ln w="12700">
            <a:solidFill>
              <a:schemeClr val="tx1"/>
            </a:solidFill>
            <a:miter lim="800000"/>
            <a:headEnd/>
            <a:tailEnd/>
          </a:ln>
        </p:spPr>
        <p:txBody>
          <a:bodyPr/>
          <a:lstStyle/>
          <a:p>
            <a:endParaRPr lang="en-US"/>
          </a:p>
        </p:txBody>
      </p:sp>
      <p:sp>
        <p:nvSpPr>
          <p:cNvPr id="94" name="Line 22"/>
          <p:cNvSpPr>
            <a:spLocks noChangeShapeType="1"/>
          </p:cNvSpPr>
          <p:nvPr/>
        </p:nvSpPr>
        <p:spPr bwMode="auto">
          <a:xfrm>
            <a:off x="6189163" y="2105697"/>
            <a:ext cx="549275" cy="0"/>
          </a:xfrm>
          <a:prstGeom prst="line">
            <a:avLst/>
          </a:prstGeom>
          <a:noFill/>
          <a:ln w="9525">
            <a:solidFill>
              <a:schemeClr val="tx1"/>
            </a:solidFill>
            <a:round/>
            <a:headEnd/>
            <a:tailEnd type="triangle" w="med" len="med"/>
          </a:ln>
        </p:spPr>
        <p:txBody>
          <a:bodyPr/>
          <a:lstStyle/>
          <a:p>
            <a:endParaRPr lang="en-US"/>
          </a:p>
        </p:txBody>
      </p:sp>
      <p:sp>
        <p:nvSpPr>
          <p:cNvPr id="96" name="Rectangle 27"/>
          <p:cNvSpPr>
            <a:spLocks noChangeArrowheads="1"/>
          </p:cNvSpPr>
          <p:nvPr/>
        </p:nvSpPr>
        <p:spPr bwMode="auto">
          <a:xfrm>
            <a:off x="2115213" y="1925629"/>
            <a:ext cx="1116806" cy="560387"/>
          </a:xfrm>
          <a:prstGeom prst="rect">
            <a:avLst/>
          </a:prstGeom>
          <a:noFill/>
          <a:ln w="12700">
            <a:solidFill>
              <a:schemeClr val="tx1"/>
            </a:solidFill>
            <a:miter lim="800000"/>
            <a:headEnd/>
            <a:tailEnd/>
          </a:ln>
        </p:spPr>
        <p:txBody>
          <a:bodyPr/>
          <a:lstStyle/>
          <a:p>
            <a:endParaRPr lang="en-US"/>
          </a:p>
        </p:txBody>
      </p:sp>
      <p:sp>
        <p:nvSpPr>
          <p:cNvPr id="98" name="Line 30"/>
          <p:cNvSpPr>
            <a:spLocks noChangeShapeType="1"/>
          </p:cNvSpPr>
          <p:nvPr/>
        </p:nvSpPr>
        <p:spPr bwMode="auto">
          <a:xfrm>
            <a:off x="3079618" y="2105697"/>
            <a:ext cx="549275" cy="0"/>
          </a:xfrm>
          <a:prstGeom prst="line">
            <a:avLst/>
          </a:prstGeom>
          <a:noFill/>
          <a:ln w="9525">
            <a:solidFill>
              <a:schemeClr val="tx1"/>
            </a:solidFill>
            <a:round/>
            <a:headEnd/>
            <a:tailEnd type="triangle" w="med" len="med"/>
          </a:ln>
        </p:spPr>
        <p:txBody>
          <a:bodyPr/>
          <a:lstStyle/>
          <a:p>
            <a:endParaRPr lang="en-US"/>
          </a:p>
        </p:txBody>
      </p:sp>
      <p:sp>
        <p:nvSpPr>
          <p:cNvPr id="99" name="Text Box 32"/>
          <p:cNvSpPr txBox="1">
            <a:spLocks noChangeArrowheads="1"/>
          </p:cNvSpPr>
          <p:nvPr/>
        </p:nvSpPr>
        <p:spPr bwMode="auto">
          <a:xfrm>
            <a:off x="2476368" y="2046279"/>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00" name="Text Box 33"/>
          <p:cNvSpPr txBox="1">
            <a:spLocks noChangeArrowheads="1"/>
          </p:cNvSpPr>
          <p:nvPr/>
        </p:nvSpPr>
        <p:spPr bwMode="auto">
          <a:xfrm>
            <a:off x="4009303" y="2009766"/>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101" name="Text Box 34"/>
          <p:cNvSpPr txBox="1">
            <a:spLocks noChangeArrowheads="1"/>
          </p:cNvSpPr>
          <p:nvPr/>
        </p:nvSpPr>
        <p:spPr bwMode="auto">
          <a:xfrm>
            <a:off x="5553394" y="2017704"/>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102" name="Text Box 35"/>
          <p:cNvSpPr txBox="1">
            <a:spLocks noChangeArrowheads="1"/>
          </p:cNvSpPr>
          <p:nvPr/>
        </p:nvSpPr>
        <p:spPr bwMode="auto">
          <a:xfrm>
            <a:off x="7146772" y="2025641"/>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103" name="Text Box 37"/>
          <p:cNvSpPr txBox="1">
            <a:spLocks noChangeArrowheads="1"/>
          </p:cNvSpPr>
          <p:nvPr/>
        </p:nvSpPr>
        <p:spPr bwMode="auto">
          <a:xfrm>
            <a:off x="2482920" y="2557454"/>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sp>
        <p:nvSpPr>
          <p:cNvPr id="104" name="Text Box 38"/>
          <p:cNvSpPr txBox="1">
            <a:spLocks noChangeArrowheads="1"/>
          </p:cNvSpPr>
          <p:nvPr/>
        </p:nvSpPr>
        <p:spPr bwMode="auto">
          <a:xfrm>
            <a:off x="7235672" y="2557454"/>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sp>
        <p:nvSpPr>
          <p:cNvPr id="112" name="Rectangle 72"/>
          <p:cNvSpPr>
            <a:spLocks noChangeArrowheads="1"/>
          </p:cNvSpPr>
          <p:nvPr/>
        </p:nvSpPr>
        <p:spPr bwMode="auto">
          <a:xfrm>
            <a:off x="3435817" y="2917816"/>
            <a:ext cx="1593850" cy="366713"/>
          </a:xfrm>
          <a:prstGeom prst="rect">
            <a:avLst/>
          </a:prstGeom>
          <a:noFill/>
          <a:ln w="12700">
            <a:noFill/>
            <a:miter lim="800000"/>
            <a:headEnd type="none" w="sm" len="sm"/>
            <a:tailEnd type="none" w="sm" len="sm"/>
          </a:ln>
          <a:effectLst/>
        </p:spPr>
        <p:txBody>
          <a:bodyPr wrap="none">
            <a:spAutoFit/>
          </a:bodyPr>
          <a:lstStyle/>
          <a:p>
            <a:r>
              <a:rPr lang="en-US"/>
              <a:t>Sisipnode(10)</a:t>
            </a:r>
          </a:p>
        </p:txBody>
      </p:sp>
      <p:cxnSp>
        <p:nvCxnSpPr>
          <p:cNvPr id="114" name="Straight Connector 113"/>
          <p:cNvCxnSpPr/>
          <p:nvPr/>
        </p:nvCxnSpPr>
        <p:spPr bwMode="auto">
          <a:xfrm>
            <a:off x="2403245" y="1925629"/>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16" name="Straight Connector 115"/>
          <p:cNvCxnSpPr/>
          <p:nvPr/>
        </p:nvCxnSpPr>
        <p:spPr bwMode="auto">
          <a:xfrm flipH="1">
            <a:off x="2128343" y="1925885"/>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0" name="Straight Connector 119"/>
          <p:cNvCxnSpPr/>
          <p:nvPr/>
        </p:nvCxnSpPr>
        <p:spPr bwMode="auto">
          <a:xfrm>
            <a:off x="3924050"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2" name="Straight Connector 121"/>
          <p:cNvCxnSpPr/>
          <p:nvPr/>
        </p:nvCxnSpPr>
        <p:spPr bwMode="auto">
          <a:xfrm>
            <a:off x="5487488"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3" name="Straight Connector 122"/>
          <p:cNvCxnSpPr/>
          <p:nvPr/>
        </p:nvCxnSpPr>
        <p:spPr bwMode="auto">
          <a:xfrm>
            <a:off x="4509167"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4" name="Straight Connector 123"/>
          <p:cNvCxnSpPr/>
          <p:nvPr/>
        </p:nvCxnSpPr>
        <p:spPr bwMode="auto">
          <a:xfrm>
            <a:off x="7044576"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5" name="Straight Connector 124"/>
          <p:cNvCxnSpPr/>
          <p:nvPr/>
        </p:nvCxnSpPr>
        <p:spPr bwMode="auto">
          <a:xfrm>
            <a:off x="6063552"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6" name="Straight Connector 125"/>
          <p:cNvCxnSpPr/>
          <p:nvPr/>
        </p:nvCxnSpPr>
        <p:spPr bwMode="auto">
          <a:xfrm>
            <a:off x="7638746"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7" name="Straight Connector 126"/>
          <p:cNvCxnSpPr/>
          <p:nvPr/>
        </p:nvCxnSpPr>
        <p:spPr bwMode="auto">
          <a:xfrm flipH="1">
            <a:off x="7642820" y="1917088"/>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8" name="Straight Connector 127"/>
          <p:cNvCxnSpPr/>
          <p:nvPr/>
        </p:nvCxnSpPr>
        <p:spPr bwMode="auto">
          <a:xfrm>
            <a:off x="2979309"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30" name="Line 30"/>
          <p:cNvSpPr>
            <a:spLocks noChangeShapeType="1"/>
          </p:cNvSpPr>
          <p:nvPr/>
        </p:nvSpPr>
        <p:spPr bwMode="auto">
          <a:xfrm>
            <a:off x="3241071" y="2294978"/>
            <a:ext cx="549275" cy="0"/>
          </a:xfrm>
          <a:prstGeom prst="line">
            <a:avLst/>
          </a:prstGeom>
          <a:noFill/>
          <a:ln w="9525">
            <a:solidFill>
              <a:schemeClr val="tx1"/>
            </a:solidFill>
            <a:round/>
            <a:headEnd type="triangle"/>
            <a:tailEnd type="none" w="med" len="med"/>
          </a:ln>
        </p:spPr>
        <p:txBody>
          <a:bodyPr/>
          <a:lstStyle/>
          <a:p>
            <a:endParaRPr lang="en-US"/>
          </a:p>
        </p:txBody>
      </p:sp>
      <p:sp>
        <p:nvSpPr>
          <p:cNvPr id="131" name="Line 30"/>
          <p:cNvSpPr>
            <a:spLocks noChangeShapeType="1"/>
          </p:cNvSpPr>
          <p:nvPr/>
        </p:nvSpPr>
        <p:spPr bwMode="auto">
          <a:xfrm>
            <a:off x="4821011" y="2294978"/>
            <a:ext cx="549275" cy="0"/>
          </a:xfrm>
          <a:prstGeom prst="line">
            <a:avLst/>
          </a:prstGeom>
          <a:noFill/>
          <a:ln w="9525">
            <a:solidFill>
              <a:schemeClr val="tx1"/>
            </a:solidFill>
            <a:round/>
            <a:headEnd type="triangle"/>
            <a:tailEnd type="none" w="med" len="med"/>
          </a:ln>
        </p:spPr>
        <p:txBody>
          <a:bodyPr/>
          <a:lstStyle/>
          <a:p>
            <a:endParaRPr lang="en-US"/>
          </a:p>
        </p:txBody>
      </p:sp>
      <p:sp>
        <p:nvSpPr>
          <p:cNvPr id="132" name="Line 30"/>
          <p:cNvSpPr>
            <a:spLocks noChangeShapeType="1"/>
          </p:cNvSpPr>
          <p:nvPr/>
        </p:nvSpPr>
        <p:spPr bwMode="auto">
          <a:xfrm>
            <a:off x="6360292" y="2294978"/>
            <a:ext cx="549275" cy="0"/>
          </a:xfrm>
          <a:prstGeom prst="line">
            <a:avLst/>
          </a:prstGeom>
          <a:noFill/>
          <a:ln w="9525">
            <a:solidFill>
              <a:schemeClr val="tx1"/>
            </a:solidFill>
            <a:round/>
            <a:headEnd type="triangle"/>
            <a:tailEnd type="none" w="med" len="med"/>
          </a:ln>
        </p:spPr>
        <p:txBody>
          <a:bodyPr/>
          <a:lstStyle/>
          <a:p>
            <a:endParaRPr lang="en-US"/>
          </a:p>
        </p:txBody>
      </p:sp>
      <p:grpSp>
        <p:nvGrpSpPr>
          <p:cNvPr id="150" name="Group 149"/>
          <p:cNvGrpSpPr/>
          <p:nvPr/>
        </p:nvGrpSpPr>
        <p:grpSpPr>
          <a:xfrm>
            <a:off x="1213615" y="3006005"/>
            <a:ext cx="1116806" cy="861730"/>
            <a:chOff x="1403648" y="3006005"/>
            <a:chExt cx="1116806" cy="861730"/>
          </a:xfrm>
        </p:grpSpPr>
        <p:sp>
          <p:nvSpPr>
            <p:cNvPr id="105" name="Text Box 39"/>
            <p:cNvSpPr txBox="1">
              <a:spLocks noChangeArrowheads="1"/>
            </p:cNvSpPr>
            <p:nvPr/>
          </p:nvSpPr>
          <p:spPr bwMode="auto">
            <a:xfrm>
              <a:off x="1736529" y="3685173"/>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NB</a:t>
              </a:r>
              <a:endParaRPr lang="en-US" sz="1400"/>
            </a:p>
          </p:txBody>
        </p:sp>
        <p:sp>
          <p:nvSpPr>
            <p:cNvPr id="133" name="Rectangle 27"/>
            <p:cNvSpPr>
              <a:spLocks noChangeArrowheads="1"/>
            </p:cNvSpPr>
            <p:nvPr/>
          </p:nvSpPr>
          <p:spPr bwMode="auto">
            <a:xfrm>
              <a:off x="1403648" y="3014802"/>
              <a:ext cx="1116806" cy="560387"/>
            </a:xfrm>
            <a:prstGeom prst="rect">
              <a:avLst/>
            </a:prstGeom>
            <a:noFill/>
            <a:ln w="12700">
              <a:solidFill>
                <a:schemeClr val="tx1"/>
              </a:solidFill>
              <a:miter lim="800000"/>
              <a:headEnd/>
              <a:tailEnd/>
            </a:ln>
          </p:spPr>
          <p:txBody>
            <a:bodyPr/>
            <a:lstStyle/>
            <a:p>
              <a:endParaRPr lang="en-US"/>
            </a:p>
          </p:txBody>
        </p:sp>
        <p:sp>
          <p:nvSpPr>
            <p:cNvPr id="134" name="Text Box 32"/>
            <p:cNvSpPr txBox="1">
              <a:spLocks noChangeArrowheads="1"/>
            </p:cNvSpPr>
            <p:nvPr/>
          </p:nvSpPr>
          <p:spPr bwMode="auto">
            <a:xfrm>
              <a:off x="1728591" y="3135452"/>
              <a:ext cx="441146" cy="369332"/>
            </a:xfrm>
            <a:prstGeom prst="rect">
              <a:avLst/>
            </a:prstGeom>
            <a:noFill/>
            <a:ln w="12700">
              <a:noFill/>
              <a:miter lim="800000"/>
              <a:headEnd type="none" w="sm" len="sm"/>
              <a:tailEnd type="none" w="sm" len="sm"/>
            </a:ln>
            <a:effectLst/>
          </p:spPr>
          <p:txBody>
            <a:bodyPr wrap="none">
              <a:spAutoFit/>
            </a:bodyPr>
            <a:lstStyle/>
            <a:p>
              <a:r>
                <a:rPr lang="en-US"/>
                <a:t>1</a:t>
              </a:r>
              <a:r>
                <a:rPr lang="en-US" smtClean="0"/>
                <a:t>0</a:t>
              </a:r>
              <a:endParaRPr lang="en-US"/>
            </a:p>
          </p:txBody>
        </p:sp>
        <p:cxnSp>
          <p:nvCxnSpPr>
            <p:cNvPr id="136" name="Straight Connector 135"/>
            <p:cNvCxnSpPr/>
            <p:nvPr/>
          </p:nvCxnSpPr>
          <p:spPr bwMode="auto">
            <a:xfrm>
              <a:off x="1691680" y="301480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37" name="Straight Connector 136"/>
            <p:cNvCxnSpPr/>
            <p:nvPr/>
          </p:nvCxnSpPr>
          <p:spPr bwMode="auto">
            <a:xfrm flipH="1">
              <a:off x="1407725" y="3020838"/>
              <a:ext cx="285273" cy="55803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38" name="Straight Connector 137"/>
            <p:cNvCxnSpPr/>
            <p:nvPr/>
          </p:nvCxnSpPr>
          <p:spPr bwMode="auto">
            <a:xfrm>
              <a:off x="2222479" y="300600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cxnSp>
        <p:nvCxnSpPr>
          <p:cNvPr id="140" name="Straight Connector 139"/>
          <p:cNvCxnSpPr/>
          <p:nvPr/>
        </p:nvCxnSpPr>
        <p:spPr bwMode="auto">
          <a:xfrm flipH="1">
            <a:off x="2026152" y="3019331"/>
            <a:ext cx="285273" cy="55803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42" name="Line 42"/>
          <p:cNvSpPr>
            <a:spLocks noChangeShapeType="1"/>
          </p:cNvSpPr>
          <p:nvPr/>
        </p:nvSpPr>
        <p:spPr bwMode="auto">
          <a:xfrm>
            <a:off x="2725182" y="2789981"/>
            <a:ext cx="0" cy="504056"/>
          </a:xfrm>
          <a:prstGeom prst="line">
            <a:avLst/>
          </a:prstGeom>
          <a:noFill/>
          <a:ln w="12700">
            <a:solidFill>
              <a:schemeClr val="tx1"/>
            </a:solidFill>
            <a:round/>
            <a:headEnd type="triangle" w="med" len="med"/>
            <a:tailEnd type="none" w="med" len="med"/>
          </a:ln>
          <a:effectLst/>
        </p:spPr>
        <p:txBody>
          <a:bodyPr/>
          <a:lstStyle/>
          <a:p>
            <a:endParaRPr lang="en-US"/>
          </a:p>
        </p:txBody>
      </p:sp>
      <p:cxnSp>
        <p:nvCxnSpPr>
          <p:cNvPr id="144" name="Straight Connector 143"/>
          <p:cNvCxnSpPr/>
          <p:nvPr/>
        </p:nvCxnSpPr>
        <p:spPr bwMode="auto">
          <a:xfrm>
            <a:off x="2185041" y="3294996"/>
            <a:ext cx="540742"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6" name="Straight Connector 145"/>
          <p:cNvCxnSpPr/>
          <p:nvPr/>
        </p:nvCxnSpPr>
        <p:spPr bwMode="auto">
          <a:xfrm>
            <a:off x="1717671" y="2195811"/>
            <a:ext cx="540742"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47" name="Line 42"/>
          <p:cNvSpPr>
            <a:spLocks noChangeShapeType="1"/>
          </p:cNvSpPr>
          <p:nvPr/>
        </p:nvSpPr>
        <p:spPr bwMode="auto">
          <a:xfrm>
            <a:off x="1717671" y="2204864"/>
            <a:ext cx="0" cy="792088"/>
          </a:xfrm>
          <a:prstGeom prst="line">
            <a:avLst/>
          </a:prstGeom>
          <a:noFill/>
          <a:ln w="12700">
            <a:solidFill>
              <a:schemeClr val="tx1"/>
            </a:solidFill>
            <a:round/>
            <a:headEnd type="none" w="med" len="med"/>
            <a:tailEnd type="triangle" w="med" len="med"/>
          </a:ln>
          <a:effectLst/>
        </p:spPr>
        <p:txBody>
          <a:bodyPr/>
          <a:lstStyle/>
          <a:p>
            <a:endParaRPr lang="en-US"/>
          </a:p>
        </p:txBody>
      </p:sp>
      <p:sp>
        <p:nvSpPr>
          <p:cNvPr id="151" name="Rectangle 69"/>
          <p:cNvSpPr>
            <a:spLocks noChangeArrowheads="1"/>
          </p:cNvSpPr>
          <p:nvPr/>
        </p:nvSpPr>
        <p:spPr bwMode="auto">
          <a:xfrm>
            <a:off x="899592" y="4530606"/>
            <a:ext cx="753732" cy="338554"/>
          </a:xfrm>
          <a:prstGeom prst="rect">
            <a:avLst/>
          </a:prstGeom>
          <a:noFill/>
          <a:ln w="12700">
            <a:noFill/>
            <a:miter lim="800000"/>
            <a:headEnd type="none" w="sm" len="sm"/>
            <a:tailEnd type="none" w="sm" len="sm"/>
          </a:ln>
          <a:effectLst/>
        </p:spPr>
        <p:txBody>
          <a:bodyPr wrap="none">
            <a:spAutoFit/>
          </a:bodyPr>
          <a:lstStyle/>
          <a:p>
            <a:r>
              <a:rPr lang="en-US" sz="1600"/>
              <a:t>Hasil :</a:t>
            </a:r>
          </a:p>
        </p:txBody>
      </p:sp>
      <p:grpSp>
        <p:nvGrpSpPr>
          <p:cNvPr id="186" name="Group 185"/>
          <p:cNvGrpSpPr/>
          <p:nvPr/>
        </p:nvGrpSpPr>
        <p:grpSpPr>
          <a:xfrm>
            <a:off x="990153" y="5030450"/>
            <a:ext cx="7326263" cy="828300"/>
            <a:chOff x="990153" y="5120980"/>
            <a:chExt cx="7326263" cy="828300"/>
          </a:xfrm>
        </p:grpSpPr>
        <p:sp>
          <p:nvSpPr>
            <p:cNvPr id="152" name="Rectangle 14"/>
            <p:cNvSpPr>
              <a:spLocks noChangeArrowheads="1"/>
            </p:cNvSpPr>
            <p:nvPr/>
          </p:nvSpPr>
          <p:spPr bwMode="auto">
            <a:xfrm>
              <a:off x="4051128" y="5134893"/>
              <a:ext cx="1142107" cy="560387"/>
            </a:xfrm>
            <a:prstGeom prst="rect">
              <a:avLst/>
            </a:prstGeom>
            <a:noFill/>
            <a:ln w="12700">
              <a:solidFill>
                <a:schemeClr val="tx1"/>
              </a:solidFill>
              <a:miter lim="800000"/>
              <a:headEnd/>
              <a:tailEnd/>
            </a:ln>
          </p:spPr>
          <p:txBody>
            <a:bodyPr/>
            <a:lstStyle/>
            <a:p>
              <a:endParaRPr lang="en-US"/>
            </a:p>
          </p:txBody>
        </p:sp>
        <p:sp>
          <p:nvSpPr>
            <p:cNvPr id="153" name="Rectangle 17"/>
            <p:cNvSpPr>
              <a:spLocks noChangeArrowheads="1"/>
            </p:cNvSpPr>
            <p:nvPr/>
          </p:nvSpPr>
          <p:spPr bwMode="auto">
            <a:xfrm>
              <a:off x="5605513" y="5130003"/>
              <a:ext cx="1142107" cy="560387"/>
            </a:xfrm>
            <a:prstGeom prst="rect">
              <a:avLst/>
            </a:prstGeom>
            <a:noFill/>
            <a:ln w="12700">
              <a:solidFill>
                <a:schemeClr val="tx1"/>
              </a:solidFill>
              <a:miter lim="800000"/>
              <a:headEnd/>
              <a:tailEnd/>
            </a:ln>
          </p:spPr>
          <p:txBody>
            <a:bodyPr/>
            <a:lstStyle/>
            <a:p>
              <a:endParaRPr lang="en-US"/>
            </a:p>
          </p:txBody>
        </p:sp>
        <p:sp>
          <p:nvSpPr>
            <p:cNvPr id="154" name="Line 19"/>
            <p:cNvSpPr>
              <a:spLocks noChangeShapeType="1"/>
            </p:cNvSpPr>
            <p:nvPr/>
          </p:nvSpPr>
          <p:spPr bwMode="auto">
            <a:xfrm>
              <a:off x="5047185" y="5314961"/>
              <a:ext cx="549275" cy="0"/>
            </a:xfrm>
            <a:prstGeom prst="line">
              <a:avLst/>
            </a:prstGeom>
            <a:noFill/>
            <a:ln w="9525">
              <a:solidFill>
                <a:schemeClr val="tx1"/>
              </a:solidFill>
              <a:round/>
              <a:headEnd/>
              <a:tailEnd type="triangle" w="med" len="med"/>
            </a:ln>
          </p:spPr>
          <p:txBody>
            <a:bodyPr/>
            <a:lstStyle/>
            <a:p>
              <a:endParaRPr lang="en-US"/>
            </a:p>
          </p:txBody>
        </p:sp>
        <p:sp>
          <p:nvSpPr>
            <p:cNvPr id="155" name="Rectangle 20"/>
            <p:cNvSpPr>
              <a:spLocks noChangeArrowheads="1"/>
            </p:cNvSpPr>
            <p:nvPr/>
          </p:nvSpPr>
          <p:spPr bwMode="auto">
            <a:xfrm>
              <a:off x="7162601" y="5134893"/>
              <a:ext cx="1153815" cy="560387"/>
            </a:xfrm>
            <a:prstGeom prst="rect">
              <a:avLst/>
            </a:prstGeom>
            <a:noFill/>
            <a:ln w="12700">
              <a:solidFill>
                <a:schemeClr val="tx1"/>
              </a:solidFill>
              <a:miter lim="800000"/>
              <a:headEnd/>
              <a:tailEnd/>
            </a:ln>
          </p:spPr>
          <p:txBody>
            <a:bodyPr/>
            <a:lstStyle/>
            <a:p>
              <a:endParaRPr lang="en-US"/>
            </a:p>
          </p:txBody>
        </p:sp>
        <p:sp>
          <p:nvSpPr>
            <p:cNvPr id="156" name="Line 22"/>
            <p:cNvSpPr>
              <a:spLocks noChangeShapeType="1"/>
            </p:cNvSpPr>
            <p:nvPr/>
          </p:nvSpPr>
          <p:spPr bwMode="auto">
            <a:xfrm>
              <a:off x="6595220" y="5314961"/>
              <a:ext cx="549275" cy="0"/>
            </a:xfrm>
            <a:prstGeom prst="line">
              <a:avLst/>
            </a:prstGeom>
            <a:noFill/>
            <a:ln w="9525">
              <a:solidFill>
                <a:schemeClr val="tx1"/>
              </a:solidFill>
              <a:round/>
              <a:headEnd/>
              <a:tailEnd type="triangle" w="med" len="med"/>
            </a:ln>
          </p:spPr>
          <p:txBody>
            <a:bodyPr/>
            <a:lstStyle/>
            <a:p>
              <a:endParaRPr lang="en-US"/>
            </a:p>
          </p:txBody>
        </p:sp>
        <p:sp>
          <p:nvSpPr>
            <p:cNvPr id="157" name="Rectangle 27"/>
            <p:cNvSpPr>
              <a:spLocks noChangeArrowheads="1"/>
            </p:cNvSpPr>
            <p:nvPr/>
          </p:nvSpPr>
          <p:spPr bwMode="auto">
            <a:xfrm>
              <a:off x="2521270" y="5134893"/>
              <a:ext cx="1116806" cy="560387"/>
            </a:xfrm>
            <a:prstGeom prst="rect">
              <a:avLst/>
            </a:prstGeom>
            <a:noFill/>
            <a:ln w="12700">
              <a:solidFill>
                <a:schemeClr val="tx1"/>
              </a:solidFill>
              <a:miter lim="800000"/>
              <a:headEnd/>
              <a:tailEnd/>
            </a:ln>
          </p:spPr>
          <p:txBody>
            <a:bodyPr/>
            <a:lstStyle/>
            <a:p>
              <a:endParaRPr lang="en-US"/>
            </a:p>
          </p:txBody>
        </p:sp>
        <p:sp>
          <p:nvSpPr>
            <p:cNvPr id="158" name="Line 30"/>
            <p:cNvSpPr>
              <a:spLocks noChangeShapeType="1"/>
            </p:cNvSpPr>
            <p:nvPr/>
          </p:nvSpPr>
          <p:spPr bwMode="auto">
            <a:xfrm>
              <a:off x="3485675" y="5314961"/>
              <a:ext cx="549275" cy="0"/>
            </a:xfrm>
            <a:prstGeom prst="line">
              <a:avLst/>
            </a:prstGeom>
            <a:noFill/>
            <a:ln w="9525">
              <a:solidFill>
                <a:schemeClr val="tx1"/>
              </a:solidFill>
              <a:round/>
              <a:headEnd/>
              <a:tailEnd type="triangle" w="med" len="med"/>
            </a:ln>
          </p:spPr>
          <p:txBody>
            <a:bodyPr/>
            <a:lstStyle/>
            <a:p>
              <a:endParaRPr lang="en-US"/>
            </a:p>
          </p:txBody>
        </p:sp>
        <p:sp>
          <p:nvSpPr>
            <p:cNvPr id="159" name="Text Box 32"/>
            <p:cNvSpPr txBox="1">
              <a:spLocks noChangeArrowheads="1"/>
            </p:cNvSpPr>
            <p:nvPr/>
          </p:nvSpPr>
          <p:spPr bwMode="auto">
            <a:xfrm>
              <a:off x="2882425" y="5255543"/>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60" name="Text Box 33"/>
            <p:cNvSpPr txBox="1">
              <a:spLocks noChangeArrowheads="1"/>
            </p:cNvSpPr>
            <p:nvPr/>
          </p:nvSpPr>
          <p:spPr bwMode="auto">
            <a:xfrm>
              <a:off x="4415360" y="5219030"/>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161" name="Text Box 34"/>
            <p:cNvSpPr txBox="1">
              <a:spLocks noChangeArrowheads="1"/>
            </p:cNvSpPr>
            <p:nvPr/>
          </p:nvSpPr>
          <p:spPr bwMode="auto">
            <a:xfrm>
              <a:off x="5959451" y="5226968"/>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162" name="Text Box 35"/>
            <p:cNvSpPr txBox="1">
              <a:spLocks noChangeArrowheads="1"/>
            </p:cNvSpPr>
            <p:nvPr/>
          </p:nvSpPr>
          <p:spPr bwMode="auto">
            <a:xfrm>
              <a:off x="7552829" y="5234905"/>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164" name="Text Box 38"/>
            <p:cNvSpPr txBox="1">
              <a:spLocks noChangeArrowheads="1"/>
            </p:cNvSpPr>
            <p:nvPr/>
          </p:nvSpPr>
          <p:spPr bwMode="auto">
            <a:xfrm>
              <a:off x="7641729" y="5766718"/>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cxnSp>
          <p:nvCxnSpPr>
            <p:cNvPr id="165" name="Straight Connector 164"/>
            <p:cNvCxnSpPr/>
            <p:nvPr/>
          </p:nvCxnSpPr>
          <p:spPr bwMode="auto">
            <a:xfrm>
              <a:off x="2809302" y="5134893"/>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7" name="Straight Connector 166"/>
            <p:cNvCxnSpPr/>
            <p:nvPr/>
          </p:nvCxnSpPr>
          <p:spPr bwMode="auto">
            <a:xfrm>
              <a:off x="4330107"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8" name="Straight Connector 167"/>
            <p:cNvCxnSpPr/>
            <p:nvPr/>
          </p:nvCxnSpPr>
          <p:spPr bwMode="auto">
            <a:xfrm>
              <a:off x="5893545"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9" name="Straight Connector 168"/>
            <p:cNvCxnSpPr/>
            <p:nvPr/>
          </p:nvCxnSpPr>
          <p:spPr bwMode="auto">
            <a:xfrm>
              <a:off x="4915224"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0" name="Straight Connector 169"/>
            <p:cNvCxnSpPr/>
            <p:nvPr/>
          </p:nvCxnSpPr>
          <p:spPr bwMode="auto">
            <a:xfrm>
              <a:off x="7450633"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1" name="Straight Connector 170"/>
            <p:cNvCxnSpPr/>
            <p:nvPr/>
          </p:nvCxnSpPr>
          <p:spPr bwMode="auto">
            <a:xfrm>
              <a:off x="6469609"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2" name="Straight Connector 171"/>
            <p:cNvCxnSpPr/>
            <p:nvPr/>
          </p:nvCxnSpPr>
          <p:spPr bwMode="auto">
            <a:xfrm>
              <a:off x="8044803"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3" name="Straight Connector 172"/>
            <p:cNvCxnSpPr/>
            <p:nvPr/>
          </p:nvCxnSpPr>
          <p:spPr bwMode="auto">
            <a:xfrm flipH="1">
              <a:off x="8048877" y="5126352"/>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4" name="Straight Connector 173"/>
            <p:cNvCxnSpPr/>
            <p:nvPr/>
          </p:nvCxnSpPr>
          <p:spPr bwMode="auto">
            <a:xfrm>
              <a:off x="3385366"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75" name="Line 30"/>
            <p:cNvSpPr>
              <a:spLocks noChangeShapeType="1"/>
            </p:cNvSpPr>
            <p:nvPr/>
          </p:nvSpPr>
          <p:spPr bwMode="auto">
            <a:xfrm>
              <a:off x="3647128" y="5504242"/>
              <a:ext cx="549275" cy="0"/>
            </a:xfrm>
            <a:prstGeom prst="line">
              <a:avLst/>
            </a:prstGeom>
            <a:noFill/>
            <a:ln w="9525">
              <a:solidFill>
                <a:schemeClr val="tx1"/>
              </a:solidFill>
              <a:round/>
              <a:headEnd type="triangle"/>
              <a:tailEnd type="none" w="med" len="med"/>
            </a:ln>
          </p:spPr>
          <p:txBody>
            <a:bodyPr/>
            <a:lstStyle/>
            <a:p>
              <a:endParaRPr lang="en-US"/>
            </a:p>
          </p:txBody>
        </p:sp>
        <p:sp>
          <p:nvSpPr>
            <p:cNvPr id="176" name="Line 30"/>
            <p:cNvSpPr>
              <a:spLocks noChangeShapeType="1"/>
            </p:cNvSpPr>
            <p:nvPr/>
          </p:nvSpPr>
          <p:spPr bwMode="auto">
            <a:xfrm>
              <a:off x="5227068" y="5504242"/>
              <a:ext cx="549275" cy="0"/>
            </a:xfrm>
            <a:prstGeom prst="line">
              <a:avLst/>
            </a:prstGeom>
            <a:noFill/>
            <a:ln w="9525">
              <a:solidFill>
                <a:schemeClr val="tx1"/>
              </a:solidFill>
              <a:round/>
              <a:headEnd type="triangle"/>
              <a:tailEnd type="none" w="med" len="med"/>
            </a:ln>
          </p:spPr>
          <p:txBody>
            <a:bodyPr/>
            <a:lstStyle/>
            <a:p>
              <a:endParaRPr lang="en-US"/>
            </a:p>
          </p:txBody>
        </p:sp>
        <p:sp>
          <p:nvSpPr>
            <p:cNvPr id="177" name="Line 30"/>
            <p:cNvSpPr>
              <a:spLocks noChangeShapeType="1"/>
            </p:cNvSpPr>
            <p:nvPr/>
          </p:nvSpPr>
          <p:spPr bwMode="auto">
            <a:xfrm>
              <a:off x="6766349" y="5504242"/>
              <a:ext cx="549275" cy="0"/>
            </a:xfrm>
            <a:prstGeom prst="line">
              <a:avLst/>
            </a:prstGeom>
            <a:noFill/>
            <a:ln w="9525">
              <a:solidFill>
                <a:schemeClr val="tx1"/>
              </a:solidFill>
              <a:round/>
              <a:headEnd type="triangle"/>
              <a:tailEnd type="none" w="med" len="med"/>
            </a:ln>
          </p:spPr>
          <p:txBody>
            <a:bodyPr/>
            <a:lstStyle/>
            <a:p>
              <a:endParaRPr lang="en-US"/>
            </a:p>
          </p:txBody>
        </p:sp>
        <p:sp>
          <p:nvSpPr>
            <p:cNvPr id="178" name="Rectangle 27"/>
            <p:cNvSpPr>
              <a:spLocks noChangeArrowheads="1"/>
            </p:cNvSpPr>
            <p:nvPr/>
          </p:nvSpPr>
          <p:spPr bwMode="auto">
            <a:xfrm>
              <a:off x="990153" y="5129777"/>
              <a:ext cx="1116806" cy="560387"/>
            </a:xfrm>
            <a:prstGeom prst="rect">
              <a:avLst/>
            </a:prstGeom>
            <a:noFill/>
            <a:ln w="12700">
              <a:solidFill>
                <a:schemeClr val="tx1"/>
              </a:solidFill>
              <a:miter lim="800000"/>
              <a:headEnd/>
              <a:tailEnd/>
            </a:ln>
          </p:spPr>
          <p:txBody>
            <a:bodyPr/>
            <a:lstStyle/>
            <a:p>
              <a:endParaRPr lang="en-US"/>
            </a:p>
          </p:txBody>
        </p:sp>
        <p:sp>
          <p:nvSpPr>
            <p:cNvPr id="179" name="Line 30"/>
            <p:cNvSpPr>
              <a:spLocks noChangeShapeType="1"/>
            </p:cNvSpPr>
            <p:nvPr/>
          </p:nvSpPr>
          <p:spPr bwMode="auto">
            <a:xfrm>
              <a:off x="1954558" y="5309845"/>
              <a:ext cx="549275" cy="0"/>
            </a:xfrm>
            <a:prstGeom prst="line">
              <a:avLst/>
            </a:prstGeom>
            <a:noFill/>
            <a:ln w="9525">
              <a:solidFill>
                <a:schemeClr val="tx1"/>
              </a:solidFill>
              <a:round/>
              <a:headEnd/>
              <a:tailEnd type="triangle" w="med" len="med"/>
            </a:ln>
          </p:spPr>
          <p:txBody>
            <a:bodyPr/>
            <a:lstStyle/>
            <a:p>
              <a:endParaRPr lang="en-US"/>
            </a:p>
          </p:txBody>
        </p:sp>
        <p:sp>
          <p:nvSpPr>
            <p:cNvPr id="180" name="Text Box 32"/>
            <p:cNvSpPr txBox="1">
              <a:spLocks noChangeArrowheads="1"/>
            </p:cNvSpPr>
            <p:nvPr/>
          </p:nvSpPr>
          <p:spPr bwMode="auto">
            <a:xfrm>
              <a:off x="1351308" y="5250427"/>
              <a:ext cx="441146" cy="369332"/>
            </a:xfrm>
            <a:prstGeom prst="rect">
              <a:avLst/>
            </a:prstGeom>
            <a:noFill/>
            <a:ln w="12700">
              <a:noFill/>
              <a:miter lim="800000"/>
              <a:headEnd type="none" w="sm" len="sm"/>
              <a:tailEnd type="none" w="sm" len="sm"/>
            </a:ln>
            <a:effectLst/>
          </p:spPr>
          <p:txBody>
            <a:bodyPr wrap="none">
              <a:spAutoFit/>
            </a:bodyPr>
            <a:lstStyle/>
            <a:p>
              <a:r>
                <a:rPr lang="en-US"/>
                <a:t>1</a:t>
              </a:r>
              <a:r>
                <a:rPr lang="en-US" smtClean="0"/>
                <a:t>0</a:t>
              </a:r>
              <a:endParaRPr lang="en-US"/>
            </a:p>
          </p:txBody>
        </p:sp>
        <p:sp>
          <p:nvSpPr>
            <p:cNvPr id="181" name="Text Box 37"/>
            <p:cNvSpPr txBox="1">
              <a:spLocks noChangeArrowheads="1"/>
            </p:cNvSpPr>
            <p:nvPr/>
          </p:nvSpPr>
          <p:spPr bwMode="auto">
            <a:xfrm>
              <a:off x="1315541" y="5761602"/>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cxnSp>
          <p:nvCxnSpPr>
            <p:cNvPr id="182" name="Straight Connector 181"/>
            <p:cNvCxnSpPr/>
            <p:nvPr/>
          </p:nvCxnSpPr>
          <p:spPr bwMode="auto">
            <a:xfrm>
              <a:off x="1278185" y="5129777"/>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3" name="Straight Connector 182"/>
            <p:cNvCxnSpPr/>
            <p:nvPr/>
          </p:nvCxnSpPr>
          <p:spPr bwMode="auto">
            <a:xfrm flipH="1">
              <a:off x="1003283" y="5130033"/>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4" name="Straight Connector 183"/>
            <p:cNvCxnSpPr/>
            <p:nvPr/>
          </p:nvCxnSpPr>
          <p:spPr bwMode="auto">
            <a:xfrm>
              <a:off x="1854249" y="51209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85" name="Line 30"/>
            <p:cNvSpPr>
              <a:spLocks noChangeShapeType="1"/>
            </p:cNvSpPr>
            <p:nvPr/>
          </p:nvSpPr>
          <p:spPr bwMode="auto">
            <a:xfrm>
              <a:off x="2116011" y="5499126"/>
              <a:ext cx="549275" cy="0"/>
            </a:xfrm>
            <a:prstGeom prst="line">
              <a:avLst/>
            </a:prstGeom>
            <a:noFill/>
            <a:ln w="9525">
              <a:solidFill>
                <a:schemeClr val="tx1"/>
              </a:solidFill>
              <a:round/>
              <a:headEnd type="triangle"/>
              <a:tailEnd type="none" w="med" len="med"/>
            </a:ln>
          </p:spPr>
          <p:txBody>
            <a:bodyPr/>
            <a:lstStyle/>
            <a:p>
              <a:endParaRPr 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2000"/>
                                        <p:tgtEl>
                                          <p:spTgt spid="140"/>
                                        </p:tgtEl>
                                      </p:cBhvr>
                                    </p:animEffect>
                                  </p:childTnLst>
                                </p:cTn>
                              </p:par>
                              <p:par>
                                <p:cTn id="13" presetID="10" presetClass="entr" presetSubtype="0" fill="hold" nodeType="with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2000"/>
                                        <p:tgtEl>
                                          <p:spTgt spid="1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1000"/>
                                        <p:tgtEl>
                                          <p:spTgt spid="140"/>
                                        </p:tgtEl>
                                      </p:cBhvr>
                                    </p:animEffect>
                                    <p:set>
                                      <p:cBhvr>
                                        <p:cTn id="20" dur="1" fill="hold">
                                          <p:stCondLst>
                                            <p:cond delay="999"/>
                                          </p:stCondLst>
                                        </p:cTn>
                                        <p:tgtEl>
                                          <p:spTgt spid="140"/>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fade">
                                      <p:cBhvr>
                                        <p:cTn id="23" dur="1000"/>
                                        <p:tgtEl>
                                          <p:spTgt spid="144"/>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42"/>
                                        </p:tgtEl>
                                        <p:attrNameLst>
                                          <p:attrName>style.visibility</p:attrName>
                                        </p:attrNameLst>
                                      </p:cBhvr>
                                      <p:to>
                                        <p:strVal val="visible"/>
                                      </p:to>
                                    </p:set>
                                    <p:animEffect transition="in" filter="fade">
                                      <p:cBhvr>
                                        <p:cTn id="27" dur="1000"/>
                                        <p:tgtEl>
                                          <p:spTgt spid="1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1000"/>
                                        <p:tgtEl>
                                          <p:spTgt spid="116"/>
                                        </p:tgtEl>
                                      </p:cBhvr>
                                    </p:animEffect>
                                    <p:set>
                                      <p:cBhvr>
                                        <p:cTn id="32" dur="1" fill="hold">
                                          <p:stCondLst>
                                            <p:cond delay="999"/>
                                          </p:stCondLst>
                                        </p:cTn>
                                        <p:tgtEl>
                                          <p:spTgt spid="116"/>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46"/>
                                        </p:tgtEl>
                                        <p:attrNameLst>
                                          <p:attrName>style.visibility</p:attrName>
                                        </p:attrNameLst>
                                      </p:cBhvr>
                                      <p:to>
                                        <p:strVal val="visible"/>
                                      </p:to>
                                    </p:set>
                                    <p:animEffect transition="in" filter="fade">
                                      <p:cBhvr>
                                        <p:cTn id="35" dur="1000"/>
                                        <p:tgtEl>
                                          <p:spTgt spid="146"/>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147"/>
                                        </p:tgtEl>
                                        <p:attrNameLst>
                                          <p:attrName>style.visibility</p:attrName>
                                        </p:attrNameLst>
                                      </p:cBhvr>
                                      <p:to>
                                        <p:strVal val="visible"/>
                                      </p:to>
                                    </p:set>
                                    <p:animEffect transition="in" filter="fade">
                                      <p:cBhvr>
                                        <p:cTn id="39" dur="1000"/>
                                        <p:tgtEl>
                                          <p:spTgt spid="147"/>
                                        </p:tgtEl>
                                      </p:cBhvr>
                                    </p:animEffec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0" nodeType="clickEffect">
                                  <p:stCondLst>
                                    <p:cond delay="0"/>
                                  </p:stCondLst>
                                  <p:childTnLst>
                                    <p:animMotion origin="layout" path="M 0 -3.16447E-6 C 0.01042 0.04002 0.02101 0.08027 0.00382 0.11335 C -0.01337 0.14597 -0.08472 0.18344 -0.10226 0.19778 " pathEditMode="relative" rAng="0" ptsTypes="aaA">
                                      <p:cBhvr>
                                        <p:cTn id="43" dur="1000" fill="hold"/>
                                        <p:tgtEl>
                                          <p:spTgt spid="103"/>
                                        </p:tgtEl>
                                        <p:attrNameLst>
                                          <p:attrName>ppt_x</p:attrName>
                                          <p:attrName>ppt_y</p:attrName>
                                        </p:attrNameLst>
                                      </p:cBhvr>
                                      <p:rCtr x="-41" y="99"/>
                                    </p:animMotion>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151"/>
                                        </p:tgtEl>
                                        <p:attrNameLst>
                                          <p:attrName>style.visibility</p:attrName>
                                        </p:attrNameLst>
                                      </p:cBhvr>
                                      <p:to>
                                        <p:strVal val="visible"/>
                                      </p:to>
                                    </p:set>
                                    <p:animEffect transition="in" filter="fade">
                                      <p:cBhvr>
                                        <p:cTn id="48" dur="1000"/>
                                        <p:tgtEl>
                                          <p:spTgt spid="151"/>
                                        </p:tgtEl>
                                      </p:cBhvr>
                                    </p:animEffect>
                                    <p:anim calcmode="lin" valueType="num">
                                      <p:cBhvr>
                                        <p:cTn id="49" dur="1000" fill="hold"/>
                                        <p:tgtEl>
                                          <p:spTgt spid="151"/>
                                        </p:tgtEl>
                                        <p:attrNameLst>
                                          <p:attrName>ppt_x</p:attrName>
                                        </p:attrNameLst>
                                      </p:cBhvr>
                                      <p:tavLst>
                                        <p:tav tm="0">
                                          <p:val>
                                            <p:strVal val="#ppt_x"/>
                                          </p:val>
                                        </p:tav>
                                        <p:tav tm="100000">
                                          <p:val>
                                            <p:strVal val="#ppt_x"/>
                                          </p:val>
                                        </p:tav>
                                      </p:tavLst>
                                    </p:anim>
                                    <p:anim calcmode="lin" valueType="num">
                                      <p:cBhvr>
                                        <p:cTn id="50" dur="1000" fill="hold"/>
                                        <p:tgtEl>
                                          <p:spTgt spid="151"/>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47" presetClass="entr" presetSubtype="0" fill="hold" nodeType="afterEffect">
                                  <p:stCondLst>
                                    <p:cond delay="0"/>
                                  </p:stCondLst>
                                  <p:childTnLst>
                                    <p:set>
                                      <p:cBhvr>
                                        <p:cTn id="53" dur="1" fill="hold">
                                          <p:stCondLst>
                                            <p:cond delay="0"/>
                                          </p:stCondLst>
                                        </p:cTn>
                                        <p:tgtEl>
                                          <p:spTgt spid="186"/>
                                        </p:tgtEl>
                                        <p:attrNameLst>
                                          <p:attrName>style.visibility</p:attrName>
                                        </p:attrNameLst>
                                      </p:cBhvr>
                                      <p:to>
                                        <p:strVal val="visible"/>
                                      </p:to>
                                    </p:set>
                                    <p:animEffect transition="in" filter="fade">
                                      <p:cBhvr>
                                        <p:cTn id="54" dur="1000"/>
                                        <p:tgtEl>
                                          <p:spTgt spid="186"/>
                                        </p:tgtEl>
                                      </p:cBhvr>
                                    </p:animEffect>
                                    <p:anim calcmode="lin" valueType="num">
                                      <p:cBhvr>
                                        <p:cTn id="55" dur="1000" fill="hold"/>
                                        <p:tgtEl>
                                          <p:spTgt spid="186"/>
                                        </p:tgtEl>
                                        <p:attrNameLst>
                                          <p:attrName>ppt_x</p:attrName>
                                        </p:attrNameLst>
                                      </p:cBhvr>
                                      <p:tavLst>
                                        <p:tav tm="0">
                                          <p:val>
                                            <p:strVal val="#ppt_x"/>
                                          </p:val>
                                        </p:tav>
                                        <p:tav tm="100000">
                                          <p:val>
                                            <p:strVal val="#ppt_x"/>
                                          </p:val>
                                        </p:tav>
                                      </p:tavLst>
                                    </p:anim>
                                    <p:anim calcmode="lin" valueType="num">
                                      <p:cBhvr>
                                        <p:cTn id="56"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12" grpId="0"/>
      <p:bldP spid="142" grpId="0" animBg="1"/>
      <p:bldP spid="147" grpId="0" animBg="1"/>
      <p:bldP spid="15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1" name="Rectangle 24"/>
          <p:cNvSpPr>
            <a:spLocks noChangeArrowheads="1"/>
          </p:cNvSpPr>
          <p:nvPr/>
        </p:nvSpPr>
        <p:spPr bwMode="auto">
          <a:xfrm>
            <a:off x="683568" y="1196752"/>
            <a:ext cx="2911887" cy="369332"/>
          </a:xfrm>
          <a:prstGeom prst="rect">
            <a:avLst/>
          </a:prstGeom>
          <a:noFill/>
          <a:ln w="12700">
            <a:noFill/>
            <a:miter lim="800000"/>
            <a:headEnd type="none" w="sm" len="sm"/>
            <a:tailEnd type="none" w="sm" len="sm"/>
          </a:ln>
          <a:effectLst/>
        </p:spPr>
        <p:txBody>
          <a:bodyPr wrap="none">
            <a:spAutoFit/>
          </a:bodyPr>
          <a:lstStyle/>
          <a:p>
            <a:pPr marL="342900" indent="-342900">
              <a:tabLst>
                <a:tab pos="288925" algn="l"/>
              </a:tabLst>
            </a:pPr>
            <a:r>
              <a:rPr lang="en-US" b="1" smtClean="0"/>
              <a:t>b.   Sisip </a:t>
            </a:r>
            <a:r>
              <a:rPr lang="en-US" b="1"/>
              <a:t>Node di </a:t>
            </a:r>
            <a:r>
              <a:rPr lang="en-US" b="1" smtClean="0"/>
              <a:t>Tengah</a:t>
            </a:r>
            <a:endParaRPr lang="en-US" b="1"/>
          </a:p>
        </p:txBody>
      </p:sp>
      <p:sp>
        <p:nvSpPr>
          <p:cNvPr id="87" name="Rectangle 14"/>
          <p:cNvSpPr>
            <a:spLocks noChangeArrowheads="1"/>
          </p:cNvSpPr>
          <p:nvPr/>
        </p:nvSpPr>
        <p:spPr bwMode="auto">
          <a:xfrm>
            <a:off x="2754984" y="2060592"/>
            <a:ext cx="1142107" cy="560387"/>
          </a:xfrm>
          <a:prstGeom prst="rect">
            <a:avLst/>
          </a:prstGeom>
          <a:noFill/>
          <a:ln w="12700">
            <a:solidFill>
              <a:schemeClr val="tx1"/>
            </a:solidFill>
            <a:miter lim="800000"/>
            <a:headEnd/>
            <a:tailEnd/>
          </a:ln>
        </p:spPr>
        <p:txBody>
          <a:bodyPr/>
          <a:lstStyle/>
          <a:p>
            <a:endParaRPr lang="en-US"/>
          </a:p>
        </p:txBody>
      </p:sp>
      <p:sp>
        <p:nvSpPr>
          <p:cNvPr id="89" name="Rectangle 17"/>
          <p:cNvSpPr>
            <a:spLocks noChangeArrowheads="1"/>
          </p:cNvSpPr>
          <p:nvPr/>
        </p:nvSpPr>
        <p:spPr bwMode="auto">
          <a:xfrm>
            <a:off x="4309369" y="2055702"/>
            <a:ext cx="1142107" cy="560387"/>
          </a:xfrm>
          <a:prstGeom prst="rect">
            <a:avLst/>
          </a:prstGeom>
          <a:noFill/>
          <a:ln w="12700">
            <a:solidFill>
              <a:schemeClr val="tx1"/>
            </a:solidFill>
            <a:miter lim="800000"/>
            <a:headEnd/>
            <a:tailEnd/>
          </a:ln>
        </p:spPr>
        <p:txBody>
          <a:bodyPr/>
          <a:lstStyle/>
          <a:p>
            <a:endParaRPr lang="en-US"/>
          </a:p>
        </p:txBody>
      </p:sp>
      <p:sp>
        <p:nvSpPr>
          <p:cNvPr id="91" name="Line 19"/>
          <p:cNvSpPr>
            <a:spLocks noChangeShapeType="1"/>
          </p:cNvSpPr>
          <p:nvPr/>
        </p:nvSpPr>
        <p:spPr bwMode="auto">
          <a:xfrm>
            <a:off x="3751041" y="2240660"/>
            <a:ext cx="549275" cy="0"/>
          </a:xfrm>
          <a:prstGeom prst="line">
            <a:avLst/>
          </a:prstGeom>
          <a:noFill/>
          <a:ln w="9525">
            <a:solidFill>
              <a:schemeClr val="tx1"/>
            </a:solidFill>
            <a:round/>
            <a:headEnd/>
            <a:tailEnd type="triangle" w="med" len="med"/>
          </a:ln>
        </p:spPr>
        <p:txBody>
          <a:bodyPr/>
          <a:lstStyle/>
          <a:p>
            <a:endParaRPr lang="en-US"/>
          </a:p>
        </p:txBody>
      </p:sp>
      <p:sp>
        <p:nvSpPr>
          <p:cNvPr id="92" name="Rectangle 20"/>
          <p:cNvSpPr>
            <a:spLocks noChangeArrowheads="1"/>
          </p:cNvSpPr>
          <p:nvPr/>
        </p:nvSpPr>
        <p:spPr bwMode="auto">
          <a:xfrm>
            <a:off x="5866457" y="2060592"/>
            <a:ext cx="1153815" cy="560387"/>
          </a:xfrm>
          <a:prstGeom prst="rect">
            <a:avLst/>
          </a:prstGeom>
          <a:noFill/>
          <a:ln w="12700">
            <a:solidFill>
              <a:schemeClr val="tx1"/>
            </a:solidFill>
            <a:miter lim="800000"/>
            <a:headEnd/>
            <a:tailEnd/>
          </a:ln>
        </p:spPr>
        <p:txBody>
          <a:bodyPr/>
          <a:lstStyle/>
          <a:p>
            <a:endParaRPr lang="en-US"/>
          </a:p>
        </p:txBody>
      </p:sp>
      <p:sp>
        <p:nvSpPr>
          <p:cNvPr id="94" name="Line 22"/>
          <p:cNvSpPr>
            <a:spLocks noChangeShapeType="1"/>
          </p:cNvSpPr>
          <p:nvPr/>
        </p:nvSpPr>
        <p:spPr bwMode="auto">
          <a:xfrm>
            <a:off x="5299076" y="2240660"/>
            <a:ext cx="549275" cy="0"/>
          </a:xfrm>
          <a:prstGeom prst="line">
            <a:avLst/>
          </a:prstGeom>
          <a:noFill/>
          <a:ln w="9525">
            <a:solidFill>
              <a:schemeClr val="tx1"/>
            </a:solidFill>
            <a:round/>
            <a:headEnd/>
            <a:tailEnd type="triangle" w="med" len="med"/>
          </a:ln>
        </p:spPr>
        <p:txBody>
          <a:bodyPr/>
          <a:lstStyle/>
          <a:p>
            <a:endParaRPr lang="en-US"/>
          </a:p>
        </p:txBody>
      </p:sp>
      <p:sp>
        <p:nvSpPr>
          <p:cNvPr id="96" name="Rectangle 27"/>
          <p:cNvSpPr>
            <a:spLocks noChangeArrowheads="1"/>
          </p:cNvSpPr>
          <p:nvPr/>
        </p:nvSpPr>
        <p:spPr bwMode="auto">
          <a:xfrm>
            <a:off x="1225126" y="2060592"/>
            <a:ext cx="1116806" cy="560387"/>
          </a:xfrm>
          <a:prstGeom prst="rect">
            <a:avLst/>
          </a:prstGeom>
          <a:noFill/>
          <a:ln w="12700">
            <a:solidFill>
              <a:schemeClr val="tx1"/>
            </a:solidFill>
            <a:miter lim="800000"/>
            <a:headEnd/>
            <a:tailEnd/>
          </a:ln>
        </p:spPr>
        <p:txBody>
          <a:bodyPr/>
          <a:lstStyle/>
          <a:p>
            <a:endParaRPr lang="en-US"/>
          </a:p>
        </p:txBody>
      </p:sp>
      <p:sp>
        <p:nvSpPr>
          <p:cNvPr id="98" name="Line 30"/>
          <p:cNvSpPr>
            <a:spLocks noChangeShapeType="1"/>
          </p:cNvSpPr>
          <p:nvPr/>
        </p:nvSpPr>
        <p:spPr bwMode="auto">
          <a:xfrm>
            <a:off x="2189531" y="2240660"/>
            <a:ext cx="549275" cy="0"/>
          </a:xfrm>
          <a:prstGeom prst="line">
            <a:avLst/>
          </a:prstGeom>
          <a:noFill/>
          <a:ln w="9525">
            <a:solidFill>
              <a:schemeClr val="tx1"/>
            </a:solidFill>
            <a:round/>
            <a:headEnd/>
            <a:tailEnd type="triangle" w="med" len="med"/>
          </a:ln>
        </p:spPr>
        <p:txBody>
          <a:bodyPr/>
          <a:lstStyle/>
          <a:p>
            <a:endParaRPr lang="en-US"/>
          </a:p>
        </p:txBody>
      </p:sp>
      <p:sp>
        <p:nvSpPr>
          <p:cNvPr id="99" name="Text Box 32"/>
          <p:cNvSpPr txBox="1">
            <a:spLocks noChangeArrowheads="1"/>
          </p:cNvSpPr>
          <p:nvPr/>
        </p:nvSpPr>
        <p:spPr bwMode="auto">
          <a:xfrm>
            <a:off x="1586281" y="2181242"/>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00" name="Text Box 33"/>
          <p:cNvSpPr txBox="1">
            <a:spLocks noChangeArrowheads="1"/>
          </p:cNvSpPr>
          <p:nvPr/>
        </p:nvSpPr>
        <p:spPr bwMode="auto">
          <a:xfrm>
            <a:off x="3119216" y="2144729"/>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101" name="Text Box 34"/>
          <p:cNvSpPr txBox="1">
            <a:spLocks noChangeArrowheads="1"/>
          </p:cNvSpPr>
          <p:nvPr/>
        </p:nvSpPr>
        <p:spPr bwMode="auto">
          <a:xfrm>
            <a:off x="4663307" y="2152667"/>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102" name="Text Box 35"/>
          <p:cNvSpPr txBox="1">
            <a:spLocks noChangeArrowheads="1"/>
          </p:cNvSpPr>
          <p:nvPr/>
        </p:nvSpPr>
        <p:spPr bwMode="auto">
          <a:xfrm>
            <a:off x="6256685" y="2160604"/>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103" name="Text Box 37"/>
          <p:cNvSpPr txBox="1">
            <a:spLocks noChangeArrowheads="1"/>
          </p:cNvSpPr>
          <p:nvPr/>
        </p:nvSpPr>
        <p:spPr bwMode="auto">
          <a:xfrm>
            <a:off x="1592833" y="2692417"/>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sp>
        <p:nvSpPr>
          <p:cNvPr id="104" name="Text Box 38"/>
          <p:cNvSpPr txBox="1">
            <a:spLocks noChangeArrowheads="1"/>
          </p:cNvSpPr>
          <p:nvPr/>
        </p:nvSpPr>
        <p:spPr bwMode="auto">
          <a:xfrm>
            <a:off x="6255055" y="2692417"/>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sp>
        <p:nvSpPr>
          <p:cNvPr id="112" name="Rectangle 72"/>
          <p:cNvSpPr>
            <a:spLocks noChangeArrowheads="1"/>
          </p:cNvSpPr>
          <p:nvPr/>
        </p:nvSpPr>
        <p:spPr bwMode="auto">
          <a:xfrm>
            <a:off x="1187624" y="3131915"/>
            <a:ext cx="1608133" cy="369332"/>
          </a:xfrm>
          <a:prstGeom prst="rect">
            <a:avLst/>
          </a:prstGeom>
          <a:noFill/>
          <a:ln w="12700">
            <a:noFill/>
            <a:miter lim="800000"/>
            <a:headEnd type="none" w="sm" len="sm"/>
            <a:tailEnd type="none" w="sm" len="sm"/>
          </a:ln>
          <a:effectLst/>
        </p:spPr>
        <p:txBody>
          <a:bodyPr wrap="none">
            <a:spAutoFit/>
          </a:bodyPr>
          <a:lstStyle/>
          <a:p>
            <a:r>
              <a:rPr lang="en-US" smtClean="0"/>
              <a:t>Sisipnode(45</a:t>
            </a:r>
            <a:r>
              <a:rPr lang="en-US" smtClean="0"/>
              <a:t>)</a:t>
            </a:r>
            <a:endParaRPr lang="en-US"/>
          </a:p>
        </p:txBody>
      </p:sp>
      <p:cxnSp>
        <p:nvCxnSpPr>
          <p:cNvPr id="114" name="Straight Connector 113"/>
          <p:cNvCxnSpPr/>
          <p:nvPr/>
        </p:nvCxnSpPr>
        <p:spPr bwMode="auto">
          <a:xfrm>
            <a:off x="1513158" y="206059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16" name="Straight Connector 115"/>
          <p:cNvCxnSpPr/>
          <p:nvPr/>
        </p:nvCxnSpPr>
        <p:spPr bwMode="auto">
          <a:xfrm flipH="1">
            <a:off x="1238256" y="2060848"/>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0" name="Straight Connector 119"/>
          <p:cNvCxnSpPr/>
          <p:nvPr/>
        </p:nvCxnSpPr>
        <p:spPr bwMode="auto">
          <a:xfrm>
            <a:off x="3033963" y="205179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2" name="Straight Connector 121"/>
          <p:cNvCxnSpPr/>
          <p:nvPr/>
        </p:nvCxnSpPr>
        <p:spPr bwMode="auto">
          <a:xfrm>
            <a:off x="4597401" y="205179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3" name="Straight Connector 122"/>
          <p:cNvCxnSpPr/>
          <p:nvPr/>
        </p:nvCxnSpPr>
        <p:spPr bwMode="auto">
          <a:xfrm>
            <a:off x="3619080" y="205179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4" name="Straight Connector 123"/>
          <p:cNvCxnSpPr/>
          <p:nvPr/>
        </p:nvCxnSpPr>
        <p:spPr bwMode="auto">
          <a:xfrm>
            <a:off x="6154489" y="205179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5" name="Straight Connector 124"/>
          <p:cNvCxnSpPr/>
          <p:nvPr/>
        </p:nvCxnSpPr>
        <p:spPr bwMode="auto">
          <a:xfrm>
            <a:off x="5173465" y="205179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6" name="Straight Connector 125"/>
          <p:cNvCxnSpPr/>
          <p:nvPr/>
        </p:nvCxnSpPr>
        <p:spPr bwMode="auto">
          <a:xfrm>
            <a:off x="6748659" y="205179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7" name="Straight Connector 126"/>
          <p:cNvCxnSpPr/>
          <p:nvPr/>
        </p:nvCxnSpPr>
        <p:spPr bwMode="auto">
          <a:xfrm flipH="1">
            <a:off x="6752733" y="2052051"/>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8" name="Straight Connector 127"/>
          <p:cNvCxnSpPr/>
          <p:nvPr/>
        </p:nvCxnSpPr>
        <p:spPr bwMode="auto">
          <a:xfrm>
            <a:off x="2089222" y="205179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30" name="Line 30"/>
          <p:cNvSpPr>
            <a:spLocks noChangeShapeType="1"/>
          </p:cNvSpPr>
          <p:nvPr/>
        </p:nvSpPr>
        <p:spPr bwMode="auto">
          <a:xfrm>
            <a:off x="2350984" y="2429941"/>
            <a:ext cx="549275" cy="0"/>
          </a:xfrm>
          <a:prstGeom prst="line">
            <a:avLst/>
          </a:prstGeom>
          <a:noFill/>
          <a:ln w="9525">
            <a:solidFill>
              <a:schemeClr val="tx1"/>
            </a:solidFill>
            <a:round/>
            <a:headEnd type="triangle"/>
            <a:tailEnd type="none" w="med" len="med"/>
          </a:ln>
        </p:spPr>
        <p:txBody>
          <a:bodyPr/>
          <a:lstStyle/>
          <a:p>
            <a:endParaRPr lang="en-US"/>
          </a:p>
        </p:txBody>
      </p:sp>
      <p:sp>
        <p:nvSpPr>
          <p:cNvPr id="131" name="Line 30"/>
          <p:cNvSpPr>
            <a:spLocks noChangeShapeType="1"/>
          </p:cNvSpPr>
          <p:nvPr/>
        </p:nvSpPr>
        <p:spPr bwMode="auto">
          <a:xfrm>
            <a:off x="3930924" y="2429941"/>
            <a:ext cx="549275" cy="0"/>
          </a:xfrm>
          <a:prstGeom prst="line">
            <a:avLst/>
          </a:prstGeom>
          <a:noFill/>
          <a:ln w="9525">
            <a:solidFill>
              <a:schemeClr val="tx1"/>
            </a:solidFill>
            <a:round/>
            <a:headEnd type="triangle"/>
            <a:tailEnd type="none" w="med" len="med"/>
          </a:ln>
        </p:spPr>
        <p:txBody>
          <a:bodyPr/>
          <a:lstStyle/>
          <a:p>
            <a:endParaRPr lang="en-US"/>
          </a:p>
        </p:txBody>
      </p:sp>
      <p:sp>
        <p:nvSpPr>
          <p:cNvPr id="132" name="Line 30"/>
          <p:cNvSpPr>
            <a:spLocks noChangeShapeType="1"/>
          </p:cNvSpPr>
          <p:nvPr/>
        </p:nvSpPr>
        <p:spPr bwMode="auto">
          <a:xfrm>
            <a:off x="5470205" y="2429941"/>
            <a:ext cx="549275" cy="0"/>
          </a:xfrm>
          <a:prstGeom prst="line">
            <a:avLst/>
          </a:prstGeom>
          <a:noFill/>
          <a:ln w="9525">
            <a:solidFill>
              <a:schemeClr val="tx1"/>
            </a:solidFill>
            <a:round/>
            <a:headEnd type="triangle"/>
            <a:tailEnd type="none" w="med" len="med"/>
          </a:ln>
        </p:spPr>
        <p:txBody>
          <a:bodyPr/>
          <a:lstStyle/>
          <a:p>
            <a:endParaRPr lang="en-US"/>
          </a:p>
        </p:txBody>
      </p:sp>
      <p:cxnSp>
        <p:nvCxnSpPr>
          <p:cNvPr id="137" name="Straight Connector 136"/>
          <p:cNvCxnSpPr/>
          <p:nvPr/>
        </p:nvCxnSpPr>
        <p:spPr bwMode="auto">
          <a:xfrm flipH="1">
            <a:off x="4971439" y="3083793"/>
            <a:ext cx="285273" cy="55803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nvGrpSpPr>
          <p:cNvPr id="80" name="Group 79"/>
          <p:cNvGrpSpPr/>
          <p:nvPr/>
        </p:nvGrpSpPr>
        <p:grpSpPr>
          <a:xfrm>
            <a:off x="4967362" y="3078013"/>
            <a:ext cx="1116806" cy="861730"/>
            <a:chOff x="4967362" y="3575382"/>
            <a:chExt cx="1116806" cy="861730"/>
          </a:xfrm>
        </p:grpSpPr>
        <p:sp>
          <p:nvSpPr>
            <p:cNvPr id="105" name="Text Box 39"/>
            <p:cNvSpPr txBox="1">
              <a:spLocks noChangeArrowheads="1"/>
            </p:cNvSpPr>
            <p:nvPr/>
          </p:nvSpPr>
          <p:spPr bwMode="auto">
            <a:xfrm>
              <a:off x="5300243" y="4254550"/>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NB</a:t>
              </a:r>
              <a:endParaRPr lang="en-US" sz="1400"/>
            </a:p>
          </p:txBody>
        </p:sp>
        <p:sp>
          <p:nvSpPr>
            <p:cNvPr id="133" name="Rectangle 27"/>
            <p:cNvSpPr>
              <a:spLocks noChangeArrowheads="1"/>
            </p:cNvSpPr>
            <p:nvPr/>
          </p:nvSpPr>
          <p:spPr bwMode="auto">
            <a:xfrm>
              <a:off x="4967362" y="3584179"/>
              <a:ext cx="1116806" cy="560387"/>
            </a:xfrm>
            <a:prstGeom prst="rect">
              <a:avLst/>
            </a:prstGeom>
            <a:noFill/>
            <a:ln w="12700">
              <a:solidFill>
                <a:schemeClr val="tx1"/>
              </a:solidFill>
              <a:miter lim="800000"/>
              <a:headEnd/>
              <a:tailEnd/>
            </a:ln>
          </p:spPr>
          <p:txBody>
            <a:bodyPr/>
            <a:lstStyle/>
            <a:p>
              <a:endParaRPr lang="en-US"/>
            </a:p>
          </p:txBody>
        </p:sp>
        <p:sp>
          <p:nvSpPr>
            <p:cNvPr id="134" name="Text Box 32"/>
            <p:cNvSpPr txBox="1">
              <a:spLocks noChangeArrowheads="1"/>
            </p:cNvSpPr>
            <p:nvPr/>
          </p:nvSpPr>
          <p:spPr bwMode="auto">
            <a:xfrm>
              <a:off x="5292305" y="3704829"/>
              <a:ext cx="441146" cy="369332"/>
            </a:xfrm>
            <a:prstGeom prst="rect">
              <a:avLst/>
            </a:prstGeom>
            <a:noFill/>
            <a:ln w="12700">
              <a:noFill/>
              <a:miter lim="800000"/>
              <a:headEnd type="none" w="sm" len="sm"/>
              <a:tailEnd type="none" w="sm" len="sm"/>
            </a:ln>
            <a:effectLst/>
          </p:spPr>
          <p:txBody>
            <a:bodyPr wrap="none">
              <a:spAutoFit/>
            </a:bodyPr>
            <a:lstStyle/>
            <a:p>
              <a:r>
                <a:rPr lang="en-US" smtClean="0"/>
                <a:t>45</a:t>
              </a:r>
              <a:endParaRPr lang="en-US"/>
            </a:p>
          </p:txBody>
        </p:sp>
        <p:cxnSp>
          <p:nvCxnSpPr>
            <p:cNvPr id="136" name="Straight Connector 135"/>
            <p:cNvCxnSpPr/>
            <p:nvPr/>
          </p:nvCxnSpPr>
          <p:spPr bwMode="auto">
            <a:xfrm>
              <a:off x="5255394" y="3584179"/>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38" name="Straight Connector 137"/>
            <p:cNvCxnSpPr/>
            <p:nvPr/>
          </p:nvCxnSpPr>
          <p:spPr bwMode="auto">
            <a:xfrm>
              <a:off x="5786193" y="357538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cxnSp>
        <p:nvCxnSpPr>
          <p:cNvPr id="140" name="Straight Connector 139"/>
          <p:cNvCxnSpPr/>
          <p:nvPr/>
        </p:nvCxnSpPr>
        <p:spPr bwMode="auto">
          <a:xfrm flipH="1">
            <a:off x="5788952" y="3082286"/>
            <a:ext cx="285273" cy="55803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42" name="Line 42"/>
          <p:cNvSpPr>
            <a:spLocks noChangeShapeType="1"/>
          </p:cNvSpPr>
          <p:nvPr/>
        </p:nvSpPr>
        <p:spPr bwMode="auto">
          <a:xfrm>
            <a:off x="6227167" y="2699867"/>
            <a:ext cx="0" cy="657125"/>
          </a:xfrm>
          <a:prstGeom prst="line">
            <a:avLst/>
          </a:prstGeom>
          <a:noFill/>
          <a:ln w="12700">
            <a:solidFill>
              <a:schemeClr val="tx1"/>
            </a:solidFill>
            <a:round/>
            <a:headEnd type="triangle" w="med" len="med"/>
            <a:tailEnd type="none" w="med" len="med"/>
          </a:ln>
          <a:effectLst/>
        </p:spPr>
        <p:txBody>
          <a:bodyPr/>
          <a:lstStyle/>
          <a:p>
            <a:endParaRPr lang="en-US"/>
          </a:p>
        </p:txBody>
      </p:sp>
      <p:cxnSp>
        <p:nvCxnSpPr>
          <p:cNvPr id="144" name="Straight Connector 143"/>
          <p:cNvCxnSpPr/>
          <p:nvPr/>
        </p:nvCxnSpPr>
        <p:spPr bwMode="auto">
          <a:xfrm>
            <a:off x="5940152" y="3357951"/>
            <a:ext cx="288032"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47" name="Line 42"/>
          <p:cNvSpPr>
            <a:spLocks noChangeShapeType="1"/>
          </p:cNvSpPr>
          <p:nvPr/>
        </p:nvSpPr>
        <p:spPr bwMode="auto">
          <a:xfrm>
            <a:off x="5310186" y="2267819"/>
            <a:ext cx="0" cy="755876"/>
          </a:xfrm>
          <a:prstGeom prst="line">
            <a:avLst/>
          </a:prstGeom>
          <a:noFill/>
          <a:ln w="12700">
            <a:solidFill>
              <a:schemeClr val="tx1"/>
            </a:solidFill>
            <a:round/>
            <a:headEnd type="none" w="med" len="med"/>
            <a:tailEnd type="triangle" w="med" len="med"/>
          </a:ln>
          <a:effectLst/>
        </p:spPr>
        <p:txBody>
          <a:bodyPr/>
          <a:lstStyle/>
          <a:p>
            <a:endParaRPr lang="en-US"/>
          </a:p>
        </p:txBody>
      </p:sp>
      <p:sp>
        <p:nvSpPr>
          <p:cNvPr id="151" name="Rectangle 69"/>
          <p:cNvSpPr>
            <a:spLocks noChangeArrowheads="1"/>
          </p:cNvSpPr>
          <p:nvPr/>
        </p:nvSpPr>
        <p:spPr bwMode="auto">
          <a:xfrm>
            <a:off x="899592" y="4221088"/>
            <a:ext cx="753732" cy="338554"/>
          </a:xfrm>
          <a:prstGeom prst="rect">
            <a:avLst/>
          </a:prstGeom>
          <a:noFill/>
          <a:ln w="12700">
            <a:noFill/>
            <a:miter lim="800000"/>
            <a:headEnd type="none" w="sm" len="sm"/>
            <a:tailEnd type="none" w="sm" len="sm"/>
          </a:ln>
          <a:effectLst/>
        </p:spPr>
        <p:txBody>
          <a:bodyPr wrap="none">
            <a:spAutoFit/>
          </a:bodyPr>
          <a:lstStyle/>
          <a:p>
            <a:r>
              <a:rPr lang="en-US" sz="1600"/>
              <a:t>Hasil :</a:t>
            </a:r>
          </a:p>
        </p:txBody>
      </p:sp>
      <p:grpSp>
        <p:nvGrpSpPr>
          <p:cNvPr id="3" name="Group 185"/>
          <p:cNvGrpSpPr/>
          <p:nvPr/>
        </p:nvGrpSpPr>
        <p:grpSpPr>
          <a:xfrm>
            <a:off x="990153" y="4720932"/>
            <a:ext cx="7326263" cy="828300"/>
            <a:chOff x="990153" y="5120980"/>
            <a:chExt cx="7326263" cy="828300"/>
          </a:xfrm>
        </p:grpSpPr>
        <p:sp>
          <p:nvSpPr>
            <p:cNvPr id="152" name="Rectangle 14"/>
            <p:cNvSpPr>
              <a:spLocks noChangeArrowheads="1"/>
            </p:cNvSpPr>
            <p:nvPr/>
          </p:nvSpPr>
          <p:spPr bwMode="auto">
            <a:xfrm>
              <a:off x="4051128" y="5134893"/>
              <a:ext cx="1142107" cy="560387"/>
            </a:xfrm>
            <a:prstGeom prst="rect">
              <a:avLst/>
            </a:prstGeom>
            <a:noFill/>
            <a:ln w="12700">
              <a:solidFill>
                <a:schemeClr val="tx1"/>
              </a:solidFill>
              <a:miter lim="800000"/>
              <a:headEnd/>
              <a:tailEnd/>
            </a:ln>
          </p:spPr>
          <p:txBody>
            <a:bodyPr/>
            <a:lstStyle/>
            <a:p>
              <a:endParaRPr lang="en-US"/>
            </a:p>
          </p:txBody>
        </p:sp>
        <p:sp>
          <p:nvSpPr>
            <p:cNvPr id="153" name="Rectangle 17"/>
            <p:cNvSpPr>
              <a:spLocks noChangeArrowheads="1"/>
            </p:cNvSpPr>
            <p:nvPr/>
          </p:nvSpPr>
          <p:spPr bwMode="auto">
            <a:xfrm>
              <a:off x="5605513" y="5130003"/>
              <a:ext cx="1142107" cy="560387"/>
            </a:xfrm>
            <a:prstGeom prst="rect">
              <a:avLst/>
            </a:prstGeom>
            <a:noFill/>
            <a:ln w="12700">
              <a:solidFill>
                <a:schemeClr val="tx1"/>
              </a:solidFill>
              <a:miter lim="800000"/>
              <a:headEnd/>
              <a:tailEnd/>
            </a:ln>
          </p:spPr>
          <p:txBody>
            <a:bodyPr/>
            <a:lstStyle/>
            <a:p>
              <a:endParaRPr lang="en-US"/>
            </a:p>
          </p:txBody>
        </p:sp>
        <p:sp>
          <p:nvSpPr>
            <p:cNvPr id="154" name="Line 19"/>
            <p:cNvSpPr>
              <a:spLocks noChangeShapeType="1"/>
            </p:cNvSpPr>
            <p:nvPr/>
          </p:nvSpPr>
          <p:spPr bwMode="auto">
            <a:xfrm>
              <a:off x="5047185" y="5314961"/>
              <a:ext cx="549275" cy="0"/>
            </a:xfrm>
            <a:prstGeom prst="line">
              <a:avLst/>
            </a:prstGeom>
            <a:noFill/>
            <a:ln w="9525">
              <a:solidFill>
                <a:schemeClr val="tx1"/>
              </a:solidFill>
              <a:round/>
              <a:headEnd/>
              <a:tailEnd type="triangle" w="med" len="med"/>
            </a:ln>
          </p:spPr>
          <p:txBody>
            <a:bodyPr/>
            <a:lstStyle/>
            <a:p>
              <a:endParaRPr lang="en-US"/>
            </a:p>
          </p:txBody>
        </p:sp>
        <p:sp>
          <p:nvSpPr>
            <p:cNvPr id="155" name="Rectangle 20"/>
            <p:cNvSpPr>
              <a:spLocks noChangeArrowheads="1"/>
            </p:cNvSpPr>
            <p:nvPr/>
          </p:nvSpPr>
          <p:spPr bwMode="auto">
            <a:xfrm>
              <a:off x="7162601" y="5134893"/>
              <a:ext cx="1153815" cy="560387"/>
            </a:xfrm>
            <a:prstGeom prst="rect">
              <a:avLst/>
            </a:prstGeom>
            <a:noFill/>
            <a:ln w="12700">
              <a:solidFill>
                <a:schemeClr val="tx1"/>
              </a:solidFill>
              <a:miter lim="800000"/>
              <a:headEnd/>
              <a:tailEnd/>
            </a:ln>
          </p:spPr>
          <p:txBody>
            <a:bodyPr/>
            <a:lstStyle/>
            <a:p>
              <a:endParaRPr lang="en-US"/>
            </a:p>
          </p:txBody>
        </p:sp>
        <p:sp>
          <p:nvSpPr>
            <p:cNvPr id="156" name="Line 22"/>
            <p:cNvSpPr>
              <a:spLocks noChangeShapeType="1"/>
            </p:cNvSpPr>
            <p:nvPr/>
          </p:nvSpPr>
          <p:spPr bwMode="auto">
            <a:xfrm>
              <a:off x="6595220" y="5314961"/>
              <a:ext cx="549275" cy="0"/>
            </a:xfrm>
            <a:prstGeom prst="line">
              <a:avLst/>
            </a:prstGeom>
            <a:noFill/>
            <a:ln w="9525">
              <a:solidFill>
                <a:schemeClr val="tx1"/>
              </a:solidFill>
              <a:round/>
              <a:headEnd/>
              <a:tailEnd type="triangle" w="med" len="med"/>
            </a:ln>
          </p:spPr>
          <p:txBody>
            <a:bodyPr/>
            <a:lstStyle/>
            <a:p>
              <a:endParaRPr lang="en-US"/>
            </a:p>
          </p:txBody>
        </p:sp>
        <p:sp>
          <p:nvSpPr>
            <p:cNvPr id="157" name="Rectangle 27"/>
            <p:cNvSpPr>
              <a:spLocks noChangeArrowheads="1"/>
            </p:cNvSpPr>
            <p:nvPr/>
          </p:nvSpPr>
          <p:spPr bwMode="auto">
            <a:xfrm>
              <a:off x="2521270" y="5134893"/>
              <a:ext cx="1116806" cy="560387"/>
            </a:xfrm>
            <a:prstGeom prst="rect">
              <a:avLst/>
            </a:prstGeom>
            <a:noFill/>
            <a:ln w="12700">
              <a:solidFill>
                <a:schemeClr val="tx1"/>
              </a:solidFill>
              <a:miter lim="800000"/>
              <a:headEnd/>
              <a:tailEnd/>
            </a:ln>
          </p:spPr>
          <p:txBody>
            <a:bodyPr/>
            <a:lstStyle/>
            <a:p>
              <a:endParaRPr lang="en-US"/>
            </a:p>
          </p:txBody>
        </p:sp>
        <p:sp>
          <p:nvSpPr>
            <p:cNvPr id="158" name="Line 30"/>
            <p:cNvSpPr>
              <a:spLocks noChangeShapeType="1"/>
            </p:cNvSpPr>
            <p:nvPr/>
          </p:nvSpPr>
          <p:spPr bwMode="auto">
            <a:xfrm>
              <a:off x="3485675" y="5314961"/>
              <a:ext cx="549275" cy="0"/>
            </a:xfrm>
            <a:prstGeom prst="line">
              <a:avLst/>
            </a:prstGeom>
            <a:noFill/>
            <a:ln w="9525">
              <a:solidFill>
                <a:schemeClr val="tx1"/>
              </a:solidFill>
              <a:round/>
              <a:headEnd/>
              <a:tailEnd type="triangle" w="med" len="med"/>
            </a:ln>
          </p:spPr>
          <p:txBody>
            <a:bodyPr/>
            <a:lstStyle/>
            <a:p>
              <a:endParaRPr lang="en-US"/>
            </a:p>
          </p:txBody>
        </p:sp>
        <p:sp>
          <p:nvSpPr>
            <p:cNvPr id="159" name="Text Box 32"/>
            <p:cNvSpPr txBox="1">
              <a:spLocks noChangeArrowheads="1"/>
            </p:cNvSpPr>
            <p:nvPr/>
          </p:nvSpPr>
          <p:spPr bwMode="auto">
            <a:xfrm>
              <a:off x="2882425" y="5255543"/>
              <a:ext cx="441146" cy="369332"/>
            </a:xfrm>
            <a:prstGeom prst="rect">
              <a:avLst/>
            </a:prstGeom>
            <a:noFill/>
            <a:ln w="12700">
              <a:noFill/>
              <a:miter lim="800000"/>
              <a:headEnd type="none" w="sm" len="sm"/>
              <a:tailEnd type="none" w="sm" len="sm"/>
            </a:ln>
            <a:effectLst/>
          </p:spPr>
          <p:txBody>
            <a:bodyPr wrap="none">
              <a:spAutoFit/>
            </a:bodyPr>
            <a:lstStyle/>
            <a:p>
              <a:r>
                <a:rPr lang="en-US"/>
                <a:t>3</a:t>
              </a:r>
              <a:r>
                <a:rPr lang="en-US" smtClean="0"/>
                <a:t>0</a:t>
              </a:r>
              <a:endParaRPr lang="en-US"/>
            </a:p>
          </p:txBody>
        </p:sp>
        <p:sp>
          <p:nvSpPr>
            <p:cNvPr id="160" name="Text Box 33"/>
            <p:cNvSpPr txBox="1">
              <a:spLocks noChangeArrowheads="1"/>
            </p:cNvSpPr>
            <p:nvPr/>
          </p:nvSpPr>
          <p:spPr bwMode="auto">
            <a:xfrm>
              <a:off x="4415360" y="5219030"/>
              <a:ext cx="441146" cy="369332"/>
            </a:xfrm>
            <a:prstGeom prst="rect">
              <a:avLst/>
            </a:prstGeom>
            <a:noFill/>
            <a:ln w="12700">
              <a:noFill/>
              <a:miter lim="800000"/>
              <a:headEnd type="none" w="sm" len="sm"/>
              <a:tailEnd type="none" w="sm" len="sm"/>
            </a:ln>
            <a:effectLst/>
          </p:spPr>
          <p:txBody>
            <a:bodyPr wrap="none">
              <a:spAutoFit/>
            </a:bodyPr>
            <a:lstStyle/>
            <a:p>
              <a:r>
                <a:rPr lang="en-US"/>
                <a:t>4</a:t>
              </a:r>
              <a:r>
                <a:rPr lang="en-US" smtClean="0"/>
                <a:t>0</a:t>
              </a:r>
              <a:endParaRPr lang="en-US"/>
            </a:p>
          </p:txBody>
        </p:sp>
        <p:sp>
          <p:nvSpPr>
            <p:cNvPr id="161" name="Text Box 34"/>
            <p:cNvSpPr txBox="1">
              <a:spLocks noChangeArrowheads="1"/>
            </p:cNvSpPr>
            <p:nvPr/>
          </p:nvSpPr>
          <p:spPr bwMode="auto">
            <a:xfrm>
              <a:off x="5959451" y="5226968"/>
              <a:ext cx="441146" cy="369332"/>
            </a:xfrm>
            <a:prstGeom prst="rect">
              <a:avLst/>
            </a:prstGeom>
            <a:noFill/>
            <a:ln w="12700">
              <a:noFill/>
              <a:miter lim="800000"/>
              <a:headEnd type="none" w="sm" len="sm"/>
              <a:tailEnd type="none" w="sm" len="sm"/>
            </a:ln>
            <a:effectLst/>
          </p:spPr>
          <p:txBody>
            <a:bodyPr wrap="none">
              <a:spAutoFit/>
            </a:bodyPr>
            <a:lstStyle/>
            <a:p>
              <a:r>
                <a:rPr lang="en-US" smtClean="0"/>
                <a:t>45</a:t>
              </a:r>
              <a:endParaRPr lang="en-US"/>
            </a:p>
          </p:txBody>
        </p:sp>
        <p:sp>
          <p:nvSpPr>
            <p:cNvPr id="162" name="Text Box 35"/>
            <p:cNvSpPr txBox="1">
              <a:spLocks noChangeArrowheads="1"/>
            </p:cNvSpPr>
            <p:nvPr/>
          </p:nvSpPr>
          <p:spPr bwMode="auto">
            <a:xfrm>
              <a:off x="7552829" y="5234905"/>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164" name="Text Box 38"/>
            <p:cNvSpPr txBox="1">
              <a:spLocks noChangeArrowheads="1"/>
            </p:cNvSpPr>
            <p:nvPr/>
          </p:nvSpPr>
          <p:spPr bwMode="auto">
            <a:xfrm>
              <a:off x="7641729" y="5766718"/>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cxnSp>
          <p:nvCxnSpPr>
            <p:cNvPr id="165" name="Straight Connector 164"/>
            <p:cNvCxnSpPr/>
            <p:nvPr/>
          </p:nvCxnSpPr>
          <p:spPr bwMode="auto">
            <a:xfrm>
              <a:off x="2809302" y="5134893"/>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7" name="Straight Connector 166"/>
            <p:cNvCxnSpPr/>
            <p:nvPr/>
          </p:nvCxnSpPr>
          <p:spPr bwMode="auto">
            <a:xfrm>
              <a:off x="4330107"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8" name="Straight Connector 167"/>
            <p:cNvCxnSpPr/>
            <p:nvPr/>
          </p:nvCxnSpPr>
          <p:spPr bwMode="auto">
            <a:xfrm>
              <a:off x="5893545"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9" name="Straight Connector 168"/>
            <p:cNvCxnSpPr/>
            <p:nvPr/>
          </p:nvCxnSpPr>
          <p:spPr bwMode="auto">
            <a:xfrm>
              <a:off x="4915224"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0" name="Straight Connector 169"/>
            <p:cNvCxnSpPr/>
            <p:nvPr/>
          </p:nvCxnSpPr>
          <p:spPr bwMode="auto">
            <a:xfrm>
              <a:off x="7450633"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1" name="Straight Connector 170"/>
            <p:cNvCxnSpPr/>
            <p:nvPr/>
          </p:nvCxnSpPr>
          <p:spPr bwMode="auto">
            <a:xfrm>
              <a:off x="6469609"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2" name="Straight Connector 171"/>
            <p:cNvCxnSpPr/>
            <p:nvPr/>
          </p:nvCxnSpPr>
          <p:spPr bwMode="auto">
            <a:xfrm>
              <a:off x="8044803"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3" name="Straight Connector 172"/>
            <p:cNvCxnSpPr/>
            <p:nvPr/>
          </p:nvCxnSpPr>
          <p:spPr bwMode="auto">
            <a:xfrm flipH="1">
              <a:off x="8048877" y="5126352"/>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4" name="Straight Connector 173"/>
            <p:cNvCxnSpPr/>
            <p:nvPr/>
          </p:nvCxnSpPr>
          <p:spPr bwMode="auto">
            <a:xfrm>
              <a:off x="3385366"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75" name="Line 30"/>
            <p:cNvSpPr>
              <a:spLocks noChangeShapeType="1"/>
            </p:cNvSpPr>
            <p:nvPr/>
          </p:nvSpPr>
          <p:spPr bwMode="auto">
            <a:xfrm>
              <a:off x="3647128" y="5504242"/>
              <a:ext cx="549275" cy="0"/>
            </a:xfrm>
            <a:prstGeom prst="line">
              <a:avLst/>
            </a:prstGeom>
            <a:noFill/>
            <a:ln w="9525">
              <a:solidFill>
                <a:schemeClr val="tx1"/>
              </a:solidFill>
              <a:round/>
              <a:headEnd type="triangle"/>
              <a:tailEnd type="none" w="med" len="med"/>
            </a:ln>
          </p:spPr>
          <p:txBody>
            <a:bodyPr/>
            <a:lstStyle/>
            <a:p>
              <a:endParaRPr lang="en-US"/>
            </a:p>
          </p:txBody>
        </p:sp>
        <p:sp>
          <p:nvSpPr>
            <p:cNvPr id="176" name="Line 30"/>
            <p:cNvSpPr>
              <a:spLocks noChangeShapeType="1"/>
            </p:cNvSpPr>
            <p:nvPr/>
          </p:nvSpPr>
          <p:spPr bwMode="auto">
            <a:xfrm>
              <a:off x="5227068" y="5504242"/>
              <a:ext cx="549275" cy="0"/>
            </a:xfrm>
            <a:prstGeom prst="line">
              <a:avLst/>
            </a:prstGeom>
            <a:noFill/>
            <a:ln w="9525">
              <a:solidFill>
                <a:schemeClr val="tx1"/>
              </a:solidFill>
              <a:round/>
              <a:headEnd type="triangle"/>
              <a:tailEnd type="none" w="med" len="med"/>
            </a:ln>
          </p:spPr>
          <p:txBody>
            <a:bodyPr/>
            <a:lstStyle/>
            <a:p>
              <a:endParaRPr lang="en-US"/>
            </a:p>
          </p:txBody>
        </p:sp>
        <p:sp>
          <p:nvSpPr>
            <p:cNvPr id="177" name="Line 30"/>
            <p:cNvSpPr>
              <a:spLocks noChangeShapeType="1"/>
            </p:cNvSpPr>
            <p:nvPr/>
          </p:nvSpPr>
          <p:spPr bwMode="auto">
            <a:xfrm>
              <a:off x="6766349" y="5504242"/>
              <a:ext cx="549275" cy="0"/>
            </a:xfrm>
            <a:prstGeom prst="line">
              <a:avLst/>
            </a:prstGeom>
            <a:noFill/>
            <a:ln w="9525">
              <a:solidFill>
                <a:schemeClr val="tx1"/>
              </a:solidFill>
              <a:round/>
              <a:headEnd type="triangle"/>
              <a:tailEnd type="none" w="med" len="med"/>
            </a:ln>
          </p:spPr>
          <p:txBody>
            <a:bodyPr/>
            <a:lstStyle/>
            <a:p>
              <a:endParaRPr lang="en-US"/>
            </a:p>
          </p:txBody>
        </p:sp>
        <p:sp>
          <p:nvSpPr>
            <p:cNvPr id="178" name="Rectangle 27"/>
            <p:cNvSpPr>
              <a:spLocks noChangeArrowheads="1"/>
            </p:cNvSpPr>
            <p:nvPr/>
          </p:nvSpPr>
          <p:spPr bwMode="auto">
            <a:xfrm>
              <a:off x="990153" y="5129777"/>
              <a:ext cx="1116806" cy="560387"/>
            </a:xfrm>
            <a:prstGeom prst="rect">
              <a:avLst/>
            </a:prstGeom>
            <a:noFill/>
            <a:ln w="12700">
              <a:solidFill>
                <a:schemeClr val="tx1"/>
              </a:solidFill>
              <a:miter lim="800000"/>
              <a:headEnd/>
              <a:tailEnd/>
            </a:ln>
          </p:spPr>
          <p:txBody>
            <a:bodyPr/>
            <a:lstStyle/>
            <a:p>
              <a:endParaRPr lang="en-US"/>
            </a:p>
          </p:txBody>
        </p:sp>
        <p:sp>
          <p:nvSpPr>
            <p:cNvPr id="179" name="Line 30"/>
            <p:cNvSpPr>
              <a:spLocks noChangeShapeType="1"/>
            </p:cNvSpPr>
            <p:nvPr/>
          </p:nvSpPr>
          <p:spPr bwMode="auto">
            <a:xfrm>
              <a:off x="1954558" y="5309845"/>
              <a:ext cx="549275" cy="0"/>
            </a:xfrm>
            <a:prstGeom prst="line">
              <a:avLst/>
            </a:prstGeom>
            <a:noFill/>
            <a:ln w="9525">
              <a:solidFill>
                <a:schemeClr val="tx1"/>
              </a:solidFill>
              <a:round/>
              <a:headEnd/>
              <a:tailEnd type="triangle" w="med" len="med"/>
            </a:ln>
          </p:spPr>
          <p:txBody>
            <a:bodyPr/>
            <a:lstStyle/>
            <a:p>
              <a:endParaRPr lang="en-US"/>
            </a:p>
          </p:txBody>
        </p:sp>
        <p:sp>
          <p:nvSpPr>
            <p:cNvPr id="180" name="Text Box 32"/>
            <p:cNvSpPr txBox="1">
              <a:spLocks noChangeArrowheads="1"/>
            </p:cNvSpPr>
            <p:nvPr/>
          </p:nvSpPr>
          <p:spPr bwMode="auto">
            <a:xfrm>
              <a:off x="1351308" y="5250427"/>
              <a:ext cx="441146" cy="369332"/>
            </a:xfrm>
            <a:prstGeom prst="rect">
              <a:avLst/>
            </a:prstGeom>
            <a:noFill/>
            <a:ln w="12700">
              <a:noFill/>
              <a:miter lim="800000"/>
              <a:headEnd type="none" w="sm" len="sm"/>
              <a:tailEnd type="none" w="sm" len="sm"/>
            </a:ln>
            <a:effectLst/>
          </p:spPr>
          <p:txBody>
            <a:bodyPr wrap="none">
              <a:spAutoFit/>
            </a:bodyPr>
            <a:lstStyle/>
            <a:p>
              <a:r>
                <a:rPr lang="en-US"/>
                <a:t>2</a:t>
              </a:r>
              <a:r>
                <a:rPr lang="en-US" smtClean="0"/>
                <a:t>0</a:t>
              </a:r>
              <a:endParaRPr lang="en-US"/>
            </a:p>
          </p:txBody>
        </p:sp>
        <p:sp>
          <p:nvSpPr>
            <p:cNvPr id="181" name="Text Box 37"/>
            <p:cNvSpPr txBox="1">
              <a:spLocks noChangeArrowheads="1"/>
            </p:cNvSpPr>
            <p:nvPr/>
          </p:nvSpPr>
          <p:spPr bwMode="auto">
            <a:xfrm>
              <a:off x="1315541" y="5761602"/>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cxnSp>
          <p:nvCxnSpPr>
            <p:cNvPr id="182" name="Straight Connector 181"/>
            <p:cNvCxnSpPr/>
            <p:nvPr/>
          </p:nvCxnSpPr>
          <p:spPr bwMode="auto">
            <a:xfrm>
              <a:off x="1278185" y="5129777"/>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3" name="Straight Connector 182"/>
            <p:cNvCxnSpPr/>
            <p:nvPr/>
          </p:nvCxnSpPr>
          <p:spPr bwMode="auto">
            <a:xfrm flipH="1">
              <a:off x="1003283" y="5130033"/>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4" name="Straight Connector 183"/>
            <p:cNvCxnSpPr/>
            <p:nvPr/>
          </p:nvCxnSpPr>
          <p:spPr bwMode="auto">
            <a:xfrm>
              <a:off x="1854249" y="51209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85" name="Line 30"/>
            <p:cNvSpPr>
              <a:spLocks noChangeShapeType="1"/>
            </p:cNvSpPr>
            <p:nvPr/>
          </p:nvSpPr>
          <p:spPr bwMode="auto">
            <a:xfrm>
              <a:off x="2116011" y="5499126"/>
              <a:ext cx="549275" cy="0"/>
            </a:xfrm>
            <a:prstGeom prst="line">
              <a:avLst/>
            </a:prstGeom>
            <a:noFill/>
            <a:ln w="9525">
              <a:solidFill>
                <a:schemeClr val="tx1"/>
              </a:solidFill>
              <a:round/>
              <a:headEnd type="triangle"/>
              <a:tailEnd type="none" w="med" len="med"/>
            </a:ln>
          </p:spPr>
          <p:txBody>
            <a:bodyPr/>
            <a:lstStyle/>
            <a:p>
              <a:endParaRPr lang="en-US"/>
            </a:p>
          </p:txBody>
        </p:sp>
      </p:grpSp>
      <p:sp>
        <p:nvSpPr>
          <p:cNvPr id="76" name="Text Box 41"/>
          <p:cNvSpPr txBox="1">
            <a:spLocks noChangeArrowheads="1"/>
          </p:cNvSpPr>
          <p:nvPr/>
        </p:nvSpPr>
        <p:spPr bwMode="auto">
          <a:xfrm>
            <a:off x="1522066" y="1772816"/>
            <a:ext cx="601662" cy="215900"/>
          </a:xfrm>
          <a:prstGeom prst="rect">
            <a:avLst/>
          </a:prstGeom>
          <a:noFill/>
          <a:ln w="9525">
            <a:noFill/>
            <a:miter lim="800000"/>
            <a:headEnd/>
            <a:tailEnd/>
          </a:ln>
        </p:spPr>
        <p:txBody>
          <a:bodyPr lIns="0" tIns="0" rIns="0" bIns="0"/>
          <a:lstStyle/>
          <a:p>
            <a:pPr algn="ctr"/>
            <a:r>
              <a:rPr lang="en-US" sz="1400">
                <a:solidFill>
                  <a:srgbClr val="C00000"/>
                </a:solidFill>
                <a:cs typeface="Times New Roman" pitchFamily="18" charset="0"/>
              </a:rPr>
              <a:t>Bantu</a:t>
            </a:r>
            <a:endParaRPr lang="en-US" sz="1400">
              <a:solidFill>
                <a:srgbClr val="C00000"/>
              </a:solidFill>
            </a:endParaRPr>
          </a:p>
        </p:txBody>
      </p:sp>
      <p:cxnSp>
        <p:nvCxnSpPr>
          <p:cNvPr id="78" name="Straight Connector 77"/>
          <p:cNvCxnSpPr/>
          <p:nvPr/>
        </p:nvCxnSpPr>
        <p:spPr bwMode="auto">
          <a:xfrm>
            <a:off x="5660757" y="2438994"/>
            <a:ext cx="378146"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79" name="Line 42"/>
          <p:cNvSpPr>
            <a:spLocks noChangeShapeType="1"/>
          </p:cNvSpPr>
          <p:nvPr/>
        </p:nvSpPr>
        <p:spPr bwMode="auto">
          <a:xfrm>
            <a:off x="5661173" y="2438578"/>
            <a:ext cx="0" cy="576064"/>
          </a:xfrm>
          <a:prstGeom prst="line">
            <a:avLst/>
          </a:prstGeom>
          <a:noFill/>
          <a:ln w="12700">
            <a:solidFill>
              <a:schemeClr val="tx1"/>
            </a:solidFill>
            <a:round/>
            <a:headEnd type="none" w="med" len="med"/>
            <a:tailEnd type="triangle" w="med" len="med"/>
          </a:ln>
          <a:effectLst/>
        </p:spPr>
        <p:txBody>
          <a:bodyPr/>
          <a:lstStyle/>
          <a:p>
            <a:endParaRPr lang="en-US"/>
          </a:p>
        </p:txBody>
      </p:sp>
      <p:cxnSp>
        <p:nvCxnSpPr>
          <p:cNvPr id="81" name="Straight Connector 80"/>
          <p:cNvCxnSpPr/>
          <p:nvPr/>
        </p:nvCxnSpPr>
        <p:spPr bwMode="auto">
          <a:xfrm>
            <a:off x="4743175" y="3356992"/>
            <a:ext cx="378146"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82" name="Line 42"/>
          <p:cNvSpPr>
            <a:spLocks noChangeShapeType="1"/>
          </p:cNvSpPr>
          <p:nvPr/>
        </p:nvSpPr>
        <p:spPr bwMode="auto">
          <a:xfrm>
            <a:off x="4750980" y="2699867"/>
            <a:ext cx="0" cy="657125"/>
          </a:xfrm>
          <a:prstGeom prst="line">
            <a:avLst/>
          </a:prstGeom>
          <a:noFill/>
          <a:ln w="12700">
            <a:solidFill>
              <a:schemeClr val="tx1"/>
            </a:solidFill>
            <a:round/>
            <a:headEnd type="triangle" w="med" len="med"/>
            <a:tailEnd type="none" w="med" len="med"/>
          </a:ln>
          <a:effectLst/>
        </p:spPr>
        <p:txBody>
          <a:bodyPr/>
          <a:lstStyle/>
          <a:p>
            <a:endParaRPr 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childTnLst>
                                </p:cTn>
                              </p:par>
                              <p:par>
                                <p:cTn id="13" presetID="10" presetClass="entr" presetSubtype="0" fill="hold" nodeType="with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1000"/>
                                        <p:tgtEl>
                                          <p:spTgt spid="137"/>
                                        </p:tgtEl>
                                      </p:cBhvr>
                                    </p:animEffect>
                                  </p:childTnLst>
                                </p:cTn>
                              </p:par>
                              <p:par>
                                <p:cTn id="16" presetID="10" presetClass="entr" presetSubtype="0" fill="hold" nodeType="withEffect">
                                  <p:stCondLst>
                                    <p:cond delay="0"/>
                                  </p:stCondLst>
                                  <p:childTnLst>
                                    <p:set>
                                      <p:cBhvr>
                                        <p:cTn id="17" dur="1" fill="hold">
                                          <p:stCondLst>
                                            <p:cond delay="0"/>
                                          </p:stCondLst>
                                        </p:cTn>
                                        <p:tgtEl>
                                          <p:spTgt spid="140"/>
                                        </p:tgtEl>
                                        <p:attrNameLst>
                                          <p:attrName>style.visibility</p:attrName>
                                        </p:attrNameLst>
                                      </p:cBhvr>
                                      <p:to>
                                        <p:strVal val="visible"/>
                                      </p:to>
                                    </p:set>
                                    <p:animEffect transition="in" filter="fade">
                                      <p:cBhvr>
                                        <p:cTn id="18" dur="1000"/>
                                        <p:tgtEl>
                                          <p:spTgt spid="1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2"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500"/>
                                        <p:tgtEl>
                                          <p:spTgt spid="76"/>
                                        </p:tgtEl>
                                      </p:cBhvr>
                                    </p:animEffect>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grpId="0" nodeType="clickEffect">
                                  <p:stCondLst>
                                    <p:cond delay="0"/>
                                  </p:stCondLst>
                                  <p:childTnLst>
                                    <p:animMotion origin="layout" path="M 4.44444E-6 0.00139 L 0.16684 0.00139 " pathEditMode="relative" rAng="0" ptsTypes="AA">
                                      <p:cBhvr>
                                        <p:cTn id="27" dur="2000" fill="hold"/>
                                        <p:tgtEl>
                                          <p:spTgt spid="76"/>
                                        </p:tgtEl>
                                        <p:attrNameLst>
                                          <p:attrName>ppt_x</p:attrName>
                                          <p:attrName>ppt_y</p:attrName>
                                        </p:attrNameLst>
                                      </p:cBhvr>
                                      <p:rCtr x="83"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grpId="1" nodeType="clickEffect">
                                  <p:stCondLst>
                                    <p:cond delay="0"/>
                                  </p:stCondLst>
                                  <p:childTnLst>
                                    <p:animMotion origin="layout" path="M 0.16684 0.00139 L 0.33211 0.00139 " pathEditMode="relative" rAng="0" ptsTypes="AA">
                                      <p:cBhvr>
                                        <p:cTn id="31" dur="2000" fill="hold"/>
                                        <p:tgtEl>
                                          <p:spTgt spid="76"/>
                                        </p:tgtEl>
                                        <p:attrNameLst>
                                          <p:attrName>ppt_x</p:attrName>
                                          <p:attrName>ppt_y</p:attrName>
                                        </p:attrNameLst>
                                      </p:cBhvr>
                                      <p:rCtr x="83" y="0"/>
                                    </p:animMotion>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00"/>
                                        <p:tgtEl>
                                          <p:spTgt spid="140"/>
                                        </p:tgtEl>
                                      </p:cBhvr>
                                    </p:animEffect>
                                    <p:set>
                                      <p:cBhvr>
                                        <p:cTn id="36" dur="1" fill="hold">
                                          <p:stCondLst>
                                            <p:cond delay="999"/>
                                          </p:stCondLst>
                                        </p:cTn>
                                        <p:tgtEl>
                                          <p:spTgt spid="140"/>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44"/>
                                        </p:tgtEl>
                                        <p:attrNameLst>
                                          <p:attrName>style.visibility</p:attrName>
                                        </p:attrNameLst>
                                      </p:cBhvr>
                                      <p:to>
                                        <p:strVal val="visible"/>
                                      </p:to>
                                    </p:set>
                                    <p:animEffect transition="in" filter="fade">
                                      <p:cBhvr>
                                        <p:cTn id="39" dur="1000"/>
                                        <p:tgtEl>
                                          <p:spTgt spid="144"/>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42"/>
                                        </p:tgtEl>
                                        <p:attrNameLst>
                                          <p:attrName>style.visibility</p:attrName>
                                        </p:attrNameLst>
                                      </p:cBhvr>
                                      <p:to>
                                        <p:strVal val="visible"/>
                                      </p:to>
                                    </p:set>
                                    <p:animEffect transition="in" filter="fade">
                                      <p:cBhvr>
                                        <p:cTn id="43" dur="1000"/>
                                        <p:tgtEl>
                                          <p:spTgt spid="14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1000"/>
                                        <p:tgtEl>
                                          <p:spTgt spid="132"/>
                                        </p:tgtEl>
                                      </p:cBhvr>
                                    </p:animEffect>
                                    <p:set>
                                      <p:cBhvr>
                                        <p:cTn id="48" dur="1" fill="hold">
                                          <p:stCondLst>
                                            <p:cond delay="999"/>
                                          </p:stCondLst>
                                        </p:cTn>
                                        <p:tgtEl>
                                          <p:spTgt spid="132"/>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1000"/>
                                        <p:tgtEl>
                                          <p:spTgt spid="78"/>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1000"/>
                                        <p:tgtEl>
                                          <p:spTgt spid="7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1000"/>
                                        <p:tgtEl>
                                          <p:spTgt spid="94"/>
                                        </p:tgtEl>
                                      </p:cBhvr>
                                    </p:animEffect>
                                    <p:set>
                                      <p:cBhvr>
                                        <p:cTn id="60" dur="1" fill="hold">
                                          <p:stCondLst>
                                            <p:cond delay="999"/>
                                          </p:stCondLst>
                                        </p:cTn>
                                        <p:tgtEl>
                                          <p:spTgt spid="94"/>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147"/>
                                        </p:tgtEl>
                                        <p:attrNameLst>
                                          <p:attrName>style.visibility</p:attrName>
                                        </p:attrNameLst>
                                      </p:cBhvr>
                                      <p:to>
                                        <p:strVal val="visible"/>
                                      </p:to>
                                    </p:set>
                                    <p:animEffect transition="in" filter="fade">
                                      <p:cBhvr>
                                        <p:cTn id="63" dur="1000"/>
                                        <p:tgtEl>
                                          <p:spTgt spid="14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1000"/>
                                        <p:tgtEl>
                                          <p:spTgt spid="137"/>
                                        </p:tgtEl>
                                      </p:cBhvr>
                                    </p:animEffect>
                                    <p:set>
                                      <p:cBhvr>
                                        <p:cTn id="68" dur="1" fill="hold">
                                          <p:stCondLst>
                                            <p:cond delay="999"/>
                                          </p:stCondLst>
                                        </p:cTn>
                                        <p:tgtEl>
                                          <p:spTgt spid="137"/>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fade">
                                      <p:cBhvr>
                                        <p:cTn id="71" dur="1000"/>
                                        <p:tgtEl>
                                          <p:spTgt spid="81"/>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82"/>
                                        </p:tgtEl>
                                        <p:attrNameLst>
                                          <p:attrName>style.visibility</p:attrName>
                                        </p:attrNameLst>
                                      </p:cBhvr>
                                      <p:to>
                                        <p:strVal val="visible"/>
                                      </p:to>
                                    </p:set>
                                    <p:animEffect transition="in" filter="fade">
                                      <p:cBhvr>
                                        <p:cTn id="75" dur="1000"/>
                                        <p:tgtEl>
                                          <p:spTgt spid="82"/>
                                        </p:tgtEl>
                                      </p:cBhvr>
                                    </p:animEffect>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151"/>
                                        </p:tgtEl>
                                        <p:attrNameLst>
                                          <p:attrName>style.visibility</p:attrName>
                                        </p:attrNameLst>
                                      </p:cBhvr>
                                      <p:to>
                                        <p:strVal val="visible"/>
                                      </p:to>
                                    </p:set>
                                    <p:animEffect transition="in" filter="fade">
                                      <p:cBhvr>
                                        <p:cTn id="80" dur="1000"/>
                                        <p:tgtEl>
                                          <p:spTgt spid="151"/>
                                        </p:tgtEl>
                                      </p:cBhvr>
                                    </p:animEffect>
                                    <p:anim calcmode="lin" valueType="num">
                                      <p:cBhvr>
                                        <p:cTn id="81" dur="1000" fill="hold"/>
                                        <p:tgtEl>
                                          <p:spTgt spid="151"/>
                                        </p:tgtEl>
                                        <p:attrNameLst>
                                          <p:attrName>ppt_x</p:attrName>
                                        </p:attrNameLst>
                                      </p:cBhvr>
                                      <p:tavLst>
                                        <p:tav tm="0">
                                          <p:val>
                                            <p:strVal val="#ppt_x"/>
                                          </p:val>
                                        </p:tav>
                                        <p:tav tm="100000">
                                          <p:val>
                                            <p:strVal val="#ppt_x"/>
                                          </p:val>
                                        </p:tav>
                                      </p:tavLst>
                                    </p:anim>
                                    <p:anim calcmode="lin" valueType="num">
                                      <p:cBhvr>
                                        <p:cTn id="82" dur="1000" fill="hold"/>
                                        <p:tgtEl>
                                          <p:spTgt spid="151"/>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47" presetClass="entr" presetSubtype="0" fill="hold" nodeType="after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fade">
                                      <p:cBhvr>
                                        <p:cTn id="86" dur="1000"/>
                                        <p:tgtEl>
                                          <p:spTgt spid="3"/>
                                        </p:tgtEl>
                                      </p:cBhvr>
                                    </p:animEffect>
                                    <p:anim calcmode="lin" valueType="num">
                                      <p:cBhvr>
                                        <p:cTn id="87" dur="1000" fill="hold"/>
                                        <p:tgtEl>
                                          <p:spTgt spid="3"/>
                                        </p:tgtEl>
                                        <p:attrNameLst>
                                          <p:attrName>ppt_x</p:attrName>
                                        </p:attrNameLst>
                                      </p:cBhvr>
                                      <p:tavLst>
                                        <p:tav tm="0">
                                          <p:val>
                                            <p:strVal val="#ppt_x"/>
                                          </p:val>
                                        </p:tav>
                                        <p:tav tm="100000">
                                          <p:val>
                                            <p:strVal val="#ppt_x"/>
                                          </p:val>
                                        </p:tav>
                                      </p:tavLst>
                                    </p:anim>
                                    <p:anim calcmode="lin" valueType="num">
                                      <p:cBhvr>
                                        <p:cTn id="8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112" grpId="0"/>
      <p:bldP spid="132" grpId="0" animBg="1"/>
      <p:bldP spid="142" grpId="0" animBg="1"/>
      <p:bldP spid="147" grpId="0" animBg="1"/>
      <p:bldP spid="151" grpId="0"/>
      <p:bldP spid="76" grpId="0"/>
      <p:bldP spid="76" grpId="1"/>
      <p:bldP spid="76" grpId="2"/>
      <p:bldP spid="79"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1" name="Rectangle 24"/>
          <p:cNvSpPr>
            <a:spLocks noChangeArrowheads="1"/>
          </p:cNvSpPr>
          <p:nvPr/>
        </p:nvSpPr>
        <p:spPr bwMode="auto">
          <a:xfrm>
            <a:off x="683568" y="1196752"/>
            <a:ext cx="2676758" cy="369332"/>
          </a:xfrm>
          <a:prstGeom prst="rect">
            <a:avLst/>
          </a:prstGeom>
          <a:noFill/>
          <a:ln w="12700">
            <a:noFill/>
            <a:miter lim="800000"/>
            <a:headEnd type="none" w="sm" len="sm"/>
            <a:tailEnd type="none" w="sm" len="sm"/>
          </a:ln>
          <a:effectLst/>
        </p:spPr>
        <p:txBody>
          <a:bodyPr wrap="none">
            <a:spAutoFit/>
          </a:bodyPr>
          <a:lstStyle/>
          <a:p>
            <a:pPr marL="342900" indent="-342900">
              <a:tabLst>
                <a:tab pos="288925" algn="l"/>
              </a:tabLst>
            </a:pPr>
            <a:r>
              <a:rPr lang="en-US" b="1" smtClean="0"/>
              <a:t>c.   Sisip </a:t>
            </a:r>
            <a:r>
              <a:rPr lang="en-US" b="1"/>
              <a:t>Node di </a:t>
            </a:r>
            <a:r>
              <a:rPr lang="en-US" b="1" smtClean="0"/>
              <a:t>Akhir</a:t>
            </a:r>
            <a:endParaRPr lang="en-US" b="1"/>
          </a:p>
        </p:txBody>
      </p:sp>
      <p:sp>
        <p:nvSpPr>
          <p:cNvPr id="87" name="Rectangle 14"/>
          <p:cNvSpPr>
            <a:spLocks noChangeArrowheads="1"/>
          </p:cNvSpPr>
          <p:nvPr/>
        </p:nvSpPr>
        <p:spPr bwMode="auto">
          <a:xfrm>
            <a:off x="2394944" y="1925629"/>
            <a:ext cx="1142107" cy="560387"/>
          </a:xfrm>
          <a:prstGeom prst="rect">
            <a:avLst/>
          </a:prstGeom>
          <a:noFill/>
          <a:ln w="12700">
            <a:solidFill>
              <a:schemeClr val="tx1"/>
            </a:solidFill>
            <a:miter lim="800000"/>
            <a:headEnd/>
            <a:tailEnd/>
          </a:ln>
        </p:spPr>
        <p:txBody>
          <a:bodyPr/>
          <a:lstStyle/>
          <a:p>
            <a:endParaRPr lang="en-US"/>
          </a:p>
        </p:txBody>
      </p:sp>
      <p:sp>
        <p:nvSpPr>
          <p:cNvPr id="89" name="Rectangle 17"/>
          <p:cNvSpPr>
            <a:spLocks noChangeArrowheads="1"/>
          </p:cNvSpPr>
          <p:nvPr/>
        </p:nvSpPr>
        <p:spPr bwMode="auto">
          <a:xfrm>
            <a:off x="3949329" y="1920739"/>
            <a:ext cx="1142107" cy="560387"/>
          </a:xfrm>
          <a:prstGeom prst="rect">
            <a:avLst/>
          </a:prstGeom>
          <a:noFill/>
          <a:ln w="12700">
            <a:solidFill>
              <a:schemeClr val="tx1"/>
            </a:solidFill>
            <a:miter lim="800000"/>
            <a:headEnd/>
            <a:tailEnd/>
          </a:ln>
        </p:spPr>
        <p:txBody>
          <a:bodyPr/>
          <a:lstStyle/>
          <a:p>
            <a:endParaRPr lang="en-US"/>
          </a:p>
        </p:txBody>
      </p:sp>
      <p:sp>
        <p:nvSpPr>
          <p:cNvPr id="91" name="Line 19"/>
          <p:cNvSpPr>
            <a:spLocks noChangeShapeType="1"/>
          </p:cNvSpPr>
          <p:nvPr/>
        </p:nvSpPr>
        <p:spPr bwMode="auto">
          <a:xfrm>
            <a:off x="3391001" y="2105697"/>
            <a:ext cx="549275" cy="0"/>
          </a:xfrm>
          <a:prstGeom prst="line">
            <a:avLst/>
          </a:prstGeom>
          <a:noFill/>
          <a:ln w="9525">
            <a:solidFill>
              <a:schemeClr val="tx1"/>
            </a:solidFill>
            <a:round/>
            <a:headEnd/>
            <a:tailEnd type="triangle" w="med" len="med"/>
          </a:ln>
        </p:spPr>
        <p:txBody>
          <a:bodyPr/>
          <a:lstStyle/>
          <a:p>
            <a:endParaRPr lang="en-US"/>
          </a:p>
        </p:txBody>
      </p:sp>
      <p:sp>
        <p:nvSpPr>
          <p:cNvPr id="92" name="Rectangle 20"/>
          <p:cNvSpPr>
            <a:spLocks noChangeArrowheads="1"/>
          </p:cNvSpPr>
          <p:nvPr/>
        </p:nvSpPr>
        <p:spPr bwMode="auto">
          <a:xfrm>
            <a:off x="5506417" y="1925629"/>
            <a:ext cx="1153815" cy="560387"/>
          </a:xfrm>
          <a:prstGeom prst="rect">
            <a:avLst/>
          </a:prstGeom>
          <a:noFill/>
          <a:ln w="12700">
            <a:solidFill>
              <a:schemeClr val="tx1"/>
            </a:solidFill>
            <a:miter lim="800000"/>
            <a:headEnd/>
            <a:tailEnd/>
          </a:ln>
        </p:spPr>
        <p:txBody>
          <a:bodyPr/>
          <a:lstStyle/>
          <a:p>
            <a:endParaRPr lang="en-US"/>
          </a:p>
        </p:txBody>
      </p:sp>
      <p:sp>
        <p:nvSpPr>
          <p:cNvPr id="94" name="Line 22"/>
          <p:cNvSpPr>
            <a:spLocks noChangeShapeType="1"/>
          </p:cNvSpPr>
          <p:nvPr/>
        </p:nvSpPr>
        <p:spPr bwMode="auto">
          <a:xfrm>
            <a:off x="4939036" y="2105697"/>
            <a:ext cx="549275" cy="0"/>
          </a:xfrm>
          <a:prstGeom prst="line">
            <a:avLst/>
          </a:prstGeom>
          <a:noFill/>
          <a:ln w="9525">
            <a:solidFill>
              <a:schemeClr val="tx1"/>
            </a:solidFill>
            <a:round/>
            <a:headEnd/>
            <a:tailEnd type="triangle" w="med" len="med"/>
          </a:ln>
        </p:spPr>
        <p:txBody>
          <a:bodyPr/>
          <a:lstStyle/>
          <a:p>
            <a:endParaRPr lang="en-US"/>
          </a:p>
        </p:txBody>
      </p:sp>
      <p:sp>
        <p:nvSpPr>
          <p:cNvPr id="96" name="Rectangle 27"/>
          <p:cNvSpPr>
            <a:spLocks noChangeArrowheads="1"/>
          </p:cNvSpPr>
          <p:nvPr/>
        </p:nvSpPr>
        <p:spPr bwMode="auto">
          <a:xfrm>
            <a:off x="865086" y="1925629"/>
            <a:ext cx="1116806" cy="560387"/>
          </a:xfrm>
          <a:prstGeom prst="rect">
            <a:avLst/>
          </a:prstGeom>
          <a:noFill/>
          <a:ln w="12700">
            <a:solidFill>
              <a:schemeClr val="tx1"/>
            </a:solidFill>
            <a:miter lim="800000"/>
            <a:headEnd/>
            <a:tailEnd/>
          </a:ln>
        </p:spPr>
        <p:txBody>
          <a:bodyPr/>
          <a:lstStyle/>
          <a:p>
            <a:endParaRPr lang="en-US"/>
          </a:p>
        </p:txBody>
      </p:sp>
      <p:sp>
        <p:nvSpPr>
          <p:cNvPr id="98" name="Line 30"/>
          <p:cNvSpPr>
            <a:spLocks noChangeShapeType="1"/>
          </p:cNvSpPr>
          <p:nvPr/>
        </p:nvSpPr>
        <p:spPr bwMode="auto">
          <a:xfrm>
            <a:off x="1829491" y="2105697"/>
            <a:ext cx="549275" cy="0"/>
          </a:xfrm>
          <a:prstGeom prst="line">
            <a:avLst/>
          </a:prstGeom>
          <a:noFill/>
          <a:ln w="9525">
            <a:solidFill>
              <a:schemeClr val="tx1"/>
            </a:solidFill>
            <a:round/>
            <a:headEnd/>
            <a:tailEnd type="triangle" w="med" len="med"/>
          </a:ln>
        </p:spPr>
        <p:txBody>
          <a:bodyPr/>
          <a:lstStyle/>
          <a:p>
            <a:endParaRPr lang="en-US"/>
          </a:p>
        </p:txBody>
      </p:sp>
      <p:sp>
        <p:nvSpPr>
          <p:cNvPr id="99" name="Text Box 32"/>
          <p:cNvSpPr txBox="1">
            <a:spLocks noChangeArrowheads="1"/>
          </p:cNvSpPr>
          <p:nvPr/>
        </p:nvSpPr>
        <p:spPr bwMode="auto">
          <a:xfrm>
            <a:off x="1226241" y="2046279"/>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00" name="Text Box 33"/>
          <p:cNvSpPr txBox="1">
            <a:spLocks noChangeArrowheads="1"/>
          </p:cNvSpPr>
          <p:nvPr/>
        </p:nvSpPr>
        <p:spPr bwMode="auto">
          <a:xfrm>
            <a:off x="2759176" y="2009766"/>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101" name="Text Box 34"/>
          <p:cNvSpPr txBox="1">
            <a:spLocks noChangeArrowheads="1"/>
          </p:cNvSpPr>
          <p:nvPr/>
        </p:nvSpPr>
        <p:spPr bwMode="auto">
          <a:xfrm>
            <a:off x="4303267" y="2017704"/>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102" name="Text Box 35"/>
          <p:cNvSpPr txBox="1">
            <a:spLocks noChangeArrowheads="1"/>
          </p:cNvSpPr>
          <p:nvPr/>
        </p:nvSpPr>
        <p:spPr bwMode="auto">
          <a:xfrm>
            <a:off x="5896645" y="2025641"/>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103" name="Text Box 37"/>
          <p:cNvSpPr txBox="1">
            <a:spLocks noChangeArrowheads="1"/>
          </p:cNvSpPr>
          <p:nvPr/>
        </p:nvSpPr>
        <p:spPr bwMode="auto">
          <a:xfrm>
            <a:off x="1232793" y="2557454"/>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sp>
        <p:nvSpPr>
          <p:cNvPr id="104" name="Text Box 38"/>
          <p:cNvSpPr txBox="1">
            <a:spLocks noChangeArrowheads="1"/>
          </p:cNvSpPr>
          <p:nvPr/>
        </p:nvSpPr>
        <p:spPr bwMode="auto">
          <a:xfrm>
            <a:off x="5849750" y="2557454"/>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sp>
        <p:nvSpPr>
          <p:cNvPr id="112" name="Rectangle 72"/>
          <p:cNvSpPr>
            <a:spLocks noChangeArrowheads="1"/>
          </p:cNvSpPr>
          <p:nvPr/>
        </p:nvSpPr>
        <p:spPr bwMode="auto">
          <a:xfrm>
            <a:off x="2915816" y="3006005"/>
            <a:ext cx="1608133" cy="369332"/>
          </a:xfrm>
          <a:prstGeom prst="rect">
            <a:avLst/>
          </a:prstGeom>
          <a:noFill/>
          <a:ln w="12700">
            <a:noFill/>
            <a:miter lim="800000"/>
            <a:headEnd type="none" w="sm" len="sm"/>
            <a:tailEnd type="none" w="sm" len="sm"/>
          </a:ln>
          <a:effectLst/>
        </p:spPr>
        <p:txBody>
          <a:bodyPr wrap="none">
            <a:spAutoFit/>
          </a:bodyPr>
          <a:lstStyle/>
          <a:p>
            <a:r>
              <a:rPr lang="en-US" smtClean="0"/>
              <a:t>Sisipnode(60)</a:t>
            </a:r>
            <a:endParaRPr lang="en-US"/>
          </a:p>
        </p:txBody>
      </p:sp>
      <p:cxnSp>
        <p:nvCxnSpPr>
          <p:cNvPr id="114" name="Straight Connector 113"/>
          <p:cNvCxnSpPr/>
          <p:nvPr/>
        </p:nvCxnSpPr>
        <p:spPr bwMode="auto">
          <a:xfrm>
            <a:off x="1153118" y="1925629"/>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16" name="Straight Connector 115"/>
          <p:cNvCxnSpPr/>
          <p:nvPr/>
        </p:nvCxnSpPr>
        <p:spPr bwMode="auto">
          <a:xfrm flipH="1">
            <a:off x="878216" y="1925885"/>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0" name="Straight Connector 119"/>
          <p:cNvCxnSpPr/>
          <p:nvPr/>
        </p:nvCxnSpPr>
        <p:spPr bwMode="auto">
          <a:xfrm>
            <a:off x="2673923"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2" name="Straight Connector 121"/>
          <p:cNvCxnSpPr/>
          <p:nvPr/>
        </p:nvCxnSpPr>
        <p:spPr bwMode="auto">
          <a:xfrm>
            <a:off x="4237361"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3" name="Straight Connector 122"/>
          <p:cNvCxnSpPr/>
          <p:nvPr/>
        </p:nvCxnSpPr>
        <p:spPr bwMode="auto">
          <a:xfrm>
            <a:off x="3259040"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4" name="Straight Connector 123"/>
          <p:cNvCxnSpPr/>
          <p:nvPr/>
        </p:nvCxnSpPr>
        <p:spPr bwMode="auto">
          <a:xfrm>
            <a:off x="5794449"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5" name="Straight Connector 124"/>
          <p:cNvCxnSpPr/>
          <p:nvPr/>
        </p:nvCxnSpPr>
        <p:spPr bwMode="auto">
          <a:xfrm>
            <a:off x="4813425"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6" name="Straight Connector 125"/>
          <p:cNvCxnSpPr/>
          <p:nvPr/>
        </p:nvCxnSpPr>
        <p:spPr bwMode="auto">
          <a:xfrm>
            <a:off x="6388619"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7" name="Straight Connector 126"/>
          <p:cNvCxnSpPr/>
          <p:nvPr/>
        </p:nvCxnSpPr>
        <p:spPr bwMode="auto">
          <a:xfrm flipH="1">
            <a:off x="6392693" y="1917088"/>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28" name="Straight Connector 127"/>
          <p:cNvCxnSpPr/>
          <p:nvPr/>
        </p:nvCxnSpPr>
        <p:spPr bwMode="auto">
          <a:xfrm>
            <a:off x="1729182" y="191683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30" name="Line 30"/>
          <p:cNvSpPr>
            <a:spLocks noChangeShapeType="1"/>
          </p:cNvSpPr>
          <p:nvPr/>
        </p:nvSpPr>
        <p:spPr bwMode="auto">
          <a:xfrm>
            <a:off x="1990944" y="2294978"/>
            <a:ext cx="549275" cy="0"/>
          </a:xfrm>
          <a:prstGeom prst="line">
            <a:avLst/>
          </a:prstGeom>
          <a:noFill/>
          <a:ln w="9525">
            <a:solidFill>
              <a:schemeClr val="tx1"/>
            </a:solidFill>
            <a:round/>
            <a:headEnd type="triangle"/>
            <a:tailEnd type="none" w="med" len="med"/>
          </a:ln>
        </p:spPr>
        <p:txBody>
          <a:bodyPr/>
          <a:lstStyle/>
          <a:p>
            <a:endParaRPr lang="en-US"/>
          </a:p>
        </p:txBody>
      </p:sp>
      <p:sp>
        <p:nvSpPr>
          <p:cNvPr id="131" name="Line 30"/>
          <p:cNvSpPr>
            <a:spLocks noChangeShapeType="1"/>
          </p:cNvSpPr>
          <p:nvPr/>
        </p:nvSpPr>
        <p:spPr bwMode="auto">
          <a:xfrm>
            <a:off x="3570884" y="2294978"/>
            <a:ext cx="549275" cy="0"/>
          </a:xfrm>
          <a:prstGeom prst="line">
            <a:avLst/>
          </a:prstGeom>
          <a:noFill/>
          <a:ln w="9525">
            <a:solidFill>
              <a:schemeClr val="tx1"/>
            </a:solidFill>
            <a:round/>
            <a:headEnd type="triangle"/>
            <a:tailEnd type="none" w="med" len="med"/>
          </a:ln>
        </p:spPr>
        <p:txBody>
          <a:bodyPr/>
          <a:lstStyle/>
          <a:p>
            <a:endParaRPr lang="en-US"/>
          </a:p>
        </p:txBody>
      </p:sp>
      <p:sp>
        <p:nvSpPr>
          <p:cNvPr id="132" name="Line 30"/>
          <p:cNvSpPr>
            <a:spLocks noChangeShapeType="1"/>
          </p:cNvSpPr>
          <p:nvPr/>
        </p:nvSpPr>
        <p:spPr bwMode="auto">
          <a:xfrm>
            <a:off x="5110165" y="2294978"/>
            <a:ext cx="549275" cy="0"/>
          </a:xfrm>
          <a:prstGeom prst="line">
            <a:avLst/>
          </a:prstGeom>
          <a:noFill/>
          <a:ln w="9525">
            <a:solidFill>
              <a:schemeClr val="tx1"/>
            </a:solidFill>
            <a:round/>
            <a:headEnd type="triangle"/>
            <a:tailEnd type="none" w="med" len="med"/>
          </a:ln>
        </p:spPr>
        <p:txBody>
          <a:bodyPr/>
          <a:lstStyle/>
          <a:p>
            <a:endParaRPr lang="en-US"/>
          </a:p>
        </p:txBody>
      </p:sp>
      <p:cxnSp>
        <p:nvCxnSpPr>
          <p:cNvPr id="137" name="Straight Connector 136"/>
          <p:cNvCxnSpPr/>
          <p:nvPr/>
        </p:nvCxnSpPr>
        <p:spPr bwMode="auto">
          <a:xfrm flipH="1">
            <a:off x="5544316" y="3086986"/>
            <a:ext cx="285273" cy="55803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nvGrpSpPr>
          <p:cNvPr id="83" name="Group 82"/>
          <p:cNvGrpSpPr/>
          <p:nvPr/>
        </p:nvGrpSpPr>
        <p:grpSpPr>
          <a:xfrm>
            <a:off x="5543426" y="3080379"/>
            <a:ext cx="1116806" cy="861730"/>
            <a:chOff x="5580112" y="3215342"/>
            <a:chExt cx="1116806" cy="861730"/>
          </a:xfrm>
        </p:grpSpPr>
        <p:sp>
          <p:nvSpPr>
            <p:cNvPr id="105" name="Text Box 39"/>
            <p:cNvSpPr txBox="1">
              <a:spLocks noChangeArrowheads="1"/>
            </p:cNvSpPr>
            <p:nvPr/>
          </p:nvSpPr>
          <p:spPr bwMode="auto">
            <a:xfrm>
              <a:off x="5912993" y="3894510"/>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NB</a:t>
              </a:r>
              <a:endParaRPr lang="en-US" sz="1400"/>
            </a:p>
          </p:txBody>
        </p:sp>
        <p:sp>
          <p:nvSpPr>
            <p:cNvPr id="133" name="Rectangle 27"/>
            <p:cNvSpPr>
              <a:spLocks noChangeArrowheads="1"/>
            </p:cNvSpPr>
            <p:nvPr/>
          </p:nvSpPr>
          <p:spPr bwMode="auto">
            <a:xfrm>
              <a:off x="5580112" y="3224139"/>
              <a:ext cx="1116806" cy="560387"/>
            </a:xfrm>
            <a:prstGeom prst="rect">
              <a:avLst/>
            </a:prstGeom>
            <a:noFill/>
            <a:ln w="12700">
              <a:solidFill>
                <a:schemeClr val="tx1"/>
              </a:solidFill>
              <a:miter lim="800000"/>
              <a:headEnd/>
              <a:tailEnd/>
            </a:ln>
          </p:spPr>
          <p:txBody>
            <a:bodyPr/>
            <a:lstStyle/>
            <a:p>
              <a:endParaRPr lang="en-US"/>
            </a:p>
          </p:txBody>
        </p:sp>
        <p:sp>
          <p:nvSpPr>
            <p:cNvPr id="134" name="Text Box 32"/>
            <p:cNvSpPr txBox="1">
              <a:spLocks noChangeArrowheads="1"/>
            </p:cNvSpPr>
            <p:nvPr/>
          </p:nvSpPr>
          <p:spPr bwMode="auto">
            <a:xfrm>
              <a:off x="5905055" y="3344789"/>
              <a:ext cx="441146" cy="369332"/>
            </a:xfrm>
            <a:prstGeom prst="rect">
              <a:avLst/>
            </a:prstGeom>
            <a:noFill/>
            <a:ln w="12700">
              <a:noFill/>
              <a:miter lim="800000"/>
              <a:headEnd type="none" w="sm" len="sm"/>
              <a:tailEnd type="none" w="sm" len="sm"/>
            </a:ln>
            <a:effectLst/>
          </p:spPr>
          <p:txBody>
            <a:bodyPr wrap="none">
              <a:spAutoFit/>
            </a:bodyPr>
            <a:lstStyle/>
            <a:p>
              <a:r>
                <a:rPr lang="en-US" smtClean="0"/>
                <a:t>60</a:t>
              </a:r>
              <a:endParaRPr lang="en-US"/>
            </a:p>
          </p:txBody>
        </p:sp>
        <p:cxnSp>
          <p:nvCxnSpPr>
            <p:cNvPr id="136" name="Straight Connector 135"/>
            <p:cNvCxnSpPr/>
            <p:nvPr/>
          </p:nvCxnSpPr>
          <p:spPr bwMode="auto">
            <a:xfrm>
              <a:off x="5868144" y="3224139"/>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38" name="Straight Connector 137"/>
            <p:cNvCxnSpPr/>
            <p:nvPr/>
          </p:nvCxnSpPr>
          <p:spPr bwMode="auto">
            <a:xfrm>
              <a:off x="6398943" y="321534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0" name="Straight Connector 139"/>
            <p:cNvCxnSpPr/>
            <p:nvPr/>
          </p:nvCxnSpPr>
          <p:spPr bwMode="auto">
            <a:xfrm flipH="1">
              <a:off x="6401702" y="3219615"/>
              <a:ext cx="285273" cy="558038"/>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51" name="Rectangle 69"/>
          <p:cNvSpPr>
            <a:spLocks noChangeArrowheads="1"/>
          </p:cNvSpPr>
          <p:nvPr/>
        </p:nvSpPr>
        <p:spPr bwMode="auto">
          <a:xfrm>
            <a:off x="899592" y="4005064"/>
            <a:ext cx="753732" cy="338554"/>
          </a:xfrm>
          <a:prstGeom prst="rect">
            <a:avLst/>
          </a:prstGeom>
          <a:noFill/>
          <a:ln w="12700">
            <a:noFill/>
            <a:miter lim="800000"/>
            <a:headEnd type="none" w="sm" len="sm"/>
            <a:tailEnd type="none" w="sm" len="sm"/>
          </a:ln>
          <a:effectLst/>
        </p:spPr>
        <p:txBody>
          <a:bodyPr wrap="none">
            <a:spAutoFit/>
          </a:bodyPr>
          <a:lstStyle/>
          <a:p>
            <a:r>
              <a:rPr lang="en-US" sz="1600"/>
              <a:t>Hasil :</a:t>
            </a:r>
          </a:p>
        </p:txBody>
      </p:sp>
      <p:grpSp>
        <p:nvGrpSpPr>
          <p:cNvPr id="3" name="Group 185"/>
          <p:cNvGrpSpPr/>
          <p:nvPr/>
        </p:nvGrpSpPr>
        <p:grpSpPr>
          <a:xfrm>
            <a:off x="990153" y="4504908"/>
            <a:ext cx="7326263" cy="828300"/>
            <a:chOff x="990153" y="5120980"/>
            <a:chExt cx="7326263" cy="828300"/>
          </a:xfrm>
        </p:grpSpPr>
        <p:sp>
          <p:nvSpPr>
            <p:cNvPr id="152" name="Rectangle 14"/>
            <p:cNvSpPr>
              <a:spLocks noChangeArrowheads="1"/>
            </p:cNvSpPr>
            <p:nvPr/>
          </p:nvSpPr>
          <p:spPr bwMode="auto">
            <a:xfrm>
              <a:off x="4051128" y="5134893"/>
              <a:ext cx="1142107" cy="560387"/>
            </a:xfrm>
            <a:prstGeom prst="rect">
              <a:avLst/>
            </a:prstGeom>
            <a:noFill/>
            <a:ln w="12700">
              <a:solidFill>
                <a:schemeClr val="tx1"/>
              </a:solidFill>
              <a:miter lim="800000"/>
              <a:headEnd/>
              <a:tailEnd/>
            </a:ln>
          </p:spPr>
          <p:txBody>
            <a:bodyPr/>
            <a:lstStyle/>
            <a:p>
              <a:endParaRPr lang="en-US"/>
            </a:p>
          </p:txBody>
        </p:sp>
        <p:sp>
          <p:nvSpPr>
            <p:cNvPr id="153" name="Rectangle 17"/>
            <p:cNvSpPr>
              <a:spLocks noChangeArrowheads="1"/>
            </p:cNvSpPr>
            <p:nvPr/>
          </p:nvSpPr>
          <p:spPr bwMode="auto">
            <a:xfrm>
              <a:off x="5605513" y="5130003"/>
              <a:ext cx="1142107" cy="560387"/>
            </a:xfrm>
            <a:prstGeom prst="rect">
              <a:avLst/>
            </a:prstGeom>
            <a:noFill/>
            <a:ln w="12700">
              <a:solidFill>
                <a:schemeClr val="tx1"/>
              </a:solidFill>
              <a:miter lim="800000"/>
              <a:headEnd/>
              <a:tailEnd/>
            </a:ln>
          </p:spPr>
          <p:txBody>
            <a:bodyPr/>
            <a:lstStyle/>
            <a:p>
              <a:endParaRPr lang="en-US"/>
            </a:p>
          </p:txBody>
        </p:sp>
        <p:sp>
          <p:nvSpPr>
            <p:cNvPr id="154" name="Line 19"/>
            <p:cNvSpPr>
              <a:spLocks noChangeShapeType="1"/>
            </p:cNvSpPr>
            <p:nvPr/>
          </p:nvSpPr>
          <p:spPr bwMode="auto">
            <a:xfrm>
              <a:off x="5047185" y="5314961"/>
              <a:ext cx="549275" cy="0"/>
            </a:xfrm>
            <a:prstGeom prst="line">
              <a:avLst/>
            </a:prstGeom>
            <a:noFill/>
            <a:ln w="9525">
              <a:solidFill>
                <a:schemeClr val="tx1"/>
              </a:solidFill>
              <a:round/>
              <a:headEnd/>
              <a:tailEnd type="triangle" w="med" len="med"/>
            </a:ln>
          </p:spPr>
          <p:txBody>
            <a:bodyPr/>
            <a:lstStyle/>
            <a:p>
              <a:endParaRPr lang="en-US"/>
            </a:p>
          </p:txBody>
        </p:sp>
        <p:sp>
          <p:nvSpPr>
            <p:cNvPr id="155" name="Rectangle 20"/>
            <p:cNvSpPr>
              <a:spLocks noChangeArrowheads="1"/>
            </p:cNvSpPr>
            <p:nvPr/>
          </p:nvSpPr>
          <p:spPr bwMode="auto">
            <a:xfrm>
              <a:off x="7162601" y="5134893"/>
              <a:ext cx="1153815" cy="560387"/>
            </a:xfrm>
            <a:prstGeom prst="rect">
              <a:avLst/>
            </a:prstGeom>
            <a:noFill/>
            <a:ln w="12700">
              <a:solidFill>
                <a:schemeClr val="tx1"/>
              </a:solidFill>
              <a:miter lim="800000"/>
              <a:headEnd/>
              <a:tailEnd/>
            </a:ln>
          </p:spPr>
          <p:txBody>
            <a:bodyPr/>
            <a:lstStyle/>
            <a:p>
              <a:endParaRPr lang="en-US"/>
            </a:p>
          </p:txBody>
        </p:sp>
        <p:sp>
          <p:nvSpPr>
            <p:cNvPr id="156" name="Line 22"/>
            <p:cNvSpPr>
              <a:spLocks noChangeShapeType="1"/>
            </p:cNvSpPr>
            <p:nvPr/>
          </p:nvSpPr>
          <p:spPr bwMode="auto">
            <a:xfrm>
              <a:off x="6595220" y="5314961"/>
              <a:ext cx="549275" cy="0"/>
            </a:xfrm>
            <a:prstGeom prst="line">
              <a:avLst/>
            </a:prstGeom>
            <a:noFill/>
            <a:ln w="9525">
              <a:solidFill>
                <a:schemeClr val="tx1"/>
              </a:solidFill>
              <a:round/>
              <a:headEnd/>
              <a:tailEnd type="triangle" w="med" len="med"/>
            </a:ln>
          </p:spPr>
          <p:txBody>
            <a:bodyPr/>
            <a:lstStyle/>
            <a:p>
              <a:endParaRPr lang="en-US"/>
            </a:p>
          </p:txBody>
        </p:sp>
        <p:sp>
          <p:nvSpPr>
            <p:cNvPr id="157" name="Rectangle 27"/>
            <p:cNvSpPr>
              <a:spLocks noChangeArrowheads="1"/>
            </p:cNvSpPr>
            <p:nvPr/>
          </p:nvSpPr>
          <p:spPr bwMode="auto">
            <a:xfrm>
              <a:off x="2521270" y="5134893"/>
              <a:ext cx="1116806" cy="560387"/>
            </a:xfrm>
            <a:prstGeom prst="rect">
              <a:avLst/>
            </a:prstGeom>
            <a:noFill/>
            <a:ln w="12700">
              <a:solidFill>
                <a:schemeClr val="tx1"/>
              </a:solidFill>
              <a:miter lim="800000"/>
              <a:headEnd/>
              <a:tailEnd/>
            </a:ln>
          </p:spPr>
          <p:txBody>
            <a:bodyPr/>
            <a:lstStyle/>
            <a:p>
              <a:endParaRPr lang="en-US"/>
            </a:p>
          </p:txBody>
        </p:sp>
        <p:sp>
          <p:nvSpPr>
            <p:cNvPr id="158" name="Line 30"/>
            <p:cNvSpPr>
              <a:spLocks noChangeShapeType="1"/>
            </p:cNvSpPr>
            <p:nvPr/>
          </p:nvSpPr>
          <p:spPr bwMode="auto">
            <a:xfrm>
              <a:off x="3485675" y="5314961"/>
              <a:ext cx="549275" cy="0"/>
            </a:xfrm>
            <a:prstGeom prst="line">
              <a:avLst/>
            </a:prstGeom>
            <a:noFill/>
            <a:ln w="9525">
              <a:solidFill>
                <a:schemeClr val="tx1"/>
              </a:solidFill>
              <a:round/>
              <a:headEnd/>
              <a:tailEnd type="triangle" w="med" len="med"/>
            </a:ln>
          </p:spPr>
          <p:txBody>
            <a:bodyPr/>
            <a:lstStyle/>
            <a:p>
              <a:endParaRPr lang="en-US"/>
            </a:p>
          </p:txBody>
        </p:sp>
        <p:sp>
          <p:nvSpPr>
            <p:cNvPr id="159" name="Text Box 32"/>
            <p:cNvSpPr txBox="1">
              <a:spLocks noChangeArrowheads="1"/>
            </p:cNvSpPr>
            <p:nvPr/>
          </p:nvSpPr>
          <p:spPr bwMode="auto">
            <a:xfrm>
              <a:off x="2882425" y="5255543"/>
              <a:ext cx="441146" cy="369332"/>
            </a:xfrm>
            <a:prstGeom prst="rect">
              <a:avLst/>
            </a:prstGeom>
            <a:noFill/>
            <a:ln w="12700">
              <a:noFill/>
              <a:miter lim="800000"/>
              <a:headEnd type="none" w="sm" len="sm"/>
              <a:tailEnd type="none" w="sm" len="sm"/>
            </a:ln>
            <a:effectLst/>
          </p:spPr>
          <p:txBody>
            <a:bodyPr wrap="none">
              <a:spAutoFit/>
            </a:bodyPr>
            <a:lstStyle/>
            <a:p>
              <a:r>
                <a:rPr lang="en-US"/>
                <a:t>3</a:t>
              </a:r>
              <a:r>
                <a:rPr lang="en-US" smtClean="0"/>
                <a:t>0</a:t>
              </a:r>
              <a:endParaRPr lang="en-US"/>
            </a:p>
          </p:txBody>
        </p:sp>
        <p:sp>
          <p:nvSpPr>
            <p:cNvPr id="160" name="Text Box 33"/>
            <p:cNvSpPr txBox="1">
              <a:spLocks noChangeArrowheads="1"/>
            </p:cNvSpPr>
            <p:nvPr/>
          </p:nvSpPr>
          <p:spPr bwMode="auto">
            <a:xfrm>
              <a:off x="4415360" y="5219030"/>
              <a:ext cx="441146" cy="369332"/>
            </a:xfrm>
            <a:prstGeom prst="rect">
              <a:avLst/>
            </a:prstGeom>
            <a:noFill/>
            <a:ln w="12700">
              <a:noFill/>
              <a:miter lim="800000"/>
              <a:headEnd type="none" w="sm" len="sm"/>
              <a:tailEnd type="none" w="sm" len="sm"/>
            </a:ln>
            <a:effectLst/>
          </p:spPr>
          <p:txBody>
            <a:bodyPr wrap="none">
              <a:spAutoFit/>
            </a:bodyPr>
            <a:lstStyle/>
            <a:p>
              <a:r>
                <a:rPr lang="en-US"/>
                <a:t>4</a:t>
              </a:r>
              <a:r>
                <a:rPr lang="en-US" smtClean="0"/>
                <a:t>0</a:t>
              </a:r>
              <a:endParaRPr lang="en-US"/>
            </a:p>
          </p:txBody>
        </p:sp>
        <p:sp>
          <p:nvSpPr>
            <p:cNvPr id="161" name="Text Box 34"/>
            <p:cNvSpPr txBox="1">
              <a:spLocks noChangeArrowheads="1"/>
            </p:cNvSpPr>
            <p:nvPr/>
          </p:nvSpPr>
          <p:spPr bwMode="auto">
            <a:xfrm>
              <a:off x="5959451" y="5226968"/>
              <a:ext cx="441146" cy="369332"/>
            </a:xfrm>
            <a:prstGeom prst="rect">
              <a:avLst/>
            </a:prstGeom>
            <a:noFill/>
            <a:ln w="12700">
              <a:noFill/>
              <a:miter lim="800000"/>
              <a:headEnd type="none" w="sm" len="sm"/>
              <a:tailEnd type="none" w="sm" len="sm"/>
            </a:ln>
            <a:effectLst/>
          </p:spPr>
          <p:txBody>
            <a:bodyPr wrap="none">
              <a:spAutoFit/>
            </a:bodyPr>
            <a:lstStyle/>
            <a:p>
              <a:r>
                <a:rPr lang="en-US" smtClean="0"/>
                <a:t>50</a:t>
              </a:r>
              <a:endParaRPr lang="en-US"/>
            </a:p>
          </p:txBody>
        </p:sp>
        <p:sp>
          <p:nvSpPr>
            <p:cNvPr id="162" name="Text Box 35"/>
            <p:cNvSpPr txBox="1">
              <a:spLocks noChangeArrowheads="1"/>
            </p:cNvSpPr>
            <p:nvPr/>
          </p:nvSpPr>
          <p:spPr bwMode="auto">
            <a:xfrm>
              <a:off x="7552829" y="5234905"/>
              <a:ext cx="441146" cy="369332"/>
            </a:xfrm>
            <a:prstGeom prst="rect">
              <a:avLst/>
            </a:prstGeom>
            <a:noFill/>
            <a:ln w="12700">
              <a:noFill/>
              <a:miter lim="800000"/>
              <a:headEnd type="none" w="sm" len="sm"/>
              <a:tailEnd type="none" w="sm" len="sm"/>
            </a:ln>
            <a:effectLst/>
          </p:spPr>
          <p:txBody>
            <a:bodyPr wrap="none">
              <a:spAutoFit/>
            </a:bodyPr>
            <a:lstStyle/>
            <a:p>
              <a:r>
                <a:rPr lang="en-US"/>
                <a:t>6</a:t>
              </a:r>
              <a:r>
                <a:rPr lang="en-US" smtClean="0"/>
                <a:t>0</a:t>
              </a:r>
              <a:endParaRPr lang="en-US"/>
            </a:p>
          </p:txBody>
        </p:sp>
        <p:sp>
          <p:nvSpPr>
            <p:cNvPr id="164" name="Text Box 38"/>
            <p:cNvSpPr txBox="1">
              <a:spLocks noChangeArrowheads="1"/>
            </p:cNvSpPr>
            <p:nvPr/>
          </p:nvSpPr>
          <p:spPr bwMode="auto">
            <a:xfrm>
              <a:off x="7641729" y="5766718"/>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cxnSp>
          <p:nvCxnSpPr>
            <p:cNvPr id="165" name="Straight Connector 164"/>
            <p:cNvCxnSpPr/>
            <p:nvPr/>
          </p:nvCxnSpPr>
          <p:spPr bwMode="auto">
            <a:xfrm>
              <a:off x="2809302" y="5134893"/>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7" name="Straight Connector 166"/>
            <p:cNvCxnSpPr/>
            <p:nvPr/>
          </p:nvCxnSpPr>
          <p:spPr bwMode="auto">
            <a:xfrm>
              <a:off x="4330107"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8" name="Straight Connector 167"/>
            <p:cNvCxnSpPr/>
            <p:nvPr/>
          </p:nvCxnSpPr>
          <p:spPr bwMode="auto">
            <a:xfrm>
              <a:off x="5893545"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9" name="Straight Connector 168"/>
            <p:cNvCxnSpPr/>
            <p:nvPr/>
          </p:nvCxnSpPr>
          <p:spPr bwMode="auto">
            <a:xfrm>
              <a:off x="4915224"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0" name="Straight Connector 169"/>
            <p:cNvCxnSpPr/>
            <p:nvPr/>
          </p:nvCxnSpPr>
          <p:spPr bwMode="auto">
            <a:xfrm>
              <a:off x="7450633"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1" name="Straight Connector 170"/>
            <p:cNvCxnSpPr/>
            <p:nvPr/>
          </p:nvCxnSpPr>
          <p:spPr bwMode="auto">
            <a:xfrm>
              <a:off x="6469609"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2" name="Straight Connector 171"/>
            <p:cNvCxnSpPr/>
            <p:nvPr/>
          </p:nvCxnSpPr>
          <p:spPr bwMode="auto">
            <a:xfrm>
              <a:off x="8044803"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3" name="Straight Connector 172"/>
            <p:cNvCxnSpPr/>
            <p:nvPr/>
          </p:nvCxnSpPr>
          <p:spPr bwMode="auto">
            <a:xfrm flipH="1">
              <a:off x="8048877" y="5126352"/>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4" name="Straight Connector 173"/>
            <p:cNvCxnSpPr/>
            <p:nvPr/>
          </p:nvCxnSpPr>
          <p:spPr bwMode="auto">
            <a:xfrm>
              <a:off x="3385366" y="512609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75" name="Line 30"/>
            <p:cNvSpPr>
              <a:spLocks noChangeShapeType="1"/>
            </p:cNvSpPr>
            <p:nvPr/>
          </p:nvSpPr>
          <p:spPr bwMode="auto">
            <a:xfrm>
              <a:off x="3647128" y="5504242"/>
              <a:ext cx="549275" cy="0"/>
            </a:xfrm>
            <a:prstGeom prst="line">
              <a:avLst/>
            </a:prstGeom>
            <a:noFill/>
            <a:ln w="9525">
              <a:solidFill>
                <a:schemeClr val="tx1"/>
              </a:solidFill>
              <a:round/>
              <a:headEnd type="triangle"/>
              <a:tailEnd type="none" w="med" len="med"/>
            </a:ln>
          </p:spPr>
          <p:txBody>
            <a:bodyPr/>
            <a:lstStyle/>
            <a:p>
              <a:endParaRPr lang="en-US"/>
            </a:p>
          </p:txBody>
        </p:sp>
        <p:sp>
          <p:nvSpPr>
            <p:cNvPr id="176" name="Line 30"/>
            <p:cNvSpPr>
              <a:spLocks noChangeShapeType="1"/>
            </p:cNvSpPr>
            <p:nvPr/>
          </p:nvSpPr>
          <p:spPr bwMode="auto">
            <a:xfrm>
              <a:off x="5227068" y="5504242"/>
              <a:ext cx="549275" cy="0"/>
            </a:xfrm>
            <a:prstGeom prst="line">
              <a:avLst/>
            </a:prstGeom>
            <a:noFill/>
            <a:ln w="9525">
              <a:solidFill>
                <a:schemeClr val="tx1"/>
              </a:solidFill>
              <a:round/>
              <a:headEnd type="triangle"/>
              <a:tailEnd type="none" w="med" len="med"/>
            </a:ln>
          </p:spPr>
          <p:txBody>
            <a:bodyPr/>
            <a:lstStyle/>
            <a:p>
              <a:endParaRPr lang="en-US"/>
            </a:p>
          </p:txBody>
        </p:sp>
        <p:sp>
          <p:nvSpPr>
            <p:cNvPr id="177" name="Line 30"/>
            <p:cNvSpPr>
              <a:spLocks noChangeShapeType="1"/>
            </p:cNvSpPr>
            <p:nvPr/>
          </p:nvSpPr>
          <p:spPr bwMode="auto">
            <a:xfrm>
              <a:off x="6766349" y="5504242"/>
              <a:ext cx="549275" cy="0"/>
            </a:xfrm>
            <a:prstGeom prst="line">
              <a:avLst/>
            </a:prstGeom>
            <a:noFill/>
            <a:ln w="9525">
              <a:solidFill>
                <a:schemeClr val="tx1"/>
              </a:solidFill>
              <a:round/>
              <a:headEnd type="triangle"/>
              <a:tailEnd type="none" w="med" len="med"/>
            </a:ln>
          </p:spPr>
          <p:txBody>
            <a:bodyPr/>
            <a:lstStyle/>
            <a:p>
              <a:endParaRPr lang="en-US"/>
            </a:p>
          </p:txBody>
        </p:sp>
        <p:sp>
          <p:nvSpPr>
            <p:cNvPr id="178" name="Rectangle 27"/>
            <p:cNvSpPr>
              <a:spLocks noChangeArrowheads="1"/>
            </p:cNvSpPr>
            <p:nvPr/>
          </p:nvSpPr>
          <p:spPr bwMode="auto">
            <a:xfrm>
              <a:off x="990153" y="5129777"/>
              <a:ext cx="1116806" cy="560387"/>
            </a:xfrm>
            <a:prstGeom prst="rect">
              <a:avLst/>
            </a:prstGeom>
            <a:noFill/>
            <a:ln w="12700">
              <a:solidFill>
                <a:schemeClr val="tx1"/>
              </a:solidFill>
              <a:miter lim="800000"/>
              <a:headEnd/>
              <a:tailEnd/>
            </a:ln>
          </p:spPr>
          <p:txBody>
            <a:bodyPr/>
            <a:lstStyle/>
            <a:p>
              <a:endParaRPr lang="en-US"/>
            </a:p>
          </p:txBody>
        </p:sp>
        <p:sp>
          <p:nvSpPr>
            <p:cNvPr id="179" name="Line 30"/>
            <p:cNvSpPr>
              <a:spLocks noChangeShapeType="1"/>
            </p:cNvSpPr>
            <p:nvPr/>
          </p:nvSpPr>
          <p:spPr bwMode="auto">
            <a:xfrm>
              <a:off x="1954558" y="5309845"/>
              <a:ext cx="549275" cy="0"/>
            </a:xfrm>
            <a:prstGeom prst="line">
              <a:avLst/>
            </a:prstGeom>
            <a:noFill/>
            <a:ln w="9525">
              <a:solidFill>
                <a:schemeClr val="tx1"/>
              </a:solidFill>
              <a:round/>
              <a:headEnd/>
              <a:tailEnd type="triangle" w="med" len="med"/>
            </a:ln>
          </p:spPr>
          <p:txBody>
            <a:bodyPr/>
            <a:lstStyle/>
            <a:p>
              <a:endParaRPr lang="en-US"/>
            </a:p>
          </p:txBody>
        </p:sp>
        <p:sp>
          <p:nvSpPr>
            <p:cNvPr id="180" name="Text Box 32"/>
            <p:cNvSpPr txBox="1">
              <a:spLocks noChangeArrowheads="1"/>
            </p:cNvSpPr>
            <p:nvPr/>
          </p:nvSpPr>
          <p:spPr bwMode="auto">
            <a:xfrm>
              <a:off x="1351308" y="5250427"/>
              <a:ext cx="441146" cy="369332"/>
            </a:xfrm>
            <a:prstGeom prst="rect">
              <a:avLst/>
            </a:prstGeom>
            <a:noFill/>
            <a:ln w="12700">
              <a:noFill/>
              <a:miter lim="800000"/>
              <a:headEnd type="none" w="sm" len="sm"/>
              <a:tailEnd type="none" w="sm" len="sm"/>
            </a:ln>
            <a:effectLst/>
          </p:spPr>
          <p:txBody>
            <a:bodyPr wrap="none">
              <a:spAutoFit/>
            </a:bodyPr>
            <a:lstStyle/>
            <a:p>
              <a:r>
                <a:rPr lang="en-US"/>
                <a:t>2</a:t>
              </a:r>
              <a:r>
                <a:rPr lang="en-US" smtClean="0"/>
                <a:t>0</a:t>
              </a:r>
              <a:endParaRPr lang="en-US"/>
            </a:p>
          </p:txBody>
        </p:sp>
        <p:sp>
          <p:nvSpPr>
            <p:cNvPr id="181" name="Text Box 37"/>
            <p:cNvSpPr txBox="1">
              <a:spLocks noChangeArrowheads="1"/>
            </p:cNvSpPr>
            <p:nvPr/>
          </p:nvSpPr>
          <p:spPr bwMode="auto">
            <a:xfrm>
              <a:off x="1315541" y="5761602"/>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cxnSp>
          <p:nvCxnSpPr>
            <p:cNvPr id="182" name="Straight Connector 181"/>
            <p:cNvCxnSpPr/>
            <p:nvPr/>
          </p:nvCxnSpPr>
          <p:spPr bwMode="auto">
            <a:xfrm>
              <a:off x="1278185" y="5129777"/>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3" name="Straight Connector 182"/>
            <p:cNvCxnSpPr/>
            <p:nvPr/>
          </p:nvCxnSpPr>
          <p:spPr bwMode="auto">
            <a:xfrm flipH="1">
              <a:off x="1003283" y="5130033"/>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4" name="Straight Connector 183"/>
            <p:cNvCxnSpPr/>
            <p:nvPr/>
          </p:nvCxnSpPr>
          <p:spPr bwMode="auto">
            <a:xfrm>
              <a:off x="1854249" y="51209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85" name="Line 30"/>
            <p:cNvSpPr>
              <a:spLocks noChangeShapeType="1"/>
            </p:cNvSpPr>
            <p:nvPr/>
          </p:nvSpPr>
          <p:spPr bwMode="auto">
            <a:xfrm>
              <a:off x="2116011" y="5499126"/>
              <a:ext cx="549275" cy="0"/>
            </a:xfrm>
            <a:prstGeom prst="line">
              <a:avLst/>
            </a:prstGeom>
            <a:noFill/>
            <a:ln w="9525">
              <a:solidFill>
                <a:schemeClr val="tx1"/>
              </a:solidFill>
              <a:round/>
              <a:headEnd type="triangle"/>
              <a:tailEnd type="none" w="med" len="med"/>
            </a:ln>
          </p:spPr>
          <p:txBody>
            <a:bodyPr/>
            <a:lstStyle/>
            <a:p>
              <a:endParaRPr lang="en-US"/>
            </a:p>
          </p:txBody>
        </p:sp>
      </p:grpSp>
      <p:sp>
        <p:nvSpPr>
          <p:cNvPr id="80" name="Line 22"/>
          <p:cNvSpPr>
            <a:spLocks noChangeShapeType="1"/>
          </p:cNvSpPr>
          <p:nvPr/>
        </p:nvSpPr>
        <p:spPr bwMode="auto">
          <a:xfrm>
            <a:off x="6533952" y="2105697"/>
            <a:ext cx="549275" cy="0"/>
          </a:xfrm>
          <a:prstGeom prst="line">
            <a:avLst/>
          </a:prstGeom>
          <a:noFill/>
          <a:ln w="9525">
            <a:solidFill>
              <a:schemeClr val="tx1"/>
            </a:solidFill>
            <a:round/>
            <a:headEnd/>
            <a:tailEnd type="triangle" w="med" len="med"/>
          </a:ln>
        </p:spPr>
        <p:txBody>
          <a:bodyPr/>
          <a:lstStyle/>
          <a:p>
            <a:endParaRPr lang="en-US"/>
          </a:p>
        </p:txBody>
      </p:sp>
      <p:sp>
        <p:nvSpPr>
          <p:cNvPr id="84" name="Line 30"/>
          <p:cNvSpPr>
            <a:spLocks noChangeShapeType="1"/>
          </p:cNvSpPr>
          <p:nvPr/>
        </p:nvSpPr>
        <p:spPr bwMode="auto">
          <a:xfrm>
            <a:off x="6678338" y="2294978"/>
            <a:ext cx="549275" cy="0"/>
          </a:xfrm>
          <a:prstGeom prst="line">
            <a:avLst/>
          </a:prstGeom>
          <a:noFill/>
          <a:ln w="9525">
            <a:solidFill>
              <a:schemeClr val="tx1"/>
            </a:solidFill>
            <a:round/>
            <a:headEnd type="triangle"/>
            <a:tailEnd type="none" w="med" len="med"/>
          </a:ln>
        </p:spPr>
        <p:txBody>
          <a:bodyPr/>
          <a:lstStyle/>
          <a:p>
            <a:endParaRPr lang="en-US"/>
          </a:p>
        </p:txBody>
      </p:sp>
      <p:sp>
        <p:nvSpPr>
          <p:cNvPr id="74" name="Text Box 41"/>
          <p:cNvSpPr txBox="1">
            <a:spLocks noChangeArrowheads="1"/>
          </p:cNvSpPr>
          <p:nvPr/>
        </p:nvSpPr>
        <p:spPr bwMode="auto">
          <a:xfrm>
            <a:off x="1162026" y="1628800"/>
            <a:ext cx="601662" cy="215900"/>
          </a:xfrm>
          <a:prstGeom prst="rect">
            <a:avLst/>
          </a:prstGeom>
          <a:noFill/>
          <a:ln w="9525">
            <a:noFill/>
            <a:miter lim="800000"/>
            <a:headEnd/>
            <a:tailEnd/>
          </a:ln>
        </p:spPr>
        <p:txBody>
          <a:bodyPr lIns="0" tIns="0" rIns="0" bIns="0"/>
          <a:lstStyle/>
          <a:p>
            <a:pPr algn="ctr"/>
            <a:r>
              <a:rPr lang="en-US" sz="1400">
                <a:solidFill>
                  <a:srgbClr val="C00000"/>
                </a:solidFill>
                <a:cs typeface="Times New Roman" pitchFamily="18" charset="0"/>
              </a:rPr>
              <a:t>Bantu</a:t>
            </a:r>
            <a:endParaRPr lang="en-US" sz="1400">
              <a:solidFill>
                <a:srgbClr val="C00000"/>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500" fill="hold"/>
                                        <p:tgtEl>
                                          <p:spTgt spid="112"/>
                                        </p:tgtEl>
                                        <p:attrNameLst>
                                          <p:attrName>ppt_w</p:attrName>
                                        </p:attrNameLst>
                                      </p:cBhvr>
                                      <p:tavLst>
                                        <p:tav tm="0">
                                          <p:val>
                                            <p:fltVal val="0"/>
                                          </p:val>
                                        </p:tav>
                                        <p:tav tm="100000">
                                          <p:val>
                                            <p:strVal val="#ppt_w"/>
                                          </p:val>
                                        </p:tav>
                                      </p:tavLst>
                                    </p:anim>
                                    <p:anim calcmode="lin" valueType="num">
                                      <p:cBhvr>
                                        <p:cTn id="8" dur="500" fill="hold"/>
                                        <p:tgtEl>
                                          <p:spTgt spid="112"/>
                                        </p:tgtEl>
                                        <p:attrNameLst>
                                          <p:attrName>ppt_h</p:attrName>
                                        </p:attrNameLst>
                                      </p:cBhvr>
                                      <p:tavLst>
                                        <p:tav tm="0">
                                          <p:val>
                                            <p:fltVal val="0"/>
                                          </p:val>
                                        </p:tav>
                                        <p:tav tm="100000">
                                          <p:val>
                                            <p:strVal val="#ppt_h"/>
                                          </p:val>
                                        </p:tav>
                                      </p:tavLst>
                                    </p:anim>
                                    <p:animEffect transition="in" filter="fade">
                                      <p:cBhvr>
                                        <p:cTn id="9" dur="500"/>
                                        <p:tgtEl>
                                          <p:spTgt spid="1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7"/>
                                        </p:tgtEl>
                                        <p:attrNameLst>
                                          <p:attrName>style.visibility</p:attrName>
                                        </p:attrNameLst>
                                      </p:cBhvr>
                                      <p:to>
                                        <p:strVal val="visible"/>
                                      </p:to>
                                    </p:set>
                                    <p:animEffect transition="in" filter="fade">
                                      <p:cBhvr>
                                        <p:cTn id="14" dur="500"/>
                                        <p:tgtEl>
                                          <p:spTgt spid="137"/>
                                        </p:tgtEl>
                                      </p:cBhvr>
                                    </p:animEffect>
                                  </p:childTnLst>
                                </p:cTn>
                              </p:par>
                              <p:par>
                                <p:cTn id="15" presetID="10" presetClass="entr" presetSubtype="0" fill="hold" nodeType="with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childTnLst>
                          </p:cTn>
                        </p:par>
                        <p:par>
                          <p:cTn id="18" fill="hold">
                            <p:stCondLst>
                              <p:cond delay="500"/>
                            </p:stCondLst>
                            <p:childTnLst>
                              <p:par>
                                <p:cTn id="19" presetID="0" presetClass="path" presetSubtype="0" accel="50000" decel="50000" fill="hold" nodeType="afterEffect">
                                  <p:stCondLst>
                                    <p:cond delay="1000"/>
                                  </p:stCondLst>
                                  <p:childTnLst>
                                    <p:animMotion origin="layout" path="M 5E-6 -9.48415E-7 C 0.03212 0.00578 0.06441 0.0118 0.09306 -0.01735 C 0.12188 -0.04626 0.14636 -0.10941 0.17136 -0.17233 " pathEditMode="relative" rAng="0" ptsTypes="aaA">
                                      <p:cBhvr>
                                        <p:cTn id="20" dur="1000" fill="hold"/>
                                        <p:tgtEl>
                                          <p:spTgt spid="137"/>
                                        </p:tgtEl>
                                        <p:attrNameLst>
                                          <p:attrName>ppt_x</p:attrName>
                                          <p:attrName>ppt_y</p:attrName>
                                        </p:attrNameLst>
                                      </p:cBhvr>
                                      <p:rCtr x="86" y="-80"/>
                                    </p:animMotion>
                                  </p:childTnLst>
                                </p:cTn>
                              </p:par>
                              <p:par>
                                <p:cTn id="21" presetID="0" presetClass="path" presetSubtype="0" accel="50000" decel="50000" fill="hold" nodeType="withEffect">
                                  <p:stCondLst>
                                    <p:cond delay="1000"/>
                                  </p:stCondLst>
                                  <p:childTnLst>
                                    <p:animMotion origin="layout" path="M 2.5E-6 -1.14504E-6 C 0.03212 0.00578 0.06441 0.0118 0.09305 -0.01735 C 0.12187 -0.04626 0.14635 -0.10941 0.17135 -0.17233 " pathEditMode="relative" rAng="0" ptsTypes="aaA">
                                      <p:cBhvr>
                                        <p:cTn id="22" dur="1000" fill="hold"/>
                                        <p:tgtEl>
                                          <p:spTgt spid="83"/>
                                        </p:tgtEl>
                                        <p:attrNameLst>
                                          <p:attrName>ppt_x</p:attrName>
                                          <p:attrName>ppt_y</p:attrName>
                                        </p:attrNameLst>
                                      </p:cBhvr>
                                      <p:rCtr x="86" y="-80"/>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2"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grpId="0" nodeType="clickEffect">
                                  <p:stCondLst>
                                    <p:cond delay="0"/>
                                  </p:stCondLst>
                                  <p:childTnLst>
                                    <p:animMotion origin="layout" path="M 4.16667E-6 -2.92621E-6 L 0.50555 -2.92621E-6 " pathEditMode="relative" rAng="0" ptsTypes="AA">
                                      <p:cBhvr>
                                        <p:cTn id="31" dur="2000" fill="hold"/>
                                        <p:tgtEl>
                                          <p:spTgt spid="74"/>
                                        </p:tgtEl>
                                        <p:attrNameLst>
                                          <p:attrName>ppt_x</p:attrName>
                                          <p:attrName>ppt_y</p:attrName>
                                        </p:attrNameLst>
                                      </p:cBhvr>
                                      <p:rCtr x="253" y="0"/>
                                    </p:animMotion>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00"/>
                                        <p:tgtEl>
                                          <p:spTgt spid="127"/>
                                        </p:tgtEl>
                                      </p:cBhvr>
                                    </p:animEffect>
                                    <p:set>
                                      <p:cBhvr>
                                        <p:cTn id="36" dur="1" fill="hold">
                                          <p:stCondLst>
                                            <p:cond delay="999"/>
                                          </p:stCondLst>
                                        </p:cTn>
                                        <p:tgtEl>
                                          <p:spTgt spid="127"/>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1000"/>
                                        <p:tgtEl>
                                          <p:spTgt spid="8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1000"/>
                                        <p:tgtEl>
                                          <p:spTgt spid="137"/>
                                        </p:tgtEl>
                                      </p:cBhvr>
                                    </p:animEffect>
                                    <p:set>
                                      <p:cBhvr>
                                        <p:cTn id="44" dur="1" fill="hold">
                                          <p:stCondLst>
                                            <p:cond delay="999"/>
                                          </p:stCondLst>
                                        </p:cTn>
                                        <p:tgtEl>
                                          <p:spTgt spid="137"/>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10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37" presetClass="path" presetSubtype="0" accel="50000" decel="50000" fill="hold" grpId="1" nodeType="clickEffect">
                                  <p:stCondLst>
                                    <p:cond delay="0"/>
                                  </p:stCondLst>
                                  <p:childTnLst>
                                    <p:animMotion origin="layout" path="M 0.00121 -0.00347 L 0.04149 0.05968 C 0.04965 0.07379 0.06371 0.08374 0.07899 0.08721 C 0.09652 0.09114 0.11128 0.08767 0.12257 0.07796 L 0.17639 0.03655 " pathEditMode="relative" rAng="581198" ptsTypes="FffFF">
                                      <p:cBhvr>
                                        <p:cTn id="51" dur="2000" fill="hold"/>
                                        <p:tgtEl>
                                          <p:spTgt spid="104"/>
                                        </p:tgtEl>
                                        <p:attrNameLst>
                                          <p:attrName>ppt_x</p:attrName>
                                          <p:attrName>ppt_y</p:attrName>
                                        </p:attrNameLst>
                                      </p:cBhvr>
                                      <p:rCtr x="83" y="55"/>
                                    </p:animMotion>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151"/>
                                        </p:tgtEl>
                                        <p:attrNameLst>
                                          <p:attrName>style.visibility</p:attrName>
                                        </p:attrNameLst>
                                      </p:cBhvr>
                                      <p:to>
                                        <p:strVal val="visible"/>
                                      </p:to>
                                    </p:set>
                                    <p:animEffect transition="in" filter="fade">
                                      <p:cBhvr>
                                        <p:cTn id="56" dur="1000"/>
                                        <p:tgtEl>
                                          <p:spTgt spid="151"/>
                                        </p:tgtEl>
                                      </p:cBhvr>
                                    </p:animEffect>
                                    <p:anim calcmode="lin" valueType="num">
                                      <p:cBhvr>
                                        <p:cTn id="57" dur="1000" fill="hold"/>
                                        <p:tgtEl>
                                          <p:spTgt spid="151"/>
                                        </p:tgtEl>
                                        <p:attrNameLst>
                                          <p:attrName>ppt_x</p:attrName>
                                        </p:attrNameLst>
                                      </p:cBhvr>
                                      <p:tavLst>
                                        <p:tav tm="0">
                                          <p:val>
                                            <p:strVal val="#ppt_x"/>
                                          </p:val>
                                        </p:tav>
                                        <p:tav tm="100000">
                                          <p:val>
                                            <p:strVal val="#ppt_x"/>
                                          </p:val>
                                        </p:tav>
                                      </p:tavLst>
                                    </p:anim>
                                    <p:anim calcmode="lin" valueType="num">
                                      <p:cBhvr>
                                        <p:cTn id="58" dur="1000" fill="hold"/>
                                        <p:tgtEl>
                                          <p:spTgt spid="151"/>
                                        </p:tgtEl>
                                        <p:attrNameLst>
                                          <p:attrName>ppt_y</p:attrName>
                                        </p:attrNameLst>
                                      </p:cBhvr>
                                      <p:tavLst>
                                        <p:tav tm="0">
                                          <p:val>
                                            <p:strVal val="#ppt_y-.1"/>
                                          </p:val>
                                        </p:tav>
                                        <p:tav tm="100000">
                                          <p:val>
                                            <p:strVal val="#ppt_y"/>
                                          </p:val>
                                        </p:tav>
                                      </p:tavLst>
                                    </p:anim>
                                  </p:childTnLst>
                                </p:cTn>
                              </p:par>
                            </p:childTnLst>
                          </p:cTn>
                        </p:par>
                        <p:par>
                          <p:cTn id="59" fill="hold">
                            <p:stCondLst>
                              <p:cond delay="1000"/>
                            </p:stCondLst>
                            <p:childTnLst>
                              <p:par>
                                <p:cTn id="60" presetID="47" presetClass="entr" presetSubtype="0"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1000"/>
                                        <p:tgtEl>
                                          <p:spTgt spid="3"/>
                                        </p:tgtEl>
                                      </p:cBhvr>
                                    </p:animEffect>
                                    <p:anim calcmode="lin" valueType="num">
                                      <p:cBhvr>
                                        <p:cTn id="63" dur="1000" fill="hold"/>
                                        <p:tgtEl>
                                          <p:spTgt spid="3"/>
                                        </p:tgtEl>
                                        <p:attrNameLst>
                                          <p:attrName>ppt_x</p:attrName>
                                        </p:attrNameLst>
                                      </p:cBhvr>
                                      <p:tavLst>
                                        <p:tav tm="0">
                                          <p:val>
                                            <p:strVal val="#ppt_x"/>
                                          </p:val>
                                        </p:tav>
                                        <p:tav tm="100000">
                                          <p:val>
                                            <p:strVal val="#ppt_x"/>
                                          </p:val>
                                        </p:tav>
                                      </p:tavLst>
                                    </p:anim>
                                    <p:anim calcmode="lin" valueType="num">
                                      <p:cBhvr>
                                        <p:cTn id="6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1"/>
      <p:bldP spid="112" grpId="0"/>
      <p:bldP spid="151" grpId="0"/>
      <p:bldP spid="80" grpId="0" animBg="1"/>
      <p:bldP spid="84" grpId="0" animBg="1"/>
      <p:bldP spid="74" grpId="0"/>
      <p:bldP spid="74" grpId="2"/>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Text Box 137"/>
          <p:cNvSpPr txBox="1">
            <a:spLocks noChangeArrowheads="1"/>
          </p:cNvSpPr>
          <p:nvPr/>
        </p:nvSpPr>
        <p:spPr bwMode="auto">
          <a:xfrm>
            <a:off x="642910" y="1140704"/>
            <a:ext cx="7572428" cy="848136"/>
          </a:xfrm>
          <a:prstGeom prst="rect">
            <a:avLst/>
          </a:prstGeom>
          <a:noFill/>
          <a:ln w="9525">
            <a:noFill/>
            <a:miter lim="800000"/>
            <a:headEnd/>
            <a:tailEnd/>
          </a:ln>
        </p:spPr>
        <p:txBody>
          <a:bodyPr lIns="0" tIns="0" rIns="0" bIns="0"/>
          <a:lstStyle/>
          <a:p>
            <a:pPr marL="288925" indent="-288925" algn="just">
              <a:spcAft>
                <a:spcPts val="600"/>
              </a:spcAft>
              <a:buSzPct val="85000"/>
              <a:buFont typeface="Wingdings" pitchFamily="2" charset="2"/>
              <a:buChar char="v"/>
            </a:pPr>
            <a:r>
              <a:rPr lang="en-US" b="1" smtClean="0">
                <a:cs typeface="Times New Roman" pitchFamily="18" charset="0"/>
              </a:rPr>
              <a:t>Cetak Linked List</a:t>
            </a:r>
          </a:p>
          <a:p>
            <a:pPr marL="288925" indent="-288925" algn="just">
              <a:spcAft>
                <a:spcPts val="600"/>
              </a:spcAft>
              <a:buSzPct val="85000"/>
            </a:pPr>
            <a:r>
              <a:rPr lang="en-US" smtClean="0">
                <a:cs typeface="Times New Roman" pitchFamily="18" charset="0"/>
              </a:rPr>
              <a:t>	Proses mencetak isi linked list ganda dengan cara menelusuri seluruh node pada linked list. Ada dua cara untuk mencetak yaitu mencetak dari depan ke belakang dan dari belakang ke depan.</a:t>
            </a:r>
          </a:p>
        </p:txBody>
      </p:sp>
      <p:sp>
        <p:nvSpPr>
          <p:cNvPr id="3" name="Text Box 34"/>
          <p:cNvSpPr txBox="1">
            <a:spLocks noChangeArrowheads="1"/>
          </p:cNvSpPr>
          <p:nvPr/>
        </p:nvSpPr>
        <p:spPr bwMode="auto">
          <a:xfrm>
            <a:off x="1439841" y="2924944"/>
            <a:ext cx="601662" cy="215900"/>
          </a:xfrm>
          <a:prstGeom prst="rect">
            <a:avLst/>
          </a:prstGeom>
          <a:noFill/>
          <a:ln w="9525">
            <a:noFill/>
            <a:miter lim="800000"/>
            <a:headEnd/>
            <a:tailEnd/>
          </a:ln>
        </p:spPr>
        <p:txBody>
          <a:bodyPr lIns="0" tIns="0" rIns="0" bIns="0"/>
          <a:lstStyle/>
          <a:p>
            <a:pPr algn="ctr"/>
            <a:r>
              <a:rPr lang="en-US" sz="1400">
                <a:solidFill>
                  <a:srgbClr val="FF0000"/>
                </a:solidFill>
                <a:cs typeface="Times New Roman" pitchFamily="18" charset="0"/>
              </a:rPr>
              <a:t>Bantu</a:t>
            </a:r>
            <a:endParaRPr lang="en-US" sz="1400">
              <a:solidFill>
                <a:srgbClr val="FF0000"/>
              </a:solidFill>
            </a:endParaRPr>
          </a:p>
        </p:txBody>
      </p:sp>
      <p:sp>
        <p:nvSpPr>
          <p:cNvPr id="4" name="Rectangle 13"/>
          <p:cNvSpPr>
            <a:spLocks noChangeArrowheads="1"/>
          </p:cNvSpPr>
          <p:nvPr/>
        </p:nvSpPr>
        <p:spPr bwMode="auto">
          <a:xfrm>
            <a:off x="4139952" y="3272950"/>
            <a:ext cx="1130004" cy="560387"/>
          </a:xfrm>
          <a:prstGeom prst="rect">
            <a:avLst/>
          </a:prstGeom>
          <a:noFill/>
          <a:ln w="9525">
            <a:solidFill>
              <a:schemeClr val="tx1"/>
            </a:solidFill>
            <a:miter lim="800000"/>
            <a:headEnd/>
            <a:tailEnd/>
          </a:ln>
        </p:spPr>
        <p:txBody>
          <a:bodyPr/>
          <a:lstStyle/>
          <a:p>
            <a:endParaRPr lang="en-US"/>
          </a:p>
        </p:txBody>
      </p:sp>
      <p:sp>
        <p:nvSpPr>
          <p:cNvPr id="6" name="Rectangle 15"/>
          <p:cNvSpPr>
            <a:spLocks noChangeArrowheads="1"/>
          </p:cNvSpPr>
          <p:nvPr/>
        </p:nvSpPr>
        <p:spPr bwMode="auto">
          <a:xfrm>
            <a:off x="5634566" y="3272950"/>
            <a:ext cx="1124417" cy="560387"/>
          </a:xfrm>
          <a:prstGeom prst="rect">
            <a:avLst/>
          </a:prstGeom>
          <a:noFill/>
          <a:ln w="9525">
            <a:solidFill>
              <a:schemeClr val="tx1"/>
            </a:solidFill>
            <a:miter lim="800000"/>
            <a:headEnd/>
            <a:tailEnd/>
          </a:ln>
        </p:spPr>
        <p:txBody>
          <a:bodyPr/>
          <a:lstStyle/>
          <a:p>
            <a:endParaRPr lang="en-US"/>
          </a:p>
        </p:txBody>
      </p:sp>
      <p:sp>
        <p:nvSpPr>
          <p:cNvPr id="9" name="Rectangle 18"/>
          <p:cNvSpPr>
            <a:spLocks noChangeArrowheads="1"/>
          </p:cNvSpPr>
          <p:nvPr/>
        </p:nvSpPr>
        <p:spPr bwMode="auto">
          <a:xfrm>
            <a:off x="7146599" y="3272950"/>
            <a:ext cx="1126370" cy="560387"/>
          </a:xfrm>
          <a:prstGeom prst="rect">
            <a:avLst/>
          </a:prstGeom>
          <a:noFill/>
          <a:ln w="9525">
            <a:solidFill>
              <a:schemeClr val="tx1"/>
            </a:solidFill>
            <a:miter lim="800000"/>
            <a:headEnd/>
            <a:tailEnd/>
          </a:ln>
        </p:spPr>
        <p:txBody>
          <a:bodyPr/>
          <a:lstStyle/>
          <a:p>
            <a:endParaRPr lang="en-US"/>
          </a:p>
        </p:txBody>
      </p:sp>
      <p:sp>
        <p:nvSpPr>
          <p:cNvPr id="12" name="Rectangle 21"/>
          <p:cNvSpPr>
            <a:spLocks noChangeArrowheads="1"/>
          </p:cNvSpPr>
          <p:nvPr/>
        </p:nvSpPr>
        <p:spPr bwMode="auto">
          <a:xfrm>
            <a:off x="2627784" y="3272950"/>
            <a:ext cx="1144573" cy="560387"/>
          </a:xfrm>
          <a:prstGeom prst="rect">
            <a:avLst/>
          </a:prstGeom>
          <a:noFill/>
          <a:ln w="9525">
            <a:solidFill>
              <a:schemeClr val="tx1"/>
            </a:solidFill>
            <a:miter lim="800000"/>
            <a:headEnd/>
            <a:tailEnd/>
          </a:ln>
        </p:spPr>
        <p:txBody>
          <a:bodyPr/>
          <a:lstStyle/>
          <a:p>
            <a:endParaRPr lang="en-US"/>
          </a:p>
        </p:txBody>
      </p:sp>
      <p:sp>
        <p:nvSpPr>
          <p:cNvPr id="15" name="Text Box 24"/>
          <p:cNvSpPr txBox="1">
            <a:spLocks noChangeArrowheads="1"/>
          </p:cNvSpPr>
          <p:nvPr/>
        </p:nvSpPr>
        <p:spPr bwMode="auto">
          <a:xfrm>
            <a:off x="2987824" y="3375494"/>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6" name="Text Box 25"/>
          <p:cNvSpPr txBox="1">
            <a:spLocks noChangeArrowheads="1"/>
          </p:cNvSpPr>
          <p:nvPr/>
        </p:nvSpPr>
        <p:spPr bwMode="auto">
          <a:xfrm>
            <a:off x="4472591" y="3368425"/>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17" name="Text Box 26"/>
          <p:cNvSpPr txBox="1">
            <a:spLocks noChangeArrowheads="1"/>
          </p:cNvSpPr>
          <p:nvPr/>
        </p:nvSpPr>
        <p:spPr bwMode="auto">
          <a:xfrm>
            <a:off x="5996891" y="3377479"/>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18" name="Text Box 27"/>
          <p:cNvSpPr txBox="1">
            <a:spLocks noChangeArrowheads="1"/>
          </p:cNvSpPr>
          <p:nvPr/>
        </p:nvSpPr>
        <p:spPr bwMode="auto">
          <a:xfrm>
            <a:off x="7491274" y="3372962"/>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19" name="Text Box 28"/>
          <p:cNvSpPr txBox="1">
            <a:spLocks noChangeArrowheads="1"/>
          </p:cNvSpPr>
          <p:nvPr/>
        </p:nvSpPr>
        <p:spPr bwMode="auto">
          <a:xfrm>
            <a:off x="1458548" y="3904775"/>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sp>
        <p:nvSpPr>
          <p:cNvPr id="20" name="Text Box 29"/>
          <p:cNvSpPr txBox="1">
            <a:spLocks noChangeArrowheads="1"/>
          </p:cNvSpPr>
          <p:nvPr/>
        </p:nvSpPr>
        <p:spPr bwMode="auto">
          <a:xfrm>
            <a:off x="7505241" y="3904775"/>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sp>
        <p:nvSpPr>
          <p:cNvPr id="22" name="Rectangle 31"/>
          <p:cNvSpPr>
            <a:spLocks noChangeArrowheads="1"/>
          </p:cNvSpPr>
          <p:nvPr/>
        </p:nvSpPr>
        <p:spPr bwMode="auto">
          <a:xfrm>
            <a:off x="1115616" y="3261054"/>
            <a:ext cx="1143125" cy="567521"/>
          </a:xfrm>
          <a:prstGeom prst="rect">
            <a:avLst/>
          </a:prstGeom>
          <a:noFill/>
          <a:ln w="9525">
            <a:solidFill>
              <a:schemeClr val="tx1"/>
            </a:solidFill>
            <a:miter lim="800000"/>
            <a:headEnd/>
            <a:tailEnd/>
          </a:ln>
        </p:spPr>
        <p:txBody>
          <a:bodyPr/>
          <a:lstStyle/>
          <a:p>
            <a:endParaRPr lang="en-US"/>
          </a:p>
        </p:txBody>
      </p:sp>
      <p:sp>
        <p:nvSpPr>
          <p:cNvPr id="24" name="Text Box 33"/>
          <p:cNvSpPr txBox="1">
            <a:spLocks noChangeArrowheads="1"/>
          </p:cNvSpPr>
          <p:nvPr/>
        </p:nvSpPr>
        <p:spPr bwMode="auto">
          <a:xfrm>
            <a:off x="1479742" y="3361678"/>
            <a:ext cx="438150" cy="366713"/>
          </a:xfrm>
          <a:prstGeom prst="rect">
            <a:avLst/>
          </a:prstGeom>
          <a:noFill/>
          <a:ln w="12700">
            <a:noFill/>
            <a:miter lim="800000"/>
            <a:headEnd type="none" w="sm" len="sm"/>
            <a:tailEnd type="none" w="sm" len="sm"/>
          </a:ln>
          <a:effectLst/>
        </p:spPr>
        <p:txBody>
          <a:bodyPr wrap="none">
            <a:spAutoFit/>
          </a:bodyPr>
          <a:lstStyle/>
          <a:p>
            <a:r>
              <a:rPr lang="en-US"/>
              <a:t>10</a:t>
            </a:r>
          </a:p>
        </p:txBody>
      </p:sp>
      <p:sp>
        <p:nvSpPr>
          <p:cNvPr id="28" name="Line 38"/>
          <p:cNvSpPr>
            <a:spLocks noChangeShapeType="1"/>
          </p:cNvSpPr>
          <p:nvPr/>
        </p:nvSpPr>
        <p:spPr bwMode="auto">
          <a:xfrm rot="3123701">
            <a:off x="7993303" y="3264334"/>
            <a:ext cx="273338" cy="580073"/>
          </a:xfrm>
          <a:prstGeom prst="line">
            <a:avLst/>
          </a:prstGeom>
          <a:noFill/>
          <a:ln w="9525">
            <a:solidFill>
              <a:schemeClr val="tx1"/>
            </a:solidFill>
            <a:round/>
            <a:headEnd/>
            <a:tailEnd/>
          </a:ln>
        </p:spPr>
        <p:txBody>
          <a:bodyPr/>
          <a:lstStyle/>
          <a:p>
            <a:endParaRPr lang="en-US"/>
          </a:p>
        </p:txBody>
      </p:sp>
      <p:sp>
        <p:nvSpPr>
          <p:cNvPr id="30" name="Text Box 43"/>
          <p:cNvSpPr txBox="1">
            <a:spLocks noChangeArrowheads="1"/>
          </p:cNvSpPr>
          <p:nvPr/>
        </p:nvSpPr>
        <p:spPr bwMode="auto">
          <a:xfrm>
            <a:off x="2987824" y="3374732"/>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31" name="Text Box 44"/>
          <p:cNvSpPr txBox="1">
            <a:spLocks noChangeArrowheads="1"/>
          </p:cNvSpPr>
          <p:nvPr/>
        </p:nvSpPr>
        <p:spPr bwMode="auto">
          <a:xfrm>
            <a:off x="4472591" y="3368425"/>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32" name="Text Box 45"/>
          <p:cNvSpPr txBox="1">
            <a:spLocks noChangeArrowheads="1"/>
          </p:cNvSpPr>
          <p:nvPr/>
        </p:nvSpPr>
        <p:spPr bwMode="auto">
          <a:xfrm>
            <a:off x="5996891" y="3377479"/>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33" name="Text Box 46"/>
          <p:cNvSpPr txBox="1">
            <a:spLocks noChangeArrowheads="1"/>
          </p:cNvSpPr>
          <p:nvPr/>
        </p:nvSpPr>
        <p:spPr bwMode="auto">
          <a:xfrm>
            <a:off x="7491274" y="3376929"/>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34" name="Text Box 47"/>
          <p:cNvSpPr txBox="1">
            <a:spLocks noChangeArrowheads="1"/>
          </p:cNvSpPr>
          <p:nvPr/>
        </p:nvSpPr>
        <p:spPr bwMode="auto">
          <a:xfrm>
            <a:off x="1479742" y="3359006"/>
            <a:ext cx="438150" cy="366713"/>
          </a:xfrm>
          <a:prstGeom prst="rect">
            <a:avLst/>
          </a:prstGeom>
          <a:noFill/>
          <a:ln w="12700">
            <a:noFill/>
            <a:miter lim="800000"/>
            <a:headEnd type="none" w="sm" len="sm"/>
            <a:tailEnd type="none" w="sm" len="sm"/>
          </a:ln>
          <a:effectLst/>
        </p:spPr>
        <p:txBody>
          <a:bodyPr wrap="none">
            <a:spAutoFit/>
          </a:bodyPr>
          <a:lstStyle/>
          <a:p>
            <a:r>
              <a:rPr lang="en-US"/>
              <a:t>10</a:t>
            </a:r>
          </a:p>
        </p:txBody>
      </p:sp>
      <p:sp>
        <p:nvSpPr>
          <p:cNvPr id="36" name="Rectangle 59"/>
          <p:cNvSpPr>
            <a:spLocks noChangeArrowheads="1"/>
          </p:cNvSpPr>
          <p:nvPr/>
        </p:nvSpPr>
        <p:spPr bwMode="auto">
          <a:xfrm>
            <a:off x="1255370" y="5363924"/>
            <a:ext cx="2236510" cy="369332"/>
          </a:xfrm>
          <a:prstGeom prst="rect">
            <a:avLst/>
          </a:prstGeom>
          <a:noFill/>
          <a:ln w="12700">
            <a:noFill/>
            <a:miter lim="800000"/>
            <a:headEnd type="none" w="sm" len="sm"/>
            <a:tailEnd type="none" w="sm" len="sm"/>
          </a:ln>
          <a:effectLst/>
        </p:spPr>
        <p:txBody>
          <a:bodyPr wrap="none">
            <a:spAutoFit/>
          </a:bodyPr>
          <a:lstStyle/>
          <a:p>
            <a:r>
              <a:rPr lang="en-US" smtClean="0"/>
              <a:t>10   </a:t>
            </a:r>
            <a:r>
              <a:rPr lang="en-US"/>
              <a:t>20   30   40   </a:t>
            </a:r>
            <a:r>
              <a:rPr lang="en-US" smtClean="0"/>
              <a:t>50</a:t>
            </a:r>
            <a:endParaRPr lang="en-US"/>
          </a:p>
        </p:txBody>
      </p:sp>
      <p:sp>
        <p:nvSpPr>
          <p:cNvPr id="37" name="Rectangle 24"/>
          <p:cNvSpPr>
            <a:spLocks noChangeArrowheads="1"/>
          </p:cNvSpPr>
          <p:nvPr/>
        </p:nvSpPr>
        <p:spPr bwMode="auto">
          <a:xfrm>
            <a:off x="561433" y="2420888"/>
            <a:ext cx="2505814" cy="369332"/>
          </a:xfrm>
          <a:prstGeom prst="rect">
            <a:avLst/>
          </a:prstGeom>
          <a:noFill/>
          <a:ln w="12700">
            <a:noFill/>
            <a:miter lim="800000"/>
            <a:headEnd type="none" w="sm" len="sm"/>
            <a:tailEnd type="none" w="sm" len="sm"/>
          </a:ln>
          <a:effectLst/>
        </p:spPr>
        <p:txBody>
          <a:bodyPr wrap="none">
            <a:spAutoFit/>
          </a:bodyPr>
          <a:lstStyle/>
          <a:p>
            <a:pPr marL="288925" indent="-288925">
              <a:buSzPct val="85000"/>
              <a:buFont typeface="Wingdings" pitchFamily="2" charset="2"/>
              <a:buChar char="v"/>
            </a:pPr>
            <a:r>
              <a:rPr lang="en-US" b="1" smtClean="0"/>
              <a:t>Cetak Dari Depan </a:t>
            </a:r>
            <a:endParaRPr lang="en-US" b="1"/>
          </a:p>
        </p:txBody>
      </p:sp>
      <p:cxnSp>
        <p:nvCxnSpPr>
          <p:cNvPr id="39" name="Straight Connector 38"/>
          <p:cNvCxnSpPr/>
          <p:nvPr/>
        </p:nvCxnSpPr>
        <p:spPr bwMode="auto">
          <a:xfrm>
            <a:off x="6498662" y="327295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1" name="Straight Connector 40"/>
          <p:cNvCxnSpPr/>
          <p:nvPr/>
        </p:nvCxnSpPr>
        <p:spPr bwMode="auto">
          <a:xfrm>
            <a:off x="7443683" y="3277319"/>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2" name="Straight Connector 41"/>
          <p:cNvCxnSpPr/>
          <p:nvPr/>
        </p:nvCxnSpPr>
        <p:spPr bwMode="auto">
          <a:xfrm>
            <a:off x="7974482" y="3266253"/>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3" name="Straight Connector 42"/>
          <p:cNvCxnSpPr/>
          <p:nvPr/>
        </p:nvCxnSpPr>
        <p:spPr bwMode="auto">
          <a:xfrm>
            <a:off x="5913545" y="326826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4" name="Straight Connector 43"/>
          <p:cNvCxnSpPr/>
          <p:nvPr/>
        </p:nvCxnSpPr>
        <p:spPr bwMode="auto">
          <a:xfrm>
            <a:off x="4990977" y="3282419"/>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5" name="Straight Connector 44"/>
          <p:cNvCxnSpPr/>
          <p:nvPr/>
        </p:nvCxnSpPr>
        <p:spPr bwMode="auto">
          <a:xfrm>
            <a:off x="4405860" y="327773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6" name="Straight Connector 45"/>
          <p:cNvCxnSpPr/>
          <p:nvPr/>
        </p:nvCxnSpPr>
        <p:spPr bwMode="auto">
          <a:xfrm>
            <a:off x="3500933" y="3282003"/>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7" name="Straight Connector 46"/>
          <p:cNvCxnSpPr/>
          <p:nvPr/>
        </p:nvCxnSpPr>
        <p:spPr bwMode="auto">
          <a:xfrm>
            <a:off x="2915816" y="3277319"/>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8" name="Straight Connector 47"/>
          <p:cNvCxnSpPr/>
          <p:nvPr/>
        </p:nvCxnSpPr>
        <p:spPr bwMode="auto">
          <a:xfrm>
            <a:off x="1988765" y="327295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9" name="Straight Connector 48"/>
          <p:cNvCxnSpPr/>
          <p:nvPr/>
        </p:nvCxnSpPr>
        <p:spPr bwMode="auto">
          <a:xfrm>
            <a:off x="1403648" y="326826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0" name="Line 38"/>
          <p:cNvSpPr>
            <a:spLocks noChangeShapeType="1"/>
          </p:cNvSpPr>
          <p:nvPr/>
        </p:nvSpPr>
        <p:spPr bwMode="auto">
          <a:xfrm rot="3123701">
            <a:off x="1129595" y="3255282"/>
            <a:ext cx="273338" cy="580073"/>
          </a:xfrm>
          <a:prstGeom prst="line">
            <a:avLst/>
          </a:prstGeom>
          <a:noFill/>
          <a:ln w="9525">
            <a:solidFill>
              <a:schemeClr val="tx1"/>
            </a:solidFill>
            <a:round/>
            <a:headEnd/>
            <a:tailEnd/>
          </a:ln>
        </p:spPr>
        <p:txBody>
          <a:bodyPr/>
          <a:lstStyle/>
          <a:p>
            <a:endParaRPr lang="en-US"/>
          </a:p>
        </p:txBody>
      </p:sp>
      <p:sp>
        <p:nvSpPr>
          <p:cNvPr id="51" name="Line 30"/>
          <p:cNvSpPr>
            <a:spLocks noChangeShapeType="1"/>
          </p:cNvSpPr>
          <p:nvPr/>
        </p:nvSpPr>
        <p:spPr bwMode="auto">
          <a:xfrm>
            <a:off x="2123728" y="3448078"/>
            <a:ext cx="486619" cy="0"/>
          </a:xfrm>
          <a:prstGeom prst="line">
            <a:avLst/>
          </a:prstGeom>
          <a:noFill/>
          <a:ln w="9525">
            <a:solidFill>
              <a:schemeClr val="tx1"/>
            </a:solidFill>
            <a:round/>
            <a:headEnd/>
            <a:tailEnd type="triangle" w="med" len="med"/>
          </a:ln>
        </p:spPr>
        <p:txBody>
          <a:bodyPr/>
          <a:lstStyle/>
          <a:p>
            <a:endParaRPr lang="en-US"/>
          </a:p>
        </p:txBody>
      </p:sp>
      <p:sp>
        <p:nvSpPr>
          <p:cNvPr id="52" name="Line 30"/>
          <p:cNvSpPr>
            <a:spLocks noChangeShapeType="1"/>
          </p:cNvSpPr>
          <p:nvPr/>
        </p:nvSpPr>
        <p:spPr bwMode="auto">
          <a:xfrm>
            <a:off x="2267791" y="3637359"/>
            <a:ext cx="504010" cy="0"/>
          </a:xfrm>
          <a:prstGeom prst="line">
            <a:avLst/>
          </a:prstGeom>
          <a:noFill/>
          <a:ln w="9525">
            <a:solidFill>
              <a:schemeClr val="tx1"/>
            </a:solidFill>
            <a:round/>
            <a:headEnd type="triangle"/>
            <a:tailEnd type="none" w="med" len="med"/>
          </a:ln>
        </p:spPr>
        <p:txBody>
          <a:bodyPr/>
          <a:lstStyle/>
          <a:p>
            <a:endParaRPr lang="en-US"/>
          </a:p>
        </p:txBody>
      </p:sp>
      <p:sp>
        <p:nvSpPr>
          <p:cNvPr id="53" name="Line 30"/>
          <p:cNvSpPr>
            <a:spLocks noChangeShapeType="1"/>
          </p:cNvSpPr>
          <p:nvPr/>
        </p:nvSpPr>
        <p:spPr bwMode="auto">
          <a:xfrm>
            <a:off x="3644948" y="3448078"/>
            <a:ext cx="486619" cy="0"/>
          </a:xfrm>
          <a:prstGeom prst="line">
            <a:avLst/>
          </a:prstGeom>
          <a:noFill/>
          <a:ln w="9525">
            <a:solidFill>
              <a:schemeClr val="tx1"/>
            </a:solidFill>
            <a:round/>
            <a:headEnd/>
            <a:tailEnd type="triangle" w="med" len="med"/>
          </a:ln>
        </p:spPr>
        <p:txBody>
          <a:bodyPr/>
          <a:lstStyle/>
          <a:p>
            <a:endParaRPr lang="en-US"/>
          </a:p>
        </p:txBody>
      </p:sp>
      <p:sp>
        <p:nvSpPr>
          <p:cNvPr id="54" name="Line 30"/>
          <p:cNvSpPr>
            <a:spLocks noChangeShapeType="1"/>
          </p:cNvSpPr>
          <p:nvPr/>
        </p:nvSpPr>
        <p:spPr bwMode="auto">
          <a:xfrm>
            <a:off x="3789011" y="3637359"/>
            <a:ext cx="504010" cy="0"/>
          </a:xfrm>
          <a:prstGeom prst="line">
            <a:avLst/>
          </a:prstGeom>
          <a:noFill/>
          <a:ln w="9525">
            <a:solidFill>
              <a:schemeClr val="tx1"/>
            </a:solidFill>
            <a:round/>
            <a:headEnd type="triangle"/>
            <a:tailEnd type="none" w="med" len="med"/>
          </a:ln>
        </p:spPr>
        <p:txBody>
          <a:bodyPr/>
          <a:lstStyle/>
          <a:p>
            <a:endParaRPr lang="en-US"/>
          </a:p>
        </p:txBody>
      </p:sp>
      <p:sp>
        <p:nvSpPr>
          <p:cNvPr id="55" name="Line 30"/>
          <p:cNvSpPr>
            <a:spLocks noChangeShapeType="1"/>
          </p:cNvSpPr>
          <p:nvPr/>
        </p:nvSpPr>
        <p:spPr bwMode="auto">
          <a:xfrm>
            <a:off x="5130373" y="3448494"/>
            <a:ext cx="486619" cy="0"/>
          </a:xfrm>
          <a:prstGeom prst="line">
            <a:avLst/>
          </a:prstGeom>
          <a:noFill/>
          <a:ln w="9525">
            <a:solidFill>
              <a:schemeClr val="tx1"/>
            </a:solidFill>
            <a:round/>
            <a:headEnd/>
            <a:tailEnd type="triangle" w="med" len="med"/>
          </a:ln>
        </p:spPr>
        <p:txBody>
          <a:bodyPr/>
          <a:lstStyle/>
          <a:p>
            <a:endParaRPr lang="en-US"/>
          </a:p>
        </p:txBody>
      </p:sp>
      <p:sp>
        <p:nvSpPr>
          <p:cNvPr id="56" name="Line 30"/>
          <p:cNvSpPr>
            <a:spLocks noChangeShapeType="1"/>
          </p:cNvSpPr>
          <p:nvPr/>
        </p:nvSpPr>
        <p:spPr bwMode="auto">
          <a:xfrm>
            <a:off x="5274436" y="3637775"/>
            <a:ext cx="504010" cy="0"/>
          </a:xfrm>
          <a:prstGeom prst="line">
            <a:avLst/>
          </a:prstGeom>
          <a:noFill/>
          <a:ln w="9525">
            <a:solidFill>
              <a:schemeClr val="tx1"/>
            </a:solidFill>
            <a:round/>
            <a:headEnd type="triangle"/>
            <a:tailEnd type="none" w="med" len="med"/>
          </a:ln>
        </p:spPr>
        <p:txBody>
          <a:bodyPr/>
          <a:lstStyle/>
          <a:p>
            <a:endParaRPr lang="en-US"/>
          </a:p>
        </p:txBody>
      </p:sp>
      <p:sp>
        <p:nvSpPr>
          <p:cNvPr id="57" name="Line 30"/>
          <p:cNvSpPr>
            <a:spLocks noChangeShapeType="1"/>
          </p:cNvSpPr>
          <p:nvPr/>
        </p:nvSpPr>
        <p:spPr bwMode="auto">
          <a:xfrm>
            <a:off x="6642541" y="3448494"/>
            <a:ext cx="486619" cy="0"/>
          </a:xfrm>
          <a:prstGeom prst="line">
            <a:avLst/>
          </a:prstGeom>
          <a:noFill/>
          <a:ln w="9525">
            <a:solidFill>
              <a:schemeClr val="tx1"/>
            </a:solidFill>
            <a:round/>
            <a:headEnd/>
            <a:tailEnd type="triangle" w="med" len="med"/>
          </a:ln>
        </p:spPr>
        <p:txBody>
          <a:bodyPr/>
          <a:lstStyle/>
          <a:p>
            <a:endParaRPr lang="en-US"/>
          </a:p>
        </p:txBody>
      </p:sp>
      <p:sp>
        <p:nvSpPr>
          <p:cNvPr id="58" name="Line 30"/>
          <p:cNvSpPr>
            <a:spLocks noChangeShapeType="1"/>
          </p:cNvSpPr>
          <p:nvPr/>
        </p:nvSpPr>
        <p:spPr bwMode="auto">
          <a:xfrm>
            <a:off x="6786604" y="3637775"/>
            <a:ext cx="504010" cy="0"/>
          </a:xfrm>
          <a:prstGeom prst="line">
            <a:avLst/>
          </a:prstGeom>
          <a:noFill/>
          <a:ln w="9525">
            <a:solidFill>
              <a:schemeClr val="tx1"/>
            </a:solidFill>
            <a:round/>
            <a:headEnd type="triangle"/>
            <a:tailEnd type="none" w="med" len="med"/>
          </a:ln>
        </p:spPr>
        <p:txBody>
          <a:bodyPr/>
          <a:lstStyle/>
          <a:p>
            <a:endParaRPr lang="en-US"/>
          </a:p>
        </p:txBody>
      </p:sp>
      <p:sp>
        <p:nvSpPr>
          <p:cNvPr id="59" name="Rectangle 59"/>
          <p:cNvSpPr>
            <a:spLocks noChangeArrowheads="1"/>
          </p:cNvSpPr>
          <p:nvPr/>
        </p:nvSpPr>
        <p:spPr bwMode="auto">
          <a:xfrm>
            <a:off x="1052513" y="4962654"/>
            <a:ext cx="753732" cy="338554"/>
          </a:xfrm>
          <a:prstGeom prst="rect">
            <a:avLst/>
          </a:prstGeom>
          <a:noFill/>
          <a:ln w="12700">
            <a:noFill/>
            <a:miter lim="800000"/>
            <a:headEnd type="none" w="sm" len="sm"/>
            <a:tailEnd type="none" w="sm" len="sm"/>
          </a:ln>
          <a:effectLst/>
        </p:spPr>
        <p:txBody>
          <a:bodyPr wrap="none">
            <a:spAutoFit/>
          </a:bodyPr>
          <a:lstStyle/>
          <a:p>
            <a:r>
              <a:rPr lang="en-US" sz="1600"/>
              <a:t>Hasil </a:t>
            </a:r>
            <a:r>
              <a:rPr lang="en-US" sz="1600" smtClean="0"/>
              <a:t>:</a:t>
            </a:r>
            <a:endParaRPr lang="en-US" b="1"/>
          </a:p>
        </p:txBody>
      </p:sp>
      <p:sp>
        <p:nvSpPr>
          <p:cNvPr id="63" name="Rectangle 24"/>
          <p:cNvSpPr>
            <a:spLocks noChangeArrowheads="1"/>
          </p:cNvSpPr>
          <p:nvPr/>
        </p:nvSpPr>
        <p:spPr bwMode="auto">
          <a:xfrm>
            <a:off x="554018" y="5939988"/>
            <a:ext cx="5871031" cy="369332"/>
          </a:xfrm>
          <a:prstGeom prst="rect">
            <a:avLst/>
          </a:prstGeom>
          <a:noFill/>
          <a:ln w="12700">
            <a:noFill/>
            <a:miter lim="800000"/>
            <a:headEnd type="none" w="sm" len="sm"/>
            <a:tailEnd type="none" w="sm" len="sm"/>
          </a:ln>
          <a:effectLst/>
        </p:spPr>
        <p:txBody>
          <a:bodyPr wrap="none">
            <a:spAutoFit/>
          </a:bodyPr>
          <a:lstStyle/>
          <a:p>
            <a:pPr marL="288925" indent="-288925">
              <a:buSzPct val="85000"/>
              <a:buFont typeface="Wingdings" pitchFamily="2" charset="2"/>
              <a:buChar char="v"/>
            </a:pPr>
            <a:r>
              <a:rPr lang="en-US" b="1" smtClean="0"/>
              <a:t>Tugas</a:t>
            </a:r>
            <a:r>
              <a:rPr lang="en-US" smtClean="0"/>
              <a:t>:</a:t>
            </a:r>
            <a:r>
              <a:rPr lang="en-US" b="1" smtClean="0"/>
              <a:t> </a:t>
            </a:r>
            <a:r>
              <a:rPr lang="en-US" smtClean="0"/>
              <a:t>Buatlah fungsi untuk mencetak dari belakang</a:t>
            </a:r>
            <a:endParaRPr lang="en-US" b="1"/>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3.61111E-6 3.06358E-6 L -3.61111E-6 0.14682 " pathEditMode="relative" ptsTypes="AA">
                                      <p:cBhvr>
                                        <p:cTn id="11" dur="1000" fill="hold"/>
                                        <p:tgtEl>
                                          <p:spTgt spid="34"/>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2.22222E-6 2.28314E-6 L 0.16007 2.28314E-6 " pathEditMode="relative" rAng="0" ptsTypes="AA">
                                      <p:cBhvr>
                                        <p:cTn id="15" dur="2000" fill="hold"/>
                                        <p:tgtEl>
                                          <p:spTgt spid="3"/>
                                        </p:tgtEl>
                                        <p:attrNameLst>
                                          <p:attrName>ppt_x</p:attrName>
                                          <p:attrName>ppt_y</p:attrName>
                                        </p:attrNameLst>
                                      </p:cBhvr>
                                      <p:rCtr x="80" y="0"/>
                                    </p:animMotion>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8.33333E-7 -3.2948E-6 L 8.33333E-7 0.14682 " pathEditMode="relative" ptsTypes="AA">
                                      <p:cBhvr>
                                        <p:cTn id="18" dur="1000" fill="hold"/>
                                        <p:tgtEl>
                                          <p:spTgt spid="30"/>
                                        </p:tgtEl>
                                        <p:attrNameLst>
                                          <p:attrName>ppt_x</p:attrName>
                                          <p:attrName>ppt_y</p:attrName>
                                        </p:attrNameLst>
                                      </p:cBhvr>
                                    </p:animMotion>
                                  </p:childTnLst>
                                </p:cTn>
                              </p:par>
                            </p:childTnLst>
                          </p:cTn>
                        </p:par>
                        <p:par>
                          <p:cTn id="19" fill="hold">
                            <p:stCondLst>
                              <p:cond delay="3000"/>
                            </p:stCondLst>
                            <p:childTnLst>
                              <p:par>
                                <p:cTn id="20" presetID="63" presetClass="path" presetSubtype="0" accel="50000" decel="50000" fill="hold" grpId="2" nodeType="afterEffect">
                                  <p:stCondLst>
                                    <p:cond delay="0"/>
                                  </p:stCondLst>
                                  <p:childTnLst>
                                    <p:animMotion origin="layout" path="M 0.16007 2.28314E-6 L 0.32552 2.28314E-6 " pathEditMode="relative" rAng="0" ptsTypes="AA">
                                      <p:cBhvr>
                                        <p:cTn id="21" dur="2000" fill="hold"/>
                                        <p:tgtEl>
                                          <p:spTgt spid="3"/>
                                        </p:tgtEl>
                                        <p:attrNameLst>
                                          <p:attrName>ppt_x</p:attrName>
                                          <p:attrName>ppt_y</p:attrName>
                                        </p:attrNameLst>
                                      </p:cBhvr>
                                      <p:rCtr x="83" y="0"/>
                                    </p:animMotion>
                                  </p:childTnLst>
                                </p:cTn>
                              </p:par>
                            </p:childTnLst>
                          </p:cTn>
                        </p:par>
                        <p:par>
                          <p:cTn id="22" fill="hold">
                            <p:stCondLst>
                              <p:cond delay="5000"/>
                            </p:stCondLst>
                            <p:childTnLst>
                              <p:par>
                                <p:cTn id="23" presetID="0" presetClass="path" presetSubtype="0" accel="50000" decel="50000" fill="hold" grpId="0" nodeType="afterEffect">
                                  <p:stCondLst>
                                    <p:cond delay="0"/>
                                  </p:stCondLst>
                                  <p:childTnLst>
                                    <p:animMotion origin="layout" path="M 8.33333E-7 0.00069 L 0.00104 0.14758 " pathEditMode="relative" rAng="0" ptsTypes="AA">
                                      <p:cBhvr>
                                        <p:cTn id="24" dur="1000" fill="hold"/>
                                        <p:tgtEl>
                                          <p:spTgt spid="31"/>
                                        </p:tgtEl>
                                        <p:attrNameLst>
                                          <p:attrName>ppt_x</p:attrName>
                                          <p:attrName>ppt_y</p:attrName>
                                        </p:attrNameLst>
                                      </p:cBhvr>
                                      <p:rCtr x="1" y="73"/>
                                    </p:animMotion>
                                  </p:childTnLst>
                                </p:cTn>
                              </p:par>
                            </p:childTnLst>
                          </p:cTn>
                        </p:par>
                        <p:par>
                          <p:cTn id="25" fill="hold">
                            <p:stCondLst>
                              <p:cond delay="6000"/>
                            </p:stCondLst>
                            <p:childTnLst>
                              <p:par>
                                <p:cTn id="26" presetID="63" presetClass="path" presetSubtype="0" accel="50000" decel="50000" fill="hold" grpId="3" nodeType="afterEffect">
                                  <p:stCondLst>
                                    <p:cond delay="0"/>
                                  </p:stCondLst>
                                  <p:childTnLst>
                                    <p:animMotion origin="layout" path="M 0.32552 2.28314E-6 L 0.4908 2.28314E-6 " pathEditMode="relative" rAng="0" ptsTypes="AA">
                                      <p:cBhvr>
                                        <p:cTn id="27" dur="2000" fill="hold"/>
                                        <p:tgtEl>
                                          <p:spTgt spid="3"/>
                                        </p:tgtEl>
                                        <p:attrNameLst>
                                          <p:attrName>ppt_x</p:attrName>
                                          <p:attrName>ppt_y</p:attrName>
                                        </p:attrNameLst>
                                      </p:cBhvr>
                                      <p:rCtr x="83" y="0"/>
                                    </p:animMotion>
                                  </p:childTnLst>
                                </p:cTn>
                              </p:par>
                            </p:childTnLst>
                          </p:cTn>
                        </p:par>
                        <p:par>
                          <p:cTn id="28" fill="hold">
                            <p:stCondLst>
                              <p:cond delay="8000"/>
                            </p:stCondLst>
                            <p:childTnLst>
                              <p:par>
                                <p:cTn id="29" presetID="0" presetClass="path" presetSubtype="0" accel="50000" decel="50000" fill="hold" grpId="0" nodeType="afterEffect">
                                  <p:stCondLst>
                                    <p:cond delay="0"/>
                                  </p:stCondLst>
                                  <p:childTnLst>
                                    <p:animMotion origin="layout" path="M -1.66667E-6 3.69942E-6 L -1.66667E-6 0.14589 " pathEditMode="relative" rAng="0" ptsTypes="AA">
                                      <p:cBhvr>
                                        <p:cTn id="30" dur="1000" fill="hold"/>
                                        <p:tgtEl>
                                          <p:spTgt spid="32"/>
                                        </p:tgtEl>
                                        <p:attrNameLst>
                                          <p:attrName>ppt_x</p:attrName>
                                          <p:attrName>ppt_y</p:attrName>
                                        </p:attrNameLst>
                                      </p:cBhvr>
                                      <p:rCtr x="0" y="73"/>
                                    </p:animMotion>
                                  </p:childTnLst>
                                </p:cTn>
                              </p:par>
                            </p:childTnLst>
                          </p:cTn>
                        </p:par>
                        <p:par>
                          <p:cTn id="31" fill="hold">
                            <p:stCondLst>
                              <p:cond delay="9000"/>
                            </p:stCondLst>
                            <p:childTnLst>
                              <p:par>
                                <p:cTn id="32" presetID="63" presetClass="path" presetSubtype="0" accel="50000" decel="50000" fill="hold" grpId="4" nodeType="afterEffect">
                                  <p:stCondLst>
                                    <p:cond delay="0"/>
                                  </p:stCondLst>
                                  <p:childTnLst>
                                    <p:animMotion origin="layout" path="M 0.4908 2.28314E-6 L 0.65625 2.28314E-6 " pathEditMode="relative" rAng="0" ptsTypes="AA">
                                      <p:cBhvr>
                                        <p:cTn id="33" dur="2000" fill="hold"/>
                                        <p:tgtEl>
                                          <p:spTgt spid="3"/>
                                        </p:tgtEl>
                                        <p:attrNameLst>
                                          <p:attrName>ppt_x</p:attrName>
                                          <p:attrName>ppt_y</p:attrName>
                                        </p:attrNameLst>
                                      </p:cBhvr>
                                      <p:rCtr x="83" y="0"/>
                                    </p:animMotion>
                                  </p:childTnLst>
                                </p:cTn>
                              </p:par>
                            </p:childTnLst>
                          </p:cTn>
                        </p:par>
                        <p:par>
                          <p:cTn id="34" fill="hold">
                            <p:stCondLst>
                              <p:cond delay="11000"/>
                            </p:stCondLst>
                            <p:childTnLst>
                              <p:par>
                                <p:cTn id="35" presetID="0" presetClass="path" presetSubtype="0" accel="50000" decel="50000" fill="hold" grpId="0" nodeType="afterEffect">
                                  <p:stCondLst>
                                    <p:cond delay="0"/>
                                  </p:stCondLst>
                                  <p:childTnLst>
                                    <p:animMotion origin="layout" path="M -4.16667E-6 9.24855E-7 L -4.16667E-6 0.14682 " pathEditMode="relative" ptsTypes="AA">
                                      <p:cBhvr>
                                        <p:cTn id="36" dur="1000" fill="hold"/>
                                        <p:tgtEl>
                                          <p:spTgt spid="33"/>
                                        </p:tgtEl>
                                        <p:attrNameLst>
                                          <p:attrName>ppt_x</p:attrName>
                                          <p:attrName>ppt_y</p:attrName>
                                        </p:attrNameLst>
                                      </p:cBhvr>
                                    </p:animMotion>
                                  </p:childTnLst>
                                </p:cTn>
                              </p:par>
                            </p:childTnLst>
                          </p:cTn>
                        </p:par>
                        <p:par>
                          <p:cTn id="37" fill="hold">
                            <p:stCondLst>
                              <p:cond delay="12000"/>
                            </p:stCondLst>
                            <p:childTnLst>
                              <p:par>
                                <p:cTn id="38" presetID="63" presetClass="path" presetSubtype="0" accel="50000" decel="50000" fill="hold" grpId="5" nodeType="afterEffect">
                                  <p:stCondLst>
                                    <p:cond delay="0"/>
                                  </p:stCondLst>
                                  <p:childTnLst>
                                    <p:animMotion origin="layout" path="M 0.65625 2.28314E-6 L 0.70347 2.28314E-6 " pathEditMode="relative" rAng="0" ptsTypes="AA">
                                      <p:cBhvr>
                                        <p:cTn id="39" dur="1000" fill="hold"/>
                                        <p:tgtEl>
                                          <p:spTgt spid="3"/>
                                        </p:tgtEl>
                                        <p:attrNameLst>
                                          <p:attrName>ppt_x</p:attrName>
                                          <p:attrName>ppt_y</p:attrName>
                                        </p:attrNameLst>
                                      </p:cBhvr>
                                      <p:rCtr x="24" y="0"/>
                                    </p:animMotion>
                                  </p:childTnLst>
                                </p:cTn>
                              </p:par>
                            </p:childTnLst>
                          </p:cTn>
                        </p:par>
                        <p:par>
                          <p:cTn id="40" fill="hold">
                            <p:stCondLst>
                              <p:cond delay="13000"/>
                            </p:stCondLst>
                            <p:childTnLst>
                              <p:par>
                                <p:cTn id="41" presetID="47" presetClass="entr" presetSubtype="0" fill="hold" grpId="0" nodeType="afterEffect">
                                  <p:stCondLst>
                                    <p:cond delay="50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1000"/>
                                        <p:tgtEl>
                                          <p:spTgt spid="59"/>
                                        </p:tgtEl>
                                      </p:cBhvr>
                                    </p:animEffect>
                                    <p:anim calcmode="lin" valueType="num">
                                      <p:cBhvr>
                                        <p:cTn id="44" dur="1000" fill="hold"/>
                                        <p:tgtEl>
                                          <p:spTgt spid="59"/>
                                        </p:tgtEl>
                                        <p:attrNameLst>
                                          <p:attrName>ppt_x</p:attrName>
                                        </p:attrNameLst>
                                      </p:cBhvr>
                                      <p:tavLst>
                                        <p:tav tm="0">
                                          <p:val>
                                            <p:strVal val="#ppt_x"/>
                                          </p:val>
                                        </p:tav>
                                        <p:tav tm="100000">
                                          <p:val>
                                            <p:strVal val="#ppt_x"/>
                                          </p:val>
                                        </p:tav>
                                      </p:tavLst>
                                    </p:anim>
                                    <p:anim calcmode="lin" valueType="num">
                                      <p:cBhvr>
                                        <p:cTn id="45" dur="1000" fill="hold"/>
                                        <p:tgtEl>
                                          <p:spTgt spid="59"/>
                                        </p:tgtEl>
                                        <p:attrNameLst>
                                          <p:attrName>ppt_y</p:attrName>
                                        </p:attrNameLst>
                                      </p:cBhvr>
                                      <p:tavLst>
                                        <p:tav tm="0">
                                          <p:val>
                                            <p:strVal val="#ppt_y-.1"/>
                                          </p:val>
                                        </p:tav>
                                        <p:tav tm="100000">
                                          <p:val>
                                            <p:strVal val="#ppt_y"/>
                                          </p:val>
                                        </p:tav>
                                      </p:tavLst>
                                    </p:anim>
                                  </p:childTnLst>
                                </p:cTn>
                              </p:par>
                            </p:childTnLst>
                          </p:cTn>
                        </p:par>
                        <p:par>
                          <p:cTn id="46" fill="hold">
                            <p:stCondLst>
                              <p:cond delay="14500"/>
                            </p:stCondLst>
                            <p:childTnLst>
                              <p:par>
                                <p:cTn id="47" presetID="47" presetClass="entr" presetSubtype="0"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1000"/>
                                        <p:tgtEl>
                                          <p:spTgt spid="36"/>
                                        </p:tgtEl>
                                      </p:cBhvr>
                                    </p:animEffect>
                                    <p:anim calcmode="lin" valueType="num">
                                      <p:cBhvr>
                                        <p:cTn id="50" dur="1000" fill="hold"/>
                                        <p:tgtEl>
                                          <p:spTgt spid="36"/>
                                        </p:tgtEl>
                                        <p:attrNameLst>
                                          <p:attrName>ppt_x</p:attrName>
                                        </p:attrNameLst>
                                      </p:cBhvr>
                                      <p:tavLst>
                                        <p:tav tm="0">
                                          <p:val>
                                            <p:strVal val="#ppt_x"/>
                                          </p:val>
                                        </p:tav>
                                        <p:tav tm="100000">
                                          <p:val>
                                            <p:strVal val="#ppt_x"/>
                                          </p:val>
                                        </p:tav>
                                      </p:tavLst>
                                    </p:anim>
                                    <p:anim calcmode="lin" valueType="num">
                                      <p:cBhvr>
                                        <p:cTn id="5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 grpId="4"/>
      <p:bldP spid="3" grpId="5"/>
      <p:bldP spid="30" grpId="0"/>
      <p:bldP spid="31" grpId="0"/>
      <p:bldP spid="32" grpId="0"/>
      <p:bldP spid="33" grpId="0"/>
      <p:bldP spid="34" grpId="0"/>
      <p:bldP spid="36"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2" name="Text Box 137"/>
          <p:cNvSpPr txBox="1">
            <a:spLocks noChangeArrowheads="1"/>
          </p:cNvSpPr>
          <p:nvPr/>
        </p:nvSpPr>
        <p:spPr bwMode="auto">
          <a:xfrm>
            <a:off x="642910" y="1052736"/>
            <a:ext cx="7572428" cy="936104"/>
          </a:xfrm>
          <a:prstGeom prst="rect">
            <a:avLst/>
          </a:prstGeom>
          <a:noFill/>
          <a:ln w="9525">
            <a:noFill/>
            <a:miter lim="800000"/>
            <a:headEnd/>
            <a:tailEnd/>
          </a:ln>
        </p:spPr>
        <p:txBody>
          <a:bodyPr lIns="0" tIns="0" rIns="0" bIns="0"/>
          <a:lstStyle/>
          <a:p>
            <a:pPr marL="288925" indent="-288925" algn="just">
              <a:spcAft>
                <a:spcPts val="600"/>
              </a:spcAft>
              <a:buSzPct val="85000"/>
              <a:buFont typeface="Wingdings" pitchFamily="2" charset="2"/>
              <a:buChar char="v"/>
            </a:pPr>
            <a:r>
              <a:rPr lang="en-US" b="1" smtClean="0">
                <a:cs typeface="Times New Roman" pitchFamily="18" charset="0"/>
              </a:rPr>
              <a:t>Menghapuskan Node</a:t>
            </a:r>
          </a:p>
          <a:p>
            <a:pPr marL="288925" indent="-288925" algn="just">
              <a:spcAft>
                <a:spcPts val="600"/>
              </a:spcAft>
              <a:buSzPct val="85000"/>
            </a:pPr>
            <a:r>
              <a:rPr lang="en-US" smtClean="0">
                <a:cs typeface="Times New Roman" pitchFamily="18" charset="0"/>
              </a:rPr>
              <a:t>	Proses menghapus node pada linked list ganda terjadi pada tiga tempat, yaitu masing-masing di depan, tengah dan belakang.</a:t>
            </a:r>
          </a:p>
        </p:txBody>
      </p:sp>
      <p:sp>
        <p:nvSpPr>
          <p:cNvPr id="3" name="Rectangle 24"/>
          <p:cNvSpPr>
            <a:spLocks noChangeArrowheads="1"/>
          </p:cNvSpPr>
          <p:nvPr/>
        </p:nvSpPr>
        <p:spPr bwMode="auto">
          <a:xfrm>
            <a:off x="552380" y="2051556"/>
            <a:ext cx="2890535" cy="369332"/>
          </a:xfrm>
          <a:prstGeom prst="rect">
            <a:avLst/>
          </a:prstGeom>
          <a:noFill/>
          <a:ln w="12700">
            <a:noFill/>
            <a:miter lim="800000"/>
            <a:headEnd type="none" w="sm" len="sm"/>
            <a:tailEnd type="none" w="sm" len="sm"/>
          </a:ln>
          <a:effectLst/>
        </p:spPr>
        <p:txBody>
          <a:bodyPr wrap="none">
            <a:spAutoFit/>
          </a:bodyPr>
          <a:lstStyle/>
          <a:p>
            <a:pPr marL="342900" indent="-342900">
              <a:tabLst>
                <a:tab pos="288925" algn="l"/>
              </a:tabLst>
            </a:pPr>
            <a:r>
              <a:rPr lang="en-US" b="1" smtClean="0"/>
              <a:t>a.  Hapus </a:t>
            </a:r>
            <a:r>
              <a:rPr lang="en-US" b="1"/>
              <a:t>Node di </a:t>
            </a:r>
            <a:r>
              <a:rPr lang="en-US" b="1" smtClean="0"/>
              <a:t>Depan</a:t>
            </a:r>
            <a:endParaRPr lang="en-US" b="1"/>
          </a:p>
        </p:txBody>
      </p:sp>
      <p:sp>
        <p:nvSpPr>
          <p:cNvPr id="5" name="Rectangle 13"/>
          <p:cNvSpPr>
            <a:spLocks noChangeArrowheads="1"/>
          </p:cNvSpPr>
          <p:nvPr/>
        </p:nvSpPr>
        <p:spPr bwMode="auto">
          <a:xfrm>
            <a:off x="4023095" y="2912910"/>
            <a:ext cx="1130004" cy="560387"/>
          </a:xfrm>
          <a:prstGeom prst="rect">
            <a:avLst/>
          </a:prstGeom>
          <a:noFill/>
          <a:ln w="9525">
            <a:solidFill>
              <a:schemeClr val="tx1"/>
            </a:solidFill>
            <a:miter lim="800000"/>
            <a:headEnd/>
            <a:tailEnd/>
          </a:ln>
        </p:spPr>
        <p:txBody>
          <a:bodyPr/>
          <a:lstStyle/>
          <a:p>
            <a:endParaRPr lang="en-US"/>
          </a:p>
        </p:txBody>
      </p:sp>
      <p:sp>
        <p:nvSpPr>
          <p:cNvPr id="6" name="Rectangle 15"/>
          <p:cNvSpPr>
            <a:spLocks noChangeArrowheads="1"/>
          </p:cNvSpPr>
          <p:nvPr/>
        </p:nvSpPr>
        <p:spPr bwMode="auto">
          <a:xfrm>
            <a:off x="5517709" y="2912910"/>
            <a:ext cx="1124417" cy="560387"/>
          </a:xfrm>
          <a:prstGeom prst="rect">
            <a:avLst/>
          </a:prstGeom>
          <a:noFill/>
          <a:ln w="9525">
            <a:solidFill>
              <a:schemeClr val="tx1"/>
            </a:solidFill>
            <a:miter lim="800000"/>
            <a:headEnd/>
            <a:tailEnd/>
          </a:ln>
        </p:spPr>
        <p:txBody>
          <a:bodyPr/>
          <a:lstStyle/>
          <a:p>
            <a:endParaRPr lang="en-US"/>
          </a:p>
        </p:txBody>
      </p:sp>
      <p:sp>
        <p:nvSpPr>
          <p:cNvPr id="7" name="Rectangle 18"/>
          <p:cNvSpPr>
            <a:spLocks noChangeArrowheads="1"/>
          </p:cNvSpPr>
          <p:nvPr/>
        </p:nvSpPr>
        <p:spPr bwMode="auto">
          <a:xfrm>
            <a:off x="7029742" y="2912910"/>
            <a:ext cx="1126370" cy="560387"/>
          </a:xfrm>
          <a:prstGeom prst="rect">
            <a:avLst/>
          </a:prstGeom>
          <a:noFill/>
          <a:ln w="9525">
            <a:solidFill>
              <a:schemeClr val="tx1"/>
            </a:solidFill>
            <a:miter lim="800000"/>
            <a:headEnd/>
            <a:tailEnd/>
          </a:ln>
        </p:spPr>
        <p:txBody>
          <a:bodyPr/>
          <a:lstStyle/>
          <a:p>
            <a:endParaRPr lang="en-US"/>
          </a:p>
        </p:txBody>
      </p:sp>
      <p:sp>
        <p:nvSpPr>
          <p:cNvPr id="8" name="Rectangle 21"/>
          <p:cNvSpPr>
            <a:spLocks noChangeArrowheads="1"/>
          </p:cNvSpPr>
          <p:nvPr/>
        </p:nvSpPr>
        <p:spPr bwMode="auto">
          <a:xfrm>
            <a:off x="2510927" y="2906162"/>
            <a:ext cx="1144573" cy="567135"/>
          </a:xfrm>
          <a:prstGeom prst="rect">
            <a:avLst/>
          </a:prstGeom>
          <a:noFill/>
          <a:ln w="9525">
            <a:solidFill>
              <a:schemeClr val="tx1"/>
            </a:solidFill>
            <a:miter lim="800000"/>
            <a:headEnd/>
            <a:tailEnd/>
          </a:ln>
        </p:spPr>
        <p:txBody>
          <a:bodyPr/>
          <a:lstStyle/>
          <a:p>
            <a:endParaRPr lang="en-US"/>
          </a:p>
        </p:txBody>
      </p:sp>
      <p:sp>
        <p:nvSpPr>
          <p:cNvPr id="9" name="Text Box 24"/>
          <p:cNvSpPr txBox="1">
            <a:spLocks noChangeArrowheads="1"/>
          </p:cNvSpPr>
          <p:nvPr/>
        </p:nvSpPr>
        <p:spPr bwMode="auto">
          <a:xfrm>
            <a:off x="2870967" y="3015454"/>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0" name="Text Box 25"/>
          <p:cNvSpPr txBox="1">
            <a:spLocks noChangeArrowheads="1"/>
          </p:cNvSpPr>
          <p:nvPr/>
        </p:nvSpPr>
        <p:spPr bwMode="auto">
          <a:xfrm>
            <a:off x="4355734" y="3008385"/>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11" name="Text Box 26"/>
          <p:cNvSpPr txBox="1">
            <a:spLocks noChangeArrowheads="1"/>
          </p:cNvSpPr>
          <p:nvPr/>
        </p:nvSpPr>
        <p:spPr bwMode="auto">
          <a:xfrm>
            <a:off x="5880034" y="3017439"/>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12" name="Text Box 27"/>
          <p:cNvSpPr txBox="1">
            <a:spLocks noChangeArrowheads="1"/>
          </p:cNvSpPr>
          <p:nvPr/>
        </p:nvSpPr>
        <p:spPr bwMode="auto">
          <a:xfrm>
            <a:off x="7374417" y="3012922"/>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14" name="Text Box 29"/>
          <p:cNvSpPr txBox="1">
            <a:spLocks noChangeArrowheads="1"/>
          </p:cNvSpPr>
          <p:nvPr/>
        </p:nvSpPr>
        <p:spPr bwMode="auto">
          <a:xfrm>
            <a:off x="7388384" y="3544735"/>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sp>
        <p:nvSpPr>
          <p:cNvPr id="15" name="Rectangle 31"/>
          <p:cNvSpPr>
            <a:spLocks noChangeArrowheads="1"/>
          </p:cNvSpPr>
          <p:nvPr/>
        </p:nvSpPr>
        <p:spPr bwMode="auto">
          <a:xfrm>
            <a:off x="998759" y="2901014"/>
            <a:ext cx="1143125" cy="567521"/>
          </a:xfrm>
          <a:prstGeom prst="rect">
            <a:avLst/>
          </a:prstGeom>
          <a:noFill/>
          <a:ln w="9525">
            <a:solidFill>
              <a:schemeClr val="tx1"/>
            </a:solidFill>
            <a:miter lim="800000"/>
            <a:headEnd/>
            <a:tailEnd/>
          </a:ln>
        </p:spPr>
        <p:txBody>
          <a:bodyPr/>
          <a:lstStyle/>
          <a:p>
            <a:endParaRPr lang="en-US"/>
          </a:p>
        </p:txBody>
      </p:sp>
      <p:sp>
        <p:nvSpPr>
          <p:cNvPr id="16" name="Text Box 33"/>
          <p:cNvSpPr txBox="1">
            <a:spLocks noChangeArrowheads="1"/>
          </p:cNvSpPr>
          <p:nvPr/>
        </p:nvSpPr>
        <p:spPr bwMode="auto">
          <a:xfrm>
            <a:off x="1362885" y="3001638"/>
            <a:ext cx="438150" cy="366713"/>
          </a:xfrm>
          <a:prstGeom prst="rect">
            <a:avLst/>
          </a:prstGeom>
          <a:noFill/>
          <a:ln w="12700">
            <a:noFill/>
            <a:miter lim="800000"/>
            <a:headEnd type="none" w="sm" len="sm"/>
            <a:tailEnd type="none" w="sm" len="sm"/>
          </a:ln>
          <a:effectLst/>
        </p:spPr>
        <p:txBody>
          <a:bodyPr wrap="none">
            <a:spAutoFit/>
          </a:bodyPr>
          <a:lstStyle/>
          <a:p>
            <a:r>
              <a:rPr lang="en-US"/>
              <a:t>10</a:t>
            </a:r>
          </a:p>
        </p:txBody>
      </p:sp>
      <p:sp>
        <p:nvSpPr>
          <p:cNvPr id="17" name="Line 38"/>
          <p:cNvSpPr>
            <a:spLocks noChangeShapeType="1"/>
          </p:cNvSpPr>
          <p:nvPr/>
        </p:nvSpPr>
        <p:spPr bwMode="auto">
          <a:xfrm rot="3123701">
            <a:off x="7876446" y="2904294"/>
            <a:ext cx="273338" cy="580073"/>
          </a:xfrm>
          <a:prstGeom prst="line">
            <a:avLst/>
          </a:prstGeom>
          <a:noFill/>
          <a:ln w="9525">
            <a:solidFill>
              <a:schemeClr val="tx1"/>
            </a:solidFill>
            <a:round/>
            <a:headEnd/>
            <a:tailEnd/>
          </a:ln>
        </p:spPr>
        <p:txBody>
          <a:bodyPr/>
          <a:lstStyle/>
          <a:p>
            <a:endParaRPr lang="en-US"/>
          </a:p>
        </p:txBody>
      </p:sp>
      <p:sp>
        <p:nvSpPr>
          <p:cNvPr id="18" name="Text Box 43"/>
          <p:cNvSpPr txBox="1">
            <a:spLocks noChangeArrowheads="1"/>
          </p:cNvSpPr>
          <p:nvPr/>
        </p:nvSpPr>
        <p:spPr bwMode="auto">
          <a:xfrm>
            <a:off x="2870967" y="3014692"/>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9" name="Text Box 44"/>
          <p:cNvSpPr txBox="1">
            <a:spLocks noChangeArrowheads="1"/>
          </p:cNvSpPr>
          <p:nvPr/>
        </p:nvSpPr>
        <p:spPr bwMode="auto">
          <a:xfrm>
            <a:off x="4355734" y="3008385"/>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20" name="Text Box 45"/>
          <p:cNvSpPr txBox="1">
            <a:spLocks noChangeArrowheads="1"/>
          </p:cNvSpPr>
          <p:nvPr/>
        </p:nvSpPr>
        <p:spPr bwMode="auto">
          <a:xfrm>
            <a:off x="5880034" y="3017439"/>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21" name="Text Box 46"/>
          <p:cNvSpPr txBox="1">
            <a:spLocks noChangeArrowheads="1"/>
          </p:cNvSpPr>
          <p:nvPr/>
        </p:nvSpPr>
        <p:spPr bwMode="auto">
          <a:xfrm>
            <a:off x="7374417" y="3016889"/>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22" name="Text Box 47"/>
          <p:cNvSpPr txBox="1">
            <a:spLocks noChangeArrowheads="1"/>
          </p:cNvSpPr>
          <p:nvPr/>
        </p:nvSpPr>
        <p:spPr bwMode="auto">
          <a:xfrm>
            <a:off x="1362885" y="2998966"/>
            <a:ext cx="438150" cy="366713"/>
          </a:xfrm>
          <a:prstGeom prst="rect">
            <a:avLst/>
          </a:prstGeom>
          <a:noFill/>
          <a:ln w="12700">
            <a:noFill/>
            <a:miter lim="800000"/>
            <a:headEnd type="none" w="sm" len="sm"/>
            <a:tailEnd type="none" w="sm" len="sm"/>
          </a:ln>
          <a:effectLst/>
        </p:spPr>
        <p:txBody>
          <a:bodyPr wrap="none">
            <a:spAutoFit/>
          </a:bodyPr>
          <a:lstStyle/>
          <a:p>
            <a:r>
              <a:rPr lang="en-US"/>
              <a:t>10</a:t>
            </a:r>
          </a:p>
        </p:txBody>
      </p:sp>
      <p:cxnSp>
        <p:nvCxnSpPr>
          <p:cNvPr id="23" name="Straight Connector 22"/>
          <p:cNvCxnSpPr/>
          <p:nvPr/>
        </p:nvCxnSpPr>
        <p:spPr bwMode="auto">
          <a:xfrm>
            <a:off x="6381805" y="291291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7326826" y="2917279"/>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5" name="Straight Connector 24"/>
          <p:cNvCxnSpPr/>
          <p:nvPr/>
        </p:nvCxnSpPr>
        <p:spPr bwMode="auto">
          <a:xfrm>
            <a:off x="7857625" y="2906213"/>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6" name="Straight Connector 25"/>
          <p:cNvCxnSpPr/>
          <p:nvPr/>
        </p:nvCxnSpPr>
        <p:spPr bwMode="auto">
          <a:xfrm>
            <a:off x="5796688" y="290822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4874120" y="2922379"/>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8" name="Straight Connector 27"/>
          <p:cNvCxnSpPr/>
          <p:nvPr/>
        </p:nvCxnSpPr>
        <p:spPr bwMode="auto">
          <a:xfrm>
            <a:off x="4289003" y="291769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3384076" y="2921963"/>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2798959" y="2917279"/>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1" name="Straight Connector 30"/>
          <p:cNvCxnSpPr/>
          <p:nvPr/>
        </p:nvCxnSpPr>
        <p:spPr bwMode="auto">
          <a:xfrm>
            <a:off x="1871908" y="291291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2" name="Straight Connector 31"/>
          <p:cNvCxnSpPr/>
          <p:nvPr/>
        </p:nvCxnSpPr>
        <p:spPr bwMode="auto">
          <a:xfrm>
            <a:off x="1286791" y="2908226"/>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33" name="Line 38"/>
          <p:cNvSpPr>
            <a:spLocks noChangeShapeType="1"/>
          </p:cNvSpPr>
          <p:nvPr/>
        </p:nvSpPr>
        <p:spPr bwMode="auto">
          <a:xfrm rot="3123701">
            <a:off x="1003685" y="2895242"/>
            <a:ext cx="273338" cy="580073"/>
          </a:xfrm>
          <a:prstGeom prst="line">
            <a:avLst/>
          </a:prstGeom>
          <a:noFill/>
          <a:ln w="9525">
            <a:solidFill>
              <a:schemeClr val="tx1"/>
            </a:solidFill>
            <a:round/>
            <a:headEnd/>
            <a:tailEnd/>
          </a:ln>
        </p:spPr>
        <p:txBody>
          <a:bodyPr/>
          <a:lstStyle/>
          <a:p>
            <a:endParaRPr lang="en-US"/>
          </a:p>
        </p:txBody>
      </p:sp>
      <p:sp>
        <p:nvSpPr>
          <p:cNvPr id="34" name="Line 30"/>
          <p:cNvSpPr>
            <a:spLocks noChangeShapeType="1"/>
          </p:cNvSpPr>
          <p:nvPr/>
        </p:nvSpPr>
        <p:spPr bwMode="auto">
          <a:xfrm>
            <a:off x="2006871" y="3088038"/>
            <a:ext cx="486619" cy="0"/>
          </a:xfrm>
          <a:prstGeom prst="line">
            <a:avLst/>
          </a:prstGeom>
          <a:noFill/>
          <a:ln w="9525">
            <a:solidFill>
              <a:schemeClr val="tx1"/>
            </a:solidFill>
            <a:round/>
            <a:headEnd/>
            <a:tailEnd type="triangle" w="med" len="med"/>
          </a:ln>
        </p:spPr>
        <p:txBody>
          <a:bodyPr/>
          <a:lstStyle/>
          <a:p>
            <a:endParaRPr lang="en-US"/>
          </a:p>
        </p:txBody>
      </p:sp>
      <p:sp>
        <p:nvSpPr>
          <p:cNvPr id="35" name="Line 30"/>
          <p:cNvSpPr>
            <a:spLocks noChangeShapeType="1"/>
          </p:cNvSpPr>
          <p:nvPr/>
        </p:nvSpPr>
        <p:spPr bwMode="auto">
          <a:xfrm>
            <a:off x="2150934" y="3277319"/>
            <a:ext cx="504010" cy="0"/>
          </a:xfrm>
          <a:prstGeom prst="line">
            <a:avLst/>
          </a:prstGeom>
          <a:noFill/>
          <a:ln w="9525">
            <a:solidFill>
              <a:schemeClr val="tx1"/>
            </a:solidFill>
            <a:round/>
            <a:headEnd type="triangle"/>
            <a:tailEnd type="none" w="med" len="med"/>
          </a:ln>
        </p:spPr>
        <p:txBody>
          <a:bodyPr/>
          <a:lstStyle/>
          <a:p>
            <a:endParaRPr lang="en-US"/>
          </a:p>
        </p:txBody>
      </p:sp>
      <p:sp>
        <p:nvSpPr>
          <p:cNvPr id="36" name="Line 30"/>
          <p:cNvSpPr>
            <a:spLocks noChangeShapeType="1"/>
          </p:cNvSpPr>
          <p:nvPr/>
        </p:nvSpPr>
        <p:spPr bwMode="auto">
          <a:xfrm>
            <a:off x="3528091" y="3088038"/>
            <a:ext cx="486619" cy="0"/>
          </a:xfrm>
          <a:prstGeom prst="line">
            <a:avLst/>
          </a:prstGeom>
          <a:noFill/>
          <a:ln w="9525">
            <a:solidFill>
              <a:schemeClr val="tx1"/>
            </a:solidFill>
            <a:round/>
            <a:headEnd/>
            <a:tailEnd type="triangle" w="med" len="med"/>
          </a:ln>
        </p:spPr>
        <p:txBody>
          <a:bodyPr/>
          <a:lstStyle/>
          <a:p>
            <a:endParaRPr lang="en-US"/>
          </a:p>
        </p:txBody>
      </p:sp>
      <p:sp>
        <p:nvSpPr>
          <p:cNvPr id="37" name="Line 30"/>
          <p:cNvSpPr>
            <a:spLocks noChangeShapeType="1"/>
          </p:cNvSpPr>
          <p:nvPr/>
        </p:nvSpPr>
        <p:spPr bwMode="auto">
          <a:xfrm>
            <a:off x="3672154" y="3277319"/>
            <a:ext cx="504010" cy="0"/>
          </a:xfrm>
          <a:prstGeom prst="line">
            <a:avLst/>
          </a:prstGeom>
          <a:noFill/>
          <a:ln w="9525">
            <a:solidFill>
              <a:schemeClr val="tx1"/>
            </a:solidFill>
            <a:round/>
            <a:headEnd type="triangle"/>
            <a:tailEnd type="none" w="med" len="med"/>
          </a:ln>
        </p:spPr>
        <p:txBody>
          <a:bodyPr/>
          <a:lstStyle/>
          <a:p>
            <a:endParaRPr lang="en-US"/>
          </a:p>
        </p:txBody>
      </p:sp>
      <p:sp>
        <p:nvSpPr>
          <p:cNvPr id="38" name="Line 30"/>
          <p:cNvSpPr>
            <a:spLocks noChangeShapeType="1"/>
          </p:cNvSpPr>
          <p:nvPr/>
        </p:nvSpPr>
        <p:spPr bwMode="auto">
          <a:xfrm>
            <a:off x="5013516" y="3088454"/>
            <a:ext cx="486619" cy="0"/>
          </a:xfrm>
          <a:prstGeom prst="line">
            <a:avLst/>
          </a:prstGeom>
          <a:noFill/>
          <a:ln w="9525">
            <a:solidFill>
              <a:schemeClr val="tx1"/>
            </a:solidFill>
            <a:round/>
            <a:headEnd/>
            <a:tailEnd type="triangle" w="med" len="med"/>
          </a:ln>
        </p:spPr>
        <p:txBody>
          <a:bodyPr/>
          <a:lstStyle/>
          <a:p>
            <a:endParaRPr lang="en-US"/>
          </a:p>
        </p:txBody>
      </p:sp>
      <p:sp>
        <p:nvSpPr>
          <p:cNvPr id="39" name="Line 30"/>
          <p:cNvSpPr>
            <a:spLocks noChangeShapeType="1"/>
          </p:cNvSpPr>
          <p:nvPr/>
        </p:nvSpPr>
        <p:spPr bwMode="auto">
          <a:xfrm>
            <a:off x="5157579" y="3277735"/>
            <a:ext cx="504010" cy="0"/>
          </a:xfrm>
          <a:prstGeom prst="line">
            <a:avLst/>
          </a:prstGeom>
          <a:noFill/>
          <a:ln w="9525">
            <a:solidFill>
              <a:schemeClr val="tx1"/>
            </a:solidFill>
            <a:round/>
            <a:headEnd type="triangle"/>
            <a:tailEnd type="none" w="med" len="med"/>
          </a:ln>
        </p:spPr>
        <p:txBody>
          <a:bodyPr/>
          <a:lstStyle/>
          <a:p>
            <a:endParaRPr lang="en-US"/>
          </a:p>
        </p:txBody>
      </p:sp>
      <p:sp>
        <p:nvSpPr>
          <p:cNvPr id="40" name="Line 30"/>
          <p:cNvSpPr>
            <a:spLocks noChangeShapeType="1"/>
          </p:cNvSpPr>
          <p:nvPr/>
        </p:nvSpPr>
        <p:spPr bwMode="auto">
          <a:xfrm>
            <a:off x="6525684" y="3088454"/>
            <a:ext cx="486619" cy="0"/>
          </a:xfrm>
          <a:prstGeom prst="line">
            <a:avLst/>
          </a:prstGeom>
          <a:noFill/>
          <a:ln w="9525">
            <a:solidFill>
              <a:schemeClr val="tx1"/>
            </a:solidFill>
            <a:round/>
            <a:headEnd/>
            <a:tailEnd type="triangle" w="med" len="med"/>
          </a:ln>
        </p:spPr>
        <p:txBody>
          <a:bodyPr/>
          <a:lstStyle/>
          <a:p>
            <a:endParaRPr lang="en-US"/>
          </a:p>
        </p:txBody>
      </p:sp>
      <p:sp>
        <p:nvSpPr>
          <p:cNvPr id="41" name="Line 30"/>
          <p:cNvSpPr>
            <a:spLocks noChangeShapeType="1"/>
          </p:cNvSpPr>
          <p:nvPr/>
        </p:nvSpPr>
        <p:spPr bwMode="auto">
          <a:xfrm>
            <a:off x="6669747" y="3277735"/>
            <a:ext cx="504010" cy="0"/>
          </a:xfrm>
          <a:prstGeom prst="line">
            <a:avLst/>
          </a:prstGeom>
          <a:noFill/>
          <a:ln w="9525">
            <a:solidFill>
              <a:schemeClr val="tx1"/>
            </a:solidFill>
            <a:round/>
            <a:headEnd type="triangle"/>
            <a:tailEnd type="none" w="med" len="med"/>
          </a:ln>
        </p:spPr>
        <p:txBody>
          <a:bodyPr/>
          <a:lstStyle/>
          <a:p>
            <a:endParaRPr lang="en-US"/>
          </a:p>
        </p:txBody>
      </p:sp>
      <p:sp>
        <p:nvSpPr>
          <p:cNvPr id="42" name="Text Box 57"/>
          <p:cNvSpPr txBox="1">
            <a:spLocks noChangeArrowheads="1"/>
          </p:cNvSpPr>
          <p:nvPr/>
        </p:nvSpPr>
        <p:spPr bwMode="auto">
          <a:xfrm>
            <a:off x="1356372" y="3562840"/>
            <a:ext cx="457200" cy="182563"/>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sp>
        <p:nvSpPr>
          <p:cNvPr id="43" name="Text Box 63"/>
          <p:cNvSpPr txBox="1">
            <a:spLocks noChangeArrowheads="1"/>
          </p:cNvSpPr>
          <p:nvPr/>
        </p:nvSpPr>
        <p:spPr bwMode="auto">
          <a:xfrm>
            <a:off x="1337665" y="2601116"/>
            <a:ext cx="601662" cy="215900"/>
          </a:xfrm>
          <a:prstGeom prst="rect">
            <a:avLst/>
          </a:prstGeom>
          <a:noFill/>
          <a:ln w="9525">
            <a:noFill/>
            <a:miter lim="800000"/>
            <a:headEnd/>
            <a:tailEnd/>
          </a:ln>
        </p:spPr>
        <p:txBody>
          <a:bodyPr lIns="0" tIns="0" rIns="0" bIns="0"/>
          <a:lstStyle/>
          <a:p>
            <a:pPr algn="ctr"/>
            <a:r>
              <a:rPr lang="en-US" sz="1400">
                <a:solidFill>
                  <a:srgbClr val="0000E3"/>
                </a:solidFill>
                <a:cs typeface="Times New Roman" pitchFamily="18" charset="0"/>
              </a:rPr>
              <a:t>Hapus</a:t>
            </a:r>
            <a:endParaRPr lang="en-US" sz="1400">
              <a:solidFill>
                <a:srgbClr val="0000E3"/>
              </a:solidFill>
            </a:endParaRPr>
          </a:p>
        </p:txBody>
      </p:sp>
      <p:sp>
        <p:nvSpPr>
          <p:cNvPr id="44" name="Rectangle 96"/>
          <p:cNvSpPr>
            <a:spLocks noChangeArrowheads="1"/>
          </p:cNvSpPr>
          <p:nvPr/>
        </p:nvSpPr>
        <p:spPr bwMode="auto">
          <a:xfrm>
            <a:off x="3461122" y="3898103"/>
            <a:ext cx="1758950" cy="366713"/>
          </a:xfrm>
          <a:prstGeom prst="rect">
            <a:avLst/>
          </a:prstGeom>
          <a:noFill/>
          <a:ln w="12700">
            <a:noFill/>
            <a:miter lim="800000"/>
            <a:headEnd type="none" w="sm" len="sm"/>
            <a:tailEnd type="none" w="sm" len="sm"/>
          </a:ln>
          <a:effectLst/>
        </p:spPr>
        <p:txBody>
          <a:bodyPr wrap="none">
            <a:spAutoFit/>
          </a:bodyPr>
          <a:lstStyle/>
          <a:p>
            <a:r>
              <a:rPr lang="en-US"/>
              <a:t>Hapusnode(10)</a:t>
            </a:r>
          </a:p>
        </p:txBody>
      </p:sp>
      <p:sp>
        <p:nvSpPr>
          <p:cNvPr id="45" name="Line 38"/>
          <p:cNvSpPr>
            <a:spLocks noChangeShapeType="1"/>
          </p:cNvSpPr>
          <p:nvPr/>
        </p:nvSpPr>
        <p:spPr bwMode="auto">
          <a:xfrm rot="3123701">
            <a:off x="2520695" y="2902907"/>
            <a:ext cx="273338" cy="580073"/>
          </a:xfrm>
          <a:prstGeom prst="line">
            <a:avLst/>
          </a:prstGeom>
          <a:noFill/>
          <a:ln w="9525">
            <a:solidFill>
              <a:schemeClr val="tx1"/>
            </a:solidFill>
            <a:round/>
            <a:headEnd/>
            <a:tailEnd/>
          </a:ln>
        </p:spPr>
        <p:txBody>
          <a:bodyPr/>
          <a:lstStyle/>
          <a:p>
            <a:endParaRPr lang="en-US"/>
          </a:p>
        </p:txBody>
      </p:sp>
      <p:sp>
        <p:nvSpPr>
          <p:cNvPr id="46" name="Rectangle 69"/>
          <p:cNvSpPr>
            <a:spLocks noChangeArrowheads="1"/>
          </p:cNvSpPr>
          <p:nvPr/>
        </p:nvSpPr>
        <p:spPr bwMode="auto">
          <a:xfrm>
            <a:off x="899592" y="4477120"/>
            <a:ext cx="753732" cy="338554"/>
          </a:xfrm>
          <a:prstGeom prst="rect">
            <a:avLst/>
          </a:prstGeom>
          <a:noFill/>
          <a:ln w="12700">
            <a:noFill/>
            <a:miter lim="800000"/>
            <a:headEnd type="none" w="sm" len="sm"/>
            <a:tailEnd type="none" w="sm" len="sm"/>
          </a:ln>
          <a:effectLst/>
        </p:spPr>
        <p:txBody>
          <a:bodyPr wrap="none">
            <a:spAutoFit/>
          </a:bodyPr>
          <a:lstStyle/>
          <a:p>
            <a:r>
              <a:rPr lang="en-US" sz="1600"/>
              <a:t>Hasil :</a:t>
            </a:r>
          </a:p>
        </p:txBody>
      </p:sp>
      <p:grpSp>
        <p:nvGrpSpPr>
          <p:cNvPr id="80" name="Group 79"/>
          <p:cNvGrpSpPr/>
          <p:nvPr/>
        </p:nvGrpSpPr>
        <p:grpSpPr>
          <a:xfrm>
            <a:off x="1046781" y="4976964"/>
            <a:ext cx="5757467" cy="828300"/>
            <a:chOff x="990153" y="4976964"/>
            <a:chExt cx="5757467" cy="828300"/>
          </a:xfrm>
        </p:grpSpPr>
        <p:sp>
          <p:nvSpPr>
            <p:cNvPr id="48" name="Rectangle 14"/>
            <p:cNvSpPr>
              <a:spLocks noChangeArrowheads="1"/>
            </p:cNvSpPr>
            <p:nvPr/>
          </p:nvSpPr>
          <p:spPr bwMode="auto">
            <a:xfrm>
              <a:off x="4051128" y="4990877"/>
              <a:ext cx="1142107" cy="560387"/>
            </a:xfrm>
            <a:prstGeom prst="rect">
              <a:avLst/>
            </a:prstGeom>
            <a:noFill/>
            <a:ln w="12700">
              <a:solidFill>
                <a:schemeClr val="tx1"/>
              </a:solidFill>
              <a:miter lim="800000"/>
              <a:headEnd/>
              <a:tailEnd/>
            </a:ln>
          </p:spPr>
          <p:txBody>
            <a:bodyPr/>
            <a:lstStyle/>
            <a:p>
              <a:endParaRPr lang="en-US"/>
            </a:p>
          </p:txBody>
        </p:sp>
        <p:sp>
          <p:nvSpPr>
            <p:cNvPr id="49" name="Rectangle 17"/>
            <p:cNvSpPr>
              <a:spLocks noChangeArrowheads="1"/>
            </p:cNvSpPr>
            <p:nvPr/>
          </p:nvSpPr>
          <p:spPr bwMode="auto">
            <a:xfrm>
              <a:off x="5605513" y="4985987"/>
              <a:ext cx="1142107" cy="560387"/>
            </a:xfrm>
            <a:prstGeom prst="rect">
              <a:avLst/>
            </a:prstGeom>
            <a:noFill/>
            <a:ln w="12700">
              <a:solidFill>
                <a:schemeClr val="tx1"/>
              </a:solidFill>
              <a:miter lim="800000"/>
              <a:headEnd/>
              <a:tailEnd/>
            </a:ln>
          </p:spPr>
          <p:txBody>
            <a:bodyPr/>
            <a:lstStyle/>
            <a:p>
              <a:endParaRPr lang="en-US"/>
            </a:p>
          </p:txBody>
        </p:sp>
        <p:sp>
          <p:nvSpPr>
            <p:cNvPr id="50" name="Line 19"/>
            <p:cNvSpPr>
              <a:spLocks noChangeShapeType="1"/>
            </p:cNvSpPr>
            <p:nvPr/>
          </p:nvSpPr>
          <p:spPr bwMode="auto">
            <a:xfrm>
              <a:off x="5047185" y="5170945"/>
              <a:ext cx="549275" cy="0"/>
            </a:xfrm>
            <a:prstGeom prst="line">
              <a:avLst/>
            </a:prstGeom>
            <a:noFill/>
            <a:ln w="9525">
              <a:solidFill>
                <a:schemeClr val="tx1"/>
              </a:solidFill>
              <a:round/>
              <a:headEnd/>
              <a:tailEnd type="triangle" w="med" len="med"/>
            </a:ln>
          </p:spPr>
          <p:txBody>
            <a:bodyPr/>
            <a:lstStyle/>
            <a:p>
              <a:endParaRPr lang="en-US"/>
            </a:p>
          </p:txBody>
        </p:sp>
        <p:sp>
          <p:nvSpPr>
            <p:cNvPr id="53" name="Rectangle 27"/>
            <p:cNvSpPr>
              <a:spLocks noChangeArrowheads="1"/>
            </p:cNvSpPr>
            <p:nvPr/>
          </p:nvSpPr>
          <p:spPr bwMode="auto">
            <a:xfrm>
              <a:off x="2521270" y="4990877"/>
              <a:ext cx="1116806" cy="560387"/>
            </a:xfrm>
            <a:prstGeom prst="rect">
              <a:avLst/>
            </a:prstGeom>
            <a:noFill/>
            <a:ln w="12700">
              <a:solidFill>
                <a:schemeClr val="tx1"/>
              </a:solidFill>
              <a:miter lim="800000"/>
              <a:headEnd/>
              <a:tailEnd/>
            </a:ln>
          </p:spPr>
          <p:txBody>
            <a:bodyPr/>
            <a:lstStyle/>
            <a:p>
              <a:endParaRPr lang="en-US"/>
            </a:p>
          </p:txBody>
        </p:sp>
        <p:sp>
          <p:nvSpPr>
            <p:cNvPr id="54" name="Line 30"/>
            <p:cNvSpPr>
              <a:spLocks noChangeShapeType="1"/>
            </p:cNvSpPr>
            <p:nvPr/>
          </p:nvSpPr>
          <p:spPr bwMode="auto">
            <a:xfrm>
              <a:off x="3485675" y="5170945"/>
              <a:ext cx="549275" cy="0"/>
            </a:xfrm>
            <a:prstGeom prst="line">
              <a:avLst/>
            </a:prstGeom>
            <a:noFill/>
            <a:ln w="9525">
              <a:solidFill>
                <a:schemeClr val="tx1"/>
              </a:solidFill>
              <a:round/>
              <a:headEnd/>
              <a:tailEnd type="triangle" w="med" len="med"/>
            </a:ln>
          </p:spPr>
          <p:txBody>
            <a:bodyPr/>
            <a:lstStyle/>
            <a:p>
              <a:endParaRPr lang="en-US"/>
            </a:p>
          </p:txBody>
        </p:sp>
        <p:sp>
          <p:nvSpPr>
            <p:cNvPr id="55" name="Text Box 32"/>
            <p:cNvSpPr txBox="1">
              <a:spLocks noChangeArrowheads="1"/>
            </p:cNvSpPr>
            <p:nvPr/>
          </p:nvSpPr>
          <p:spPr bwMode="auto">
            <a:xfrm>
              <a:off x="2882425" y="5111527"/>
              <a:ext cx="441146" cy="369332"/>
            </a:xfrm>
            <a:prstGeom prst="rect">
              <a:avLst/>
            </a:prstGeom>
            <a:noFill/>
            <a:ln w="12700">
              <a:noFill/>
              <a:miter lim="800000"/>
              <a:headEnd type="none" w="sm" len="sm"/>
              <a:tailEnd type="none" w="sm" len="sm"/>
            </a:ln>
            <a:effectLst/>
          </p:spPr>
          <p:txBody>
            <a:bodyPr wrap="none">
              <a:spAutoFit/>
            </a:bodyPr>
            <a:lstStyle/>
            <a:p>
              <a:r>
                <a:rPr lang="en-US"/>
                <a:t>3</a:t>
              </a:r>
              <a:r>
                <a:rPr lang="en-US" smtClean="0"/>
                <a:t>0</a:t>
              </a:r>
              <a:endParaRPr lang="en-US"/>
            </a:p>
          </p:txBody>
        </p:sp>
        <p:sp>
          <p:nvSpPr>
            <p:cNvPr id="56" name="Text Box 33"/>
            <p:cNvSpPr txBox="1">
              <a:spLocks noChangeArrowheads="1"/>
            </p:cNvSpPr>
            <p:nvPr/>
          </p:nvSpPr>
          <p:spPr bwMode="auto">
            <a:xfrm>
              <a:off x="4415360" y="5075014"/>
              <a:ext cx="441146" cy="369332"/>
            </a:xfrm>
            <a:prstGeom prst="rect">
              <a:avLst/>
            </a:prstGeom>
            <a:noFill/>
            <a:ln w="12700">
              <a:noFill/>
              <a:miter lim="800000"/>
              <a:headEnd type="none" w="sm" len="sm"/>
              <a:tailEnd type="none" w="sm" len="sm"/>
            </a:ln>
            <a:effectLst/>
          </p:spPr>
          <p:txBody>
            <a:bodyPr wrap="none">
              <a:spAutoFit/>
            </a:bodyPr>
            <a:lstStyle/>
            <a:p>
              <a:r>
                <a:rPr lang="en-US"/>
                <a:t>4</a:t>
              </a:r>
              <a:r>
                <a:rPr lang="en-US" smtClean="0"/>
                <a:t>0</a:t>
              </a:r>
              <a:endParaRPr lang="en-US"/>
            </a:p>
          </p:txBody>
        </p:sp>
        <p:sp>
          <p:nvSpPr>
            <p:cNvPr id="57" name="Text Box 34"/>
            <p:cNvSpPr txBox="1">
              <a:spLocks noChangeArrowheads="1"/>
            </p:cNvSpPr>
            <p:nvPr/>
          </p:nvSpPr>
          <p:spPr bwMode="auto">
            <a:xfrm>
              <a:off x="5959451" y="5082952"/>
              <a:ext cx="441146" cy="369332"/>
            </a:xfrm>
            <a:prstGeom prst="rect">
              <a:avLst/>
            </a:prstGeom>
            <a:noFill/>
            <a:ln w="12700">
              <a:noFill/>
              <a:miter lim="800000"/>
              <a:headEnd type="none" w="sm" len="sm"/>
              <a:tailEnd type="none" w="sm" len="sm"/>
            </a:ln>
            <a:effectLst/>
          </p:spPr>
          <p:txBody>
            <a:bodyPr wrap="none">
              <a:spAutoFit/>
            </a:bodyPr>
            <a:lstStyle/>
            <a:p>
              <a:r>
                <a:rPr lang="en-US" smtClean="0"/>
                <a:t>50</a:t>
              </a:r>
              <a:endParaRPr lang="en-US"/>
            </a:p>
          </p:txBody>
        </p:sp>
        <p:sp>
          <p:nvSpPr>
            <p:cNvPr id="59" name="Text Box 38"/>
            <p:cNvSpPr txBox="1">
              <a:spLocks noChangeArrowheads="1"/>
            </p:cNvSpPr>
            <p:nvPr/>
          </p:nvSpPr>
          <p:spPr bwMode="auto">
            <a:xfrm>
              <a:off x="6012160" y="5622702"/>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cxnSp>
          <p:nvCxnSpPr>
            <p:cNvPr id="60" name="Straight Connector 59"/>
            <p:cNvCxnSpPr/>
            <p:nvPr/>
          </p:nvCxnSpPr>
          <p:spPr bwMode="auto">
            <a:xfrm>
              <a:off x="2809302" y="4990877"/>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1" name="Straight Connector 60"/>
            <p:cNvCxnSpPr/>
            <p:nvPr/>
          </p:nvCxnSpPr>
          <p:spPr bwMode="auto">
            <a:xfrm>
              <a:off x="4330107"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2" name="Straight Connector 61"/>
            <p:cNvCxnSpPr/>
            <p:nvPr/>
          </p:nvCxnSpPr>
          <p:spPr bwMode="auto">
            <a:xfrm>
              <a:off x="5893545"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3" name="Straight Connector 62"/>
            <p:cNvCxnSpPr/>
            <p:nvPr/>
          </p:nvCxnSpPr>
          <p:spPr bwMode="auto">
            <a:xfrm>
              <a:off x="4915224" y="4991133"/>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5" name="Straight Connector 64"/>
            <p:cNvCxnSpPr/>
            <p:nvPr/>
          </p:nvCxnSpPr>
          <p:spPr bwMode="auto">
            <a:xfrm>
              <a:off x="6469609"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7" name="Straight Connector 66"/>
            <p:cNvCxnSpPr/>
            <p:nvPr/>
          </p:nvCxnSpPr>
          <p:spPr bwMode="auto">
            <a:xfrm flipH="1">
              <a:off x="6475441" y="4991389"/>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8" name="Straight Connector 67"/>
            <p:cNvCxnSpPr/>
            <p:nvPr/>
          </p:nvCxnSpPr>
          <p:spPr bwMode="auto">
            <a:xfrm>
              <a:off x="3385366"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69" name="Line 30"/>
            <p:cNvSpPr>
              <a:spLocks noChangeShapeType="1"/>
            </p:cNvSpPr>
            <p:nvPr/>
          </p:nvSpPr>
          <p:spPr bwMode="auto">
            <a:xfrm>
              <a:off x="3647128" y="5360226"/>
              <a:ext cx="549275" cy="0"/>
            </a:xfrm>
            <a:prstGeom prst="line">
              <a:avLst/>
            </a:prstGeom>
            <a:noFill/>
            <a:ln w="9525">
              <a:solidFill>
                <a:schemeClr val="tx1"/>
              </a:solidFill>
              <a:round/>
              <a:headEnd type="triangle"/>
              <a:tailEnd type="none" w="med" len="med"/>
            </a:ln>
          </p:spPr>
          <p:txBody>
            <a:bodyPr/>
            <a:lstStyle/>
            <a:p>
              <a:endParaRPr lang="en-US"/>
            </a:p>
          </p:txBody>
        </p:sp>
        <p:sp>
          <p:nvSpPr>
            <p:cNvPr id="70" name="Line 30"/>
            <p:cNvSpPr>
              <a:spLocks noChangeShapeType="1"/>
            </p:cNvSpPr>
            <p:nvPr/>
          </p:nvSpPr>
          <p:spPr bwMode="auto">
            <a:xfrm>
              <a:off x="5227068" y="5360226"/>
              <a:ext cx="549275" cy="0"/>
            </a:xfrm>
            <a:prstGeom prst="line">
              <a:avLst/>
            </a:prstGeom>
            <a:noFill/>
            <a:ln w="9525">
              <a:solidFill>
                <a:schemeClr val="tx1"/>
              </a:solidFill>
              <a:round/>
              <a:headEnd type="triangle"/>
              <a:tailEnd type="none" w="med" len="med"/>
            </a:ln>
          </p:spPr>
          <p:txBody>
            <a:bodyPr/>
            <a:lstStyle/>
            <a:p>
              <a:endParaRPr lang="en-US"/>
            </a:p>
          </p:txBody>
        </p:sp>
        <p:sp>
          <p:nvSpPr>
            <p:cNvPr id="72" name="Rectangle 27"/>
            <p:cNvSpPr>
              <a:spLocks noChangeArrowheads="1"/>
            </p:cNvSpPr>
            <p:nvPr/>
          </p:nvSpPr>
          <p:spPr bwMode="auto">
            <a:xfrm>
              <a:off x="990153" y="4985761"/>
              <a:ext cx="1116806" cy="560387"/>
            </a:xfrm>
            <a:prstGeom prst="rect">
              <a:avLst/>
            </a:prstGeom>
            <a:noFill/>
            <a:ln w="12700">
              <a:solidFill>
                <a:schemeClr val="tx1"/>
              </a:solidFill>
              <a:miter lim="800000"/>
              <a:headEnd/>
              <a:tailEnd/>
            </a:ln>
          </p:spPr>
          <p:txBody>
            <a:bodyPr/>
            <a:lstStyle/>
            <a:p>
              <a:endParaRPr lang="en-US"/>
            </a:p>
          </p:txBody>
        </p:sp>
        <p:sp>
          <p:nvSpPr>
            <p:cNvPr id="73" name="Line 30"/>
            <p:cNvSpPr>
              <a:spLocks noChangeShapeType="1"/>
            </p:cNvSpPr>
            <p:nvPr/>
          </p:nvSpPr>
          <p:spPr bwMode="auto">
            <a:xfrm>
              <a:off x="1954558" y="5165829"/>
              <a:ext cx="549275" cy="0"/>
            </a:xfrm>
            <a:prstGeom prst="line">
              <a:avLst/>
            </a:prstGeom>
            <a:noFill/>
            <a:ln w="9525">
              <a:solidFill>
                <a:schemeClr val="tx1"/>
              </a:solidFill>
              <a:round/>
              <a:headEnd/>
              <a:tailEnd type="triangle" w="med" len="med"/>
            </a:ln>
          </p:spPr>
          <p:txBody>
            <a:bodyPr/>
            <a:lstStyle/>
            <a:p>
              <a:endParaRPr lang="en-US"/>
            </a:p>
          </p:txBody>
        </p:sp>
        <p:sp>
          <p:nvSpPr>
            <p:cNvPr id="74" name="Text Box 32"/>
            <p:cNvSpPr txBox="1">
              <a:spLocks noChangeArrowheads="1"/>
            </p:cNvSpPr>
            <p:nvPr/>
          </p:nvSpPr>
          <p:spPr bwMode="auto">
            <a:xfrm>
              <a:off x="1351308" y="5106411"/>
              <a:ext cx="441146" cy="369332"/>
            </a:xfrm>
            <a:prstGeom prst="rect">
              <a:avLst/>
            </a:prstGeom>
            <a:noFill/>
            <a:ln w="12700">
              <a:noFill/>
              <a:miter lim="800000"/>
              <a:headEnd type="none" w="sm" len="sm"/>
              <a:tailEnd type="none" w="sm" len="sm"/>
            </a:ln>
            <a:effectLst/>
          </p:spPr>
          <p:txBody>
            <a:bodyPr wrap="none">
              <a:spAutoFit/>
            </a:bodyPr>
            <a:lstStyle/>
            <a:p>
              <a:r>
                <a:rPr lang="en-US"/>
                <a:t>2</a:t>
              </a:r>
              <a:r>
                <a:rPr lang="en-US" smtClean="0"/>
                <a:t>0</a:t>
              </a:r>
              <a:endParaRPr lang="en-US"/>
            </a:p>
          </p:txBody>
        </p:sp>
        <p:sp>
          <p:nvSpPr>
            <p:cNvPr id="75" name="Text Box 37"/>
            <p:cNvSpPr txBox="1">
              <a:spLocks noChangeArrowheads="1"/>
            </p:cNvSpPr>
            <p:nvPr/>
          </p:nvSpPr>
          <p:spPr bwMode="auto">
            <a:xfrm>
              <a:off x="1315541" y="5617586"/>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cxnSp>
          <p:nvCxnSpPr>
            <p:cNvPr id="76" name="Straight Connector 75"/>
            <p:cNvCxnSpPr/>
            <p:nvPr/>
          </p:nvCxnSpPr>
          <p:spPr bwMode="auto">
            <a:xfrm>
              <a:off x="1278185" y="4985761"/>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7" name="Straight Connector 76"/>
            <p:cNvCxnSpPr/>
            <p:nvPr/>
          </p:nvCxnSpPr>
          <p:spPr bwMode="auto">
            <a:xfrm flipH="1">
              <a:off x="1003283" y="4986017"/>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8" name="Straight Connector 77"/>
            <p:cNvCxnSpPr/>
            <p:nvPr/>
          </p:nvCxnSpPr>
          <p:spPr bwMode="auto">
            <a:xfrm>
              <a:off x="1854249" y="4976964"/>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79" name="Line 30"/>
            <p:cNvSpPr>
              <a:spLocks noChangeShapeType="1"/>
            </p:cNvSpPr>
            <p:nvPr/>
          </p:nvSpPr>
          <p:spPr bwMode="auto">
            <a:xfrm>
              <a:off x="2116011" y="5355110"/>
              <a:ext cx="549275" cy="0"/>
            </a:xfrm>
            <a:prstGeom prst="line">
              <a:avLst/>
            </a:prstGeom>
            <a:noFill/>
            <a:ln w="9525">
              <a:solidFill>
                <a:schemeClr val="tx1"/>
              </a:solidFill>
              <a:round/>
              <a:headEnd type="triangle"/>
              <a:tailEnd type="none" w="med" len="med"/>
            </a:ln>
          </p:spPr>
          <p:txBody>
            <a:bodyPr/>
            <a:lstStyle/>
            <a:p>
              <a:endParaRPr 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0" nodeType="clickEffect">
                                  <p:stCondLst>
                                    <p:cond delay="0"/>
                                  </p:stCondLst>
                                  <p:childTnLst>
                                    <p:animMotion origin="layout" path="M -1.11111E-6 7.4254E-7 L 0.16424 7.4254E-7 " pathEditMode="relative" rAng="0" ptsTypes="AA">
                                      <p:cBhvr>
                                        <p:cTn id="16" dur="2000" fill="hold"/>
                                        <p:tgtEl>
                                          <p:spTgt spid="42"/>
                                        </p:tgtEl>
                                        <p:attrNameLst>
                                          <p:attrName>ppt_x</p:attrName>
                                          <p:attrName>ppt_y</p:attrName>
                                        </p:attrNameLst>
                                      </p:cBhvr>
                                      <p:rCtr x="82" y="0"/>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1000"/>
                                        <p:tgtEl>
                                          <p:spTgt spid="15"/>
                                        </p:tgtEl>
                                      </p:cBhvr>
                                    </p:animEffect>
                                    <p:set>
                                      <p:cBhvr>
                                        <p:cTn id="21" dur="1" fill="hold">
                                          <p:stCondLst>
                                            <p:cond delay="999"/>
                                          </p:stCondLst>
                                        </p:cTn>
                                        <p:tgtEl>
                                          <p:spTgt spid="15"/>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1000"/>
                                        <p:tgtEl>
                                          <p:spTgt spid="16"/>
                                        </p:tgtEl>
                                      </p:cBhvr>
                                    </p:animEffect>
                                    <p:set>
                                      <p:cBhvr>
                                        <p:cTn id="24" dur="1" fill="hold">
                                          <p:stCondLst>
                                            <p:cond delay="999"/>
                                          </p:stCondLst>
                                        </p:cTn>
                                        <p:tgtEl>
                                          <p:spTgt spid="16"/>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1000"/>
                                        <p:tgtEl>
                                          <p:spTgt spid="22"/>
                                        </p:tgtEl>
                                      </p:cBhvr>
                                    </p:animEffect>
                                    <p:set>
                                      <p:cBhvr>
                                        <p:cTn id="27" dur="1" fill="hold">
                                          <p:stCondLst>
                                            <p:cond delay="999"/>
                                          </p:stCondLst>
                                        </p:cTn>
                                        <p:tgtEl>
                                          <p:spTgt spid="22"/>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1000"/>
                                        <p:tgtEl>
                                          <p:spTgt spid="31"/>
                                        </p:tgtEl>
                                      </p:cBhvr>
                                    </p:animEffect>
                                    <p:set>
                                      <p:cBhvr>
                                        <p:cTn id="30" dur="1" fill="hold">
                                          <p:stCondLst>
                                            <p:cond delay="999"/>
                                          </p:stCondLst>
                                        </p:cTn>
                                        <p:tgtEl>
                                          <p:spTgt spid="31"/>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1000"/>
                                        <p:tgtEl>
                                          <p:spTgt spid="32"/>
                                        </p:tgtEl>
                                      </p:cBhvr>
                                    </p:animEffect>
                                    <p:set>
                                      <p:cBhvr>
                                        <p:cTn id="33" dur="1" fill="hold">
                                          <p:stCondLst>
                                            <p:cond delay="999"/>
                                          </p:stCondLst>
                                        </p:cTn>
                                        <p:tgtEl>
                                          <p:spTgt spid="32"/>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1000"/>
                                        <p:tgtEl>
                                          <p:spTgt spid="33"/>
                                        </p:tgtEl>
                                      </p:cBhvr>
                                    </p:animEffect>
                                    <p:set>
                                      <p:cBhvr>
                                        <p:cTn id="36" dur="1" fill="hold">
                                          <p:stCondLst>
                                            <p:cond delay="999"/>
                                          </p:stCondLst>
                                        </p:cTn>
                                        <p:tgtEl>
                                          <p:spTgt spid="33"/>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1000"/>
                                        <p:tgtEl>
                                          <p:spTgt spid="34"/>
                                        </p:tgtEl>
                                      </p:cBhvr>
                                    </p:animEffect>
                                    <p:set>
                                      <p:cBhvr>
                                        <p:cTn id="39" dur="1" fill="hold">
                                          <p:stCondLst>
                                            <p:cond delay="999"/>
                                          </p:stCondLst>
                                        </p:cTn>
                                        <p:tgtEl>
                                          <p:spTgt spid="34"/>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1000"/>
                                        <p:tgtEl>
                                          <p:spTgt spid="35"/>
                                        </p:tgtEl>
                                      </p:cBhvr>
                                    </p:animEffect>
                                    <p:set>
                                      <p:cBhvr>
                                        <p:cTn id="42" dur="1" fill="hold">
                                          <p:stCondLst>
                                            <p:cond delay="999"/>
                                          </p:stCondLst>
                                        </p:cTn>
                                        <p:tgtEl>
                                          <p:spTgt spid="35"/>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3"/>
                                        </p:tgtEl>
                                      </p:cBhvr>
                                    </p:animEffect>
                                    <p:set>
                                      <p:cBhvr>
                                        <p:cTn id="45" dur="1" fill="hold">
                                          <p:stCondLst>
                                            <p:cond delay="999"/>
                                          </p:stCondLst>
                                        </p:cTn>
                                        <p:tgtEl>
                                          <p:spTgt spid="43"/>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1000"/>
                                        <p:tgtEl>
                                          <p:spTgt spid="45"/>
                                        </p:tgtEl>
                                      </p:cBhvr>
                                    </p:animEffec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1000"/>
                                        <p:tgtEl>
                                          <p:spTgt spid="46"/>
                                        </p:tgtEl>
                                      </p:cBhvr>
                                    </p:animEffect>
                                    <p:anim calcmode="lin" valueType="num">
                                      <p:cBhvr>
                                        <p:cTn id="54" dur="1000" fill="hold"/>
                                        <p:tgtEl>
                                          <p:spTgt spid="46"/>
                                        </p:tgtEl>
                                        <p:attrNameLst>
                                          <p:attrName>ppt_x</p:attrName>
                                        </p:attrNameLst>
                                      </p:cBhvr>
                                      <p:tavLst>
                                        <p:tav tm="0">
                                          <p:val>
                                            <p:strVal val="#ppt_x"/>
                                          </p:val>
                                        </p:tav>
                                        <p:tav tm="100000">
                                          <p:val>
                                            <p:strVal val="#ppt_x"/>
                                          </p:val>
                                        </p:tav>
                                      </p:tavLst>
                                    </p:anim>
                                    <p:anim calcmode="lin" valueType="num">
                                      <p:cBhvr>
                                        <p:cTn id="55" dur="1000" fill="hold"/>
                                        <p:tgtEl>
                                          <p:spTgt spid="46"/>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7" presetClass="entr" presetSubtype="0"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1000"/>
                                        <p:tgtEl>
                                          <p:spTgt spid="80"/>
                                        </p:tgtEl>
                                      </p:cBhvr>
                                    </p:animEffect>
                                    <p:anim calcmode="lin" valueType="num">
                                      <p:cBhvr>
                                        <p:cTn id="60" dur="1000" fill="hold"/>
                                        <p:tgtEl>
                                          <p:spTgt spid="80"/>
                                        </p:tgtEl>
                                        <p:attrNameLst>
                                          <p:attrName>ppt_x</p:attrName>
                                        </p:attrNameLst>
                                      </p:cBhvr>
                                      <p:tavLst>
                                        <p:tav tm="0">
                                          <p:val>
                                            <p:strVal val="#ppt_x"/>
                                          </p:val>
                                        </p:tav>
                                        <p:tav tm="100000">
                                          <p:val>
                                            <p:strVal val="#ppt_x"/>
                                          </p:val>
                                        </p:tav>
                                      </p:tavLst>
                                    </p:anim>
                                    <p:anim calcmode="lin" valueType="num">
                                      <p:cBhvr>
                                        <p:cTn id="6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2" grpId="0"/>
      <p:bldP spid="33" grpId="0" animBg="1"/>
      <p:bldP spid="34" grpId="0" animBg="1"/>
      <p:bldP spid="35" grpId="0" animBg="1"/>
      <p:bldP spid="42" grpId="0"/>
      <p:bldP spid="43" grpId="0"/>
      <p:bldP spid="43" grpId="1"/>
      <p:bldP spid="44" grpId="0"/>
      <p:bldP spid="45" grpId="0" animBg="1"/>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3" name="Rectangle 24"/>
          <p:cNvSpPr>
            <a:spLocks noChangeArrowheads="1"/>
          </p:cNvSpPr>
          <p:nvPr/>
        </p:nvSpPr>
        <p:spPr bwMode="auto">
          <a:xfrm>
            <a:off x="686927" y="1340768"/>
            <a:ext cx="3001656" cy="369332"/>
          </a:xfrm>
          <a:prstGeom prst="rect">
            <a:avLst/>
          </a:prstGeom>
          <a:noFill/>
          <a:ln w="12700">
            <a:noFill/>
            <a:miter lim="800000"/>
            <a:headEnd type="none" w="sm" len="sm"/>
            <a:tailEnd type="none" w="sm" len="sm"/>
          </a:ln>
          <a:effectLst/>
        </p:spPr>
        <p:txBody>
          <a:bodyPr wrap="none">
            <a:spAutoFit/>
          </a:bodyPr>
          <a:lstStyle/>
          <a:p>
            <a:pPr marL="342900" indent="-342900">
              <a:tabLst>
                <a:tab pos="288925" algn="l"/>
              </a:tabLst>
            </a:pPr>
            <a:r>
              <a:rPr lang="en-US" b="1" smtClean="0"/>
              <a:t>b.  Hapus </a:t>
            </a:r>
            <a:r>
              <a:rPr lang="en-US" b="1"/>
              <a:t>Node di </a:t>
            </a:r>
            <a:r>
              <a:rPr lang="en-US" b="1" smtClean="0"/>
              <a:t>Tengah</a:t>
            </a:r>
            <a:endParaRPr lang="en-US" b="1"/>
          </a:p>
        </p:txBody>
      </p:sp>
      <p:sp>
        <p:nvSpPr>
          <p:cNvPr id="5" name="Rectangle 13"/>
          <p:cNvSpPr>
            <a:spLocks noChangeArrowheads="1"/>
          </p:cNvSpPr>
          <p:nvPr/>
        </p:nvSpPr>
        <p:spPr bwMode="auto">
          <a:xfrm>
            <a:off x="4157642" y="2202122"/>
            <a:ext cx="1130004" cy="560387"/>
          </a:xfrm>
          <a:prstGeom prst="rect">
            <a:avLst/>
          </a:prstGeom>
          <a:noFill/>
          <a:ln w="9525">
            <a:solidFill>
              <a:schemeClr val="tx1"/>
            </a:solidFill>
            <a:miter lim="800000"/>
            <a:headEnd/>
            <a:tailEnd/>
          </a:ln>
        </p:spPr>
        <p:txBody>
          <a:bodyPr/>
          <a:lstStyle/>
          <a:p>
            <a:endParaRPr lang="en-US"/>
          </a:p>
        </p:txBody>
      </p:sp>
      <p:sp>
        <p:nvSpPr>
          <p:cNvPr id="6" name="Rectangle 15"/>
          <p:cNvSpPr>
            <a:spLocks noChangeArrowheads="1"/>
          </p:cNvSpPr>
          <p:nvPr/>
        </p:nvSpPr>
        <p:spPr bwMode="auto">
          <a:xfrm>
            <a:off x="5652256" y="2202122"/>
            <a:ext cx="1124417" cy="560387"/>
          </a:xfrm>
          <a:prstGeom prst="rect">
            <a:avLst/>
          </a:prstGeom>
          <a:noFill/>
          <a:ln w="9525">
            <a:solidFill>
              <a:schemeClr val="tx1"/>
            </a:solidFill>
            <a:miter lim="800000"/>
            <a:headEnd/>
            <a:tailEnd/>
          </a:ln>
        </p:spPr>
        <p:txBody>
          <a:bodyPr/>
          <a:lstStyle/>
          <a:p>
            <a:endParaRPr lang="en-US"/>
          </a:p>
        </p:txBody>
      </p:sp>
      <p:sp>
        <p:nvSpPr>
          <p:cNvPr id="7" name="Rectangle 18"/>
          <p:cNvSpPr>
            <a:spLocks noChangeArrowheads="1"/>
          </p:cNvSpPr>
          <p:nvPr/>
        </p:nvSpPr>
        <p:spPr bwMode="auto">
          <a:xfrm>
            <a:off x="7164289" y="2202122"/>
            <a:ext cx="1126370" cy="560387"/>
          </a:xfrm>
          <a:prstGeom prst="rect">
            <a:avLst/>
          </a:prstGeom>
          <a:noFill/>
          <a:ln w="9525">
            <a:solidFill>
              <a:schemeClr val="tx1"/>
            </a:solidFill>
            <a:miter lim="800000"/>
            <a:headEnd/>
            <a:tailEnd/>
          </a:ln>
        </p:spPr>
        <p:txBody>
          <a:bodyPr/>
          <a:lstStyle/>
          <a:p>
            <a:endParaRPr lang="en-US"/>
          </a:p>
        </p:txBody>
      </p:sp>
      <p:sp>
        <p:nvSpPr>
          <p:cNvPr id="8" name="Rectangle 21"/>
          <p:cNvSpPr>
            <a:spLocks noChangeArrowheads="1"/>
          </p:cNvSpPr>
          <p:nvPr/>
        </p:nvSpPr>
        <p:spPr bwMode="auto">
          <a:xfrm>
            <a:off x="2645474" y="2195374"/>
            <a:ext cx="1144573" cy="567135"/>
          </a:xfrm>
          <a:prstGeom prst="rect">
            <a:avLst/>
          </a:prstGeom>
          <a:noFill/>
          <a:ln w="9525">
            <a:solidFill>
              <a:schemeClr val="tx1"/>
            </a:solidFill>
            <a:miter lim="800000"/>
            <a:headEnd/>
            <a:tailEnd/>
          </a:ln>
        </p:spPr>
        <p:txBody>
          <a:bodyPr/>
          <a:lstStyle/>
          <a:p>
            <a:endParaRPr lang="en-US"/>
          </a:p>
        </p:txBody>
      </p:sp>
      <p:sp>
        <p:nvSpPr>
          <p:cNvPr id="9" name="Text Box 24"/>
          <p:cNvSpPr txBox="1">
            <a:spLocks noChangeArrowheads="1"/>
          </p:cNvSpPr>
          <p:nvPr/>
        </p:nvSpPr>
        <p:spPr bwMode="auto">
          <a:xfrm>
            <a:off x="3005514" y="2304666"/>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0" name="Text Box 25"/>
          <p:cNvSpPr txBox="1">
            <a:spLocks noChangeArrowheads="1"/>
          </p:cNvSpPr>
          <p:nvPr/>
        </p:nvSpPr>
        <p:spPr bwMode="auto">
          <a:xfrm>
            <a:off x="4490281" y="2297597"/>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11" name="Text Box 26"/>
          <p:cNvSpPr txBox="1">
            <a:spLocks noChangeArrowheads="1"/>
          </p:cNvSpPr>
          <p:nvPr/>
        </p:nvSpPr>
        <p:spPr bwMode="auto">
          <a:xfrm>
            <a:off x="6014581" y="2306651"/>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12" name="Text Box 27"/>
          <p:cNvSpPr txBox="1">
            <a:spLocks noChangeArrowheads="1"/>
          </p:cNvSpPr>
          <p:nvPr/>
        </p:nvSpPr>
        <p:spPr bwMode="auto">
          <a:xfrm>
            <a:off x="7508964" y="2302134"/>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14" name="Text Box 29"/>
          <p:cNvSpPr txBox="1">
            <a:spLocks noChangeArrowheads="1"/>
          </p:cNvSpPr>
          <p:nvPr/>
        </p:nvSpPr>
        <p:spPr bwMode="auto">
          <a:xfrm>
            <a:off x="7522931" y="2833947"/>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sp>
        <p:nvSpPr>
          <p:cNvPr id="15" name="Rectangle 31"/>
          <p:cNvSpPr>
            <a:spLocks noChangeArrowheads="1"/>
          </p:cNvSpPr>
          <p:nvPr/>
        </p:nvSpPr>
        <p:spPr bwMode="auto">
          <a:xfrm>
            <a:off x="1133306" y="2190226"/>
            <a:ext cx="1143125" cy="567521"/>
          </a:xfrm>
          <a:prstGeom prst="rect">
            <a:avLst/>
          </a:prstGeom>
          <a:noFill/>
          <a:ln w="9525">
            <a:solidFill>
              <a:schemeClr val="tx1"/>
            </a:solidFill>
            <a:miter lim="800000"/>
            <a:headEnd/>
            <a:tailEnd/>
          </a:ln>
        </p:spPr>
        <p:txBody>
          <a:bodyPr/>
          <a:lstStyle/>
          <a:p>
            <a:endParaRPr lang="en-US"/>
          </a:p>
        </p:txBody>
      </p:sp>
      <p:sp>
        <p:nvSpPr>
          <p:cNvPr id="16" name="Text Box 33"/>
          <p:cNvSpPr txBox="1">
            <a:spLocks noChangeArrowheads="1"/>
          </p:cNvSpPr>
          <p:nvPr/>
        </p:nvSpPr>
        <p:spPr bwMode="auto">
          <a:xfrm>
            <a:off x="1497432" y="2290850"/>
            <a:ext cx="438150" cy="366713"/>
          </a:xfrm>
          <a:prstGeom prst="rect">
            <a:avLst/>
          </a:prstGeom>
          <a:noFill/>
          <a:ln w="12700">
            <a:noFill/>
            <a:miter lim="800000"/>
            <a:headEnd type="none" w="sm" len="sm"/>
            <a:tailEnd type="none" w="sm" len="sm"/>
          </a:ln>
          <a:effectLst/>
        </p:spPr>
        <p:txBody>
          <a:bodyPr wrap="none">
            <a:spAutoFit/>
          </a:bodyPr>
          <a:lstStyle/>
          <a:p>
            <a:r>
              <a:rPr lang="en-US"/>
              <a:t>10</a:t>
            </a:r>
          </a:p>
        </p:txBody>
      </p:sp>
      <p:sp>
        <p:nvSpPr>
          <p:cNvPr id="17" name="Line 38"/>
          <p:cNvSpPr>
            <a:spLocks noChangeShapeType="1"/>
          </p:cNvSpPr>
          <p:nvPr/>
        </p:nvSpPr>
        <p:spPr bwMode="auto">
          <a:xfrm rot="3123701">
            <a:off x="8010993" y="2193506"/>
            <a:ext cx="273338" cy="580073"/>
          </a:xfrm>
          <a:prstGeom prst="line">
            <a:avLst/>
          </a:prstGeom>
          <a:noFill/>
          <a:ln w="9525">
            <a:solidFill>
              <a:schemeClr val="tx1"/>
            </a:solidFill>
            <a:round/>
            <a:headEnd/>
            <a:tailEnd/>
          </a:ln>
        </p:spPr>
        <p:txBody>
          <a:bodyPr/>
          <a:lstStyle/>
          <a:p>
            <a:endParaRPr lang="en-US"/>
          </a:p>
        </p:txBody>
      </p:sp>
      <p:sp>
        <p:nvSpPr>
          <p:cNvPr id="18" name="Text Box 43"/>
          <p:cNvSpPr txBox="1">
            <a:spLocks noChangeArrowheads="1"/>
          </p:cNvSpPr>
          <p:nvPr/>
        </p:nvSpPr>
        <p:spPr bwMode="auto">
          <a:xfrm>
            <a:off x="3005514" y="2303904"/>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9" name="Text Box 44"/>
          <p:cNvSpPr txBox="1">
            <a:spLocks noChangeArrowheads="1"/>
          </p:cNvSpPr>
          <p:nvPr/>
        </p:nvSpPr>
        <p:spPr bwMode="auto">
          <a:xfrm>
            <a:off x="4490281" y="2297597"/>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20" name="Text Box 45"/>
          <p:cNvSpPr txBox="1">
            <a:spLocks noChangeArrowheads="1"/>
          </p:cNvSpPr>
          <p:nvPr/>
        </p:nvSpPr>
        <p:spPr bwMode="auto">
          <a:xfrm>
            <a:off x="6014581" y="2306651"/>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21" name="Text Box 46"/>
          <p:cNvSpPr txBox="1">
            <a:spLocks noChangeArrowheads="1"/>
          </p:cNvSpPr>
          <p:nvPr/>
        </p:nvSpPr>
        <p:spPr bwMode="auto">
          <a:xfrm>
            <a:off x="7508964" y="2306101"/>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22" name="Text Box 47"/>
          <p:cNvSpPr txBox="1">
            <a:spLocks noChangeArrowheads="1"/>
          </p:cNvSpPr>
          <p:nvPr/>
        </p:nvSpPr>
        <p:spPr bwMode="auto">
          <a:xfrm>
            <a:off x="1497432" y="2288178"/>
            <a:ext cx="438150" cy="366713"/>
          </a:xfrm>
          <a:prstGeom prst="rect">
            <a:avLst/>
          </a:prstGeom>
          <a:noFill/>
          <a:ln w="12700">
            <a:noFill/>
            <a:miter lim="800000"/>
            <a:headEnd type="none" w="sm" len="sm"/>
            <a:tailEnd type="none" w="sm" len="sm"/>
          </a:ln>
          <a:effectLst/>
        </p:spPr>
        <p:txBody>
          <a:bodyPr wrap="none">
            <a:spAutoFit/>
          </a:bodyPr>
          <a:lstStyle/>
          <a:p>
            <a:r>
              <a:rPr lang="en-US"/>
              <a:t>10</a:t>
            </a:r>
          </a:p>
        </p:txBody>
      </p:sp>
      <p:cxnSp>
        <p:nvCxnSpPr>
          <p:cNvPr id="23" name="Straight Connector 22"/>
          <p:cNvCxnSpPr/>
          <p:nvPr/>
        </p:nvCxnSpPr>
        <p:spPr bwMode="auto">
          <a:xfrm>
            <a:off x="6516352" y="220212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7461373" y="2206491"/>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5" name="Straight Connector 24"/>
          <p:cNvCxnSpPr/>
          <p:nvPr/>
        </p:nvCxnSpPr>
        <p:spPr bwMode="auto">
          <a:xfrm>
            <a:off x="7992172" y="219542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6" name="Straight Connector 25"/>
          <p:cNvCxnSpPr/>
          <p:nvPr/>
        </p:nvCxnSpPr>
        <p:spPr bwMode="auto">
          <a:xfrm>
            <a:off x="5931235" y="2197438"/>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5008667" y="2211591"/>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8" name="Straight Connector 27"/>
          <p:cNvCxnSpPr/>
          <p:nvPr/>
        </p:nvCxnSpPr>
        <p:spPr bwMode="auto">
          <a:xfrm>
            <a:off x="4423550" y="2206907"/>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3518623" y="220212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2933506" y="2206491"/>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1" name="Straight Connector 30"/>
          <p:cNvCxnSpPr/>
          <p:nvPr/>
        </p:nvCxnSpPr>
        <p:spPr bwMode="auto">
          <a:xfrm>
            <a:off x="2006455" y="220212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2" name="Straight Connector 31"/>
          <p:cNvCxnSpPr/>
          <p:nvPr/>
        </p:nvCxnSpPr>
        <p:spPr bwMode="auto">
          <a:xfrm>
            <a:off x="1421338" y="2197438"/>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33" name="Line 38"/>
          <p:cNvSpPr>
            <a:spLocks noChangeShapeType="1"/>
          </p:cNvSpPr>
          <p:nvPr/>
        </p:nvSpPr>
        <p:spPr bwMode="auto">
          <a:xfrm rot="3123701">
            <a:off x="1138232" y="2184454"/>
            <a:ext cx="273338" cy="580073"/>
          </a:xfrm>
          <a:prstGeom prst="line">
            <a:avLst/>
          </a:prstGeom>
          <a:noFill/>
          <a:ln w="9525">
            <a:solidFill>
              <a:schemeClr val="tx1"/>
            </a:solidFill>
            <a:round/>
            <a:headEnd/>
            <a:tailEnd/>
          </a:ln>
        </p:spPr>
        <p:txBody>
          <a:bodyPr/>
          <a:lstStyle/>
          <a:p>
            <a:endParaRPr lang="en-US"/>
          </a:p>
        </p:txBody>
      </p:sp>
      <p:sp>
        <p:nvSpPr>
          <p:cNvPr id="34" name="Line 30"/>
          <p:cNvSpPr>
            <a:spLocks noChangeShapeType="1"/>
          </p:cNvSpPr>
          <p:nvPr/>
        </p:nvSpPr>
        <p:spPr bwMode="auto">
          <a:xfrm>
            <a:off x="2141418" y="2377250"/>
            <a:ext cx="486619" cy="0"/>
          </a:xfrm>
          <a:prstGeom prst="line">
            <a:avLst/>
          </a:prstGeom>
          <a:noFill/>
          <a:ln w="9525">
            <a:solidFill>
              <a:schemeClr val="tx1"/>
            </a:solidFill>
            <a:round/>
            <a:headEnd/>
            <a:tailEnd type="triangle" w="med" len="med"/>
          </a:ln>
        </p:spPr>
        <p:txBody>
          <a:bodyPr/>
          <a:lstStyle/>
          <a:p>
            <a:endParaRPr lang="en-US"/>
          </a:p>
        </p:txBody>
      </p:sp>
      <p:sp>
        <p:nvSpPr>
          <p:cNvPr id="35" name="Line 30"/>
          <p:cNvSpPr>
            <a:spLocks noChangeShapeType="1"/>
          </p:cNvSpPr>
          <p:nvPr/>
        </p:nvSpPr>
        <p:spPr bwMode="auto">
          <a:xfrm>
            <a:off x="2285481" y="2566531"/>
            <a:ext cx="504010" cy="0"/>
          </a:xfrm>
          <a:prstGeom prst="line">
            <a:avLst/>
          </a:prstGeom>
          <a:noFill/>
          <a:ln w="9525">
            <a:solidFill>
              <a:schemeClr val="tx1"/>
            </a:solidFill>
            <a:round/>
            <a:headEnd type="triangle"/>
            <a:tailEnd type="none" w="med" len="med"/>
          </a:ln>
        </p:spPr>
        <p:txBody>
          <a:bodyPr/>
          <a:lstStyle/>
          <a:p>
            <a:endParaRPr lang="en-US"/>
          </a:p>
        </p:txBody>
      </p:sp>
      <p:sp>
        <p:nvSpPr>
          <p:cNvPr id="36" name="Line 30"/>
          <p:cNvSpPr>
            <a:spLocks noChangeShapeType="1"/>
          </p:cNvSpPr>
          <p:nvPr/>
        </p:nvSpPr>
        <p:spPr bwMode="auto">
          <a:xfrm>
            <a:off x="3662638" y="2377250"/>
            <a:ext cx="486619" cy="0"/>
          </a:xfrm>
          <a:prstGeom prst="line">
            <a:avLst/>
          </a:prstGeom>
          <a:noFill/>
          <a:ln w="9525">
            <a:solidFill>
              <a:schemeClr val="tx1"/>
            </a:solidFill>
            <a:round/>
            <a:headEnd/>
            <a:tailEnd type="triangle" w="med" len="med"/>
          </a:ln>
        </p:spPr>
        <p:txBody>
          <a:bodyPr/>
          <a:lstStyle/>
          <a:p>
            <a:endParaRPr lang="en-US"/>
          </a:p>
        </p:txBody>
      </p:sp>
      <p:sp>
        <p:nvSpPr>
          <p:cNvPr id="37" name="Line 30"/>
          <p:cNvSpPr>
            <a:spLocks noChangeShapeType="1"/>
          </p:cNvSpPr>
          <p:nvPr/>
        </p:nvSpPr>
        <p:spPr bwMode="auto">
          <a:xfrm>
            <a:off x="3806701" y="2566531"/>
            <a:ext cx="504010" cy="0"/>
          </a:xfrm>
          <a:prstGeom prst="line">
            <a:avLst/>
          </a:prstGeom>
          <a:noFill/>
          <a:ln w="9525">
            <a:solidFill>
              <a:schemeClr val="tx1"/>
            </a:solidFill>
            <a:round/>
            <a:headEnd type="triangle"/>
            <a:tailEnd type="none" w="med" len="med"/>
          </a:ln>
        </p:spPr>
        <p:txBody>
          <a:bodyPr/>
          <a:lstStyle/>
          <a:p>
            <a:endParaRPr lang="en-US"/>
          </a:p>
        </p:txBody>
      </p:sp>
      <p:sp>
        <p:nvSpPr>
          <p:cNvPr id="38" name="Line 30"/>
          <p:cNvSpPr>
            <a:spLocks noChangeShapeType="1"/>
          </p:cNvSpPr>
          <p:nvPr/>
        </p:nvSpPr>
        <p:spPr bwMode="auto">
          <a:xfrm>
            <a:off x="5148063" y="2377666"/>
            <a:ext cx="486619" cy="0"/>
          </a:xfrm>
          <a:prstGeom prst="line">
            <a:avLst/>
          </a:prstGeom>
          <a:noFill/>
          <a:ln w="9525">
            <a:solidFill>
              <a:schemeClr val="tx1"/>
            </a:solidFill>
            <a:round/>
            <a:headEnd/>
            <a:tailEnd type="triangle" w="med" len="med"/>
          </a:ln>
        </p:spPr>
        <p:txBody>
          <a:bodyPr/>
          <a:lstStyle/>
          <a:p>
            <a:endParaRPr lang="en-US"/>
          </a:p>
        </p:txBody>
      </p:sp>
      <p:sp>
        <p:nvSpPr>
          <p:cNvPr id="39" name="Line 30"/>
          <p:cNvSpPr>
            <a:spLocks noChangeShapeType="1"/>
          </p:cNvSpPr>
          <p:nvPr/>
        </p:nvSpPr>
        <p:spPr bwMode="auto">
          <a:xfrm>
            <a:off x="5292126" y="2566947"/>
            <a:ext cx="504010" cy="0"/>
          </a:xfrm>
          <a:prstGeom prst="line">
            <a:avLst/>
          </a:prstGeom>
          <a:noFill/>
          <a:ln w="9525">
            <a:solidFill>
              <a:schemeClr val="tx1"/>
            </a:solidFill>
            <a:round/>
            <a:headEnd type="triangle"/>
            <a:tailEnd type="none" w="med" len="med"/>
          </a:ln>
        </p:spPr>
        <p:txBody>
          <a:bodyPr/>
          <a:lstStyle/>
          <a:p>
            <a:endParaRPr lang="en-US"/>
          </a:p>
        </p:txBody>
      </p:sp>
      <p:sp>
        <p:nvSpPr>
          <p:cNvPr id="40" name="Line 30"/>
          <p:cNvSpPr>
            <a:spLocks noChangeShapeType="1"/>
          </p:cNvSpPr>
          <p:nvPr/>
        </p:nvSpPr>
        <p:spPr bwMode="auto">
          <a:xfrm>
            <a:off x="6660231" y="2377666"/>
            <a:ext cx="486619" cy="0"/>
          </a:xfrm>
          <a:prstGeom prst="line">
            <a:avLst/>
          </a:prstGeom>
          <a:noFill/>
          <a:ln w="9525">
            <a:solidFill>
              <a:schemeClr val="tx1"/>
            </a:solidFill>
            <a:round/>
            <a:headEnd/>
            <a:tailEnd type="triangle" w="med" len="med"/>
          </a:ln>
        </p:spPr>
        <p:txBody>
          <a:bodyPr/>
          <a:lstStyle/>
          <a:p>
            <a:endParaRPr lang="en-US"/>
          </a:p>
        </p:txBody>
      </p:sp>
      <p:sp>
        <p:nvSpPr>
          <p:cNvPr id="41" name="Line 30"/>
          <p:cNvSpPr>
            <a:spLocks noChangeShapeType="1"/>
          </p:cNvSpPr>
          <p:nvPr/>
        </p:nvSpPr>
        <p:spPr bwMode="auto">
          <a:xfrm>
            <a:off x="6804294" y="2566947"/>
            <a:ext cx="504010" cy="0"/>
          </a:xfrm>
          <a:prstGeom prst="line">
            <a:avLst/>
          </a:prstGeom>
          <a:noFill/>
          <a:ln w="9525">
            <a:solidFill>
              <a:schemeClr val="tx1"/>
            </a:solidFill>
            <a:round/>
            <a:headEnd type="triangle"/>
            <a:tailEnd type="none" w="med" len="med"/>
          </a:ln>
        </p:spPr>
        <p:txBody>
          <a:bodyPr/>
          <a:lstStyle/>
          <a:p>
            <a:endParaRPr lang="en-US"/>
          </a:p>
        </p:txBody>
      </p:sp>
      <p:sp>
        <p:nvSpPr>
          <p:cNvPr id="42" name="Text Box 57"/>
          <p:cNvSpPr txBox="1">
            <a:spLocks noChangeArrowheads="1"/>
          </p:cNvSpPr>
          <p:nvPr/>
        </p:nvSpPr>
        <p:spPr bwMode="auto">
          <a:xfrm>
            <a:off x="1490919" y="2852052"/>
            <a:ext cx="457200" cy="182563"/>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sp>
        <p:nvSpPr>
          <p:cNvPr id="43" name="Text Box 63"/>
          <p:cNvSpPr txBox="1">
            <a:spLocks noChangeArrowheads="1"/>
          </p:cNvSpPr>
          <p:nvPr/>
        </p:nvSpPr>
        <p:spPr bwMode="auto">
          <a:xfrm>
            <a:off x="4429545" y="1916832"/>
            <a:ext cx="601662" cy="215900"/>
          </a:xfrm>
          <a:prstGeom prst="rect">
            <a:avLst/>
          </a:prstGeom>
          <a:noFill/>
          <a:ln w="9525">
            <a:noFill/>
            <a:miter lim="800000"/>
            <a:headEnd/>
            <a:tailEnd/>
          </a:ln>
        </p:spPr>
        <p:txBody>
          <a:bodyPr lIns="0" tIns="0" rIns="0" bIns="0"/>
          <a:lstStyle/>
          <a:p>
            <a:pPr algn="ctr"/>
            <a:r>
              <a:rPr lang="en-US" sz="1400">
                <a:solidFill>
                  <a:srgbClr val="0000E3"/>
                </a:solidFill>
                <a:cs typeface="Times New Roman" pitchFamily="18" charset="0"/>
              </a:rPr>
              <a:t>Hapus</a:t>
            </a:r>
            <a:endParaRPr lang="en-US" sz="1400">
              <a:solidFill>
                <a:srgbClr val="0000E3"/>
              </a:solidFill>
            </a:endParaRPr>
          </a:p>
        </p:txBody>
      </p:sp>
      <p:sp>
        <p:nvSpPr>
          <p:cNvPr id="44" name="Rectangle 96"/>
          <p:cNvSpPr>
            <a:spLocks noChangeArrowheads="1"/>
          </p:cNvSpPr>
          <p:nvPr/>
        </p:nvSpPr>
        <p:spPr bwMode="auto">
          <a:xfrm>
            <a:off x="3877275" y="3275692"/>
            <a:ext cx="1774845" cy="369332"/>
          </a:xfrm>
          <a:prstGeom prst="rect">
            <a:avLst/>
          </a:prstGeom>
          <a:noFill/>
          <a:ln w="12700">
            <a:noFill/>
            <a:miter lim="800000"/>
            <a:headEnd type="none" w="sm" len="sm"/>
            <a:tailEnd type="none" w="sm" len="sm"/>
          </a:ln>
          <a:effectLst/>
        </p:spPr>
        <p:txBody>
          <a:bodyPr wrap="none">
            <a:spAutoFit/>
          </a:bodyPr>
          <a:lstStyle/>
          <a:p>
            <a:r>
              <a:rPr lang="en-US" smtClean="0"/>
              <a:t>Hapusnode(30)</a:t>
            </a:r>
            <a:endParaRPr lang="en-US"/>
          </a:p>
        </p:txBody>
      </p:sp>
      <p:sp>
        <p:nvSpPr>
          <p:cNvPr id="46" name="Rectangle 69"/>
          <p:cNvSpPr>
            <a:spLocks noChangeArrowheads="1"/>
          </p:cNvSpPr>
          <p:nvPr/>
        </p:nvSpPr>
        <p:spPr bwMode="auto">
          <a:xfrm>
            <a:off x="1034139" y="3766332"/>
            <a:ext cx="753732" cy="338554"/>
          </a:xfrm>
          <a:prstGeom prst="rect">
            <a:avLst/>
          </a:prstGeom>
          <a:noFill/>
          <a:ln w="12700">
            <a:noFill/>
            <a:miter lim="800000"/>
            <a:headEnd type="none" w="sm" len="sm"/>
            <a:tailEnd type="none" w="sm" len="sm"/>
          </a:ln>
          <a:effectLst/>
        </p:spPr>
        <p:txBody>
          <a:bodyPr wrap="none">
            <a:spAutoFit/>
          </a:bodyPr>
          <a:lstStyle/>
          <a:p>
            <a:r>
              <a:rPr lang="en-US" sz="1600"/>
              <a:t>Hasil :</a:t>
            </a:r>
          </a:p>
        </p:txBody>
      </p:sp>
      <p:grpSp>
        <p:nvGrpSpPr>
          <p:cNvPr id="4" name="Group 79"/>
          <p:cNvGrpSpPr/>
          <p:nvPr/>
        </p:nvGrpSpPr>
        <p:grpSpPr>
          <a:xfrm>
            <a:off x="1181328" y="4266176"/>
            <a:ext cx="5757467" cy="828300"/>
            <a:chOff x="990153" y="4976964"/>
            <a:chExt cx="5757467" cy="828300"/>
          </a:xfrm>
        </p:grpSpPr>
        <p:sp>
          <p:nvSpPr>
            <p:cNvPr id="48" name="Rectangle 14"/>
            <p:cNvSpPr>
              <a:spLocks noChangeArrowheads="1"/>
            </p:cNvSpPr>
            <p:nvPr/>
          </p:nvSpPr>
          <p:spPr bwMode="auto">
            <a:xfrm>
              <a:off x="4051128" y="4990877"/>
              <a:ext cx="1142107" cy="560387"/>
            </a:xfrm>
            <a:prstGeom prst="rect">
              <a:avLst/>
            </a:prstGeom>
            <a:noFill/>
            <a:ln w="12700">
              <a:solidFill>
                <a:schemeClr val="tx1"/>
              </a:solidFill>
              <a:miter lim="800000"/>
              <a:headEnd/>
              <a:tailEnd/>
            </a:ln>
          </p:spPr>
          <p:txBody>
            <a:bodyPr/>
            <a:lstStyle/>
            <a:p>
              <a:endParaRPr lang="en-US"/>
            </a:p>
          </p:txBody>
        </p:sp>
        <p:sp>
          <p:nvSpPr>
            <p:cNvPr id="49" name="Rectangle 17"/>
            <p:cNvSpPr>
              <a:spLocks noChangeArrowheads="1"/>
            </p:cNvSpPr>
            <p:nvPr/>
          </p:nvSpPr>
          <p:spPr bwMode="auto">
            <a:xfrm>
              <a:off x="5605513" y="4985987"/>
              <a:ext cx="1142107" cy="560387"/>
            </a:xfrm>
            <a:prstGeom prst="rect">
              <a:avLst/>
            </a:prstGeom>
            <a:noFill/>
            <a:ln w="12700">
              <a:solidFill>
                <a:schemeClr val="tx1"/>
              </a:solidFill>
              <a:miter lim="800000"/>
              <a:headEnd/>
              <a:tailEnd/>
            </a:ln>
          </p:spPr>
          <p:txBody>
            <a:bodyPr/>
            <a:lstStyle/>
            <a:p>
              <a:endParaRPr lang="en-US"/>
            </a:p>
          </p:txBody>
        </p:sp>
        <p:sp>
          <p:nvSpPr>
            <p:cNvPr id="50" name="Line 19"/>
            <p:cNvSpPr>
              <a:spLocks noChangeShapeType="1"/>
            </p:cNvSpPr>
            <p:nvPr/>
          </p:nvSpPr>
          <p:spPr bwMode="auto">
            <a:xfrm>
              <a:off x="5047185" y="5170945"/>
              <a:ext cx="549275" cy="0"/>
            </a:xfrm>
            <a:prstGeom prst="line">
              <a:avLst/>
            </a:prstGeom>
            <a:noFill/>
            <a:ln w="9525">
              <a:solidFill>
                <a:schemeClr val="tx1"/>
              </a:solidFill>
              <a:round/>
              <a:headEnd/>
              <a:tailEnd type="triangle" w="med" len="med"/>
            </a:ln>
          </p:spPr>
          <p:txBody>
            <a:bodyPr/>
            <a:lstStyle/>
            <a:p>
              <a:endParaRPr lang="en-US"/>
            </a:p>
          </p:txBody>
        </p:sp>
        <p:sp>
          <p:nvSpPr>
            <p:cNvPr id="53" name="Rectangle 27"/>
            <p:cNvSpPr>
              <a:spLocks noChangeArrowheads="1"/>
            </p:cNvSpPr>
            <p:nvPr/>
          </p:nvSpPr>
          <p:spPr bwMode="auto">
            <a:xfrm>
              <a:off x="2521270" y="4990877"/>
              <a:ext cx="1116806" cy="560387"/>
            </a:xfrm>
            <a:prstGeom prst="rect">
              <a:avLst/>
            </a:prstGeom>
            <a:noFill/>
            <a:ln w="12700">
              <a:solidFill>
                <a:schemeClr val="tx1"/>
              </a:solidFill>
              <a:miter lim="800000"/>
              <a:headEnd/>
              <a:tailEnd/>
            </a:ln>
          </p:spPr>
          <p:txBody>
            <a:bodyPr/>
            <a:lstStyle/>
            <a:p>
              <a:endParaRPr lang="en-US"/>
            </a:p>
          </p:txBody>
        </p:sp>
        <p:sp>
          <p:nvSpPr>
            <p:cNvPr id="54" name="Line 30"/>
            <p:cNvSpPr>
              <a:spLocks noChangeShapeType="1"/>
            </p:cNvSpPr>
            <p:nvPr/>
          </p:nvSpPr>
          <p:spPr bwMode="auto">
            <a:xfrm>
              <a:off x="3485675" y="5170945"/>
              <a:ext cx="549275" cy="0"/>
            </a:xfrm>
            <a:prstGeom prst="line">
              <a:avLst/>
            </a:prstGeom>
            <a:noFill/>
            <a:ln w="9525">
              <a:solidFill>
                <a:schemeClr val="tx1"/>
              </a:solidFill>
              <a:round/>
              <a:headEnd/>
              <a:tailEnd type="triangle" w="med" len="med"/>
            </a:ln>
          </p:spPr>
          <p:txBody>
            <a:bodyPr/>
            <a:lstStyle/>
            <a:p>
              <a:endParaRPr lang="en-US"/>
            </a:p>
          </p:txBody>
        </p:sp>
        <p:sp>
          <p:nvSpPr>
            <p:cNvPr id="55" name="Text Box 32"/>
            <p:cNvSpPr txBox="1">
              <a:spLocks noChangeArrowheads="1"/>
            </p:cNvSpPr>
            <p:nvPr/>
          </p:nvSpPr>
          <p:spPr bwMode="auto">
            <a:xfrm>
              <a:off x="2882425" y="5111527"/>
              <a:ext cx="441146" cy="369332"/>
            </a:xfrm>
            <a:prstGeom prst="rect">
              <a:avLst/>
            </a:prstGeom>
            <a:noFill/>
            <a:ln w="12700">
              <a:noFill/>
              <a:miter lim="800000"/>
              <a:headEnd type="none" w="sm" len="sm"/>
              <a:tailEnd type="none" w="sm" len="sm"/>
            </a:ln>
            <a:effectLst/>
          </p:spPr>
          <p:txBody>
            <a:bodyPr wrap="none">
              <a:spAutoFit/>
            </a:bodyPr>
            <a:lstStyle/>
            <a:p>
              <a:r>
                <a:rPr lang="en-US"/>
                <a:t>2</a:t>
              </a:r>
              <a:r>
                <a:rPr lang="en-US" smtClean="0"/>
                <a:t>0</a:t>
              </a:r>
              <a:endParaRPr lang="en-US"/>
            </a:p>
          </p:txBody>
        </p:sp>
        <p:sp>
          <p:nvSpPr>
            <p:cNvPr id="56" name="Text Box 33"/>
            <p:cNvSpPr txBox="1">
              <a:spLocks noChangeArrowheads="1"/>
            </p:cNvSpPr>
            <p:nvPr/>
          </p:nvSpPr>
          <p:spPr bwMode="auto">
            <a:xfrm>
              <a:off x="4415360" y="5075014"/>
              <a:ext cx="441146" cy="369332"/>
            </a:xfrm>
            <a:prstGeom prst="rect">
              <a:avLst/>
            </a:prstGeom>
            <a:noFill/>
            <a:ln w="12700">
              <a:noFill/>
              <a:miter lim="800000"/>
              <a:headEnd type="none" w="sm" len="sm"/>
              <a:tailEnd type="none" w="sm" len="sm"/>
            </a:ln>
            <a:effectLst/>
          </p:spPr>
          <p:txBody>
            <a:bodyPr wrap="none">
              <a:spAutoFit/>
            </a:bodyPr>
            <a:lstStyle/>
            <a:p>
              <a:r>
                <a:rPr lang="en-US"/>
                <a:t>4</a:t>
              </a:r>
              <a:r>
                <a:rPr lang="en-US" smtClean="0"/>
                <a:t>0</a:t>
              </a:r>
              <a:endParaRPr lang="en-US"/>
            </a:p>
          </p:txBody>
        </p:sp>
        <p:sp>
          <p:nvSpPr>
            <p:cNvPr id="57" name="Text Box 34"/>
            <p:cNvSpPr txBox="1">
              <a:spLocks noChangeArrowheads="1"/>
            </p:cNvSpPr>
            <p:nvPr/>
          </p:nvSpPr>
          <p:spPr bwMode="auto">
            <a:xfrm>
              <a:off x="5959451" y="5082952"/>
              <a:ext cx="441146" cy="369332"/>
            </a:xfrm>
            <a:prstGeom prst="rect">
              <a:avLst/>
            </a:prstGeom>
            <a:noFill/>
            <a:ln w="12700">
              <a:noFill/>
              <a:miter lim="800000"/>
              <a:headEnd type="none" w="sm" len="sm"/>
              <a:tailEnd type="none" w="sm" len="sm"/>
            </a:ln>
            <a:effectLst/>
          </p:spPr>
          <p:txBody>
            <a:bodyPr wrap="none">
              <a:spAutoFit/>
            </a:bodyPr>
            <a:lstStyle/>
            <a:p>
              <a:r>
                <a:rPr lang="en-US" smtClean="0"/>
                <a:t>50</a:t>
              </a:r>
              <a:endParaRPr lang="en-US"/>
            </a:p>
          </p:txBody>
        </p:sp>
        <p:sp>
          <p:nvSpPr>
            <p:cNvPr id="59" name="Text Box 38"/>
            <p:cNvSpPr txBox="1">
              <a:spLocks noChangeArrowheads="1"/>
            </p:cNvSpPr>
            <p:nvPr/>
          </p:nvSpPr>
          <p:spPr bwMode="auto">
            <a:xfrm>
              <a:off x="6012160" y="5622702"/>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cxnSp>
          <p:nvCxnSpPr>
            <p:cNvPr id="60" name="Straight Connector 59"/>
            <p:cNvCxnSpPr/>
            <p:nvPr/>
          </p:nvCxnSpPr>
          <p:spPr bwMode="auto">
            <a:xfrm>
              <a:off x="2809302" y="4990877"/>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1" name="Straight Connector 60"/>
            <p:cNvCxnSpPr/>
            <p:nvPr/>
          </p:nvCxnSpPr>
          <p:spPr bwMode="auto">
            <a:xfrm>
              <a:off x="4330107"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2" name="Straight Connector 61"/>
            <p:cNvCxnSpPr/>
            <p:nvPr/>
          </p:nvCxnSpPr>
          <p:spPr bwMode="auto">
            <a:xfrm>
              <a:off x="5893545"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3" name="Straight Connector 62"/>
            <p:cNvCxnSpPr/>
            <p:nvPr/>
          </p:nvCxnSpPr>
          <p:spPr bwMode="auto">
            <a:xfrm>
              <a:off x="4915224" y="4991133"/>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5" name="Straight Connector 64"/>
            <p:cNvCxnSpPr/>
            <p:nvPr/>
          </p:nvCxnSpPr>
          <p:spPr bwMode="auto">
            <a:xfrm>
              <a:off x="6469609"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7" name="Straight Connector 66"/>
            <p:cNvCxnSpPr/>
            <p:nvPr/>
          </p:nvCxnSpPr>
          <p:spPr bwMode="auto">
            <a:xfrm flipH="1">
              <a:off x="6475441" y="4991389"/>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8" name="Straight Connector 67"/>
            <p:cNvCxnSpPr/>
            <p:nvPr/>
          </p:nvCxnSpPr>
          <p:spPr bwMode="auto">
            <a:xfrm>
              <a:off x="3385366"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69" name="Line 30"/>
            <p:cNvSpPr>
              <a:spLocks noChangeShapeType="1"/>
            </p:cNvSpPr>
            <p:nvPr/>
          </p:nvSpPr>
          <p:spPr bwMode="auto">
            <a:xfrm>
              <a:off x="3647128" y="5360226"/>
              <a:ext cx="549275" cy="0"/>
            </a:xfrm>
            <a:prstGeom prst="line">
              <a:avLst/>
            </a:prstGeom>
            <a:noFill/>
            <a:ln w="9525">
              <a:solidFill>
                <a:schemeClr val="tx1"/>
              </a:solidFill>
              <a:round/>
              <a:headEnd type="triangle"/>
              <a:tailEnd type="none" w="med" len="med"/>
            </a:ln>
          </p:spPr>
          <p:txBody>
            <a:bodyPr/>
            <a:lstStyle/>
            <a:p>
              <a:endParaRPr lang="en-US"/>
            </a:p>
          </p:txBody>
        </p:sp>
        <p:sp>
          <p:nvSpPr>
            <p:cNvPr id="70" name="Line 30"/>
            <p:cNvSpPr>
              <a:spLocks noChangeShapeType="1"/>
            </p:cNvSpPr>
            <p:nvPr/>
          </p:nvSpPr>
          <p:spPr bwMode="auto">
            <a:xfrm>
              <a:off x="5227068" y="5360226"/>
              <a:ext cx="549275" cy="0"/>
            </a:xfrm>
            <a:prstGeom prst="line">
              <a:avLst/>
            </a:prstGeom>
            <a:noFill/>
            <a:ln w="9525">
              <a:solidFill>
                <a:schemeClr val="tx1"/>
              </a:solidFill>
              <a:round/>
              <a:headEnd type="triangle"/>
              <a:tailEnd type="none" w="med" len="med"/>
            </a:ln>
          </p:spPr>
          <p:txBody>
            <a:bodyPr/>
            <a:lstStyle/>
            <a:p>
              <a:endParaRPr lang="en-US"/>
            </a:p>
          </p:txBody>
        </p:sp>
        <p:sp>
          <p:nvSpPr>
            <p:cNvPr id="72" name="Rectangle 27"/>
            <p:cNvSpPr>
              <a:spLocks noChangeArrowheads="1"/>
            </p:cNvSpPr>
            <p:nvPr/>
          </p:nvSpPr>
          <p:spPr bwMode="auto">
            <a:xfrm>
              <a:off x="990153" y="4985761"/>
              <a:ext cx="1116806" cy="560387"/>
            </a:xfrm>
            <a:prstGeom prst="rect">
              <a:avLst/>
            </a:prstGeom>
            <a:noFill/>
            <a:ln w="12700">
              <a:solidFill>
                <a:schemeClr val="tx1"/>
              </a:solidFill>
              <a:miter lim="800000"/>
              <a:headEnd/>
              <a:tailEnd/>
            </a:ln>
          </p:spPr>
          <p:txBody>
            <a:bodyPr/>
            <a:lstStyle/>
            <a:p>
              <a:endParaRPr lang="en-US"/>
            </a:p>
          </p:txBody>
        </p:sp>
        <p:sp>
          <p:nvSpPr>
            <p:cNvPr id="73" name="Line 30"/>
            <p:cNvSpPr>
              <a:spLocks noChangeShapeType="1"/>
            </p:cNvSpPr>
            <p:nvPr/>
          </p:nvSpPr>
          <p:spPr bwMode="auto">
            <a:xfrm>
              <a:off x="1954558" y="5165829"/>
              <a:ext cx="549275" cy="0"/>
            </a:xfrm>
            <a:prstGeom prst="line">
              <a:avLst/>
            </a:prstGeom>
            <a:noFill/>
            <a:ln w="9525">
              <a:solidFill>
                <a:schemeClr val="tx1"/>
              </a:solidFill>
              <a:round/>
              <a:headEnd/>
              <a:tailEnd type="triangle" w="med" len="med"/>
            </a:ln>
          </p:spPr>
          <p:txBody>
            <a:bodyPr/>
            <a:lstStyle/>
            <a:p>
              <a:endParaRPr lang="en-US"/>
            </a:p>
          </p:txBody>
        </p:sp>
        <p:sp>
          <p:nvSpPr>
            <p:cNvPr id="74" name="Text Box 32"/>
            <p:cNvSpPr txBox="1">
              <a:spLocks noChangeArrowheads="1"/>
            </p:cNvSpPr>
            <p:nvPr/>
          </p:nvSpPr>
          <p:spPr bwMode="auto">
            <a:xfrm>
              <a:off x="1351308" y="5106411"/>
              <a:ext cx="441146" cy="369332"/>
            </a:xfrm>
            <a:prstGeom prst="rect">
              <a:avLst/>
            </a:prstGeom>
            <a:noFill/>
            <a:ln w="12700">
              <a:noFill/>
              <a:miter lim="800000"/>
              <a:headEnd type="none" w="sm" len="sm"/>
              <a:tailEnd type="none" w="sm" len="sm"/>
            </a:ln>
            <a:effectLst/>
          </p:spPr>
          <p:txBody>
            <a:bodyPr wrap="none">
              <a:spAutoFit/>
            </a:bodyPr>
            <a:lstStyle/>
            <a:p>
              <a:r>
                <a:rPr lang="en-US" smtClean="0"/>
                <a:t>10</a:t>
              </a:r>
              <a:endParaRPr lang="en-US"/>
            </a:p>
          </p:txBody>
        </p:sp>
        <p:sp>
          <p:nvSpPr>
            <p:cNvPr id="75" name="Text Box 37"/>
            <p:cNvSpPr txBox="1">
              <a:spLocks noChangeArrowheads="1"/>
            </p:cNvSpPr>
            <p:nvPr/>
          </p:nvSpPr>
          <p:spPr bwMode="auto">
            <a:xfrm>
              <a:off x="1315541" y="5617586"/>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cxnSp>
          <p:nvCxnSpPr>
            <p:cNvPr id="76" name="Straight Connector 75"/>
            <p:cNvCxnSpPr/>
            <p:nvPr/>
          </p:nvCxnSpPr>
          <p:spPr bwMode="auto">
            <a:xfrm>
              <a:off x="1278185" y="4985761"/>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7" name="Straight Connector 76"/>
            <p:cNvCxnSpPr/>
            <p:nvPr/>
          </p:nvCxnSpPr>
          <p:spPr bwMode="auto">
            <a:xfrm flipH="1">
              <a:off x="1003283" y="4986017"/>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8" name="Straight Connector 77"/>
            <p:cNvCxnSpPr/>
            <p:nvPr/>
          </p:nvCxnSpPr>
          <p:spPr bwMode="auto">
            <a:xfrm>
              <a:off x="1854249" y="4976964"/>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79" name="Line 30"/>
            <p:cNvSpPr>
              <a:spLocks noChangeShapeType="1"/>
            </p:cNvSpPr>
            <p:nvPr/>
          </p:nvSpPr>
          <p:spPr bwMode="auto">
            <a:xfrm>
              <a:off x="2116011" y="5355110"/>
              <a:ext cx="549275" cy="0"/>
            </a:xfrm>
            <a:prstGeom prst="line">
              <a:avLst/>
            </a:prstGeom>
            <a:noFill/>
            <a:ln w="9525">
              <a:solidFill>
                <a:schemeClr val="tx1"/>
              </a:solidFill>
              <a:round/>
              <a:headEnd type="triangle"/>
              <a:tailEnd type="none" w="med" len="med"/>
            </a:ln>
          </p:spPr>
          <p:txBody>
            <a:bodyPr/>
            <a:lstStyle/>
            <a:p>
              <a:endParaRPr lang="en-US"/>
            </a:p>
          </p:txBody>
        </p:sp>
      </p:grpSp>
      <p:sp>
        <p:nvSpPr>
          <p:cNvPr id="80" name="Text Box 41"/>
          <p:cNvSpPr txBox="1">
            <a:spLocks noChangeArrowheads="1"/>
          </p:cNvSpPr>
          <p:nvPr/>
        </p:nvSpPr>
        <p:spPr bwMode="auto">
          <a:xfrm>
            <a:off x="1421338" y="1916956"/>
            <a:ext cx="601662" cy="215900"/>
          </a:xfrm>
          <a:prstGeom prst="rect">
            <a:avLst/>
          </a:prstGeom>
          <a:noFill/>
          <a:ln w="9525">
            <a:noFill/>
            <a:miter lim="800000"/>
            <a:headEnd/>
            <a:tailEnd/>
          </a:ln>
        </p:spPr>
        <p:txBody>
          <a:bodyPr lIns="0" tIns="0" rIns="0" bIns="0"/>
          <a:lstStyle/>
          <a:p>
            <a:pPr algn="ctr"/>
            <a:r>
              <a:rPr lang="en-US" sz="1400">
                <a:solidFill>
                  <a:srgbClr val="C00000"/>
                </a:solidFill>
                <a:cs typeface="Times New Roman" pitchFamily="18" charset="0"/>
              </a:rPr>
              <a:t>Bantu</a:t>
            </a:r>
            <a:endParaRPr lang="en-US" sz="1400">
              <a:solidFill>
                <a:srgbClr val="C00000"/>
              </a:solidFill>
            </a:endParaRPr>
          </a:p>
        </p:txBody>
      </p:sp>
      <p:sp>
        <p:nvSpPr>
          <p:cNvPr id="81" name="Line 75"/>
          <p:cNvSpPr>
            <a:spLocks noChangeShapeType="1"/>
          </p:cNvSpPr>
          <p:nvPr/>
        </p:nvSpPr>
        <p:spPr bwMode="auto">
          <a:xfrm>
            <a:off x="3663055" y="1826718"/>
            <a:ext cx="0" cy="603223"/>
          </a:xfrm>
          <a:prstGeom prst="line">
            <a:avLst/>
          </a:prstGeom>
          <a:noFill/>
          <a:ln w="12700">
            <a:solidFill>
              <a:schemeClr val="tx1"/>
            </a:solidFill>
            <a:round/>
            <a:headEnd type="none" w="sm" len="sm"/>
            <a:tailEnd type="none" w="sm" len="sm"/>
          </a:ln>
          <a:effectLst/>
        </p:spPr>
        <p:txBody>
          <a:bodyPr/>
          <a:lstStyle/>
          <a:p>
            <a:endParaRPr lang="en-US"/>
          </a:p>
        </p:txBody>
      </p:sp>
      <p:sp>
        <p:nvSpPr>
          <p:cNvPr id="82" name="Line 76"/>
          <p:cNvSpPr>
            <a:spLocks noChangeShapeType="1"/>
          </p:cNvSpPr>
          <p:nvPr/>
        </p:nvSpPr>
        <p:spPr bwMode="auto">
          <a:xfrm>
            <a:off x="3663055" y="1826718"/>
            <a:ext cx="2565129" cy="0"/>
          </a:xfrm>
          <a:prstGeom prst="line">
            <a:avLst/>
          </a:prstGeom>
          <a:noFill/>
          <a:ln w="9525">
            <a:solidFill>
              <a:schemeClr val="tx1"/>
            </a:solidFill>
            <a:round/>
            <a:headEnd/>
            <a:tailEnd/>
          </a:ln>
        </p:spPr>
        <p:txBody>
          <a:bodyPr/>
          <a:lstStyle/>
          <a:p>
            <a:endParaRPr lang="en-US"/>
          </a:p>
        </p:txBody>
      </p:sp>
      <p:sp>
        <p:nvSpPr>
          <p:cNvPr id="83" name="Line 77"/>
          <p:cNvSpPr>
            <a:spLocks noChangeShapeType="1"/>
          </p:cNvSpPr>
          <p:nvPr/>
        </p:nvSpPr>
        <p:spPr bwMode="auto">
          <a:xfrm rot="-5400000">
            <a:off x="6048797" y="2006105"/>
            <a:ext cx="358775" cy="0"/>
          </a:xfrm>
          <a:prstGeom prst="line">
            <a:avLst/>
          </a:prstGeom>
          <a:noFill/>
          <a:ln w="9525">
            <a:solidFill>
              <a:schemeClr val="tx1"/>
            </a:solidFill>
            <a:round/>
            <a:headEnd type="triangle"/>
            <a:tailEnd type="none" w="med" len="med"/>
          </a:ln>
        </p:spPr>
        <p:txBody>
          <a:bodyPr/>
          <a:lstStyle/>
          <a:p>
            <a:endParaRPr lang="en-US"/>
          </a:p>
        </p:txBody>
      </p:sp>
      <p:sp>
        <p:nvSpPr>
          <p:cNvPr id="84" name="Line 75"/>
          <p:cNvSpPr>
            <a:spLocks noChangeShapeType="1"/>
          </p:cNvSpPr>
          <p:nvPr/>
        </p:nvSpPr>
        <p:spPr bwMode="auto">
          <a:xfrm>
            <a:off x="5786667" y="2564904"/>
            <a:ext cx="0" cy="576064"/>
          </a:xfrm>
          <a:prstGeom prst="line">
            <a:avLst/>
          </a:prstGeom>
          <a:noFill/>
          <a:ln w="12700">
            <a:solidFill>
              <a:schemeClr val="tx1"/>
            </a:solidFill>
            <a:round/>
            <a:headEnd type="none" w="sm" len="sm"/>
            <a:tailEnd type="none" w="sm" len="sm"/>
          </a:ln>
          <a:effectLst/>
        </p:spPr>
        <p:txBody>
          <a:bodyPr/>
          <a:lstStyle/>
          <a:p>
            <a:endParaRPr lang="en-US"/>
          </a:p>
        </p:txBody>
      </p:sp>
      <p:sp>
        <p:nvSpPr>
          <p:cNvPr id="85" name="Line 76"/>
          <p:cNvSpPr>
            <a:spLocks noChangeShapeType="1"/>
          </p:cNvSpPr>
          <p:nvPr/>
        </p:nvSpPr>
        <p:spPr bwMode="auto">
          <a:xfrm>
            <a:off x="3212901" y="3141384"/>
            <a:ext cx="2565129" cy="0"/>
          </a:xfrm>
          <a:prstGeom prst="line">
            <a:avLst/>
          </a:prstGeom>
          <a:noFill/>
          <a:ln w="9525">
            <a:solidFill>
              <a:schemeClr val="tx1"/>
            </a:solidFill>
            <a:round/>
            <a:headEnd/>
            <a:tailEnd/>
          </a:ln>
        </p:spPr>
        <p:txBody>
          <a:bodyPr/>
          <a:lstStyle/>
          <a:p>
            <a:endParaRPr lang="en-US"/>
          </a:p>
        </p:txBody>
      </p:sp>
      <p:sp>
        <p:nvSpPr>
          <p:cNvPr id="86" name="Line 77"/>
          <p:cNvSpPr>
            <a:spLocks noChangeShapeType="1"/>
          </p:cNvSpPr>
          <p:nvPr/>
        </p:nvSpPr>
        <p:spPr bwMode="auto">
          <a:xfrm rot="-5400000">
            <a:off x="3023828" y="2960948"/>
            <a:ext cx="360039"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1" nodeType="clickEffect">
                                  <p:stCondLst>
                                    <p:cond delay="0"/>
                                  </p:stCondLst>
                                  <p:childTnLst>
                                    <p:animMotion origin="layout" path="M -4.44444E-6 4.6056E-6 L 0.17014 4.6056E-6 " pathEditMode="relative" rAng="0" ptsTypes="AA">
                                      <p:cBhvr>
                                        <p:cTn id="16" dur="2000" fill="hold"/>
                                        <p:tgtEl>
                                          <p:spTgt spid="80"/>
                                        </p:tgtEl>
                                        <p:attrNameLst>
                                          <p:attrName>ppt_x</p:attrName>
                                          <p:attrName>ppt_y</p:attrName>
                                        </p:attrNameLst>
                                      </p:cBhvr>
                                      <p:rCtr x="85" y="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1000"/>
                                        <p:tgtEl>
                                          <p:spTgt spid="36"/>
                                        </p:tgtEl>
                                      </p:cBhvr>
                                    </p:animEffect>
                                    <p:set>
                                      <p:cBhvr>
                                        <p:cTn id="26" dur="1" fill="hold">
                                          <p:stCondLst>
                                            <p:cond delay="999"/>
                                          </p:stCondLst>
                                        </p:cTn>
                                        <p:tgtEl>
                                          <p:spTgt spid="36"/>
                                        </p:tgtEl>
                                        <p:attrNameLst>
                                          <p:attrName>style.visibility</p:attrName>
                                        </p:attrNameLst>
                                      </p:cBhvr>
                                      <p:to>
                                        <p:strVal val="hidden"/>
                                      </p:to>
                                    </p:se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500"/>
                                        <p:tgtEl>
                                          <p:spTgt spid="8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1000"/>
                                        <p:tgtEl>
                                          <p:spTgt spid="39"/>
                                        </p:tgtEl>
                                      </p:cBhvr>
                                    </p:animEffect>
                                    <p:set>
                                      <p:cBhvr>
                                        <p:cTn id="43" dur="1" fill="hold">
                                          <p:stCondLst>
                                            <p:cond delay="999"/>
                                          </p:stCondLst>
                                        </p:cTn>
                                        <p:tgtEl>
                                          <p:spTgt spid="39"/>
                                        </p:tgtEl>
                                        <p:attrNameLst>
                                          <p:attrName>style.visibility</p:attrName>
                                        </p:attrNameLst>
                                      </p:cBhvr>
                                      <p:to>
                                        <p:strVal val="hidden"/>
                                      </p:to>
                                    </p:se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0" nodeType="clickEffect">
                                  <p:stCondLst>
                                    <p:cond delay="0"/>
                                  </p:stCondLst>
                                  <p:childTnLst>
                                    <p:animEffect transition="out" filter="blinds(horizontal)">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par>
                                <p:cTn id="61" presetID="3" presetClass="exit" presetSubtype="10" fill="hold" grpId="0" nodeType="withEffect">
                                  <p:stCondLst>
                                    <p:cond delay="0"/>
                                  </p:stCondLst>
                                  <p:childTnLst>
                                    <p:animEffect transition="out" filter="blinds(horizontal)">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3" presetClass="exit" presetSubtype="10" fill="hold" grpId="0" nodeType="withEffect">
                                  <p:stCondLst>
                                    <p:cond delay="0"/>
                                  </p:stCondLst>
                                  <p:childTnLst>
                                    <p:animEffect transition="out" filter="blinds(horizontal)">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par>
                                <p:cTn id="67" presetID="3" presetClass="exit" presetSubtype="10" fill="hold" nodeType="withEffect">
                                  <p:stCondLst>
                                    <p:cond delay="0"/>
                                  </p:stCondLst>
                                  <p:childTnLst>
                                    <p:animEffect transition="out" filter="blinds(horizontal)">
                                      <p:cBhvr>
                                        <p:cTn id="68" dur="500"/>
                                        <p:tgtEl>
                                          <p:spTgt spid="27"/>
                                        </p:tgtEl>
                                      </p:cBhvr>
                                    </p:animEffect>
                                    <p:set>
                                      <p:cBhvr>
                                        <p:cTn id="69" dur="1" fill="hold">
                                          <p:stCondLst>
                                            <p:cond delay="499"/>
                                          </p:stCondLst>
                                        </p:cTn>
                                        <p:tgtEl>
                                          <p:spTgt spid="27"/>
                                        </p:tgtEl>
                                        <p:attrNameLst>
                                          <p:attrName>style.visibility</p:attrName>
                                        </p:attrNameLst>
                                      </p:cBhvr>
                                      <p:to>
                                        <p:strVal val="hidden"/>
                                      </p:to>
                                    </p:set>
                                  </p:childTnLst>
                                </p:cTn>
                              </p:par>
                              <p:par>
                                <p:cTn id="70" presetID="3" presetClass="exit" presetSubtype="10" fill="hold" nodeType="withEffect">
                                  <p:stCondLst>
                                    <p:cond delay="0"/>
                                  </p:stCondLst>
                                  <p:childTnLst>
                                    <p:animEffect transition="out" filter="blinds(horizontal)">
                                      <p:cBhvr>
                                        <p:cTn id="71" dur="500"/>
                                        <p:tgtEl>
                                          <p:spTgt spid="28"/>
                                        </p:tgtEl>
                                      </p:cBhvr>
                                    </p:animEffect>
                                    <p:set>
                                      <p:cBhvr>
                                        <p:cTn id="72" dur="1" fill="hold">
                                          <p:stCondLst>
                                            <p:cond delay="499"/>
                                          </p:stCondLst>
                                        </p:cTn>
                                        <p:tgtEl>
                                          <p:spTgt spid="28"/>
                                        </p:tgtEl>
                                        <p:attrNameLst>
                                          <p:attrName>style.visibility</p:attrName>
                                        </p:attrNameLst>
                                      </p:cBhvr>
                                      <p:to>
                                        <p:strVal val="hidden"/>
                                      </p:to>
                                    </p:set>
                                  </p:childTnLst>
                                </p:cTn>
                              </p:par>
                              <p:par>
                                <p:cTn id="73" presetID="3" presetClass="exit" presetSubtype="10" fill="hold" grpId="0" nodeType="withEffect">
                                  <p:stCondLst>
                                    <p:cond delay="0"/>
                                  </p:stCondLst>
                                  <p:childTnLst>
                                    <p:animEffect transition="out" filter="blinds(horizontal)">
                                      <p:cBhvr>
                                        <p:cTn id="74" dur="500"/>
                                        <p:tgtEl>
                                          <p:spTgt spid="37"/>
                                        </p:tgtEl>
                                      </p:cBhvr>
                                    </p:animEffect>
                                    <p:set>
                                      <p:cBhvr>
                                        <p:cTn id="75" dur="1" fill="hold">
                                          <p:stCondLst>
                                            <p:cond delay="499"/>
                                          </p:stCondLst>
                                        </p:cTn>
                                        <p:tgtEl>
                                          <p:spTgt spid="37"/>
                                        </p:tgtEl>
                                        <p:attrNameLst>
                                          <p:attrName>style.visibility</p:attrName>
                                        </p:attrNameLst>
                                      </p:cBhvr>
                                      <p:to>
                                        <p:strVal val="hidden"/>
                                      </p:to>
                                    </p:set>
                                  </p:childTnLst>
                                </p:cTn>
                              </p:par>
                              <p:par>
                                <p:cTn id="76" presetID="3" presetClass="exit" presetSubtype="10" fill="hold" grpId="0" nodeType="withEffect">
                                  <p:stCondLst>
                                    <p:cond delay="0"/>
                                  </p:stCondLst>
                                  <p:childTnLst>
                                    <p:animEffect transition="out" filter="blinds(horizontal)">
                                      <p:cBhvr>
                                        <p:cTn id="77" dur="500"/>
                                        <p:tgtEl>
                                          <p:spTgt spid="38"/>
                                        </p:tgtEl>
                                      </p:cBhvr>
                                    </p:animEffect>
                                    <p:set>
                                      <p:cBhvr>
                                        <p:cTn id="78" dur="1" fill="hold">
                                          <p:stCondLst>
                                            <p:cond delay="499"/>
                                          </p:stCondLst>
                                        </p:cTn>
                                        <p:tgtEl>
                                          <p:spTgt spid="38"/>
                                        </p:tgtEl>
                                        <p:attrNameLst>
                                          <p:attrName>style.visibility</p:attrName>
                                        </p:attrNameLst>
                                      </p:cBhvr>
                                      <p:to>
                                        <p:strVal val="hidden"/>
                                      </p:to>
                                    </p:set>
                                  </p:childTnLst>
                                </p:cTn>
                              </p:par>
                              <p:par>
                                <p:cTn id="79" presetID="3" presetClass="exit" presetSubtype="10" fill="hold" grpId="1" nodeType="withEffect">
                                  <p:stCondLst>
                                    <p:cond delay="0"/>
                                  </p:stCondLst>
                                  <p:childTnLst>
                                    <p:animEffect transition="out" filter="blinds(horizontal)">
                                      <p:cBhvr>
                                        <p:cTn id="80" dur="500"/>
                                        <p:tgtEl>
                                          <p:spTgt spid="43"/>
                                        </p:tgtEl>
                                      </p:cBhvr>
                                    </p:animEffect>
                                    <p:set>
                                      <p:cBhvr>
                                        <p:cTn id="81" dur="1" fill="hold">
                                          <p:stCondLst>
                                            <p:cond delay="499"/>
                                          </p:stCondLst>
                                        </p:cTn>
                                        <p:tgtEl>
                                          <p:spTgt spid="4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47"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1000"/>
                                        <p:tgtEl>
                                          <p:spTgt spid="46"/>
                                        </p:tgtEl>
                                      </p:cBhvr>
                                    </p:animEffect>
                                    <p:anim calcmode="lin" valueType="num">
                                      <p:cBhvr>
                                        <p:cTn id="87" dur="1000" fill="hold"/>
                                        <p:tgtEl>
                                          <p:spTgt spid="46"/>
                                        </p:tgtEl>
                                        <p:attrNameLst>
                                          <p:attrName>ppt_x</p:attrName>
                                        </p:attrNameLst>
                                      </p:cBhvr>
                                      <p:tavLst>
                                        <p:tav tm="0">
                                          <p:val>
                                            <p:strVal val="#ppt_x"/>
                                          </p:val>
                                        </p:tav>
                                        <p:tav tm="100000">
                                          <p:val>
                                            <p:strVal val="#ppt_x"/>
                                          </p:val>
                                        </p:tav>
                                      </p:tavLst>
                                    </p:anim>
                                    <p:anim calcmode="lin" valueType="num">
                                      <p:cBhvr>
                                        <p:cTn id="8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7" presetClass="entr" presetSubtype="0" fill="hold"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fade">
                                      <p:cBhvr>
                                        <p:cTn id="93" dur="1000"/>
                                        <p:tgtEl>
                                          <p:spTgt spid="4"/>
                                        </p:tgtEl>
                                      </p:cBhvr>
                                    </p:animEffect>
                                    <p:anim calcmode="lin" valueType="num">
                                      <p:cBhvr>
                                        <p:cTn id="94" dur="1000" fill="hold"/>
                                        <p:tgtEl>
                                          <p:spTgt spid="4"/>
                                        </p:tgtEl>
                                        <p:attrNameLst>
                                          <p:attrName>ppt_x</p:attrName>
                                        </p:attrNameLst>
                                      </p:cBhvr>
                                      <p:tavLst>
                                        <p:tav tm="0">
                                          <p:val>
                                            <p:strVal val="#ppt_x"/>
                                          </p:val>
                                        </p:tav>
                                        <p:tav tm="100000">
                                          <p:val>
                                            <p:strVal val="#ppt_x"/>
                                          </p:val>
                                        </p:tav>
                                      </p:tavLst>
                                    </p:anim>
                                    <p:anim calcmode="lin" valueType="num">
                                      <p:cBhvr>
                                        <p:cTn id="9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9" grpId="0"/>
      <p:bldP spid="36" grpId="0" animBg="1"/>
      <p:bldP spid="37" grpId="0" animBg="1"/>
      <p:bldP spid="38" grpId="0" animBg="1"/>
      <p:bldP spid="39" grpId="0" animBg="1"/>
      <p:bldP spid="43" grpId="0"/>
      <p:bldP spid="43" grpId="1"/>
      <p:bldP spid="44" grpId="0"/>
      <p:bldP spid="46" grpId="0"/>
      <p:bldP spid="80" grpId="0"/>
      <p:bldP spid="80" grpId="1"/>
      <p:bldP spid="81" grpId="0" animBg="1"/>
      <p:bldP spid="82" grpId="0" animBg="1"/>
      <p:bldP spid="83" grpId="0" animBg="1"/>
      <p:bldP spid="84" grpId="0" animBg="1"/>
      <p:bldP spid="85" grpId="0" animBg="1"/>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gs>
            <a:gs pos="100000">
              <a:srgbClr val="3333FF"/>
            </a:gs>
          </a:gsLst>
          <a:lin ang="5400000" scaled="1"/>
        </a:gradFill>
        <a:effectLst/>
      </p:bgPr>
    </p:bg>
    <p:spTree>
      <p:nvGrpSpPr>
        <p:cNvPr id="1" name=""/>
        <p:cNvGrpSpPr/>
        <p:nvPr/>
      </p:nvGrpSpPr>
      <p:grpSpPr>
        <a:xfrm>
          <a:off x="0" y="0"/>
          <a:ext cx="0" cy="0"/>
          <a:chOff x="0" y="0"/>
          <a:chExt cx="0" cy="0"/>
        </a:xfrm>
      </p:grpSpPr>
      <p:sp>
        <p:nvSpPr>
          <p:cNvPr id="3" name="Rectangle 24"/>
          <p:cNvSpPr>
            <a:spLocks noChangeArrowheads="1"/>
          </p:cNvSpPr>
          <p:nvPr/>
        </p:nvSpPr>
        <p:spPr bwMode="auto">
          <a:xfrm>
            <a:off x="686927" y="1340768"/>
            <a:ext cx="2766527" cy="369332"/>
          </a:xfrm>
          <a:prstGeom prst="rect">
            <a:avLst/>
          </a:prstGeom>
          <a:noFill/>
          <a:ln w="12700">
            <a:noFill/>
            <a:miter lim="800000"/>
            <a:headEnd type="none" w="sm" len="sm"/>
            <a:tailEnd type="none" w="sm" len="sm"/>
          </a:ln>
          <a:effectLst/>
        </p:spPr>
        <p:txBody>
          <a:bodyPr wrap="none">
            <a:spAutoFit/>
          </a:bodyPr>
          <a:lstStyle/>
          <a:p>
            <a:pPr marL="342900" indent="-342900">
              <a:tabLst>
                <a:tab pos="288925" algn="l"/>
              </a:tabLst>
            </a:pPr>
            <a:r>
              <a:rPr lang="en-US" b="1" smtClean="0"/>
              <a:t>c.  Hapus </a:t>
            </a:r>
            <a:r>
              <a:rPr lang="en-US" b="1"/>
              <a:t>Node di </a:t>
            </a:r>
            <a:r>
              <a:rPr lang="en-US" b="1" smtClean="0"/>
              <a:t>Akhir</a:t>
            </a:r>
            <a:endParaRPr lang="en-US" b="1"/>
          </a:p>
        </p:txBody>
      </p:sp>
      <p:sp>
        <p:nvSpPr>
          <p:cNvPr id="5" name="Rectangle 13"/>
          <p:cNvSpPr>
            <a:spLocks noChangeArrowheads="1"/>
          </p:cNvSpPr>
          <p:nvPr/>
        </p:nvSpPr>
        <p:spPr bwMode="auto">
          <a:xfrm>
            <a:off x="4157642" y="2202122"/>
            <a:ext cx="1130004" cy="560387"/>
          </a:xfrm>
          <a:prstGeom prst="rect">
            <a:avLst/>
          </a:prstGeom>
          <a:noFill/>
          <a:ln w="9525">
            <a:solidFill>
              <a:schemeClr val="tx1"/>
            </a:solidFill>
            <a:miter lim="800000"/>
            <a:headEnd/>
            <a:tailEnd/>
          </a:ln>
        </p:spPr>
        <p:txBody>
          <a:bodyPr/>
          <a:lstStyle/>
          <a:p>
            <a:endParaRPr lang="en-US"/>
          </a:p>
        </p:txBody>
      </p:sp>
      <p:sp>
        <p:nvSpPr>
          <p:cNvPr id="6" name="Rectangle 15"/>
          <p:cNvSpPr>
            <a:spLocks noChangeArrowheads="1"/>
          </p:cNvSpPr>
          <p:nvPr/>
        </p:nvSpPr>
        <p:spPr bwMode="auto">
          <a:xfrm>
            <a:off x="5652256" y="2202122"/>
            <a:ext cx="1124417" cy="560387"/>
          </a:xfrm>
          <a:prstGeom prst="rect">
            <a:avLst/>
          </a:prstGeom>
          <a:noFill/>
          <a:ln w="9525">
            <a:solidFill>
              <a:schemeClr val="tx1"/>
            </a:solidFill>
            <a:miter lim="800000"/>
            <a:headEnd/>
            <a:tailEnd/>
          </a:ln>
        </p:spPr>
        <p:txBody>
          <a:bodyPr/>
          <a:lstStyle/>
          <a:p>
            <a:endParaRPr lang="en-US"/>
          </a:p>
        </p:txBody>
      </p:sp>
      <p:sp>
        <p:nvSpPr>
          <p:cNvPr id="7" name="Rectangle 18"/>
          <p:cNvSpPr>
            <a:spLocks noChangeArrowheads="1"/>
          </p:cNvSpPr>
          <p:nvPr/>
        </p:nvSpPr>
        <p:spPr bwMode="auto">
          <a:xfrm>
            <a:off x="7164289" y="2202122"/>
            <a:ext cx="1126370" cy="560387"/>
          </a:xfrm>
          <a:prstGeom prst="rect">
            <a:avLst/>
          </a:prstGeom>
          <a:noFill/>
          <a:ln w="9525">
            <a:solidFill>
              <a:schemeClr val="tx1"/>
            </a:solidFill>
            <a:miter lim="800000"/>
            <a:headEnd/>
            <a:tailEnd/>
          </a:ln>
        </p:spPr>
        <p:txBody>
          <a:bodyPr/>
          <a:lstStyle/>
          <a:p>
            <a:endParaRPr lang="en-US"/>
          </a:p>
        </p:txBody>
      </p:sp>
      <p:sp>
        <p:nvSpPr>
          <p:cNvPr id="8" name="Rectangle 21"/>
          <p:cNvSpPr>
            <a:spLocks noChangeArrowheads="1"/>
          </p:cNvSpPr>
          <p:nvPr/>
        </p:nvSpPr>
        <p:spPr bwMode="auto">
          <a:xfrm>
            <a:off x="2645474" y="2195374"/>
            <a:ext cx="1144573" cy="567135"/>
          </a:xfrm>
          <a:prstGeom prst="rect">
            <a:avLst/>
          </a:prstGeom>
          <a:noFill/>
          <a:ln w="9525">
            <a:solidFill>
              <a:schemeClr val="tx1"/>
            </a:solidFill>
            <a:miter lim="800000"/>
            <a:headEnd/>
            <a:tailEnd/>
          </a:ln>
        </p:spPr>
        <p:txBody>
          <a:bodyPr/>
          <a:lstStyle/>
          <a:p>
            <a:endParaRPr lang="en-US"/>
          </a:p>
        </p:txBody>
      </p:sp>
      <p:sp>
        <p:nvSpPr>
          <p:cNvPr id="9" name="Text Box 24"/>
          <p:cNvSpPr txBox="1">
            <a:spLocks noChangeArrowheads="1"/>
          </p:cNvSpPr>
          <p:nvPr/>
        </p:nvSpPr>
        <p:spPr bwMode="auto">
          <a:xfrm>
            <a:off x="3005514" y="2304666"/>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0" name="Text Box 25"/>
          <p:cNvSpPr txBox="1">
            <a:spLocks noChangeArrowheads="1"/>
          </p:cNvSpPr>
          <p:nvPr/>
        </p:nvSpPr>
        <p:spPr bwMode="auto">
          <a:xfrm>
            <a:off x="4490281" y="2297597"/>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11" name="Text Box 26"/>
          <p:cNvSpPr txBox="1">
            <a:spLocks noChangeArrowheads="1"/>
          </p:cNvSpPr>
          <p:nvPr/>
        </p:nvSpPr>
        <p:spPr bwMode="auto">
          <a:xfrm>
            <a:off x="6014581" y="2306651"/>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12" name="Text Box 27"/>
          <p:cNvSpPr txBox="1">
            <a:spLocks noChangeArrowheads="1"/>
          </p:cNvSpPr>
          <p:nvPr/>
        </p:nvSpPr>
        <p:spPr bwMode="auto">
          <a:xfrm>
            <a:off x="7508964" y="2302134"/>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14" name="Text Box 29"/>
          <p:cNvSpPr txBox="1">
            <a:spLocks noChangeArrowheads="1"/>
          </p:cNvSpPr>
          <p:nvPr/>
        </p:nvSpPr>
        <p:spPr bwMode="auto">
          <a:xfrm>
            <a:off x="7522931" y="2833947"/>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sp>
        <p:nvSpPr>
          <p:cNvPr id="15" name="Rectangle 31"/>
          <p:cNvSpPr>
            <a:spLocks noChangeArrowheads="1"/>
          </p:cNvSpPr>
          <p:nvPr/>
        </p:nvSpPr>
        <p:spPr bwMode="auto">
          <a:xfrm>
            <a:off x="1133306" y="2190226"/>
            <a:ext cx="1143125" cy="567521"/>
          </a:xfrm>
          <a:prstGeom prst="rect">
            <a:avLst/>
          </a:prstGeom>
          <a:noFill/>
          <a:ln w="9525">
            <a:solidFill>
              <a:schemeClr val="tx1"/>
            </a:solidFill>
            <a:miter lim="800000"/>
            <a:headEnd/>
            <a:tailEnd/>
          </a:ln>
        </p:spPr>
        <p:txBody>
          <a:bodyPr/>
          <a:lstStyle/>
          <a:p>
            <a:endParaRPr lang="en-US"/>
          </a:p>
        </p:txBody>
      </p:sp>
      <p:sp>
        <p:nvSpPr>
          <p:cNvPr id="16" name="Text Box 33"/>
          <p:cNvSpPr txBox="1">
            <a:spLocks noChangeArrowheads="1"/>
          </p:cNvSpPr>
          <p:nvPr/>
        </p:nvSpPr>
        <p:spPr bwMode="auto">
          <a:xfrm>
            <a:off x="1497432" y="2290850"/>
            <a:ext cx="438150" cy="366713"/>
          </a:xfrm>
          <a:prstGeom prst="rect">
            <a:avLst/>
          </a:prstGeom>
          <a:noFill/>
          <a:ln w="12700">
            <a:noFill/>
            <a:miter lim="800000"/>
            <a:headEnd type="none" w="sm" len="sm"/>
            <a:tailEnd type="none" w="sm" len="sm"/>
          </a:ln>
          <a:effectLst/>
        </p:spPr>
        <p:txBody>
          <a:bodyPr wrap="none">
            <a:spAutoFit/>
          </a:bodyPr>
          <a:lstStyle/>
          <a:p>
            <a:r>
              <a:rPr lang="en-US"/>
              <a:t>10</a:t>
            </a:r>
          </a:p>
        </p:txBody>
      </p:sp>
      <p:sp>
        <p:nvSpPr>
          <p:cNvPr id="17" name="Line 38"/>
          <p:cNvSpPr>
            <a:spLocks noChangeShapeType="1"/>
          </p:cNvSpPr>
          <p:nvPr/>
        </p:nvSpPr>
        <p:spPr bwMode="auto">
          <a:xfrm rot="3123701">
            <a:off x="8010993" y="2193506"/>
            <a:ext cx="273338" cy="580073"/>
          </a:xfrm>
          <a:prstGeom prst="line">
            <a:avLst/>
          </a:prstGeom>
          <a:noFill/>
          <a:ln w="9525">
            <a:solidFill>
              <a:schemeClr val="tx1"/>
            </a:solidFill>
            <a:round/>
            <a:headEnd/>
            <a:tailEnd/>
          </a:ln>
        </p:spPr>
        <p:txBody>
          <a:bodyPr/>
          <a:lstStyle/>
          <a:p>
            <a:endParaRPr lang="en-US"/>
          </a:p>
        </p:txBody>
      </p:sp>
      <p:sp>
        <p:nvSpPr>
          <p:cNvPr id="18" name="Text Box 43"/>
          <p:cNvSpPr txBox="1">
            <a:spLocks noChangeArrowheads="1"/>
          </p:cNvSpPr>
          <p:nvPr/>
        </p:nvSpPr>
        <p:spPr bwMode="auto">
          <a:xfrm>
            <a:off x="3005514" y="2303904"/>
            <a:ext cx="438150" cy="366712"/>
          </a:xfrm>
          <a:prstGeom prst="rect">
            <a:avLst/>
          </a:prstGeom>
          <a:noFill/>
          <a:ln w="12700">
            <a:noFill/>
            <a:miter lim="800000"/>
            <a:headEnd type="none" w="sm" len="sm"/>
            <a:tailEnd type="none" w="sm" len="sm"/>
          </a:ln>
          <a:effectLst/>
        </p:spPr>
        <p:txBody>
          <a:bodyPr wrap="none">
            <a:spAutoFit/>
          </a:bodyPr>
          <a:lstStyle/>
          <a:p>
            <a:r>
              <a:rPr lang="en-US"/>
              <a:t>20</a:t>
            </a:r>
          </a:p>
        </p:txBody>
      </p:sp>
      <p:sp>
        <p:nvSpPr>
          <p:cNvPr id="19" name="Text Box 44"/>
          <p:cNvSpPr txBox="1">
            <a:spLocks noChangeArrowheads="1"/>
          </p:cNvSpPr>
          <p:nvPr/>
        </p:nvSpPr>
        <p:spPr bwMode="auto">
          <a:xfrm>
            <a:off x="4490281" y="2297597"/>
            <a:ext cx="438150" cy="366713"/>
          </a:xfrm>
          <a:prstGeom prst="rect">
            <a:avLst/>
          </a:prstGeom>
          <a:noFill/>
          <a:ln w="12700">
            <a:noFill/>
            <a:miter lim="800000"/>
            <a:headEnd type="none" w="sm" len="sm"/>
            <a:tailEnd type="none" w="sm" len="sm"/>
          </a:ln>
          <a:effectLst/>
        </p:spPr>
        <p:txBody>
          <a:bodyPr wrap="none">
            <a:spAutoFit/>
          </a:bodyPr>
          <a:lstStyle/>
          <a:p>
            <a:r>
              <a:rPr lang="en-US"/>
              <a:t>30</a:t>
            </a:r>
          </a:p>
        </p:txBody>
      </p:sp>
      <p:sp>
        <p:nvSpPr>
          <p:cNvPr id="20" name="Text Box 45"/>
          <p:cNvSpPr txBox="1">
            <a:spLocks noChangeArrowheads="1"/>
          </p:cNvSpPr>
          <p:nvPr/>
        </p:nvSpPr>
        <p:spPr bwMode="auto">
          <a:xfrm>
            <a:off x="6014581" y="2306651"/>
            <a:ext cx="438150" cy="366712"/>
          </a:xfrm>
          <a:prstGeom prst="rect">
            <a:avLst/>
          </a:prstGeom>
          <a:noFill/>
          <a:ln w="12700">
            <a:noFill/>
            <a:miter lim="800000"/>
            <a:headEnd type="none" w="sm" len="sm"/>
            <a:tailEnd type="none" w="sm" len="sm"/>
          </a:ln>
          <a:effectLst/>
        </p:spPr>
        <p:txBody>
          <a:bodyPr wrap="none">
            <a:spAutoFit/>
          </a:bodyPr>
          <a:lstStyle/>
          <a:p>
            <a:r>
              <a:rPr lang="en-US"/>
              <a:t>40</a:t>
            </a:r>
          </a:p>
        </p:txBody>
      </p:sp>
      <p:sp>
        <p:nvSpPr>
          <p:cNvPr id="21" name="Text Box 46"/>
          <p:cNvSpPr txBox="1">
            <a:spLocks noChangeArrowheads="1"/>
          </p:cNvSpPr>
          <p:nvPr/>
        </p:nvSpPr>
        <p:spPr bwMode="auto">
          <a:xfrm>
            <a:off x="7508964" y="2306101"/>
            <a:ext cx="438150" cy="366713"/>
          </a:xfrm>
          <a:prstGeom prst="rect">
            <a:avLst/>
          </a:prstGeom>
          <a:noFill/>
          <a:ln w="12700">
            <a:noFill/>
            <a:miter lim="800000"/>
            <a:headEnd type="none" w="sm" len="sm"/>
            <a:tailEnd type="none" w="sm" len="sm"/>
          </a:ln>
          <a:effectLst/>
        </p:spPr>
        <p:txBody>
          <a:bodyPr wrap="none">
            <a:spAutoFit/>
          </a:bodyPr>
          <a:lstStyle/>
          <a:p>
            <a:r>
              <a:rPr lang="en-US"/>
              <a:t>50</a:t>
            </a:r>
          </a:p>
        </p:txBody>
      </p:sp>
      <p:sp>
        <p:nvSpPr>
          <p:cNvPr id="22" name="Text Box 47"/>
          <p:cNvSpPr txBox="1">
            <a:spLocks noChangeArrowheads="1"/>
          </p:cNvSpPr>
          <p:nvPr/>
        </p:nvSpPr>
        <p:spPr bwMode="auto">
          <a:xfrm>
            <a:off x="1497432" y="2288178"/>
            <a:ext cx="438150" cy="366713"/>
          </a:xfrm>
          <a:prstGeom prst="rect">
            <a:avLst/>
          </a:prstGeom>
          <a:noFill/>
          <a:ln w="12700">
            <a:noFill/>
            <a:miter lim="800000"/>
            <a:headEnd type="none" w="sm" len="sm"/>
            <a:tailEnd type="none" w="sm" len="sm"/>
          </a:ln>
          <a:effectLst/>
        </p:spPr>
        <p:txBody>
          <a:bodyPr wrap="none">
            <a:spAutoFit/>
          </a:bodyPr>
          <a:lstStyle/>
          <a:p>
            <a:r>
              <a:rPr lang="en-US"/>
              <a:t>10</a:t>
            </a:r>
          </a:p>
        </p:txBody>
      </p:sp>
      <p:cxnSp>
        <p:nvCxnSpPr>
          <p:cNvPr id="23" name="Straight Connector 22"/>
          <p:cNvCxnSpPr/>
          <p:nvPr/>
        </p:nvCxnSpPr>
        <p:spPr bwMode="auto">
          <a:xfrm>
            <a:off x="6489193" y="220212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7461373" y="2206491"/>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5" name="Straight Connector 24"/>
          <p:cNvCxnSpPr/>
          <p:nvPr/>
        </p:nvCxnSpPr>
        <p:spPr bwMode="auto">
          <a:xfrm>
            <a:off x="7992172" y="2195425"/>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6" name="Straight Connector 25"/>
          <p:cNvCxnSpPr/>
          <p:nvPr/>
        </p:nvCxnSpPr>
        <p:spPr bwMode="auto">
          <a:xfrm>
            <a:off x="5931235" y="2197438"/>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5008667" y="2211591"/>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8" name="Straight Connector 27"/>
          <p:cNvCxnSpPr/>
          <p:nvPr/>
        </p:nvCxnSpPr>
        <p:spPr bwMode="auto">
          <a:xfrm>
            <a:off x="4423550" y="2206907"/>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3518623" y="220212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2933506" y="2206491"/>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1" name="Straight Connector 30"/>
          <p:cNvCxnSpPr/>
          <p:nvPr/>
        </p:nvCxnSpPr>
        <p:spPr bwMode="auto">
          <a:xfrm>
            <a:off x="2006455" y="2202122"/>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2" name="Straight Connector 31"/>
          <p:cNvCxnSpPr/>
          <p:nvPr/>
        </p:nvCxnSpPr>
        <p:spPr bwMode="auto">
          <a:xfrm>
            <a:off x="1421338" y="2197438"/>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33" name="Line 38"/>
          <p:cNvSpPr>
            <a:spLocks noChangeShapeType="1"/>
          </p:cNvSpPr>
          <p:nvPr/>
        </p:nvSpPr>
        <p:spPr bwMode="auto">
          <a:xfrm rot="3123701">
            <a:off x="1138232" y="2184454"/>
            <a:ext cx="273338" cy="580073"/>
          </a:xfrm>
          <a:prstGeom prst="line">
            <a:avLst/>
          </a:prstGeom>
          <a:noFill/>
          <a:ln w="9525">
            <a:solidFill>
              <a:schemeClr val="tx1"/>
            </a:solidFill>
            <a:round/>
            <a:headEnd/>
            <a:tailEnd/>
          </a:ln>
        </p:spPr>
        <p:txBody>
          <a:bodyPr/>
          <a:lstStyle/>
          <a:p>
            <a:endParaRPr lang="en-US"/>
          </a:p>
        </p:txBody>
      </p:sp>
      <p:sp>
        <p:nvSpPr>
          <p:cNvPr id="34" name="Line 30"/>
          <p:cNvSpPr>
            <a:spLocks noChangeShapeType="1"/>
          </p:cNvSpPr>
          <p:nvPr/>
        </p:nvSpPr>
        <p:spPr bwMode="auto">
          <a:xfrm>
            <a:off x="2141418" y="2377250"/>
            <a:ext cx="486619" cy="0"/>
          </a:xfrm>
          <a:prstGeom prst="line">
            <a:avLst/>
          </a:prstGeom>
          <a:noFill/>
          <a:ln w="9525">
            <a:solidFill>
              <a:schemeClr val="tx1"/>
            </a:solidFill>
            <a:round/>
            <a:headEnd/>
            <a:tailEnd type="triangle" w="med" len="med"/>
          </a:ln>
        </p:spPr>
        <p:txBody>
          <a:bodyPr/>
          <a:lstStyle/>
          <a:p>
            <a:endParaRPr lang="en-US"/>
          </a:p>
        </p:txBody>
      </p:sp>
      <p:sp>
        <p:nvSpPr>
          <p:cNvPr id="35" name="Line 30"/>
          <p:cNvSpPr>
            <a:spLocks noChangeShapeType="1"/>
          </p:cNvSpPr>
          <p:nvPr/>
        </p:nvSpPr>
        <p:spPr bwMode="auto">
          <a:xfrm>
            <a:off x="2285481" y="2566531"/>
            <a:ext cx="504010" cy="0"/>
          </a:xfrm>
          <a:prstGeom prst="line">
            <a:avLst/>
          </a:prstGeom>
          <a:noFill/>
          <a:ln w="9525">
            <a:solidFill>
              <a:schemeClr val="tx1"/>
            </a:solidFill>
            <a:round/>
            <a:headEnd type="triangle"/>
            <a:tailEnd type="none" w="med" len="med"/>
          </a:ln>
        </p:spPr>
        <p:txBody>
          <a:bodyPr/>
          <a:lstStyle/>
          <a:p>
            <a:endParaRPr lang="en-US"/>
          </a:p>
        </p:txBody>
      </p:sp>
      <p:sp>
        <p:nvSpPr>
          <p:cNvPr id="36" name="Line 30"/>
          <p:cNvSpPr>
            <a:spLocks noChangeShapeType="1"/>
          </p:cNvSpPr>
          <p:nvPr/>
        </p:nvSpPr>
        <p:spPr bwMode="auto">
          <a:xfrm>
            <a:off x="3662638" y="2377250"/>
            <a:ext cx="486619" cy="0"/>
          </a:xfrm>
          <a:prstGeom prst="line">
            <a:avLst/>
          </a:prstGeom>
          <a:noFill/>
          <a:ln w="9525">
            <a:solidFill>
              <a:schemeClr val="tx1"/>
            </a:solidFill>
            <a:round/>
            <a:headEnd/>
            <a:tailEnd type="triangle" w="med" len="med"/>
          </a:ln>
        </p:spPr>
        <p:txBody>
          <a:bodyPr/>
          <a:lstStyle/>
          <a:p>
            <a:endParaRPr lang="en-US"/>
          </a:p>
        </p:txBody>
      </p:sp>
      <p:sp>
        <p:nvSpPr>
          <p:cNvPr id="37" name="Line 30"/>
          <p:cNvSpPr>
            <a:spLocks noChangeShapeType="1"/>
          </p:cNvSpPr>
          <p:nvPr/>
        </p:nvSpPr>
        <p:spPr bwMode="auto">
          <a:xfrm>
            <a:off x="3806701" y="2566531"/>
            <a:ext cx="504010" cy="0"/>
          </a:xfrm>
          <a:prstGeom prst="line">
            <a:avLst/>
          </a:prstGeom>
          <a:noFill/>
          <a:ln w="9525">
            <a:solidFill>
              <a:schemeClr val="tx1"/>
            </a:solidFill>
            <a:round/>
            <a:headEnd type="triangle"/>
            <a:tailEnd type="none" w="med" len="med"/>
          </a:ln>
        </p:spPr>
        <p:txBody>
          <a:bodyPr/>
          <a:lstStyle/>
          <a:p>
            <a:endParaRPr lang="en-US"/>
          </a:p>
        </p:txBody>
      </p:sp>
      <p:sp>
        <p:nvSpPr>
          <p:cNvPr id="38" name="Line 30"/>
          <p:cNvSpPr>
            <a:spLocks noChangeShapeType="1"/>
          </p:cNvSpPr>
          <p:nvPr/>
        </p:nvSpPr>
        <p:spPr bwMode="auto">
          <a:xfrm>
            <a:off x="5148063" y="2377666"/>
            <a:ext cx="486619" cy="0"/>
          </a:xfrm>
          <a:prstGeom prst="line">
            <a:avLst/>
          </a:prstGeom>
          <a:noFill/>
          <a:ln w="9525">
            <a:solidFill>
              <a:schemeClr val="tx1"/>
            </a:solidFill>
            <a:round/>
            <a:headEnd/>
            <a:tailEnd type="triangle" w="med" len="med"/>
          </a:ln>
        </p:spPr>
        <p:txBody>
          <a:bodyPr/>
          <a:lstStyle/>
          <a:p>
            <a:endParaRPr lang="en-US"/>
          </a:p>
        </p:txBody>
      </p:sp>
      <p:sp>
        <p:nvSpPr>
          <p:cNvPr id="39" name="Line 30"/>
          <p:cNvSpPr>
            <a:spLocks noChangeShapeType="1"/>
          </p:cNvSpPr>
          <p:nvPr/>
        </p:nvSpPr>
        <p:spPr bwMode="auto">
          <a:xfrm>
            <a:off x="5292126" y="2566947"/>
            <a:ext cx="504010" cy="0"/>
          </a:xfrm>
          <a:prstGeom prst="line">
            <a:avLst/>
          </a:prstGeom>
          <a:noFill/>
          <a:ln w="9525">
            <a:solidFill>
              <a:schemeClr val="tx1"/>
            </a:solidFill>
            <a:round/>
            <a:headEnd type="triangle"/>
            <a:tailEnd type="none" w="med" len="med"/>
          </a:ln>
        </p:spPr>
        <p:txBody>
          <a:bodyPr/>
          <a:lstStyle/>
          <a:p>
            <a:endParaRPr lang="en-US"/>
          </a:p>
        </p:txBody>
      </p:sp>
      <p:sp>
        <p:nvSpPr>
          <p:cNvPr id="40" name="Line 30"/>
          <p:cNvSpPr>
            <a:spLocks noChangeShapeType="1"/>
          </p:cNvSpPr>
          <p:nvPr/>
        </p:nvSpPr>
        <p:spPr bwMode="auto">
          <a:xfrm>
            <a:off x="6660231" y="2377666"/>
            <a:ext cx="486619" cy="0"/>
          </a:xfrm>
          <a:prstGeom prst="line">
            <a:avLst/>
          </a:prstGeom>
          <a:noFill/>
          <a:ln w="9525">
            <a:solidFill>
              <a:schemeClr val="tx1"/>
            </a:solidFill>
            <a:round/>
            <a:headEnd/>
            <a:tailEnd type="triangle" w="med" len="med"/>
          </a:ln>
        </p:spPr>
        <p:txBody>
          <a:bodyPr/>
          <a:lstStyle/>
          <a:p>
            <a:endParaRPr lang="en-US"/>
          </a:p>
        </p:txBody>
      </p:sp>
      <p:sp>
        <p:nvSpPr>
          <p:cNvPr id="41" name="Line 30"/>
          <p:cNvSpPr>
            <a:spLocks noChangeShapeType="1"/>
          </p:cNvSpPr>
          <p:nvPr/>
        </p:nvSpPr>
        <p:spPr bwMode="auto">
          <a:xfrm>
            <a:off x="6804294" y="2566947"/>
            <a:ext cx="504010" cy="0"/>
          </a:xfrm>
          <a:prstGeom prst="line">
            <a:avLst/>
          </a:prstGeom>
          <a:noFill/>
          <a:ln w="9525">
            <a:solidFill>
              <a:schemeClr val="tx1"/>
            </a:solidFill>
            <a:round/>
            <a:headEnd type="triangle"/>
            <a:tailEnd type="none" w="med" len="med"/>
          </a:ln>
        </p:spPr>
        <p:txBody>
          <a:bodyPr/>
          <a:lstStyle/>
          <a:p>
            <a:endParaRPr lang="en-US"/>
          </a:p>
        </p:txBody>
      </p:sp>
      <p:sp>
        <p:nvSpPr>
          <p:cNvPr id="42" name="Text Box 57"/>
          <p:cNvSpPr txBox="1">
            <a:spLocks noChangeArrowheads="1"/>
          </p:cNvSpPr>
          <p:nvPr/>
        </p:nvSpPr>
        <p:spPr bwMode="auto">
          <a:xfrm>
            <a:off x="1490919" y="2852052"/>
            <a:ext cx="457200" cy="182563"/>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sp>
        <p:nvSpPr>
          <p:cNvPr id="43" name="Text Box 63"/>
          <p:cNvSpPr txBox="1">
            <a:spLocks noChangeArrowheads="1"/>
          </p:cNvSpPr>
          <p:nvPr/>
        </p:nvSpPr>
        <p:spPr bwMode="auto">
          <a:xfrm>
            <a:off x="7426722" y="1916832"/>
            <a:ext cx="601662" cy="215900"/>
          </a:xfrm>
          <a:prstGeom prst="rect">
            <a:avLst/>
          </a:prstGeom>
          <a:noFill/>
          <a:ln w="9525">
            <a:noFill/>
            <a:miter lim="800000"/>
            <a:headEnd/>
            <a:tailEnd/>
          </a:ln>
        </p:spPr>
        <p:txBody>
          <a:bodyPr lIns="0" tIns="0" rIns="0" bIns="0"/>
          <a:lstStyle/>
          <a:p>
            <a:pPr algn="ctr"/>
            <a:r>
              <a:rPr lang="en-US" sz="1400">
                <a:solidFill>
                  <a:srgbClr val="0000E3"/>
                </a:solidFill>
                <a:cs typeface="Times New Roman" pitchFamily="18" charset="0"/>
              </a:rPr>
              <a:t>Hapus</a:t>
            </a:r>
            <a:endParaRPr lang="en-US" sz="1400">
              <a:solidFill>
                <a:srgbClr val="0000E3"/>
              </a:solidFill>
            </a:endParaRPr>
          </a:p>
        </p:txBody>
      </p:sp>
      <p:sp>
        <p:nvSpPr>
          <p:cNvPr id="44" name="Rectangle 96"/>
          <p:cNvSpPr>
            <a:spLocks noChangeArrowheads="1"/>
          </p:cNvSpPr>
          <p:nvPr/>
        </p:nvSpPr>
        <p:spPr bwMode="auto">
          <a:xfrm>
            <a:off x="3877275" y="3275692"/>
            <a:ext cx="1774845" cy="369332"/>
          </a:xfrm>
          <a:prstGeom prst="rect">
            <a:avLst/>
          </a:prstGeom>
          <a:noFill/>
          <a:ln w="12700">
            <a:noFill/>
            <a:miter lim="800000"/>
            <a:headEnd type="none" w="sm" len="sm"/>
            <a:tailEnd type="none" w="sm" len="sm"/>
          </a:ln>
          <a:effectLst/>
        </p:spPr>
        <p:txBody>
          <a:bodyPr wrap="none">
            <a:spAutoFit/>
          </a:bodyPr>
          <a:lstStyle/>
          <a:p>
            <a:r>
              <a:rPr lang="en-US" smtClean="0"/>
              <a:t>Hapusnode(50)</a:t>
            </a:r>
            <a:endParaRPr lang="en-US"/>
          </a:p>
        </p:txBody>
      </p:sp>
      <p:sp>
        <p:nvSpPr>
          <p:cNvPr id="46" name="Rectangle 69"/>
          <p:cNvSpPr>
            <a:spLocks noChangeArrowheads="1"/>
          </p:cNvSpPr>
          <p:nvPr/>
        </p:nvSpPr>
        <p:spPr bwMode="auto">
          <a:xfrm>
            <a:off x="1034139" y="3766332"/>
            <a:ext cx="753732" cy="338554"/>
          </a:xfrm>
          <a:prstGeom prst="rect">
            <a:avLst/>
          </a:prstGeom>
          <a:noFill/>
          <a:ln w="12700">
            <a:noFill/>
            <a:miter lim="800000"/>
            <a:headEnd type="none" w="sm" len="sm"/>
            <a:tailEnd type="none" w="sm" len="sm"/>
          </a:ln>
          <a:effectLst/>
        </p:spPr>
        <p:txBody>
          <a:bodyPr wrap="none">
            <a:spAutoFit/>
          </a:bodyPr>
          <a:lstStyle/>
          <a:p>
            <a:r>
              <a:rPr lang="en-US" sz="1600"/>
              <a:t>Hasil :</a:t>
            </a:r>
          </a:p>
        </p:txBody>
      </p:sp>
      <p:grpSp>
        <p:nvGrpSpPr>
          <p:cNvPr id="2" name="Group 79"/>
          <p:cNvGrpSpPr/>
          <p:nvPr/>
        </p:nvGrpSpPr>
        <p:grpSpPr>
          <a:xfrm>
            <a:off x="1181328" y="4266176"/>
            <a:ext cx="5757467" cy="828300"/>
            <a:chOff x="990153" y="4976964"/>
            <a:chExt cx="5757467" cy="828300"/>
          </a:xfrm>
        </p:grpSpPr>
        <p:sp>
          <p:nvSpPr>
            <p:cNvPr id="48" name="Rectangle 14"/>
            <p:cNvSpPr>
              <a:spLocks noChangeArrowheads="1"/>
            </p:cNvSpPr>
            <p:nvPr/>
          </p:nvSpPr>
          <p:spPr bwMode="auto">
            <a:xfrm>
              <a:off x="4051128" y="4990877"/>
              <a:ext cx="1142107" cy="560387"/>
            </a:xfrm>
            <a:prstGeom prst="rect">
              <a:avLst/>
            </a:prstGeom>
            <a:noFill/>
            <a:ln w="12700">
              <a:solidFill>
                <a:schemeClr val="tx1"/>
              </a:solidFill>
              <a:miter lim="800000"/>
              <a:headEnd/>
              <a:tailEnd/>
            </a:ln>
          </p:spPr>
          <p:txBody>
            <a:bodyPr/>
            <a:lstStyle/>
            <a:p>
              <a:endParaRPr lang="en-US"/>
            </a:p>
          </p:txBody>
        </p:sp>
        <p:sp>
          <p:nvSpPr>
            <p:cNvPr id="49" name="Rectangle 17"/>
            <p:cNvSpPr>
              <a:spLocks noChangeArrowheads="1"/>
            </p:cNvSpPr>
            <p:nvPr/>
          </p:nvSpPr>
          <p:spPr bwMode="auto">
            <a:xfrm>
              <a:off x="5605513" y="4985987"/>
              <a:ext cx="1142107" cy="560387"/>
            </a:xfrm>
            <a:prstGeom prst="rect">
              <a:avLst/>
            </a:prstGeom>
            <a:noFill/>
            <a:ln w="12700">
              <a:solidFill>
                <a:schemeClr val="tx1"/>
              </a:solidFill>
              <a:miter lim="800000"/>
              <a:headEnd/>
              <a:tailEnd/>
            </a:ln>
          </p:spPr>
          <p:txBody>
            <a:bodyPr/>
            <a:lstStyle/>
            <a:p>
              <a:endParaRPr lang="en-US"/>
            </a:p>
          </p:txBody>
        </p:sp>
        <p:sp>
          <p:nvSpPr>
            <p:cNvPr id="50" name="Line 19"/>
            <p:cNvSpPr>
              <a:spLocks noChangeShapeType="1"/>
            </p:cNvSpPr>
            <p:nvPr/>
          </p:nvSpPr>
          <p:spPr bwMode="auto">
            <a:xfrm>
              <a:off x="5047185" y="5170945"/>
              <a:ext cx="549275" cy="0"/>
            </a:xfrm>
            <a:prstGeom prst="line">
              <a:avLst/>
            </a:prstGeom>
            <a:noFill/>
            <a:ln w="9525">
              <a:solidFill>
                <a:schemeClr val="tx1"/>
              </a:solidFill>
              <a:round/>
              <a:headEnd/>
              <a:tailEnd type="triangle" w="med" len="med"/>
            </a:ln>
          </p:spPr>
          <p:txBody>
            <a:bodyPr/>
            <a:lstStyle/>
            <a:p>
              <a:endParaRPr lang="en-US"/>
            </a:p>
          </p:txBody>
        </p:sp>
        <p:sp>
          <p:nvSpPr>
            <p:cNvPr id="53" name="Rectangle 27"/>
            <p:cNvSpPr>
              <a:spLocks noChangeArrowheads="1"/>
            </p:cNvSpPr>
            <p:nvPr/>
          </p:nvSpPr>
          <p:spPr bwMode="auto">
            <a:xfrm>
              <a:off x="2521270" y="4990877"/>
              <a:ext cx="1116806" cy="560387"/>
            </a:xfrm>
            <a:prstGeom prst="rect">
              <a:avLst/>
            </a:prstGeom>
            <a:noFill/>
            <a:ln w="12700">
              <a:solidFill>
                <a:schemeClr val="tx1"/>
              </a:solidFill>
              <a:miter lim="800000"/>
              <a:headEnd/>
              <a:tailEnd/>
            </a:ln>
          </p:spPr>
          <p:txBody>
            <a:bodyPr/>
            <a:lstStyle/>
            <a:p>
              <a:endParaRPr lang="en-US"/>
            </a:p>
          </p:txBody>
        </p:sp>
        <p:sp>
          <p:nvSpPr>
            <p:cNvPr id="54" name="Line 30"/>
            <p:cNvSpPr>
              <a:spLocks noChangeShapeType="1"/>
            </p:cNvSpPr>
            <p:nvPr/>
          </p:nvSpPr>
          <p:spPr bwMode="auto">
            <a:xfrm>
              <a:off x="3485675" y="5170945"/>
              <a:ext cx="549275" cy="0"/>
            </a:xfrm>
            <a:prstGeom prst="line">
              <a:avLst/>
            </a:prstGeom>
            <a:noFill/>
            <a:ln w="9525">
              <a:solidFill>
                <a:schemeClr val="tx1"/>
              </a:solidFill>
              <a:round/>
              <a:headEnd/>
              <a:tailEnd type="triangle" w="med" len="med"/>
            </a:ln>
          </p:spPr>
          <p:txBody>
            <a:bodyPr/>
            <a:lstStyle/>
            <a:p>
              <a:endParaRPr lang="en-US"/>
            </a:p>
          </p:txBody>
        </p:sp>
        <p:sp>
          <p:nvSpPr>
            <p:cNvPr id="55" name="Text Box 32"/>
            <p:cNvSpPr txBox="1">
              <a:spLocks noChangeArrowheads="1"/>
            </p:cNvSpPr>
            <p:nvPr/>
          </p:nvSpPr>
          <p:spPr bwMode="auto">
            <a:xfrm>
              <a:off x="2882425" y="5111527"/>
              <a:ext cx="441146" cy="369332"/>
            </a:xfrm>
            <a:prstGeom prst="rect">
              <a:avLst/>
            </a:prstGeom>
            <a:noFill/>
            <a:ln w="12700">
              <a:noFill/>
              <a:miter lim="800000"/>
              <a:headEnd type="none" w="sm" len="sm"/>
              <a:tailEnd type="none" w="sm" len="sm"/>
            </a:ln>
            <a:effectLst/>
          </p:spPr>
          <p:txBody>
            <a:bodyPr wrap="none">
              <a:spAutoFit/>
            </a:bodyPr>
            <a:lstStyle/>
            <a:p>
              <a:r>
                <a:rPr lang="en-US"/>
                <a:t>2</a:t>
              </a:r>
              <a:r>
                <a:rPr lang="en-US" smtClean="0"/>
                <a:t>0</a:t>
              </a:r>
              <a:endParaRPr lang="en-US"/>
            </a:p>
          </p:txBody>
        </p:sp>
        <p:sp>
          <p:nvSpPr>
            <p:cNvPr id="56" name="Text Box 33"/>
            <p:cNvSpPr txBox="1">
              <a:spLocks noChangeArrowheads="1"/>
            </p:cNvSpPr>
            <p:nvPr/>
          </p:nvSpPr>
          <p:spPr bwMode="auto">
            <a:xfrm>
              <a:off x="4415360" y="5075014"/>
              <a:ext cx="441146" cy="369332"/>
            </a:xfrm>
            <a:prstGeom prst="rect">
              <a:avLst/>
            </a:prstGeom>
            <a:noFill/>
            <a:ln w="12700">
              <a:noFill/>
              <a:miter lim="800000"/>
              <a:headEnd type="none" w="sm" len="sm"/>
              <a:tailEnd type="none" w="sm" len="sm"/>
            </a:ln>
            <a:effectLst/>
          </p:spPr>
          <p:txBody>
            <a:bodyPr wrap="none">
              <a:spAutoFit/>
            </a:bodyPr>
            <a:lstStyle/>
            <a:p>
              <a:r>
                <a:rPr lang="en-US"/>
                <a:t>3</a:t>
              </a:r>
              <a:r>
                <a:rPr lang="en-US" smtClean="0"/>
                <a:t>0</a:t>
              </a:r>
              <a:endParaRPr lang="en-US"/>
            </a:p>
          </p:txBody>
        </p:sp>
        <p:sp>
          <p:nvSpPr>
            <p:cNvPr id="57" name="Text Box 34"/>
            <p:cNvSpPr txBox="1">
              <a:spLocks noChangeArrowheads="1"/>
            </p:cNvSpPr>
            <p:nvPr/>
          </p:nvSpPr>
          <p:spPr bwMode="auto">
            <a:xfrm>
              <a:off x="5959451" y="5082952"/>
              <a:ext cx="441146" cy="369332"/>
            </a:xfrm>
            <a:prstGeom prst="rect">
              <a:avLst/>
            </a:prstGeom>
            <a:noFill/>
            <a:ln w="12700">
              <a:noFill/>
              <a:miter lim="800000"/>
              <a:headEnd type="none" w="sm" len="sm"/>
              <a:tailEnd type="none" w="sm" len="sm"/>
            </a:ln>
            <a:effectLst/>
          </p:spPr>
          <p:txBody>
            <a:bodyPr wrap="none">
              <a:spAutoFit/>
            </a:bodyPr>
            <a:lstStyle/>
            <a:p>
              <a:r>
                <a:rPr lang="en-US" smtClean="0"/>
                <a:t>40</a:t>
              </a:r>
              <a:endParaRPr lang="en-US"/>
            </a:p>
          </p:txBody>
        </p:sp>
        <p:sp>
          <p:nvSpPr>
            <p:cNvPr id="59" name="Text Box 38"/>
            <p:cNvSpPr txBox="1">
              <a:spLocks noChangeArrowheads="1"/>
            </p:cNvSpPr>
            <p:nvPr/>
          </p:nvSpPr>
          <p:spPr bwMode="auto">
            <a:xfrm>
              <a:off x="6012160" y="5622702"/>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Akhir</a:t>
              </a:r>
              <a:endParaRPr lang="en-US" sz="1400"/>
            </a:p>
          </p:txBody>
        </p:sp>
        <p:cxnSp>
          <p:nvCxnSpPr>
            <p:cNvPr id="60" name="Straight Connector 59"/>
            <p:cNvCxnSpPr/>
            <p:nvPr/>
          </p:nvCxnSpPr>
          <p:spPr bwMode="auto">
            <a:xfrm>
              <a:off x="2809302" y="4990877"/>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1" name="Straight Connector 60"/>
            <p:cNvCxnSpPr/>
            <p:nvPr/>
          </p:nvCxnSpPr>
          <p:spPr bwMode="auto">
            <a:xfrm>
              <a:off x="4330107"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2" name="Straight Connector 61"/>
            <p:cNvCxnSpPr/>
            <p:nvPr/>
          </p:nvCxnSpPr>
          <p:spPr bwMode="auto">
            <a:xfrm>
              <a:off x="5893545"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3" name="Straight Connector 62"/>
            <p:cNvCxnSpPr/>
            <p:nvPr/>
          </p:nvCxnSpPr>
          <p:spPr bwMode="auto">
            <a:xfrm>
              <a:off x="4915224" y="4991133"/>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5" name="Straight Connector 64"/>
            <p:cNvCxnSpPr/>
            <p:nvPr/>
          </p:nvCxnSpPr>
          <p:spPr bwMode="auto">
            <a:xfrm>
              <a:off x="6469609"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7" name="Straight Connector 66"/>
            <p:cNvCxnSpPr/>
            <p:nvPr/>
          </p:nvCxnSpPr>
          <p:spPr bwMode="auto">
            <a:xfrm flipH="1">
              <a:off x="6475441" y="4991389"/>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8" name="Straight Connector 67"/>
            <p:cNvCxnSpPr/>
            <p:nvPr/>
          </p:nvCxnSpPr>
          <p:spPr bwMode="auto">
            <a:xfrm>
              <a:off x="3385366" y="4982080"/>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69" name="Line 30"/>
            <p:cNvSpPr>
              <a:spLocks noChangeShapeType="1"/>
            </p:cNvSpPr>
            <p:nvPr/>
          </p:nvSpPr>
          <p:spPr bwMode="auto">
            <a:xfrm>
              <a:off x="3647128" y="5360226"/>
              <a:ext cx="549275" cy="0"/>
            </a:xfrm>
            <a:prstGeom prst="line">
              <a:avLst/>
            </a:prstGeom>
            <a:noFill/>
            <a:ln w="9525">
              <a:solidFill>
                <a:schemeClr val="tx1"/>
              </a:solidFill>
              <a:round/>
              <a:headEnd type="triangle"/>
              <a:tailEnd type="none" w="med" len="med"/>
            </a:ln>
          </p:spPr>
          <p:txBody>
            <a:bodyPr/>
            <a:lstStyle/>
            <a:p>
              <a:endParaRPr lang="en-US"/>
            </a:p>
          </p:txBody>
        </p:sp>
        <p:sp>
          <p:nvSpPr>
            <p:cNvPr id="70" name="Line 30"/>
            <p:cNvSpPr>
              <a:spLocks noChangeShapeType="1"/>
            </p:cNvSpPr>
            <p:nvPr/>
          </p:nvSpPr>
          <p:spPr bwMode="auto">
            <a:xfrm>
              <a:off x="5227068" y="5360226"/>
              <a:ext cx="549275" cy="0"/>
            </a:xfrm>
            <a:prstGeom prst="line">
              <a:avLst/>
            </a:prstGeom>
            <a:noFill/>
            <a:ln w="9525">
              <a:solidFill>
                <a:schemeClr val="tx1"/>
              </a:solidFill>
              <a:round/>
              <a:headEnd type="triangle"/>
              <a:tailEnd type="none" w="med" len="med"/>
            </a:ln>
          </p:spPr>
          <p:txBody>
            <a:bodyPr/>
            <a:lstStyle/>
            <a:p>
              <a:endParaRPr lang="en-US"/>
            </a:p>
          </p:txBody>
        </p:sp>
        <p:sp>
          <p:nvSpPr>
            <p:cNvPr id="72" name="Rectangle 27"/>
            <p:cNvSpPr>
              <a:spLocks noChangeArrowheads="1"/>
            </p:cNvSpPr>
            <p:nvPr/>
          </p:nvSpPr>
          <p:spPr bwMode="auto">
            <a:xfrm>
              <a:off x="990153" y="4985761"/>
              <a:ext cx="1116806" cy="560387"/>
            </a:xfrm>
            <a:prstGeom prst="rect">
              <a:avLst/>
            </a:prstGeom>
            <a:noFill/>
            <a:ln w="12700">
              <a:solidFill>
                <a:schemeClr val="tx1"/>
              </a:solidFill>
              <a:miter lim="800000"/>
              <a:headEnd/>
              <a:tailEnd/>
            </a:ln>
          </p:spPr>
          <p:txBody>
            <a:bodyPr/>
            <a:lstStyle/>
            <a:p>
              <a:endParaRPr lang="en-US"/>
            </a:p>
          </p:txBody>
        </p:sp>
        <p:sp>
          <p:nvSpPr>
            <p:cNvPr id="73" name="Line 30"/>
            <p:cNvSpPr>
              <a:spLocks noChangeShapeType="1"/>
            </p:cNvSpPr>
            <p:nvPr/>
          </p:nvSpPr>
          <p:spPr bwMode="auto">
            <a:xfrm>
              <a:off x="1954558" y="5165829"/>
              <a:ext cx="549275" cy="0"/>
            </a:xfrm>
            <a:prstGeom prst="line">
              <a:avLst/>
            </a:prstGeom>
            <a:noFill/>
            <a:ln w="9525">
              <a:solidFill>
                <a:schemeClr val="tx1"/>
              </a:solidFill>
              <a:round/>
              <a:headEnd/>
              <a:tailEnd type="triangle" w="med" len="med"/>
            </a:ln>
          </p:spPr>
          <p:txBody>
            <a:bodyPr/>
            <a:lstStyle/>
            <a:p>
              <a:endParaRPr lang="en-US"/>
            </a:p>
          </p:txBody>
        </p:sp>
        <p:sp>
          <p:nvSpPr>
            <p:cNvPr id="74" name="Text Box 32"/>
            <p:cNvSpPr txBox="1">
              <a:spLocks noChangeArrowheads="1"/>
            </p:cNvSpPr>
            <p:nvPr/>
          </p:nvSpPr>
          <p:spPr bwMode="auto">
            <a:xfrm>
              <a:off x="1351308" y="5106411"/>
              <a:ext cx="441146" cy="369332"/>
            </a:xfrm>
            <a:prstGeom prst="rect">
              <a:avLst/>
            </a:prstGeom>
            <a:noFill/>
            <a:ln w="12700">
              <a:noFill/>
              <a:miter lim="800000"/>
              <a:headEnd type="none" w="sm" len="sm"/>
              <a:tailEnd type="none" w="sm" len="sm"/>
            </a:ln>
            <a:effectLst/>
          </p:spPr>
          <p:txBody>
            <a:bodyPr wrap="none">
              <a:spAutoFit/>
            </a:bodyPr>
            <a:lstStyle/>
            <a:p>
              <a:r>
                <a:rPr lang="en-US" smtClean="0"/>
                <a:t>10</a:t>
              </a:r>
              <a:endParaRPr lang="en-US"/>
            </a:p>
          </p:txBody>
        </p:sp>
        <p:sp>
          <p:nvSpPr>
            <p:cNvPr id="75" name="Text Box 37"/>
            <p:cNvSpPr txBox="1">
              <a:spLocks noChangeArrowheads="1"/>
            </p:cNvSpPr>
            <p:nvPr/>
          </p:nvSpPr>
          <p:spPr bwMode="auto">
            <a:xfrm>
              <a:off x="1315541" y="5617586"/>
              <a:ext cx="457200" cy="182562"/>
            </a:xfrm>
            <a:prstGeom prst="rect">
              <a:avLst/>
            </a:prstGeom>
            <a:noFill/>
            <a:ln w="9525">
              <a:noFill/>
              <a:miter lim="800000"/>
              <a:headEnd/>
              <a:tailEnd/>
            </a:ln>
          </p:spPr>
          <p:txBody>
            <a:bodyPr lIns="0" tIns="0" rIns="0" bIns="0"/>
            <a:lstStyle/>
            <a:p>
              <a:pPr algn="ctr"/>
              <a:r>
                <a:rPr lang="en-US" sz="1400">
                  <a:cs typeface="Times New Roman" pitchFamily="18" charset="0"/>
                </a:rPr>
                <a:t>Awal</a:t>
              </a:r>
              <a:endParaRPr lang="en-US" sz="1400"/>
            </a:p>
          </p:txBody>
        </p:sp>
        <p:cxnSp>
          <p:nvCxnSpPr>
            <p:cNvPr id="76" name="Straight Connector 75"/>
            <p:cNvCxnSpPr/>
            <p:nvPr/>
          </p:nvCxnSpPr>
          <p:spPr bwMode="auto">
            <a:xfrm>
              <a:off x="1278185" y="4985761"/>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7" name="Straight Connector 76"/>
            <p:cNvCxnSpPr/>
            <p:nvPr/>
          </p:nvCxnSpPr>
          <p:spPr bwMode="auto">
            <a:xfrm flipH="1">
              <a:off x="1003283" y="4986017"/>
              <a:ext cx="265852" cy="563818"/>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8" name="Straight Connector 77"/>
            <p:cNvCxnSpPr/>
            <p:nvPr/>
          </p:nvCxnSpPr>
          <p:spPr bwMode="auto">
            <a:xfrm>
              <a:off x="1854249" y="4976964"/>
              <a:ext cx="0" cy="560387"/>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79" name="Line 30"/>
            <p:cNvSpPr>
              <a:spLocks noChangeShapeType="1"/>
            </p:cNvSpPr>
            <p:nvPr/>
          </p:nvSpPr>
          <p:spPr bwMode="auto">
            <a:xfrm>
              <a:off x="2116011" y="5355110"/>
              <a:ext cx="549275" cy="0"/>
            </a:xfrm>
            <a:prstGeom prst="line">
              <a:avLst/>
            </a:prstGeom>
            <a:noFill/>
            <a:ln w="9525">
              <a:solidFill>
                <a:schemeClr val="tx1"/>
              </a:solidFill>
              <a:round/>
              <a:headEnd type="triangle"/>
              <a:tailEnd type="none" w="med" len="med"/>
            </a:ln>
          </p:spPr>
          <p:txBody>
            <a:bodyPr/>
            <a:lstStyle/>
            <a:p>
              <a:endParaRPr lang="en-US"/>
            </a:p>
          </p:txBody>
        </p:sp>
      </p:grpSp>
      <p:sp>
        <p:nvSpPr>
          <p:cNvPr id="87" name="Line 38"/>
          <p:cNvSpPr>
            <a:spLocks noChangeShapeType="1"/>
          </p:cNvSpPr>
          <p:nvPr/>
        </p:nvSpPr>
        <p:spPr bwMode="auto">
          <a:xfrm rot="3123701">
            <a:off x="6503036" y="2200933"/>
            <a:ext cx="273338" cy="580073"/>
          </a:xfrm>
          <a:prstGeom prst="line">
            <a:avLst/>
          </a:prstGeom>
          <a:noFill/>
          <a:ln w="9525">
            <a:solidFill>
              <a:schemeClr val="tx1"/>
            </a:solidFill>
            <a:round/>
            <a:headEnd/>
            <a:tailEnd/>
          </a:ln>
        </p:spPr>
        <p:txBody>
          <a:bodyPr/>
          <a:lstStyle/>
          <a:p>
            <a:endParaRPr 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grpId="0" nodeType="clickEffect">
                                  <p:stCondLst>
                                    <p:cond delay="0"/>
                                  </p:stCondLst>
                                  <p:childTnLst>
                                    <p:animMotion origin="layout" path="M -3.05556E-6 -2.99098E-6 L -0.16666 -2.99098E-6 " pathEditMode="relative" rAng="0" ptsTypes="AA">
                                      <p:cBhvr>
                                        <p:cTn id="16" dur="2000" fill="hold"/>
                                        <p:tgtEl>
                                          <p:spTgt spid="14"/>
                                        </p:tgtEl>
                                        <p:attrNameLst>
                                          <p:attrName>ppt_x</p:attrName>
                                          <p:attrName>ppt_y</p:attrName>
                                        </p:attrNameLst>
                                      </p:cBhvr>
                                      <p:rCtr x="-83" y="0"/>
                                    </p:animMotion>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0" nodeType="clickEffect">
                                  <p:stCondLst>
                                    <p:cond delay="0"/>
                                  </p:stCondLst>
                                  <p:childTnLst>
                                    <p:animEffect transition="out" filter="blinds(horizontal)">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3" presetClass="exit" presetSubtype="10" fill="hold" grpId="0" nodeType="withEffect">
                                  <p:stCondLst>
                                    <p:cond delay="0"/>
                                  </p:stCondLst>
                                  <p:childTnLst>
                                    <p:animEffect transition="out" filter="blinds(horizontal)">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3" presetClass="exit" presetSubtype="10" fill="hold" grpId="0" nodeType="withEffect">
                                  <p:stCondLst>
                                    <p:cond delay="0"/>
                                  </p:stCondLst>
                                  <p:childTnLst>
                                    <p:animEffect transition="out" filter="blinds(horizontal)">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par>
                                <p:cTn id="28" presetID="3" presetClass="exit" presetSubtype="10" fill="hold" grpId="0" nodeType="withEffect">
                                  <p:stCondLst>
                                    <p:cond delay="0"/>
                                  </p:stCondLst>
                                  <p:childTnLst>
                                    <p:animEffect transition="out" filter="blinds(horizontal)">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24"/>
                                        </p:tgtEl>
                                      </p:cBhvr>
                                    </p:animEffect>
                                    <p:set>
                                      <p:cBhvr>
                                        <p:cTn id="33" dur="1" fill="hold">
                                          <p:stCondLst>
                                            <p:cond delay="499"/>
                                          </p:stCondLst>
                                        </p:cTn>
                                        <p:tgtEl>
                                          <p:spTgt spid="24"/>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par>
                                <p:cTn id="37" presetID="3" presetClass="exit" presetSubtype="10" fill="hold" grpId="0" nodeType="withEffect">
                                  <p:stCondLst>
                                    <p:cond delay="0"/>
                                  </p:stCondLst>
                                  <p:childTnLst>
                                    <p:animEffect transition="out" filter="blinds(horizontal)">
                                      <p:cBhvr>
                                        <p:cTn id="38" dur="500"/>
                                        <p:tgtEl>
                                          <p:spTgt spid="43"/>
                                        </p:tgtEl>
                                      </p:cBhvr>
                                    </p:animEffect>
                                    <p:set>
                                      <p:cBhvr>
                                        <p:cTn id="39" dur="1" fill="hold">
                                          <p:stCondLst>
                                            <p:cond delay="499"/>
                                          </p:stCondLst>
                                        </p:cTn>
                                        <p:tgtEl>
                                          <p:spTgt spid="4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0" nodeType="clickEffect">
                                  <p:stCondLst>
                                    <p:cond delay="0"/>
                                  </p:stCondLst>
                                  <p:childTnLst>
                                    <p:animEffect transition="out" filter="blinds(horizontal)">
                                      <p:cBhvr>
                                        <p:cTn id="43" dur="500"/>
                                        <p:tgtEl>
                                          <p:spTgt spid="40"/>
                                        </p:tgtEl>
                                      </p:cBhvr>
                                    </p:animEffect>
                                    <p:set>
                                      <p:cBhvr>
                                        <p:cTn id="44" dur="1" fill="hold">
                                          <p:stCondLst>
                                            <p:cond delay="499"/>
                                          </p:stCondLst>
                                        </p:cTn>
                                        <p:tgtEl>
                                          <p:spTgt spid="40"/>
                                        </p:tgtEl>
                                        <p:attrNameLst>
                                          <p:attrName>style.visibility</p:attrName>
                                        </p:attrNameLst>
                                      </p:cBhvr>
                                      <p:to>
                                        <p:strVal val="hidden"/>
                                      </p:to>
                                    </p:set>
                                  </p:childTnLst>
                                </p:cTn>
                              </p:par>
                              <p:par>
                                <p:cTn id="45" presetID="3" presetClass="exit" presetSubtype="10" fill="hold" grpId="0" nodeType="with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1000"/>
                                        <p:tgtEl>
                                          <p:spTgt spid="87"/>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childTnLst>
                          </p:cTn>
                        </p:par>
                        <p:par>
                          <p:cTn id="59" fill="hold">
                            <p:stCondLst>
                              <p:cond delay="1000"/>
                            </p:stCondLst>
                            <p:childTnLst>
                              <p:par>
                                <p:cTn id="60" presetID="47" presetClass="entr" presetSubtype="0" fill="hold"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4" grpId="0"/>
      <p:bldP spid="17" grpId="0" animBg="1"/>
      <p:bldP spid="21" grpId="0"/>
      <p:bldP spid="40" grpId="0" animBg="1"/>
      <p:bldP spid="41" grpId="0" animBg="1"/>
      <p:bldP spid="43" grpId="0"/>
      <p:bldP spid="43" grpId="1"/>
      <p:bldP spid="44" grpId="0"/>
      <p:bldP spid="46" grpId="0"/>
      <p:bldP spid="8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3342</TotalTime>
  <Words>378</Words>
  <Application>Microsoft Office PowerPoint</Application>
  <PresentationFormat>On-screen Show (4:3)</PresentationFormat>
  <Paragraphs>180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Design</vt:lpstr>
      <vt:lpstr>Slide 1</vt:lpstr>
      <vt:lpstr>Slide 2</vt:lpstr>
      <vt:lpstr>Slide 3</vt:lpstr>
      <vt:lpstr>Slide 4</vt:lpstr>
      <vt:lpstr>Slide 5</vt:lpstr>
      <vt:lpstr>Slide 6</vt:lpstr>
      <vt:lpstr>Slide 7</vt:lpstr>
      <vt:lpstr>Slide 8</vt:lpstr>
      <vt:lpstr>Slide 9</vt:lpstr>
    </vt:vector>
  </TitlesOfParts>
  <Company>- ETH0 -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HERRY SOFYAN</dc:creator>
  <cp:lastModifiedBy>Herry Sofyan</cp:lastModifiedBy>
  <cp:revision>187</cp:revision>
  <dcterms:created xsi:type="dcterms:W3CDTF">2005-09-11T15:39:59Z</dcterms:created>
  <dcterms:modified xsi:type="dcterms:W3CDTF">2016-09-26T07:21:04Z</dcterms:modified>
</cp:coreProperties>
</file>