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handoutMasterIdLst>
    <p:handoutMasterId r:id="rId11"/>
  </p:handoutMasterIdLst>
  <p:sldIdLst>
    <p:sldId id="437" r:id="rId2"/>
    <p:sldId id="438" r:id="rId3"/>
    <p:sldId id="439" r:id="rId4"/>
    <p:sldId id="440" r:id="rId5"/>
    <p:sldId id="441" r:id="rId6"/>
    <p:sldId id="442" r:id="rId7"/>
    <p:sldId id="444" r:id="rId8"/>
    <p:sldId id="443" r:id="rId9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Level Menu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Event Handling </a:t>
            </a:r>
            <a:r>
              <a:rPr lang="en-US" sz="3200" b="1" dirty="0" err="1" smtClean="0"/>
              <a:t>pada</a:t>
            </a:r>
            <a:r>
              <a:rPr lang="en-US" sz="3200" b="1" dirty="0" smtClean="0"/>
              <a:t> Menu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 smtClean="0">
                <a:effectLst/>
              </a:rPr>
              <a:t>Sistem</a:t>
            </a:r>
            <a:r>
              <a:rPr lang="en-US" sz="3400" dirty="0" smtClean="0">
                <a:effectLst/>
              </a:rPr>
              <a:t> Menu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Menu yang </a:t>
            </a:r>
            <a:r>
              <a:rPr lang="en-US" sz="2800" dirty="0" err="1" smtClean="0"/>
              <a:t>dicreate</a:t>
            </a:r>
            <a:r>
              <a:rPr lang="en-US" sz="2800" dirty="0" smtClean="0"/>
              <a:t> java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menu yang </a:t>
            </a:r>
            <a:r>
              <a:rPr lang="en-US" dirty="0" err="1" smtClean="0"/>
              <a:t>dicreate</a:t>
            </a:r>
            <a:r>
              <a:rPr lang="en-US" dirty="0" smtClean="0"/>
              <a:t> java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level:</a:t>
            </a:r>
          </a:p>
          <a:p>
            <a:r>
              <a:rPr lang="en-US" sz="2800" dirty="0" smtClean="0"/>
              <a:t>1.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instansiasi</a:t>
            </a:r>
            <a:r>
              <a:rPr lang="en-US" sz="2800" dirty="0" smtClean="0"/>
              <a:t> class </a:t>
            </a:r>
            <a:r>
              <a:rPr lang="en-US" sz="2800" dirty="0" err="1" smtClean="0"/>
              <a:t>JMenuBar</a:t>
            </a:r>
            <a:endParaRPr lang="en-US" sz="2800" dirty="0" smtClean="0"/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instansiasi</a:t>
            </a:r>
            <a:r>
              <a:rPr lang="en-US" sz="2800" dirty="0" smtClean="0"/>
              <a:t> class </a:t>
            </a:r>
            <a:r>
              <a:rPr lang="en-US" sz="2800" dirty="0" err="1" smtClean="0"/>
              <a:t>Jmenu</a:t>
            </a:r>
            <a:endParaRPr lang="en-US" sz="2800" dirty="0" smtClean="0"/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instansiasi</a:t>
            </a:r>
            <a:r>
              <a:rPr lang="en-US" sz="2800" dirty="0" smtClean="0"/>
              <a:t> class </a:t>
            </a:r>
            <a:r>
              <a:rPr lang="en-US" sz="2800" dirty="0" err="1" smtClean="0"/>
              <a:t>JMenuItem</a:t>
            </a:r>
            <a:endParaRPr lang="en-US" sz="2800" dirty="0" smtClean="0"/>
          </a:p>
          <a:p>
            <a:endParaRPr lang="en-US" sz="1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Level Menu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Level1: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MenuBar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Frame</a:t>
            </a:r>
          </a:p>
          <a:p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= new </a:t>
            </a:r>
            <a:r>
              <a:rPr lang="en-US" dirty="0" err="1" smtClean="0"/>
              <a:t>Jframe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JMenuBar</a:t>
            </a:r>
            <a:r>
              <a:rPr lang="en-US" dirty="0" smtClean="0"/>
              <a:t> bar = new </a:t>
            </a:r>
            <a:r>
              <a:rPr lang="en-US" dirty="0" err="1" smtClean="0"/>
              <a:t>JMenuBar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Layar.setJMenuBar</a:t>
            </a:r>
            <a:r>
              <a:rPr lang="en-US" dirty="0" smtClean="0"/>
              <a:t>(bar); </a:t>
            </a:r>
          </a:p>
          <a:p>
            <a:endParaRPr lang="en-US" sz="1200" dirty="0" smtClean="0"/>
          </a:p>
          <a:p>
            <a:r>
              <a:rPr lang="en-US" dirty="0" smtClean="0"/>
              <a:t>Level2: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Menu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MenuBar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Jmenu</a:t>
            </a:r>
            <a:r>
              <a:rPr lang="en-US" dirty="0" smtClean="0"/>
              <a:t> menu = new </a:t>
            </a:r>
            <a:r>
              <a:rPr lang="en-US" dirty="0" err="1" smtClean="0"/>
              <a:t>Jmenu</a:t>
            </a:r>
            <a:r>
              <a:rPr lang="en-US" dirty="0" smtClean="0"/>
              <a:t>(”</a:t>
            </a:r>
            <a:r>
              <a:rPr lang="en-US" dirty="0" err="1" smtClean="0"/>
              <a:t>Peserta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bar.add</a:t>
            </a:r>
            <a:r>
              <a:rPr lang="en-US" dirty="0" smtClean="0"/>
              <a:t>(menu</a:t>
            </a:r>
            <a:r>
              <a:rPr lang="en-US" dirty="0" smtClean="0"/>
              <a:t>);</a:t>
            </a:r>
          </a:p>
          <a:p>
            <a:endParaRPr lang="en-US" sz="1000" dirty="0" smtClean="0"/>
          </a:p>
          <a:p>
            <a:r>
              <a:rPr lang="en-US" sz="2600" dirty="0" smtClean="0"/>
              <a:t>Level3: </a:t>
            </a:r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 err="1" smtClean="0"/>
              <a:t>penempatan</a:t>
            </a:r>
            <a:r>
              <a:rPr lang="en-US" sz="2600" dirty="0" smtClean="0"/>
              <a:t> </a:t>
            </a:r>
            <a:r>
              <a:rPr lang="en-US" sz="2600" dirty="0" err="1" smtClean="0"/>
              <a:t>MenuItem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Menu:</a:t>
            </a:r>
            <a:endParaRPr lang="en-US" sz="2600" dirty="0" smtClean="0"/>
          </a:p>
          <a:p>
            <a:r>
              <a:rPr lang="en-US" sz="2600" dirty="0" err="1" smtClean="0"/>
              <a:t>JMenuItem</a:t>
            </a:r>
            <a:r>
              <a:rPr lang="en-US" sz="2600" dirty="0" smtClean="0"/>
              <a:t> item1 = new </a:t>
            </a:r>
            <a:r>
              <a:rPr lang="en-US" sz="2600" dirty="0" err="1" smtClean="0"/>
              <a:t>JMenuItem</a:t>
            </a:r>
            <a:r>
              <a:rPr lang="en-US" sz="2600" dirty="0" smtClean="0"/>
              <a:t>(”</a:t>
            </a:r>
            <a:r>
              <a:rPr lang="en-US" sz="2600" dirty="0" err="1" smtClean="0"/>
              <a:t>Pendaftaran</a:t>
            </a:r>
            <a:r>
              <a:rPr lang="en-US" sz="2600" dirty="0" smtClean="0"/>
              <a:t>”);</a:t>
            </a:r>
          </a:p>
          <a:p>
            <a:r>
              <a:rPr lang="en-US" sz="2600" dirty="0" err="1" smtClean="0"/>
              <a:t>JMenuItem</a:t>
            </a:r>
            <a:r>
              <a:rPr lang="en-US" sz="2600" dirty="0" smtClean="0"/>
              <a:t> </a:t>
            </a:r>
            <a:r>
              <a:rPr lang="en-US" sz="2600" dirty="0" smtClean="0"/>
              <a:t>item2 </a:t>
            </a:r>
            <a:r>
              <a:rPr lang="en-US" sz="2600" dirty="0" smtClean="0"/>
              <a:t>= new </a:t>
            </a:r>
            <a:r>
              <a:rPr lang="en-US" sz="2600" dirty="0" err="1" smtClean="0"/>
              <a:t>JMenuItem</a:t>
            </a:r>
            <a:r>
              <a:rPr lang="en-US" sz="2600" dirty="0" smtClean="0"/>
              <a:t>(”</a:t>
            </a:r>
            <a:r>
              <a:rPr lang="en-US" sz="2600" dirty="0" err="1" smtClean="0"/>
              <a:t>Perubahan</a:t>
            </a:r>
            <a:r>
              <a:rPr lang="en-US" sz="2600" dirty="0" smtClean="0"/>
              <a:t>”);</a:t>
            </a:r>
            <a:endParaRPr lang="en-US" sz="2600" dirty="0" smtClean="0"/>
          </a:p>
          <a:p>
            <a:r>
              <a:rPr lang="en-US" sz="2600" dirty="0" err="1" smtClean="0"/>
              <a:t>JMenuItem</a:t>
            </a:r>
            <a:r>
              <a:rPr lang="en-US" sz="2600" dirty="0" smtClean="0"/>
              <a:t> </a:t>
            </a:r>
            <a:r>
              <a:rPr lang="en-US" sz="2600" dirty="0" smtClean="0"/>
              <a:t>item3 </a:t>
            </a:r>
            <a:r>
              <a:rPr lang="en-US" sz="2600" dirty="0" smtClean="0"/>
              <a:t>= new </a:t>
            </a:r>
            <a:r>
              <a:rPr lang="en-US" sz="2600" dirty="0" err="1" smtClean="0"/>
              <a:t>JMenuItem</a:t>
            </a:r>
            <a:r>
              <a:rPr lang="en-US" sz="2600" dirty="0" smtClean="0"/>
              <a:t>(”</a:t>
            </a:r>
            <a:r>
              <a:rPr lang="en-US" sz="2600" dirty="0" err="1" smtClean="0"/>
              <a:t>Pembatalan</a:t>
            </a:r>
            <a:r>
              <a:rPr lang="en-US" sz="2600" dirty="0" smtClean="0"/>
              <a:t>”);</a:t>
            </a:r>
          </a:p>
          <a:p>
            <a:r>
              <a:rPr lang="en-US" sz="2600" dirty="0" err="1" smtClean="0"/>
              <a:t>menu.add</a:t>
            </a:r>
            <a:r>
              <a:rPr lang="en-US" sz="2600" dirty="0" smtClean="0"/>
              <a:t>(item1);</a:t>
            </a:r>
            <a:endParaRPr lang="en-US" sz="2600" dirty="0" smtClean="0"/>
          </a:p>
          <a:p>
            <a:r>
              <a:rPr lang="en-US" sz="2600" dirty="0" err="1" smtClean="0"/>
              <a:t>menu.add</a:t>
            </a:r>
            <a:r>
              <a:rPr lang="en-US" sz="2600" dirty="0" smtClean="0"/>
              <a:t>(item2);</a:t>
            </a:r>
          </a:p>
          <a:p>
            <a:r>
              <a:rPr lang="en-US" sz="2600" dirty="0" err="1" smtClean="0"/>
              <a:t>menu.add</a:t>
            </a:r>
            <a:r>
              <a:rPr lang="en-US" sz="2600" dirty="0" smtClean="0"/>
              <a:t>(item3);</a:t>
            </a: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penempatan</a:t>
            </a:r>
            <a:r>
              <a:rPr lang="en-US" sz="3200" dirty="0" smtClean="0">
                <a:effectLst/>
              </a:rPr>
              <a:t> menu step by step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118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MenuItem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didengar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/>
              <a:t>ActionListener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ketiga</a:t>
            </a:r>
            <a:r>
              <a:rPr lang="en-US" dirty="0" smtClean="0"/>
              <a:t> menu:</a:t>
            </a:r>
          </a:p>
          <a:p>
            <a:r>
              <a:rPr lang="en-US" b="1" dirty="0" err="1" smtClean="0"/>
              <a:t>JMenuItem</a:t>
            </a:r>
            <a:r>
              <a:rPr lang="en-US" b="1" dirty="0" smtClean="0"/>
              <a:t> </a:t>
            </a:r>
            <a:r>
              <a:rPr lang="en-US" b="1" dirty="0" err="1" smtClean="0"/>
              <a:t>exitItem</a:t>
            </a:r>
            <a:r>
              <a:rPr lang="en-US" b="1" dirty="0" smtClean="0"/>
              <a:t> = new </a:t>
            </a:r>
            <a:r>
              <a:rPr lang="en-US" b="1" dirty="0" err="1" smtClean="0"/>
              <a:t>JMenuItem</a:t>
            </a:r>
            <a:r>
              <a:rPr lang="en-US" b="1" dirty="0" smtClean="0"/>
              <a:t>(”Exit”);</a:t>
            </a:r>
          </a:p>
          <a:p>
            <a:r>
              <a:rPr lang="en-US" b="1" dirty="0" err="1" smtClean="0"/>
              <a:t>Menu.add</a:t>
            </a:r>
            <a:r>
              <a:rPr lang="en-US" b="1" dirty="0" smtClean="0"/>
              <a:t>(</a:t>
            </a:r>
            <a:r>
              <a:rPr lang="en-US" b="1" dirty="0" err="1" smtClean="0"/>
              <a:t>exitItem</a:t>
            </a:r>
            <a:r>
              <a:rPr lang="en-US" b="1" dirty="0" smtClean="0"/>
              <a:t>);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event handling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exitItem.addActionListener</a:t>
            </a:r>
            <a:r>
              <a:rPr lang="en-US" b="1" dirty="0" smtClean="0"/>
              <a:t>(new </a:t>
            </a:r>
            <a:r>
              <a:rPr lang="en-US" b="1" dirty="0" err="1" smtClean="0"/>
              <a:t>ActionListener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      public void </a:t>
            </a:r>
            <a:r>
              <a:rPr lang="en-US" b="1" dirty="0" err="1" smtClean="0"/>
              <a:t>actionPerformed</a:t>
            </a:r>
            <a:r>
              <a:rPr lang="en-US" b="1" dirty="0" smtClean="0"/>
              <a:t>(</a:t>
            </a:r>
            <a:r>
              <a:rPr lang="en-US" b="1" dirty="0" err="1" smtClean="0"/>
              <a:t>ActionEvent</a:t>
            </a:r>
            <a:r>
              <a:rPr lang="en-US" b="1" dirty="0" smtClean="0"/>
              <a:t> </a:t>
            </a:r>
            <a:r>
              <a:rPr lang="en-US" b="1" dirty="0" err="1" smtClean="0"/>
              <a:t>ev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System.exit</a:t>
            </a:r>
            <a:r>
              <a:rPr lang="en-US" b="1" dirty="0" smtClean="0"/>
              <a:t>(0);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} </a:t>
            </a:r>
          </a:p>
          <a:p>
            <a:r>
              <a:rPr lang="en-US" b="1" dirty="0" smtClean="0"/>
              <a:t>});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sz="3200" dirty="0" smtClean="0">
                <a:effectLst/>
              </a:rPr>
              <a:t>Event Handling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Menu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 err="1" smtClean="0"/>
              <a:t>ActionListener</a:t>
            </a:r>
            <a:r>
              <a:rPr lang="en-US" dirty="0" smtClean="0"/>
              <a:t> = new </a:t>
            </a:r>
            <a:r>
              <a:rPr lang="en-US" dirty="0" err="1" smtClean="0"/>
              <a:t>ActionListener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sz="2500" dirty="0" smtClean="0"/>
              <a:t>public void </a:t>
            </a:r>
            <a:r>
              <a:rPr lang="en-US" sz="2500" dirty="0" err="1" smtClean="0"/>
              <a:t>actionPerformed</a:t>
            </a:r>
            <a:r>
              <a:rPr lang="en-US" sz="2500" dirty="0" smtClean="0"/>
              <a:t>(</a:t>
            </a:r>
            <a:r>
              <a:rPr lang="en-US" sz="2500" dirty="0" err="1" smtClean="0"/>
              <a:t>ActionEvent</a:t>
            </a:r>
            <a:r>
              <a:rPr lang="en-US" sz="2500" dirty="0" smtClean="0"/>
              <a:t> event) {</a:t>
            </a:r>
          </a:p>
          <a:p>
            <a:r>
              <a:rPr lang="en-US" sz="2500" dirty="0" smtClean="0"/>
              <a:t>           if (</a:t>
            </a:r>
            <a:r>
              <a:rPr lang="en-US" sz="2500" dirty="0" err="1" smtClean="0"/>
              <a:t>event.getSource</a:t>
            </a:r>
            <a:r>
              <a:rPr lang="en-US" sz="2500" dirty="0" smtClean="0"/>
              <a:t>() ==item1) {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             </a:t>
            </a:r>
            <a:r>
              <a:rPr lang="en-US" sz="2100" dirty="0" smtClean="0"/>
              <a:t>//handling </a:t>
            </a:r>
            <a:r>
              <a:rPr lang="en-US" sz="2100" dirty="0" err="1" smtClean="0"/>
              <a:t>objek</a:t>
            </a:r>
            <a:r>
              <a:rPr lang="en-US" sz="2100" dirty="0" smtClean="0"/>
              <a:t> menuItem1 </a:t>
            </a:r>
            <a:r>
              <a:rPr lang="en-US" sz="2100" dirty="0" err="1" smtClean="0"/>
              <a:t>dari</a:t>
            </a:r>
            <a:r>
              <a:rPr lang="en-US" sz="2100" dirty="0" smtClean="0"/>
              <a:t> class </a:t>
            </a:r>
            <a:r>
              <a:rPr lang="en-US" sz="2100" dirty="0" err="1" smtClean="0"/>
              <a:t>JMenuItem</a:t>
            </a:r>
            <a:r>
              <a:rPr lang="en-US" sz="2500" dirty="0" smtClean="0"/>
              <a:t> 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          }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          else if (…) 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Event Handling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Menu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 </a:t>
            </a:r>
            <a:r>
              <a:rPr lang="en-US" b="1" dirty="0" err="1" smtClean="0"/>
              <a:t>JCheckBoxMenuItem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JRadioButtonMenuItem</a:t>
            </a:r>
            <a:endParaRPr lang="en-US" b="1" dirty="0" smtClean="0"/>
          </a:p>
          <a:p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ketiga</a:t>
            </a:r>
            <a:r>
              <a:rPr lang="en-US" dirty="0" smtClean="0"/>
              <a:t> menu </a:t>
            </a:r>
            <a:r>
              <a:rPr lang="en-US" dirty="0" err="1" smtClean="0"/>
              <a:t>ditambahkan</a:t>
            </a:r>
            <a:r>
              <a:rPr lang="en-US" dirty="0" smtClean="0"/>
              <a:t>: </a:t>
            </a:r>
          </a:p>
          <a:p>
            <a:r>
              <a:rPr lang="en-US" sz="1900" b="1" dirty="0" err="1" smtClean="0"/>
              <a:t>JCheckBoxMenuItem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ronly</a:t>
            </a:r>
            <a:r>
              <a:rPr lang="en-US" sz="1900" b="1" dirty="0" smtClean="0"/>
              <a:t> = new </a:t>
            </a:r>
            <a:r>
              <a:rPr lang="en-US" sz="1900" b="1" dirty="0" err="1" smtClean="0"/>
              <a:t>JCheckBoxMenuItem</a:t>
            </a:r>
            <a:r>
              <a:rPr lang="en-US" sz="1900" b="1" dirty="0" smtClean="0"/>
              <a:t> (”Read Only”);</a:t>
            </a:r>
          </a:p>
          <a:p>
            <a:r>
              <a:rPr lang="en-US" sz="2400" b="1" dirty="0" err="1" smtClean="0"/>
              <a:t>menu.add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ronly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err="1" smtClean="0">
                <a:effectLst/>
              </a:rPr>
              <a:t>Contoh</a:t>
            </a:r>
            <a:r>
              <a:rPr lang="en-US" sz="2800" b="0" dirty="0" smtClean="0">
                <a:effectLst/>
              </a:rPr>
              <a:t> Item Menu </a:t>
            </a:r>
            <a:r>
              <a:rPr lang="en-US" sz="2800" b="0" dirty="0" err="1" smtClean="0">
                <a:effectLst/>
              </a:rPr>
              <a:t>berbentuk</a:t>
            </a:r>
            <a:r>
              <a:rPr lang="en-US" sz="2800" dirty="0" smtClean="0">
                <a:effectLst/>
              </a:rPr>
              <a:t> checkbox </a:t>
            </a:r>
            <a:br>
              <a:rPr lang="en-US" sz="2800" dirty="0" smtClean="0">
                <a:effectLst/>
              </a:rPr>
            </a:br>
            <a:r>
              <a:rPr lang="en-US" sz="2800" b="0" dirty="0" err="1" smtClean="0">
                <a:effectLst/>
              </a:rPr>
              <a:t>atau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radiobutton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ronly.addActionListener</a:t>
            </a:r>
            <a:r>
              <a:rPr lang="en-US" b="1" dirty="0" smtClean="0"/>
              <a:t>(new </a:t>
            </a:r>
            <a:r>
              <a:rPr lang="en-US" b="1" dirty="0" err="1" smtClean="0"/>
              <a:t>ActionListener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  	public void </a:t>
            </a:r>
            <a:r>
              <a:rPr lang="en-US" b="1" dirty="0" err="1" smtClean="0"/>
              <a:t>actionPerformed</a:t>
            </a:r>
            <a:r>
              <a:rPr lang="en-US" b="1" dirty="0" smtClean="0"/>
              <a:t>(</a:t>
            </a:r>
            <a:r>
              <a:rPr lang="en-US" b="1" dirty="0" err="1" smtClean="0"/>
              <a:t>ActionEvent</a:t>
            </a:r>
            <a:r>
              <a:rPr lang="en-US" b="1" dirty="0" smtClean="0"/>
              <a:t> </a:t>
            </a:r>
            <a:r>
              <a:rPr lang="en-US" b="1" dirty="0" err="1" smtClean="0"/>
              <a:t>ev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 	</a:t>
            </a:r>
            <a:r>
              <a:rPr lang="en-US" b="1" dirty="0" smtClean="0"/>
              <a:t>    if </a:t>
            </a:r>
            <a:r>
              <a:rPr lang="en-US" b="1" dirty="0" smtClean="0"/>
              <a:t>(</a:t>
            </a:r>
            <a:r>
              <a:rPr lang="en-US" b="1" dirty="0" err="1" smtClean="0"/>
              <a:t>ronly.getState</a:t>
            </a:r>
            <a:r>
              <a:rPr lang="en-US" b="1" dirty="0" smtClean="0"/>
              <a:t>() )</a:t>
            </a:r>
          </a:p>
          <a:p>
            <a:r>
              <a:rPr lang="en-US" b="1" dirty="0" smtClean="0"/>
              <a:t>     	</a:t>
            </a:r>
            <a:r>
              <a:rPr lang="en-US" b="1" dirty="0" smtClean="0"/>
              <a:t>       item2.setEnable(false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	</a:t>
            </a:r>
            <a:r>
              <a:rPr lang="en-US" b="1" dirty="0" smtClean="0"/>
              <a:t>    else</a:t>
            </a:r>
            <a:endParaRPr lang="en-US" b="1" dirty="0" smtClean="0"/>
          </a:p>
          <a:p>
            <a:r>
              <a:rPr lang="en-US" b="1" dirty="0" smtClean="0"/>
              <a:t>     	</a:t>
            </a:r>
            <a:r>
              <a:rPr lang="en-US" b="1" dirty="0" smtClean="0"/>
              <a:t>       item2.setEnable(true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});</a:t>
            </a:r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status checkbox </a:t>
            </a:r>
            <a:r>
              <a:rPr lang="en-US" dirty="0" err="1" smtClean="0"/>
              <a:t>bernilai</a:t>
            </a:r>
            <a:r>
              <a:rPr lang="en-US" dirty="0" smtClean="0"/>
              <a:t> true, </a:t>
            </a:r>
            <a:r>
              <a:rPr lang="en-US" dirty="0" err="1" smtClean="0"/>
              <a:t>maka</a:t>
            </a:r>
            <a:r>
              <a:rPr lang="en-US" dirty="0" smtClean="0"/>
              <a:t> item2 (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menuItem</a:t>
            </a:r>
            <a:r>
              <a:rPr lang="en-US" dirty="0" smtClean="0"/>
              <a:t>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disable, </a:t>
            </a:r>
            <a:endParaRPr lang="en-US" dirty="0" smtClean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false </a:t>
            </a:r>
            <a:r>
              <a:rPr lang="en-US" dirty="0" err="1" smtClean="0"/>
              <a:t>maka</a:t>
            </a:r>
            <a:r>
              <a:rPr lang="en-US" dirty="0" smtClean="0"/>
              <a:t> item2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smtClean="0"/>
              <a:t>enable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cuplikan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menjelaskan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CheckBox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untuk</a:t>
            </a:r>
            <a:r>
              <a:rPr lang="en-US" sz="2800" dirty="0" smtClean="0">
                <a:effectLst/>
              </a:rPr>
              <a:t> item menu</a:t>
            </a:r>
            <a:r>
              <a:rPr lang="en-US" sz="2800" dirty="0" smtClean="0">
                <a:effectLst/>
              </a:rPr>
              <a:t>.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10600" cy="4767072"/>
          </a:xfrm>
        </p:spPr>
        <p:txBody>
          <a:bodyPr/>
          <a:lstStyle/>
          <a:p>
            <a:r>
              <a:rPr lang="en-US" dirty="0" smtClean="0"/>
              <a:t>class AplikasiMenu.java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effectLst/>
              </a:rPr>
              <a:t>Contoh</a:t>
            </a:r>
            <a:r>
              <a:rPr lang="en-US" sz="2400" dirty="0" smtClean="0">
                <a:effectLst/>
              </a:rPr>
              <a:t> program </a:t>
            </a:r>
            <a:r>
              <a:rPr lang="en-US" sz="2400" dirty="0" err="1" smtClean="0">
                <a:effectLst/>
              </a:rPr>
              <a:t>pengggunaan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objek-objek</a:t>
            </a:r>
            <a:r>
              <a:rPr lang="en-US" sz="2400" dirty="0" smtClean="0">
                <a:effectLst/>
              </a:rPr>
              <a:t> </a:t>
            </a:r>
            <a:br>
              <a:rPr lang="en-US" sz="2400" dirty="0" smtClean="0">
                <a:effectLst/>
              </a:rPr>
            </a:br>
            <a:r>
              <a:rPr lang="en-US" sz="2400" dirty="0" err="1" smtClean="0">
                <a:effectLst/>
              </a:rPr>
              <a:t>dari</a:t>
            </a:r>
            <a:r>
              <a:rPr lang="en-US" sz="2400" dirty="0" smtClean="0">
                <a:effectLst/>
              </a:rPr>
              <a:t> class </a:t>
            </a:r>
            <a:r>
              <a:rPr lang="en-US" sz="2400" dirty="0" err="1" smtClean="0">
                <a:effectLst/>
              </a:rPr>
              <a:t>JMenuBar</a:t>
            </a:r>
            <a:r>
              <a:rPr lang="en-US" sz="2400" dirty="0" smtClean="0">
                <a:effectLst/>
              </a:rPr>
              <a:t>, </a:t>
            </a:r>
            <a:r>
              <a:rPr lang="en-US" sz="2400" dirty="0" err="1" smtClean="0">
                <a:effectLst/>
              </a:rPr>
              <a:t>JMenu</a:t>
            </a:r>
            <a:r>
              <a:rPr lang="en-US" sz="2400" dirty="0" smtClean="0">
                <a:effectLst/>
              </a:rPr>
              <a:t>, </a:t>
            </a:r>
            <a:r>
              <a:rPr lang="en-US" sz="2400" dirty="0" err="1" smtClean="0">
                <a:effectLst/>
              </a:rPr>
              <a:t>dan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JMenuItem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18456</TotalTime>
  <Words>288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Sistem Menu</vt:lpstr>
      <vt:lpstr>Level Menu</vt:lpstr>
      <vt:lpstr>Contoh penempatan menu step by step</vt:lpstr>
      <vt:lpstr>Event Handling pada Menu</vt:lpstr>
      <vt:lpstr>Event Handling pada Menu</vt:lpstr>
      <vt:lpstr>Contoh Item Menu berbentuk checkbox  atau radiobutton</vt:lpstr>
      <vt:lpstr>Contoh cuplikan program yang menjelaskan penggunaan CheckBox untuk item menu.</vt:lpstr>
      <vt:lpstr>Contoh program pengggunaan objek-objek  dari class JMenuBar, JMenu, dan JMenuItem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321</cp:revision>
  <dcterms:created xsi:type="dcterms:W3CDTF">2001-04-26T04:38:43Z</dcterms:created>
  <dcterms:modified xsi:type="dcterms:W3CDTF">2019-10-23T02:23:37Z</dcterms:modified>
</cp:coreProperties>
</file>