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7"/>
  </p:notesMasterIdLst>
  <p:handoutMasterIdLst>
    <p:handoutMasterId r:id="rId8"/>
  </p:handoutMasterIdLst>
  <p:sldIdLst>
    <p:sldId id="437" r:id="rId2"/>
    <p:sldId id="438" r:id="rId3"/>
    <p:sldId id="439" r:id="rId4"/>
    <p:sldId id="440" r:id="rId5"/>
    <p:sldId id="441" r:id="rId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</a:t>
            </a:r>
            <a:r>
              <a:rPr lang="en-US" sz="3200" b="1" dirty="0" err="1" smtClean="0"/>
              <a:t>Deskripsi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Penggunaannya</a:t>
            </a:r>
            <a:endParaRPr lang="en-US" sz="32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ENUM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214" y="1066800"/>
            <a:ext cx="8619186" cy="494049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attribute </a:t>
            </a:r>
            <a:r>
              <a:rPr lang="en-US" dirty="0" err="1" smtClean="0"/>
              <a:t>dan</a:t>
            </a:r>
            <a:r>
              <a:rPr lang="en-US" dirty="0" smtClean="0"/>
              <a:t> method()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Interface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mendaftarkan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. </a:t>
            </a:r>
          </a:p>
          <a:p>
            <a:endParaRPr lang="en-US" sz="1100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item </a:t>
            </a:r>
            <a:r>
              <a:rPr lang="en-US" dirty="0" err="1" smtClean="0"/>
              <a:t>tunggal</a:t>
            </a:r>
            <a:r>
              <a:rPr lang="en-US" dirty="0" smtClean="0"/>
              <a:t> yang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Deskripsi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92891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err="1" smtClean="0"/>
              <a:t>Semua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merupakan</a:t>
            </a:r>
            <a:r>
              <a:rPr lang="en-US" sz="3100" dirty="0" smtClean="0"/>
              <a:t> </a:t>
            </a:r>
            <a:r>
              <a:rPr lang="en-US" sz="3100" dirty="0" err="1" smtClean="0"/>
              <a:t>turunan</a:t>
            </a:r>
            <a:r>
              <a:rPr lang="en-US" sz="3100" dirty="0" smtClean="0"/>
              <a:t> </a:t>
            </a:r>
            <a:r>
              <a:rPr lang="en-US" sz="3100" dirty="0" err="1" smtClean="0"/>
              <a:t>dari</a:t>
            </a:r>
            <a:r>
              <a:rPr lang="en-US" sz="3100" dirty="0" smtClean="0"/>
              <a:t> </a:t>
            </a:r>
            <a:r>
              <a:rPr lang="en-US" sz="3100" dirty="0" err="1" smtClean="0"/>
              <a:t>java.lang.Enum</a:t>
            </a:r>
            <a:r>
              <a:rPr lang="en-US" sz="3100" dirty="0" smtClean="0"/>
              <a:t> yang </a:t>
            </a:r>
            <a:r>
              <a:rPr lang="en-US" sz="3100" dirty="0" err="1" smtClean="0"/>
              <a:t>setara</a:t>
            </a:r>
            <a:r>
              <a:rPr lang="en-US" sz="3100" dirty="0" smtClean="0"/>
              <a:t> </a:t>
            </a:r>
            <a:r>
              <a:rPr lang="en-US" sz="3100" dirty="0" err="1" smtClean="0"/>
              <a:t>dengan</a:t>
            </a:r>
            <a:r>
              <a:rPr lang="en-US" sz="3100" dirty="0" smtClean="0"/>
              <a:t> class. </a:t>
            </a:r>
            <a:r>
              <a:rPr lang="en-US" sz="3100" dirty="0" err="1" smtClean="0"/>
              <a:t>Karena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tergolong</a:t>
            </a:r>
            <a:r>
              <a:rPr lang="en-US" sz="3100" dirty="0" smtClean="0"/>
              <a:t> class, </a:t>
            </a:r>
            <a:r>
              <a:rPr lang="en-US" sz="3100" dirty="0" err="1" smtClean="0"/>
              <a:t>sehingga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boleh</a:t>
            </a:r>
            <a:r>
              <a:rPr lang="en-US" sz="3100" dirty="0" smtClean="0"/>
              <a:t> </a:t>
            </a:r>
            <a:r>
              <a:rPr lang="en-US" sz="3100" dirty="0" err="1" smtClean="0"/>
              <a:t>memiliki</a:t>
            </a:r>
            <a:r>
              <a:rPr lang="en-US" sz="3100" dirty="0" smtClean="0"/>
              <a:t> </a:t>
            </a:r>
            <a:r>
              <a:rPr lang="en-US" sz="3100" b="1" dirty="0" smtClean="0"/>
              <a:t>attribute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b="1" dirty="0" smtClean="0"/>
              <a:t>method()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</a:t>
            </a:r>
            <a:r>
              <a:rPr lang="en-US" sz="3100" dirty="0" err="1" smtClean="0"/>
              <a:t>dalamnya</a:t>
            </a:r>
            <a:r>
              <a:rPr lang="en-US" sz="3100" dirty="0" smtClean="0"/>
              <a:t>.</a:t>
            </a:r>
          </a:p>
          <a:p>
            <a:endParaRPr lang="en-US" sz="1600" dirty="0" smtClean="0"/>
          </a:p>
          <a:p>
            <a:r>
              <a:rPr lang="en-US" sz="3100" dirty="0" smtClean="0"/>
              <a:t>Modifier </a:t>
            </a:r>
            <a:r>
              <a:rPr lang="en-US" sz="3100" dirty="0" err="1" smtClean="0"/>
              <a:t>enum</a:t>
            </a:r>
            <a:r>
              <a:rPr lang="en-US" sz="3100" dirty="0" smtClean="0"/>
              <a:t> </a:t>
            </a:r>
            <a:r>
              <a:rPr lang="en-US" sz="3100" dirty="0" err="1" smtClean="0"/>
              <a:t>secara</a:t>
            </a:r>
            <a:r>
              <a:rPr lang="en-US" sz="3100" dirty="0" smtClean="0"/>
              <a:t> default </a:t>
            </a:r>
            <a:r>
              <a:rPr lang="en-US" sz="3100" dirty="0" err="1" smtClean="0"/>
              <a:t>adalah</a:t>
            </a:r>
            <a:r>
              <a:rPr lang="en-US" sz="3100" dirty="0" smtClean="0"/>
              <a:t> public, static </a:t>
            </a:r>
            <a:r>
              <a:rPr lang="en-US" sz="3100" dirty="0" err="1" smtClean="0"/>
              <a:t>dan</a:t>
            </a:r>
            <a:r>
              <a:rPr lang="en-US" sz="3100" dirty="0" smtClean="0"/>
              <a:t> final. </a:t>
            </a:r>
            <a:r>
              <a:rPr lang="pt-BR" sz="3100" dirty="0" smtClean="0"/>
              <a:t>Tipe-tipe dari nilai-nilai tersebut adalah </a:t>
            </a:r>
            <a:r>
              <a:rPr lang="pt-BR" sz="3100" b="1" i="1" dirty="0" smtClean="0"/>
              <a:t>enum</a:t>
            </a:r>
            <a:r>
              <a:rPr lang="pt-BR" sz="3100" dirty="0" smtClean="0"/>
              <a:t>  itu sendiri. </a:t>
            </a:r>
          </a:p>
          <a:p>
            <a:endParaRPr lang="en-US" sz="1600" dirty="0" smtClean="0"/>
          </a:p>
          <a:p>
            <a:r>
              <a:rPr lang="en-US" sz="3100" dirty="0" err="1" smtClean="0"/>
              <a:t>Contoh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yang </a:t>
            </a:r>
            <a:r>
              <a:rPr lang="en-US" sz="3100" dirty="0" err="1" smtClean="0"/>
              <a:t>sederhana</a:t>
            </a:r>
            <a:r>
              <a:rPr lang="en-US" sz="3100" dirty="0" smtClean="0"/>
              <a:t> </a:t>
            </a:r>
            <a:r>
              <a:rPr lang="en-US" sz="3100" dirty="0" err="1" smtClean="0"/>
              <a:t>misalnya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Warna</a:t>
            </a:r>
            <a:r>
              <a:rPr lang="en-US" sz="3100" dirty="0" smtClean="0"/>
              <a:t>. </a:t>
            </a:r>
            <a:r>
              <a:rPr lang="en-US" sz="3100" dirty="0" err="1" smtClean="0"/>
              <a:t>Perhatikan</a:t>
            </a:r>
            <a:r>
              <a:rPr lang="en-US" sz="3100" dirty="0" smtClean="0"/>
              <a:t> </a:t>
            </a:r>
            <a:r>
              <a:rPr lang="en-US" sz="3100" dirty="0" err="1" smtClean="0"/>
              <a:t>bahwa</a:t>
            </a:r>
            <a:r>
              <a:rPr lang="en-US" sz="3100" dirty="0" smtClean="0"/>
              <a:t> </a:t>
            </a:r>
            <a:r>
              <a:rPr lang="en-US" sz="3100" dirty="0" err="1" smtClean="0"/>
              <a:t>kata</a:t>
            </a:r>
            <a:r>
              <a:rPr lang="en-US" sz="3100" dirty="0" smtClean="0"/>
              <a:t> </a:t>
            </a:r>
            <a:r>
              <a:rPr lang="en-US" sz="3100" dirty="0" err="1" smtClean="0">
                <a:solidFill>
                  <a:srgbClr val="FF0000"/>
                </a:solidFill>
              </a:rPr>
              <a:t>merah</a:t>
            </a:r>
            <a:r>
              <a:rPr lang="en-US" sz="3100" dirty="0" smtClean="0"/>
              <a:t>, </a:t>
            </a:r>
            <a:r>
              <a:rPr lang="en-US" sz="3100" b="1" dirty="0" smtClean="0">
                <a:solidFill>
                  <a:srgbClr val="FFC000"/>
                </a:solidFill>
              </a:rPr>
              <a:t>orange</a:t>
            </a:r>
            <a:r>
              <a:rPr lang="en-US" sz="3100" dirty="0" smtClean="0"/>
              <a:t>, </a:t>
            </a:r>
            <a:r>
              <a:rPr lang="en-US" sz="3100" b="1" dirty="0" err="1" smtClean="0">
                <a:solidFill>
                  <a:srgbClr val="0070C0"/>
                </a:solidFill>
              </a:rPr>
              <a:t>biru</a:t>
            </a:r>
            <a:r>
              <a:rPr lang="en-US" sz="3100" dirty="0" smtClean="0"/>
              <a:t>,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b="1" dirty="0" err="1" smtClean="0">
                <a:solidFill>
                  <a:srgbClr val="00B050"/>
                </a:solidFill>
              </a:rPr>
              <a:t>hijau</a:t>
            </a:r>
            <a:r>
              <a:rPr lang="en-US" sz="3100" dirty="0" smtClean="0"/>
              <a:t> </a:t>
            </a:r>
            <a:r>
              <a:rPr lang="en-US" sz="3100" dirty="0" err="1" smtClean="0"/>
              <a:t>adalah</a:t>
            </a:r>
            <a:r>
              <a:rPr lang="en-US" sz="3100" dirty="0" smtClean="0"/>
              <a:t> </a:t>
            </a:r>
            <a:r>
              <a:rPr lang="en-US" sz="3100" dirty="0" err="1" smtClean="0"/>
              <a:t>empat</a:t>
            </a:r>
            <a:r>
              <a:rPr lang="en-US" sz="3100" dirty="0" smtClean="0"/>
              <a:t> </a:t>
            </a:r>
            <a:r>
              <a:rPr lang="en-US" sz="3100" dirty="0" err="1" smtClean="0"/>
              <a:t>kata</a:t>
            </a:r>
            <a:r>
              <a:rPr lang="en-US" sz="3100" dirty="0" smtClean="0"/>
              <a:t> yang </a:t>
            </a:r>
            <a:r>
              <a:rPr lang="en-US" sz="3100" dirty="0" err="1" smtClean="0"/>
              <a:t>masing-masing</a:t>
            </a:r>
            <a:r>
              <a:rPr lang="en-US" sz="3100" dirty="0" smtClean="0"/>
              <a:t> </a:t>
            </a:r>
            <a:r>
              <a:rPr lang="en-US" sz="3100" dirty="0" err="1" smtClean="0"/>
              <a:t>mempunyai</a:t>
            </a:r>
            <a:r>
              <a:rPr lang="en-US" sz="3100" dirty="0" smtClean="0"/>
              <a:t> </a:t>
            </a:r>
            <a:r>
              <a:rPr lang="en-US" sz="3100" dirty="0" err="1" smtClean="0"/>
              <a:t>arti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keempat</a:t>
            </a:r>
            <a:r>
              <a:rPr lang="en-US" sz="3100" dirty="0" smtClean="0"/>
              <a:t> </a:t>
            </a:r>
            <a:r>
              <a:rPr lang="en-US" sz="3100" dirty="0" err="1" smtClean="0"/>
              <a:t>kata</a:t>
            </a:r>
            <a:r>
              <a:rPr lang="en-US" sz="3100" dirty="0" smtClean="0"/>
              <a:t> </a:t>
            </a:r>
            <a:r>
              <a:rPr lang="en-US" sz="3100" dirty="0" err="1" smtClean="0"/>
              <a:t>tersebut</a:t>
            </a:r>
            <a:r>
              <a:rPr lang="en-US" sz="3100" dirty="0" smtClean="0"/>
              <a:t> </a:t>
            </a:r>
            <a:r>
              <a:rPr lang="en-US" sz="3100" dirty="0" err="1" smtClean="0"/>
              <a:t>dikatagorikan</a:t>
            </a:r>
            <a:r>
              <a:rPr lang="en-US" sz="3100" dirty="0" smtClean="0"/>
              <a:t> </a:t>
            </a:r>
            <a:r>
              <a:rPr lang="en-US" sz="3100" dirty="0" err="1" smtClean="0"/>
              <a:t>sebagai</a:t>
            </a:r>
            <a:r>
              <a:rPr lang="en-US" sz="3100" dirty="0" smtClean="0"/>
              <a:t> </a:t>
            </a:r>
            <a:r>
              <a:rPr lang="en-US" sz="3100" dirty="0" err="1" smtClean="0"/>
              <a:t>warna</a:t>
            </a:r>
            <a:r>
              <a:rPr lang="en-US" sz="3100" dirty="0" smtClean="0"/>
              <a:t>, </a:t>
            </a:r>
            <a:r>
              <a:rPr lang="pt-BR" sz="3100" dirty="0" smtClean="0"/>
              <a:t>jadi </a:t>
            </a:r>
            <a:r>
              <a:rPr lang="pt-BR" sz="3100" dirty="0" smtClean="0">
                <a:solidFill>
                  <a:srgbClr val="FF0000"/>
                </a:solidFill>
              </a:rPr>
              <a:t>merah</a:t>
            </a:r>
            <a:r>
              <a:rPr lang="pt-BR" sz="3100" dirty="0" smtClean="0"/>
              <a:t>, </a:t>
            </a:r>
            <a:r>
              <a:rPr lang="pt-BR" sz="3100" dirty="0" smtClean="0">
                <a:solidFill>
                  <a:srgbClr val="FFC000"/>
                </a:solidFill>
              </a:rPr>
              <a:t>orange</a:t>
            </a:r>
            <a:r>
              <a:rPr lang="pt-BR" sz="3100" dirty="0" smtClean="0"/>
              <a:t>,</a:t>
            </a:r>
            <a:r>
              <a:rPr lang="pt-BR" sz="3100" dirty="0" smtClean="0">
                <a:solidFill>
                  <a:srgbClr val="FFC000"/>
                </a:solidFill>
              </a:rPr>
              <a:t> </a:t>
            </a:r>
            <a:r>
              <a:rPr lang="pt-BR" sz="3100" dirty="0" smtClean="0">
                <a:solidFill>
                  <a:srgbClr val="0070C0"/>
                </a:solidFill>
              </a:rPr>
              <a:t>biru</a:t>
            </a:r>
            <a:r>
              <a:rPr lang="pt-BR" sz="3100" dirty="0" smtClean="0"/>
              <a:t>, dan </a:t>
            </a:r>
            <a:r>
              <a:rPr lang="pt-BR" sz="3100" dirty="0" smtClean="0">
                <a:solidFill>
                  <a:srgbClr val="00B050"/>
                </a:solidFill>
              </a:rPr>
              <a:t>hijau</a:t>
            </a:r>
            <a:r>
              <a:rPr lang="pt-BR" sz="3100" dirty="0" smtClean="0"/>
              <a:t> adalah jenis dari Warna.</a:t>
            </a:r>
          </a:p>
          <a:p>
            <a:endParaRPr lang="pt-BR" sz="1600" dirty="0" smtClean="0"/>
          </a:p>
          <a:p>
            <a:r>
              <a:rPr lang="pt-BR" sz="3100" dirty="0" smtClean="0"/>
              <a:t>Enum dapat juga menggunakan statement </a:t>
            </a:r>
            <a:r>
              <a:rPr lang="pt-BR" sz="3100" b="1" dirty="0" smtClean="0"/>
              <a:t>switch</a:t>
            </a:r>
            <a:r>
              <a:rPr lang="pt-BR" sz="3100" dirty="0" smtClean="0"/>
              <a:t> . </a:t>
            </a:r>
          </a:p>
          <a:p>
            <a:endParaRPr lang="pt-BR" sz="1600" dirty="0" smtClean="0"/>
          </a:p>
          <a:p>
            <a:r>
              <a:rPr lang="pt-BR" sz="3100" dirty="0" smtClean="0"/>
              <a:t>Java juga memiliki dua koleksi </a:t>
            </a:r>
            <a:r>
              <a:rPr lang="pt-BR" sz="3100" b="1" dirty="0" smtClean="0"/>
              <a:t>class</a:t>
            </a:r>
            <a:r>
              <a:rPr lang="pt-BR" sz="3100" dirty="0" smtClean="0"/>
              <a:t> lanjutan yaitu </a:t>
            </a:r>
            <a:r>
              <a:rPr lang="pt-BR" sz="3100" b="1" i="1" dirty="0" smtClean="0"/>
              <a:t>EnumMap</a:t>
            </a:r>
            <a:r>
              <a:rPr lang="pt-BR" sz="3100" dirty="0" smtClean="0"/>
              <a:t>  dan </a:t>
            </a:r>
            <a:r>
              <a:rPr lang="pt-BR" sz="3100" b="1" i="1" dirty="0" smtClean="0"/>
              <a:t>EnumSet</a:t>
            </a:r>
            <a:r>
              <a:rPr lang="pt-BR" sz="3100" dirty="0" smtClean="0"/>
              <a:t>, yang bertujuan untuk mengoptimalkan enum untuk struktur data </a:t>
            </a:r>
            <a:r>
              <a:rPr lang="pt-BR" sz="3100" b="1" dirty="0" smtClean="0"/>
              <a:t>set</a:t>
            </a:r>
            <a:r>
              <a:rPr lang="pt-BR" sz="3100" dirty="0" smtClean="0"/>
              <a:t> dan </a:t>
            </a:r>
            <a:r>
              <a:rPr lang="pt-BR" sz="3100" b="1" dirty="0" smtClean="0"/>
              <a:t>map</a:t>
            </a:r>
            <a:r>
              <a:rPr lang="pt-BR" sz="3100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Deskripsi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merah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	orange,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biru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hijau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dirty="0" smtClean="0"/>
              <a:t>enum BahasaPemrograman {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  Java, </a:t>
            </a:r>
          </a:p>
          <a:p>
            <a:pPr>
              <a:buNone/>
            </a:pPr>
            <a:r>
              <a:rPr lang="pt-BR" dirty="0" smtClean="0"/>
              <a:t>   PHP, </a:t>
            </a:r>
          </a:p>
          <a:p>
            <a:pPr>
              <a:buNone/>
            </a:pPr>
            <a:r>
              <a:rPr lang="pt-BR" dirty="0" smtClean="0"/>
              <a:t>   C, </a:t>
            </a:r>
          </a:p>
          <a:p>
            <a:pPr>
              <a:buNone/>
            </a:pPr>
            <a:r>
              <a:rPr lang="pt-BR" dirty="0" smtClean="0"/>
              <a:t>   Phyton;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Enum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pContoh1Enum: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BahasaPemrograman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PanggilEnum.java</a:t>
            </a:r>
          </a:p>
          <a:p>
            <a:endParaRPr lang="en-US" sz="1000" dirty="0" smtClean="0"/>
          </a:p>
          <a:p>
            <a:r>
              <a:rPr lang="en-US" dirty="0" smtClean="0"/>
              <a:t>pContoh3Enum:</a:t>
            </a:r>
          </a:p>
          <a:p>
            <a:r>
              <a:rPr lang="en-US" dirty="0" smtClean="0"/>
              <a:t>withEnumMap.java</a:t>
            </a:r>
          </a:p>
          <a:p>
            <a:endParaRPr lang="en-US" sz="1000" dirty="0" smtClean="0"/>
          </a:p>
          <a:p>
            <a:r>
              <a:rPr lang="en-US" dirty="0" smtClean="0"/>
              <a:t>pContoh3Enum:</a:t>
            </a:r>
          </a:p>
          <a:p>
            <a:r>
              <a:rPr lang="en-US" dirty="0" smtClean="0"/>
              <a:t>class WithEnumSet.java</a:t>
            </a:r>
          </a:p>
          <a:p>
            <a:endParaRPr lang="en-US" dirty="0" smtClean="0"/>
          </a:p>
          <a:p>
            <a:r>
              <a:rPr lang="en-US" dirty="0" smtClean="0"/>
              <a:t>pContoh4Enum: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ProgramSMS</a:t>
            </a:r>
            <a:endParaRPr lang="en-US" dirty="0" smtClean="0"/>
          </a:p>
          <a:p>
            <a:r>
              <a:rPr lang="en-US" dirty="0" smtClean="0"/>
              <a:t>class EnumFieldMethod.java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Project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18568</TotalTime>
  <Words>226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ENUM</vt:lpstr>
      <vt:lpstr>Deskripsi</vt:lpstr>
      <vt:lpstr>Deskripsi</vt:lpstr>
      <vt:lpstr>Contoh Enum</vt:lpstr>
      <vt:lpstr>Contoh Project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315</cp:revision>
  <dcterms:created xsi:type="dcterms:W3CDTF">2001-04-26T04:38:43Z</dcterms:created>
  <dcterms:modified xsi:type="dcterms:W3CDTF">2019-11-14T07:48:04Z</dcterms:modified>
</cp:coreProperties>
</file>