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437" r:id="rId2"/>
    <p:sldId id="438" r:id="rId3"/>
    <p:sldId id="439" r:id="rId4"/>
    <p:sldId id="440" r:id="rId5"/>
    <p:sldId id="441" r:id="rId6"/>
    <p:sldId id="445" r:id="rId7"/>
    <p:sldId id="446" r:id="rId8"/>
    <p:sldId id="442" r:id="rId9"/>
    <p:sldId id="443" r:id="rId10"/>
    <p:sldId id="444" r:id="rId1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b="1" i="1" dirty="0" smtClean="0"/>
              <a:t>package</a:t>
            </a:r>
            <a:r>
              <a:rPr lang="en-US" i="1" dirty="0" smtClean="0"/>
              <a:t>.</a:t>
            </a:r>
          </a:p>
          <a:p>
            <a:endParaRPr lang="en-US" sz="1000" i="1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b="1" i="1" dirty="0" smtClean="0"/>
              <a:t>package</a:t>
            </a:r>
            <a:r>
              <a:rPr lang="en-US" dirty="0" smtClean="0"/>
              <a:t>  </a:t>
            </a:r>
            <a:r>
              <a:rPr lang="en-US" dirty="0" err="1" smtClean="0"/>
              <a:t>terhadap</a:t>
            </a:r>
            <a:r>
              <a:rPr lang="en-US" dirty="0" smtClean="0"/>
              <a:t> method main().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b="1" i="1" dirty="0" smtClean="0"/>
              <a:t>package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i="1" dirty="0" smtClean="0"/>
              <a:t>package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600" dirty="0" smtClean="0"/>
              <a:t>6</a:t>
            </a:r>
            <a:r>
              <a:rPr lang="en-US" sz="2600" i="1" dirty="0" smtClean="0"/>
              <a:t>. </a:t>
            </a:r>
            <a:r>
              <a:rPr lang="en-US" sz="2500" b="1" i="1" dirty="0" smtClean="0"/>
              <a:t>Compile</a:t>
            </a:r>
            <a:r>
              <a:rPr lang="en-US" sz="2500" dirty="0" smtClean="0"/>
              <a:t> </a:t>
            </a:r>
            <a:r>
              <a:rPr lang="en-US" sz="2500" dirty="0" err="1" smtClean="0"/>
              <a:t>dan</a:t>
            </a:r>
            <a:r>
              <a:rPr lang="en-US" sz="2500" dirty="0" smtClean="0"/>
              <a:t> </a:t>
            </a:r>
            <a:r>
              <a:rPr lang="en-US" sz="2500" b="1" i="1" dirty="0" smtClean="0"/>
              <a:t>run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b="1" i="1" dirty="0" smtClean="0"/>
              <a:t>class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b="1" i="1" dirty="0" smtClean="0"/>
              <a:t>package</a:t>
            </a:r>
            <a:r>
              <a:rPr lang="en-US" sz="2500" i="1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i="1" dirty="0" smtClean="0"/>
              <a:t>package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i="1" dirty="0" smtClean="0">
                <a:effectLst/>
              </a:rPr>
              <a:t>Package</a:t>
            </a:r>
            <a:endParaRPr lang="en-US" i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dirty="0" smtClean="0"/>
              <a:t>1. Class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package,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direktory</a:t>
            </a:r>
            <a:r>
              <a:rPr lang="en-US" dirty="0" smtClean="0"/>
              <a:t>/folder (package)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class-class lain</a:t>
            </a:r>
          </a:p>
          <a:p>
            <a:pPr>
              <a:buNone/>
            </a:pPr>
            <a:r>
              <a:rPr lang="en-US" dirty="0" smtClean="0"/>
              <a:t>    yang </a:t>
            </a:r>
            <a:r>
              <a:rPr lang="en-US" dirty="0" err="1" smtClean="0"/>
              <a:t>digunakan</a:t>
            </a:r>
            <a:r>
              <a:rPr lang="en-US" dirty="0" smtClean="0"/>
              <a:t>/</a:t>
            </a:r>
            <a:r>
              <a:rPr lang="en-US" dirty="0" err="1" smtClean="0"/>
              <a:t>dipanggil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b="1" i="1" dirty="0" smtClean="0"/>
              <a:t>import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dirty="0" smtClean="0"/>
              <a:t>2. Class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package,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direktory</a:t>
            </a:r>
            <a:r>
              <a:rPr lang="en-US" dirty="0" smtClean="0"/>
              <a:t> /folder (package)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class- class </a:t>
            </a:r>
          </a:p>
          <a:p>
            <a:pPr>
              <a:buNone/>
            </a:pPr>
            <a:r>
              <a:rPr lang="en-US" dirty="0" smtClean="0"/>
              <a:t>   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i="1" dirty="0" smtClean="0"/>
              <a:t>source code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yang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menggunakan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 i</a:t>
            </a:r>
            <a:r>
              <a:rPr lang="en-US" sz="3100" b="1" i="1" dirty="0" smtClean="0"/>
              <a:t>mport </a:t>
            </a:r>
            <a:r>
              <a:rPr lang="en-US" sz="3100" b="1" i="1" dirty="0" err="1" smtClean="0"/>
              <a:t>namaPackage.namaclass</a:t>
            </a:r>
            <a:r>
              <a:rPr lang="en-US" sz="3100" b="1" i="1" dirty="0" smtClean="0"/>
              <a:t>;</a:t>
            </a:r>
            <a:r>
              <a:rPr lang="en-US" sz="3100" dirty="0" smtClean="0"/>
              <a:t> </a:t>
            </a:r>
            <a:r>
              <a:rPr lang="en-US" dirty="0" err="1" smtClean="0"/>
              <a:t>atau</a:t>
            </a:r>
            <a:endParaRPr lang="en-US" dirty="0" smtClean="0"/>
          </a:p>
          <a:p>
            <a:r>
              <a:rPr lang="en-US" b="1" i="1" dirty="0" smtClean="0"/>
              <a:t> i</a:t>
            </a:r>
            <a:r>
              <a:rPr lang="en-US" sz="3100" b="1" i="1" dirty="0" smtClean="0"/>
              <a:t>mport namaPackage.*;</a:t>
            </a:r>
          </a:p>
          <a:p>
            <a:endParaRPr lang="en-US" sz="13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 </a:t>
            </a:r>
            <a:r>
              <a:rPr lang="en-US" sz="3100" b="1" i="1" dirty="0" smtClean="0"/>
              <a:t>import </a:t>
            </a:r>
            <a:r>
              <a:rPr lang="en-US" sz="3100" b="1" i="1" dirty="0" err="1" smtClean="0"/>
              <a:t>java.text.DecimalFormat</a:t>
            </a:r>
            <a:r>
              <a:rPr lang="en-US" sz="3100" b="1" i="1" dirty="0" smtClean="0"/>
              <a:t>;</a:t>
            </a:r>
          </a:p>
          <a:p>
            <a:r>
              <a:rPr lang="en-US" b="1" i="1" dirty="0" smtClean="0"/>
              <a:t> </a:t>
            </a:r>
            <a:r>
              <a:rPr lang="en-US" sz="3100" b="1" i="1" dirty="0" smtClean="0"/>
              <a:t>import </a:t>
            </a:r>
            <a:r>
              <a:rPr lang="en-US" sz="3100" b="1" i="1" dirty="0" err="1" smtClean="0"/>
              <a:t>javax.swing</a:t>
            </a:r>
            <a:r>
              <a:rPr lang="en-US" sz="3100" b="1" i="1" dirty="0" smtClean="0"/>
              <a:t>.*;</a:t>
            </a:r>
            <a:endParaRPr lang="en-US" sz="31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r>
              <a:rPr lang="en-US" sz="3200" i="1" dirty="0" smtClean="0">
                <a:effectLst/>
              </a:rPr>
              <a:t>package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Package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taksonomi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pengorganisasian</a:t>
            </a:r>
            <a:r>
              <a:rPr lang="en-US" sz="2800" dirty="0" smtClean="0"/>
              <a:t> Class-class </a:t>
            </a:r>
            <a:r>
              <a:rPr lang="en-US" sz="2800" dirty="0" err="1" smtClean="0"/>
              <a:t>dan</a:t>
            </a:r>
            <a:r>
              <a:rPr lang="en-US" sz="2800" dirty="0" smtClean="0"/>
              <a:t> Interface yang </a:t>
            </a:r>
            <a:r>
              <a:rPr lang="en-US" sz="2800" b="1" dirty="0" err="1" smtClean="0"/>
              <a:t>sekelompok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menjadi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suatu</a:t>
            </a:r>
            <a:r>
              <a:rPr lang="en-US" sz="2800" b="1" dirty="0" smtClean="0"/>
              <a:t> unit</a:t>
            </a:r>
            <a:r>
              <a:rPr lang="en-US" sz="2800" dirty="0" smtClean="0"/>
              <a:t> </a:t>
            </a:r>
            <a:r>
              <a:rPr lang="en-US" sz="2800" dirty="0" err="1" smtClean="0"/>
              <a:t>tunggal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library.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Representasi</a:t>
            </a:r>
            <a:r>
              <a:rPr lang="en-US" sz="2800" dirty="0" smtClean="0"/>
              <a:t> package </a:t>
            </a:r>
            <a:r>
              <a:rPr lang="en-US" sz="2800" b="1" dirty="0" err="1" smtClean="0"/>
              <a:t>berupa</a:t>
            </a:r>
            <a:r>
              <a:rPr lang="en-US" sz="2800" b="1" dirty="0" smtClean="0"/>
              <a:t> folder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file-file class/interface/</a:t>
            </a:r>
            <a:r>
              <a:rPr lang="en-US" sz="2800" dirty="0" err="1" smtClean="0"/>
              <a:t>enum</a:t>
            </a:r>
            <a:r>
              <a:rPr lang="en-US" sz="2800" dirty="0" smtClean="0"/>
              <a:t>/package lain yang </a:t>
            </a:r>
            <a:r>
              <a:rPr lang="en-US" sz="2800" dirty="0" err="1" smtClean="0"/>
              <a:t>kegunaannya</a:t>
            </a:r>
            <a:r>
              <a:rPr lang="en-US" sz="2800" dirty="0" smtClean="0"/>
              <a:t> </a:t>
            </a:r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patut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dikelompokkan</a:t>
            </a:r>
            <a:r>
              <a:rPr lang="en-US" sz="2800" dirty="0" smtClean="0"/>
              <a:t>. </a:t>
            </a:r>
            <a:r>
              <a:rPr lang="en-US" sz="2800" b="1" dirty="0" err="1" smtClean="0"/>
              <a:t>Kecuali</a:t>
            </a:r>
            <a:r>
              <a:rPr lang="en-US" sz="2800" dirty="0" smtClean="0"/>
              <a:t> class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</a:t>
            </a:r>
            <a:r>
              <a:rPr lang="en-US" sz="2800" b="1" dirty="0" smtClean="0"/>
              <a:t>method main()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dikelompokkan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smtClean="0"/>
              <a:t>Package </a:t>
            </a:r>
            <a:r>
              <a:rPr lang="en-US" sz="2800" dirty="0" err="1" smtClean="0"/>
              <a:t>mempengaruhi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mekanisme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Class-class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dalamnya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effectLst/>
              </a:rPr>
              <a:t>Pengertian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package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r>
              <a:rPr lang="en-US" sz="2800" dirty="0" smtClean="0"/>
              <a:t>Class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method main() </a:t>
            </a:r>
            <a:r>
              <a:rPr lang="en-US" sz="2800" dirty="0" err="1" smtClean="0"/>
              <a:t>sebaiknya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package non standard.</a:t>
            </a:r>
          </a:p>
          <a:p>
            <a:endParaRPr lang="en-US" sz="1000" dirty="0" smtClean="0"/>
          </a:p>
          <a:p>
            <a:r>
              <a:rPr lang="en-US" sz="2800" dirty="0" smtClean="0"/>
              <a:t>Class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method main()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smtClean="0"/>
              <a:t>package standard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bernama</a:t>
            </a:r>
            <a:r>
              <a:rPr lang="en-US" sz="2800" dirty="0" smtClean="0"/>
              <a:t> </a:t>
            </a:r>
            <a:r>
              <a:rPr lang="en-US" sz="2800" b="1" dirty="0" smtClean="0"/>
              <a:t>default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folder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class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method main()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sejajar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package yang </a:t>
            </a:r>
            <a:r>
              <a:rPr lang="en-US" sz="2800" dirty="0" err="1" smtClean="0"/>
              <a:t>diimport</a:t>
            </a:r>
            <a:r>
              <a:rPr lang="en-US" sz="2800" dirty="0" smtClean="0"/>
              <a:t>.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Pengaruh</a:t>
            </a:r>
            <a:r>
              <a:rPr lang="en-US" sz="3200" dirty="0" smtClean="0">
                <a:effectLst/>
              </a:rPr>
              <a:t> </a:t>
            </a:r>
            <a:r>
              <a:rPr lang="en-US" sz="3200" i="1" dirty="0" smtClean="0">
                <a:effectLst/>
              </a:rPr>
              <a:t>package</a:t>
            </a:r>
            <a:r>
              <a:rPr lang="en-US" sz="3200" dirty="0" smtClean="0">
                <a:effectLst/>
              </a:rPr>
              <a:t>  </a:t>
            </a:r>
            <a:r>
              <a:rPr lang="en-US" sz="3200" dirty="0" err="1" smtClean="0">
                <a:effectLst/>
              </a:rPr>
              <a:t>terhadap</a:t>
            </a:r>
            <a:r>
              <a:rPr lang="en-US" sz="3200" dirty="0" smtClean="0">
                <a:effectLst/>
              </a:rPr>
              <a:t> </a:t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method main()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88091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package: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dirty="0" smtClean="0"/>
              <a:t>1. </a:t>
            </a:r>
            <a:r>
              <a:rPr lang="en-US" sz="2800" b="1" dirty="0" err="1" smtClean="0"/>
              <a:t>Mendeklarasikan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dirty="0" smtClean="0"/>
              <a:t> package.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dirty="0" smtClean="0"/>
              <a:t>2. </a:t>
            </a:r>
            <a:r>
              <a:rPr lang="en-US" sz="2800" b="1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folder</a:t>
            </a:r>
            <a:r>
              <a:rPr lang="en-US" sz="2800" dirty="0" smtClean="0"/>
              <a:t> yang  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package.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dirty="0" smtClean="0"/>
              <a:t>3. </a:t>
            </a:r>
            <a:r>
              <a:rPr lang="en-US" sz="2800" b="1" dirty="0" err="1" smtClean="0"/>
              <a:t>Mengkompilasi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Class-class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packagenya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 smtClean="0">
                <a:effectLst/>
              </a:rPr>
              <a:t>Membuat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package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Deklarasi</a:t>
            </a:r>
            <a:r>
              <a:rPr lang="en-US" sz="2800" dirty="0" smtClean="0"/>
              <a:t> package </a:t>
            </a:r>
            <a:r>
              <a:rPr lang="en-US" sz="2800" dirty="0" err="1" smtClean="0"/>
              <a:t>wajib</a:t>
            </a:r>
            <a:r>
              <a:rPr lang="en-US" sz="2800" dirty="0" smtClean="0"/>
              <a:t> </a:t>
            </a:r>
            <a:r>
              <a:rPr lang="en-US" sz="2800" dirty="0" err="1" smtClean="0"/>
              <a:t>diletakkan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b="1" dirty="0" smtClean="0"/>
              <a:t>paling </a:t>
            </a:r>
            <a:r>
              <a:rPr lang="en-US" sz="2800" b="1" dirty="0" err="1" smtClean="0"/>
              <a:t>awal</a:t>
            </a:r>
            <a:r>
              <a:rPr lang="en-US" sz="2800" dirty="0" smtClean="0"/>
              <a:t> (</a:t>
            </a:r>
            <a:r>
              <a:rPr lang="en-US" sz="2800" dirty="0" err="1" smtClean="0"/>
              <a:t>sebelum</a:t>
            </a:r>
            <a:r>
              <a:rPr lang="en-US" sz="2800" dirty="0" smtClean="0"/>
              <a:t> </a:t>
            </a:r>
            <a:r>
              <a:rPr lang="en-US" sz="2800" dirty="0" err="1" smtClean="0"/>
              <a:t>deklarasi</a:t>
            </a:r>
            <a:r>
              <a:rPr lang="en-US" sz="2800" dirty="0" smtClean="0"/>
              <a:t> import)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i="1" dirty="0" smtClean="0"/>
              <a:t>source code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b="1" i="1" dirty="0" smtClean="0"/>
              <a:t>class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dibungkus</a:t>
            </a:r>
            <a:r>
              <a:rPr lang="en-US" sz="2800" dirty="0" smtClean="0"/>
              <a:t> </a:t>
            </a:r>
            <a:r>
              <a:rPr lang="en-US" sz="2800" b="1" i="1" dirty="0" smtClean="0"/>
              <a:t>package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deklarasi</a:t>
            </a:r>
            <a:r>
              <a:rPr lang="en-US" sz="2800" dirty="0" smtClean="0"/>
              <a:t> package:</a:t>
            </a:r>
          </a:p>
          <a:p>
            <a:r>
              <a:rPr lang="en-US" sz="2800" b="1" i="1" dirty="0" smtClean="0"/>
              <a:t>package </a:t>
            </a:r>
            <a:r>
              <a:rPr lang="en-US" sz="2800" b="1" i="1" dirty="0" err="1" smtClean="0"/>
              <a:t>namaPackage</a:t>
            </a:r>
            <a:r>
              <a:rPr lang="en-US" sz="2800" b="1" i="1" dirty="0" smtClean="0"/>
              <a:t>;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Deklarasi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memberitahukan</a:t>
            </a:r>
            <a:r>
              <a:rPr lang="en-US" sz="2800" dirty="0" smtClean="0"/>
              <a:t> interpreter library class </a:t>
            </a:r>
            <a:r>
              <a:rPr lang="en-US" sz="2800" dirty="0" err="1" smtClean="0"/>
              <a:t>atau</a:t>
            </a:r>
            <a:r>
              <a:rPr lang="en-US" sz="2800" dirty="0" smtClean="0"/>
              <a:t> interface yang </a:t>
            </a:r>
            <a:r>
              <a:rPr lang="en-US" sz="2800" dirty="0" err="1" smtClean="0"/>
              <a:t>manakah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dirujuk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Mendeklarasikan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dan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memberi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nama</a:t>
            </a:r>
            <a:r>
              <a:rPr lang="en-US" sz="3200" dirty="0" smtClean="0">
                <a:effectLst/>
              </a:rPr>
              <a:t> </a:t>
            </a:r>
            <a:r>
              <a:rPr lang="en-US" sz="3200" i="1" dirty="0" smtClean="0">
                <a:effectLst/>
              </a:rPr>
              <a:t>package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/>
              <a:t>Syarat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package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identifier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umumnya</a:t>
            </a:r>
            <a:r>
              <a:rPr lang="en-US" sz="2800" dirty="0" smtClean="0"/>
              <a:t>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syarat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Diawali</a:t>
            </a:r>
            <a:r>
              <a:rPr lang="en-US" sz="2800" dirty="0" smtClean="0"/>
              <a:t> </a:t>
            </a:r>
            <a:r>
              <a:rPr lang="en-US" sz="2800" dirty="0" err="1" smtClean="0"/>
              <a:t>huruf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class-class yang 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dibungkusnya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unik</a:t>
            </a:r>
            <a:r>
              <a:rPr lang="en-US" sz="2800" dirty="0" smtClean="0"/>
              <a:t> (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package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package standard).</a:t>
            </a:r>
          </a:p>
          <a:p>
            <a:pPr>
              <a:buNone/>
            </a:pPr>
            <a:r>
              <a:rPr lang="en-US" sz="2800" dirty="0" smtClean="0"/>
              <a:t>4. </a:t>
            </a:r>
            <a:r>
              <a:rPr lang="en-US" sz="2800" dirty="0" err="1" smtClean="0"/>
              <a:t>Merepresentasikan</a:t>
            </a:r>
            <a:r>
              <a:rPr lang="en-US" sz="2800" dirty="0" smtClean="0"/>
              <a:t> path </a:t>
            </a:r>
            <a:r>
              <a:rPr lang="en-US" sz="2800" dirty="0" err="1" smtClean="0"/>
              <a:t>dan</a:t>
            </a:r>
            <a:r>
              <a:rPr lang="en-US" sz="2800" dirty="0" smtClean="0"/>
              <a:t> package </a:t>
            </a:r>
            <a:r>
              <a:rPr lang="en-US" sz="2800" dirty="0" err="1" smtClean="0"/>
              <a:t>tsb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folder/</a:t>
            </a:r>
            <a:r>
              <a:rPr lang="en-US" dirty="0" err="1" smtClean="0"/>
              <a:t>direktory-nya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Syarat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packege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19600"/>
          </a:xfrm>
        </p:spPr>
        <p:txBody>
          <a:bodyPr/>
          <a:lstStyle/>
          <a:p>
            <a:r>
              <a:rPr lang="en-US" sz="2800" dirty="0" err="1" smtClean="0"/>
              <a:t>Berisi</a:t>
            </a:r>
            <a:r>
              <a:rPr lang="en-US" sz="2800" dirty="0" smtClean="0"/>
              <a:t> class-class fundamental yang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:  </a:t>
            </a:r>
            <a:r>
              <a:rPr lang="en-US" sz="2800" b="1" i="1" dirty="0" err="1" smtClean="0"/>
              <a:t>java.lang</a:t>
            </a:r>
            <a:r>
              <a:rPr lang="en-US" sz="2800" b="1" i="1" dirty="0" smtClean="0"/>
              <a:t>;</a:t>
            </a:r>
            <a:r>
              <a:rPr lang="en-US" sz="2800" dirty="0" smtClean="0"/>
              <a:t> </a:t>
            </a:r>
            <a:r>
              <a:rPr lang="en-US" dirty="0" smtClean="0"/>
              <a:t> 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Berisi</a:t>
            </a:r>
            <a:r>
              <a:rPr lang="en-US" sz="2800" dirty="0" smtClean="0"/>
              <a:t> class-class yang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GUI:  </a:t>
            </a:r>
            <a:r>
              <a:rPr lang="en-US" sz="2800" b="1" i="1" dirty="0" smtClean="0"/>
              <a:t>java.awt;</a:t>
            </a:r>
            <a:r>
              <a:rPr lang="en-US" sz="2800" dirty="0" smtClean="0"/>
              <a:t>  </a:t>
            </a:r>
            <a:r>
              <a:rPr lang="en-US" sz="2800" b="1" i="1" dirty="0" err="1" smtClean="0"/>
              <a:t>javax.swing</a:t>
            </a:r>
            <a:r>
              <a:rPr lang="en-US" sz="2800" b="1" i="1" dirty="0" smtClean="0"/>
              <a:t>;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Berisi</a:t>
            </a:r>
            <a:r>
              <a:rPr lang="en-US" sz="2800" dirty="0" smtClean="0"/>
              <a:t> class-class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input/output:  </a:t>
            </a:r>
            <a:r>
              <a:rPr lang="en-US" sz="2800" b="1" i="1" dirty="0" smtClean="0"/>
              <a:t>java.io;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effectLst/>
              </a:rPr>
              <a:t>Contoh</a:t>
            </a:r>
            <a:r>
              <a:rPr lang="en-US" sz="3600" dirty="0" smtClean="0">
                <a:effectLst/>
              </a:rPr>
              <a:t> package standard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6429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</a:t>
            </a:r>
            <a:r>
              <a:rPr lang="en-US" sz="2800" dirty="0" err="1" smtClean="0"/>
              <a:t>buatlah</a:t>
            </a:r>
            <a:r>
              <a:rPr lang="en-US" sz="2800" dirty="0" smtClean="0"/>
              <a:t> folder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file manager (</a:t>
            </a:r>
            <a:r>
              <a:rPr lang="en-US" sz="2800" dirty="0" err="1" smtClean="0"/>
              <a:t>di</a:t>
            </a:r>
            <a:r>
              <a:rPr lang="en-US" sz="2800" dirty="0" smtClean="0"/>
              <a:t> windows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explorer)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package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.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Tempatkan</a:t>
            </a:r>
            <a:r>
              <a:rPr lang="en-US" sz="2800" dirty="0" smtClean="0"/>
              <a:t> class-class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folder yang </a:t>
            </a:r>
            <a:r>
              <a:rPr lang="en-US" sz="2800" dirty="0" err="1" smtClean="0"/>
              <a:t>bersesuaian</a:t>
            </a:r>
            <a:r>
              <a:rPr lang="en-US" sz="2800" dirty="0" smtClean="0"/>
              <a:t> (</a:t>
            </a:r>
            <a:r>
              <a:rPr lang="en-US" sz="2800" dirty="0" err="1" smtClean="0"/>
              <a:t>simpan</a:t>
            </a:r>
            <a:r>
              <a:rPr lang="en-US" sz="2800" dirty="0" smtClean="0"/>
              <a:t> file-file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foldernya</a:t>
            </a:r>
            <a:r>
              <a:rPr lang="en-US" sz="2800" dirty="0" smtClean="0"/>
              <a:t>).</a:t>
            </a:r>
          </a:p>
          <a:p>
            <a:endParaRPr lang="en-US" sz="1100" dirty="0" smtClean="0"/>
          </a:p>
          <a:p>
            <a:r>
              <a:rPr lang="en-US" sz="2800" dirty="0" smtClean="0"/>
              <a:t>Package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bersarang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package lain,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package.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deklarasi</a:t>
            </a:r>
            <a:r>
              <a:rPr lang="en-US" sz="2800" dirty="0" smtClean="0"/>
              <a:t> package multilevel:</a:t>
            </a:r>
          </a:p>
          <a:p>
            <a:r>
              <a:rPr lang="en-US" sz="2400" b="1" i="1" dirty="0" smtClean="0"/>
              <a:t>package namapackage1[.namapackage2[.namapackage3]]; </a:t>
            </a:r>
          </a:p>
          <a:p>
            <a:endParaRPr lang="en-US" sz="1100" b="1" i="1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package </a:t>
            </a:r>
            <a:r>
              <a:rPr lang="en-US" sz="2800" dirty="0" err="1" smtClean="0"/>
              <a:t>atandard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JDK:</a:t>
            </a:r>
          </a:p>
          <a:p>
            <a:r>
              <a:rPr lang="en-US" sz="2800" b="1" i="1" dirty="0" smtClean="0"/>
              <a:t>package </a:t>
            </a:r>
            <a:r>
              <a:rPr lang="en-US" sz="2800" b="1" i="1" dirty="0" err="1" smtClean="0"/>
              <a:t>java.awt.image</a:t>
            </a:r>
            <a:r>
              <a:rPr lang="en-US" sz="2800" b="1" i="1" dirty="0" smtClean="0"/>
              <a:t>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Membuat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struktur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direktori</a:t>
            </a:r>
            <a:r>
              <a:rPr lang="en-US" sz="3200" dirty="0" smtClean="0">
                <a:effectLst/>
              </a:rPr>
              <a:t>/folder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10229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Langkah</a:t>
            </a:r>
            <a:r>
              <a:rPr lang="en-US" sz="3600" dirty="0" smtClean="0"/>
              <a:t> </a:t>
            </a:r>
            <a:r>
              <a:rPr lang="en-US" sz="3600" dirty="0" err="1" smtClean="0"/>
              <a:t>selanjutnya</a:t>
            </a:r>
            <a:r>
              <a:rPr lang="en-US" sz="3600" dirty="0" smtClean="0"/>
              <a:t>, </a:t>
            </a:r>
            <a:r>
              <a:rPr lang="en-US" sz="3600" dirty="0" err="1" smtClean="0"/>
              <a:t>setiap</a:t>
            </a:r>
            <a:r>
              <a:rPr lang="en-US" sz="3600" dirty="0" smtClean="0"/>
              <a:t> class </a:t>
            </a:r>
            <a:r>
              <a:rPr lang="en-US" sz="3600" dirty="0" err="1" smtClean="0"/>
              <a:t>dalam</a:t>
            </a:r>
            <a:r>
              <a:rPr lang="en-US" sz="3600" dirty="0" smtClean="0"/>
              <a:t> package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dibuat</a:t>
            </a:r>
            <a:r>
              <a:rPr lang="en-US" sz="3600" dirty="0" smtClean="0"/>
              <a:t>, </a:t>
            </a:r>
            <a:r>
              <a:rPr lang="en-US" sz="3600" dirty="0" err="1" smtClean="0"/>
              <a:t>masing-masing</a:t>
            </a:r>
            <a:r>
              <a:rPr lang="en-US" sz="3600" dirty="0" smtClean="0"/>
              <a:t> </a:t>
            </a:r>
            <a:r>
              <a:rPr lang="en-US" sz="3600" b="1" i="1" dirty="0" err="1" smtClean="0"/>
              <a:t>dikompilasi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byte code (*.class), </a:t>
            </a:r>
            <a:r>
              <a:rPr lang="en-US" sz="3600" dirty="0" err="1" smtClean="0"/>
              <a:t>sehingga</a:t>
            </a:r>
            <a:r>
              <a:rPr lang="en-US" sz="3600" dirty="0" smtClean="0"/>
              <a:t> package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 </a:t>
            </a:r>
            <a:r>
              <a:rPr lang="en-US" sz="3600" dirty="0" err="1" smtClean="0"/>
              <a:t>siap</a:t>
            </a:r>
            <a:r>
              <a:rPr lang="en-US" sz="3600" dirty="0" smtClean="0"/>
              <a:t>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i="1" dirty="0" smtClean="0">
                <a:effectLst/>
              </a:rPr>
              <a:t>Compile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dan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run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suatu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class</a:t>
            </a:r>
            <a:r>
              <a:rPr lang="en-US" sz="3600" dirty="0" smtClean="0">
                <a:effectLst/>
              </a:rPr>
              <a:t> </a:t>
            </a:r>
            <a:br>
              <a:rPr lang="en-US" sz="3600" dirty="0" smtClean="0">
                <a:effectLst/>
              </a:rPr>
            </a:br>
            <a:r>
              <a:rPr lang="en-US" sz="3600" dirty="0" err="1" smtClean="0">
                <a:effectLst/>
              </a:rPr>
              <a:t>dalam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suatu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package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18221</TotalTime>
  <Words>552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Package</vt:lpstr>
      <vt:lpstr>Pengertian package</vt:lpstr>
      <vt:lpstr>Pengaruh package  terhadap  method main()</vt:lpstr>
      <vt:lpstr>Membuat package</vt:lpstr>
      <vt:lpstr>Mendeklarasikan dan memberi nama package</vt:lpstr>
      <vt:lpstr>Syarat nama packege</vt:lpstr>
      <vt:lpstr>Contoh package standard</vt:lpstr>
      <vt:lpstr>Membuat struktur direktori/folder</vt:lpstr>
      <vt:lpstr>Compile dan run suatu class  dalam suatu package</vt:lpstr>
      <vt:lpstr>Menggunakan package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275</cp:revision>
  <dcterms:created xsi:type="dcterms:W3CDTF">2001-04-26T04:38:43Z</dcterms:created>
  <dcterms:modified xsi:type="dcterms:W3CDTF">2019-09-12T07:13:43Z</dcterms:modified>
</cp:coreProperties>
</file>