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handoutMasterIdLst>
    <p:handoutMasterId r:id="rId13"/>
  </p:handoutMasterIdLst>
  <p:sldIdLst>
    <p:sldId id="437" r:id="rId2"/>
    <p:sldId id="438" r:id="rId3"/>
    <p:sldId id="439" r:id="rId4"/>
    <p:sldId id="443" r:id="rId5"/>
    <p:sldId id="446" r:id="rId6"/>
    <p:sldId id="441" r:id="rId7"/>
    <p:sldId id="444" r:id="rId8"/>
    <p:sldId id="442" r:id="rId9"/>
    <p:sldId id="440" r:id="rId10"/>
    <p:sldId id="447" r:id="rId11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1. Encapsulation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Information Hiding</a:t>
            </a:r>
            <a:r>
              <a:rPr lang="en-US" sz="3200" b="1" i="1" dirty="0" smtClean="0"/>
              <a:t>.</a:t>
            </a:r>
          </a:p>
          <a:p>
            <a:endParaRPr lang="en-US" sz="1000" b="1" i="1" dirty="0" smtClean="0"/>
          </a:p>
          <a:p>
            <a:pPr>
              <a:buNone/>
            </a:pPr>
            <a:r>
              <a:rPr lang="en-US" sz="3200" b="1" dirty="0" smtClean="0"/>
              <a:t>2. Inheritance.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3. Overloading.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4. Overriding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Polymorphism.</a:t>
            </a:r>
            <a:endParaRPr lang="en-US" sz="3200" b="1" i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 err="1" smtClean="0">
                <a:effectLst/>
              </a:rPr>
              <a:t>Empat</a:t>
            </a:r>
            <a:r>
              <a:rPr lang="en-US" sz="3400" dirty="0" smtClean="0">
                <a:effectLst/>
              </a:rPr>
              <a:t> </a:t>
            </a:r>
            <a:r>
              <a:rPr lang="en-US" sz="3400" dirty="0" err="1" smtClean="0">
                <a:effectLst/>
              </a:rPr>
              <a:t>Pilar</a:t>
            </a:r>
            <a:r>
              <a:rPr lang="en-US" sz="3400" dirty="0" smtClean="0">
                <a:effectLst/>
              </a:rPr>
              <a:t> </a:t>
            </a:r>
            <a:r>
              <a:rPr lang="en-US" sz="3400" dirty="0" err="1" smtClean="0">
                <a:effectLst/>
              </a:rPr>
              <a:t>Konsep</a:t>
            </a:r>
            <a:r>
              <a:rPr lang="en-US" sz="3400" dirty="0" smtClean="0">
                <a:effectLst/>
              </a:rPr>
              <a:t> Object-Oriented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pDog</a:t>
            </a:r>
            <a:endParaRPr lang="en-US" dirty="0" smtClean="0"/>
          </a:p>
          <a:p>
            <a:r>
              <a:rPr lang="en-US" dirty="0" err="1" smtClean="0"/>
              <a:t>pEkspresiWajah</a:t>
            </a:r>
            <a:endParaRPr lang="en-US" dirty="0" smtClean="0"/>
          </a:p>
          <a:p>
            <a:r>
              <a:rPr lang="en-US" dirty="0" err="1" smtClean="0"/>
              <a:t>pEmployee</a:t>
            </a:r>
            <a:endParaRPr lang="en-US" dirty="0" smtClean="0"/>
          </a:p>
          <a:p>
            <a:r>
              <a:rPr lang="en-US" dirty="0" err="1" smtClean="0"/>
              <a:t>pPolymorphism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effectLst/>
              </a:rPr>
              <a:t>Contoh</a:t>
            </a:r>
            <a:r>
              <a:rPr lang="en-US" dirty="0" smtClean="0">
                <a:effectLst/>
              </a:rPr>
              <a:t> Program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>
            <a:normAutofit/>
          </a:bodyPr>
          <a:lstStyle/>
          <a:p>
            <a:r>
              <a:rPr lang="en-US" dirty="0" smtClean="0"/>
              <a:t>Encapsulation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agar </a:t>
            </a:r>
            <a:r>
              <a:rPr lang="en-US" dirty="0" err="1" smtClean="0"/>
              <a:t>elemen</a:t>
            </a:r>
            <a:r>
              <a:rPr lang="en-US" dirty="0" smtClean="0"/>
              <a:t>/ </a:t>
            </a:r>
            <a:r>
              <a:rPr lang="en-US" dirty="0" err="1" smtClean="0"/>
              <a:t>komponen</a:t>
            </a:r>
            <a:r>
              <a:rPr lang="en-US" dirty="0" smtClean="0"/>
              <a:t> class </a:t>
            </a:r>
            <a:r>
              <a:rPr lang="en-US" b="1" i="1" dirty="0" err="1" smtClean="0"/>
              <a:t>hanya</a:t>
            </a:r>
            <a:r>
              <a:rPr lang="en-US" b="1" i="1" dirty="0" smtClean="0"/>
              <a:t> </a:t>
            </a:r>
            <a:r>
              <a:rPr lang="en-US" b="1" i="1" dirty="0" err="1" smtClean="0"/>
              <a:t>dapat</a:t>
            </a:r>
            <a:r>
              <a:rPr lang="en-US" b="1" i="1" dirty="0" smtClean="0"/>
              <a:t> </a:t>
            </a:r>
            <a:r>
              <a:rPr lang="en-US" b="1" i="1" dirty="0" err="1" smtClean="0"/>
              <a:t>diakses</a:t>
            </a:r>
            <a:r>
              <a:rPr lang="en-US" dirty="0" smtClean="0"/>
              <a:t>  </a:t>
            </a:r>
            <a:r>
              <a:rPr lang="en-US" dirty="0" err="1" smtClean="0"/>
              <a:t>oleh</a:t>
            </a:r>
            <a:r>
              <a:rPr lang="en-US" dirty="0" smtClean="0"/>
              <a:t> class </a:t>
            </a:r>
            <a:r>
              <a:rPr lang="en-US" dirty="0" err="1" smtClean="0"/>
              <a:t>pemiliknya</a:t>
            </a:r>
            <a:r>
              <a:rPr lang="en-US" dirty="0" smtClean="0"/>
              <a:t>.</a:t>
            </a:r>
          </a:p>
          <a:p>
            <a:endParaRPr lang="en-US" sz="1000" dirty="0" smtClean="0"/>
          </a:p>
          <a:p>
            <a:r>
              <a:rPr lang="en-US" dirty="0" smtClean="0"/>
              <a:t>Information hiding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i="1" dirty="0" err="1" smtClean="0"/>
              <a:t>tujuan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encapsulation .</a:t>
            </a:r>
          </a:p>
          <a:p>
            <a:endParaRPr lang="en-US" sz="1000" dirty="0" smtClean="0"/>
          </a:p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encapsulation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/>
              <a:t>attribute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b="1" i="1" dirty="0" smtClean="0"/>
              <a:t>method()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i="1" dirty="0" smtClean="0"/>
              <a:t>constructor()</a:t>
            </a:r>
            <a:r>
              <a:rPr lang="en-US" dirty="0" smtClean="0"/>
              <a:t> </a:t>
            </a:r>
            <a:r>
              <a:rPr lang="en-US" dirty="0" err="1" smtClean="0"/>
              <a:t>disembunyikan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modifier </a:t>
            </a:r>
            <a:r>
              <a:rPr lang="en-US" b="1" i="1" dirty="0" smtClean="0"/>
              <a:t>private</a:t>
            </a:r>
            <a:r>
              <a:rPr lang="en-US" dirty="0" smtClean="0"/>
              <a:t>.  </a:t>
            </a:r>
          </a:p>
          <a:p>
            <a:endParaRPr lang="en-US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Autofit/>
          </a:bodyPr>
          <a:lstStyle/>
          <a:p>
            <a:pPr algn="ctr"/>
            <a:r>
              <a:rPr lang="en-US" sz="3400" dirty="0" smtClean="0">
                <a:effectLst/>
              </a:rPr>
              <a:t>Encapsulation </a:t>
            </a:r>
            <a:r>
              <a:rPr lang="en-US" sz="3400" dirty="0" err="1" smtClean="0">
                <a:effectLst/>
              </a:rPr>
              <a:t>dan</a:t>
            </a:r>
            <a:r>
              <a:rPr lang="en-US" sz="3400" dirty="0" smtClean="0">
                <a:effectLst/>
              </a:rPr>
              <a:t> Information Hiding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khas</a:t>
            </a:r>
            <a:r>
              <a:rPr lang="en-US" dirty="0" smtClean="0"/>
              <a:t> (attribute)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yang </a:t>
            </a:r>
            <a:r>
              <a:rPr lang="en-US" dirty="0" err="1" smtClean="0"/>
              <a:t>khas</a:t>
            </a:r>
            <a:r>
              <a:rPr lang="en-US" dirty="0" smtClean="0"/>
              <a:t> (</a:t>
            </a:r>
            <a:r>
              <a:rPr lang="en-US" dirty="0" err="1" smtClean="0"/>
              <a:t>mathod</a:t>
            </a:r>
            <a:r>
              <a:rPr lang="en-US" dirty="0" smtClean="0"/>
              <a:t>())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i="1" dirty="0" smtClean="0"/>
              <a:t>super class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b="1" i="1" dirty="0" smtClean="0"/>
              <a:t>subclass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1100" dirty="0" smtClean="0"/>
              <a:t>  </a:t>
            </a:r>
          </a:p>
          <a:p>
            <a:pPr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 class, </a:t>
            </a:r>
            <a:r>
              <a:rPr lang="en-US" dirty="0" err="1" smtClean="0"/>
              <a:t>jika</a:t>
            </a:r>
            <a:r>
              <a:rPr lang="en-US" dirty="0" smtClean="0"/>
              <a:t> class C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class B, </a:t>
            </a:r>
            <a:r>
              <a:rPr lang="en-US" dirty="0" err="1" smtClean="0"/>
              <a:t>dan</a:t>
            </a:r>
            <a:r>
              <a:rPr lang="en-US" dirty="0" smtClean="0"/>
              <a:t> class B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class A,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attribute </a:t>
            </a:r>
            <a:r>
              <a:rPr lang="en-US" dirty="0" err="1" smtClean="0"/>
              <a:t>dan</a:t>
            </a:r>
            <a:r>
              <a:rPr lang="en-US" dirty="0" smtClean="0"/>
              <a:t> method() </a:t>
            </a:r>
            <a:r>
              <a:rPr lang="en-US" dirty="0" err="1" smtClean="0"/>
              <a:t>atau</a:t>
            </a:r>
            <a:r>
              <a:rPr lang="en-US" dirty="0" smtClean="0"/>
              <a:t> constructor() </a:t>
            </a:r>
            <a:r>
              <a:rPr lang="en-US" dirty="0" err="1" smtClean="0"/>
              <a:t>milik</a:t>
            </a:r>
            <a:r>
              <a:rPr lang="en-US" dirty="0" smtClean="0"/>
              <a:t> class A,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     sub class C.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pewarisan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500" b="1" i="1" dirty="0" smtClean="0"/>
              <a:t>[modifier1] class </a:t>
            </a:r>
            <a:r>
              <a:rPr lang="en-US" sz="2500" b="1" i="1" dirty="0" err="1" smtClean="0"/>
              <a:t>namaSubClass</a:t>
            </a:r>
            <a:r>
              <a:rPr lang="en-US" sz="2500" b="1" i="1" dirty="0" smtClean="0"/>
              <a:t> extends </a:t>
            </a:r>
            <a:r>
              <a:rPr lang="en-US" sz="2500" b="1" i="1" dirty="0" err="1" smtClean="0"/>
              <a:t>namaSuperClass</a:t>
            </a:r>
            <a:r>
              <a:rPr lang="en-US" sz="2500" b="1" i="1" dirty="0" smtClean="0"/>
              <a:t> {</a:t>
            </a:r>
          </a:p>
          <a:p>
            <a:pPr>
              <a:buNone/>
            </a:pPr>
            <a:r>
              <a:rPr lang="en-US" sz="2500" b="1" i="1" dirty="0" smtClean="0"/>
              <a:t>      //</a:t>
            </a:r>
            <a:r>
              <a:rPr lang="en-US" sz="2500" b="1" i="1" dirty="0" err="1" smtClean="0"/>
              <a:t>classbody</a:t>
            </a:r>
            <a:endParaRPr lang="en-US" sz="2500" b="1" i="1" dirty="0" smtClean="0"/>
          </a:p>
          <a:p>
            <a:pPr>
              <a:buNone/>
            </a:pPr>
            <a:r>
              <a:rPr lang="en-US" sz="2500" b="1" i="1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Pengertian</a:t>
            </a:r>
            <a:r>
              <a:rPr lang="en-US" sz="3200" dirty="0" smtClean="0">
                <a:effectLst/>
              </a:rPr>
              <a:t> Inheritance (</a:t>
            </a:r>
            <a:r>
              <a:rPr lang="en-US" sz="3200" dirty="0" err="1" smtClean="0">
                <a:effectLst/>
              </a:rPr>
              <a:t>Pewarisan</a:t>
            </a:r>
            <a:r>
              <a:rPr lang="en-US" sz="3200" dirty="0" smtClean="0">
                <a:effectLst/>
              </a:rPr>
              <a:t>)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i="1" dirty="0" smtClean="0"/>
              <a:t>inheritance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i="1" dirty="0" smtClean="0"/>
              <a:t>attribute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method()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constructor()</a:t>
            </a:r>
            <a:r>
              <a:rPr lang="en-US" dirty="0" smtClean="0"/>
              <a:t> yang </a:t>
            </a:r>
            <a:r>
              <a:rPr lang="en-US" dirty="0" err="1" smtClean="0"/>
              <a:t>dicoding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i="1" dirty="0" smtClean="0"/>
              <a:t>class</a:t>
            </a:r>
            <a:r>
              <a:rPr lang="en-US" dirty="0" smtClean="0"/>
              <a:t>, </a:t>
            </a:r>
            <a:r>
              <a:rPr lang="en-US" b="1" dirty="0" err="1" smtClean="0"/>
              <a:t>harus</a:t>
            </a:r>
            <a:r>
              <a:rPr lang="en-US" b="1" dirty="0" smtClean="0"/>
              <a:t> </a:t>
            </a:r>
            <a:r>
              <a:rPr lang="en-US" b="1" dirty="0" err="1" smtClean="0"/>
              <a:t>ditulis</a:t>
            </a:r>
            <a:r>
              <a:rPr lang="en-US" b="1" dirty="0" smtClean="0"/>
              <a:t> </a:t>
            </a:r>
            <a:r>
              <a:rPr lang="en-US" b="1" dirty="0" err="1" smtClean="0"/>
              <a:t>ulang</a:t>
            </a:r>
            <a:r>
              <a:rPr lang="en-US" b="1" dirty="0" smtClean="0"/>
              <a:t> </a:t>
            </a:r>
            <a:r>
              <a:rPr lang="en-US" b="1" dirty="0" err="1" smtClean="0"/>
              <a:t>seluruhnya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i="1" dirty="0" smtClean="0"/>
              <a:t>class</a:t>
            </a:r>
            <a:r>
              <a:rPr lang="en-US" dirty="0" smtClean="0"/>
              <a:t> lain yang </a:t>
            </a:r>
            <a:r>
              <a:rPr lang="en-US" dirty="0" err="1" smtClean="0"/>
              <a:t>kebetulan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code program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inheritance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code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perlu</a:t>
            </a:r>
            <a:r>
              <a:rPr lang="en-US" b="1" dirty="0" smtClean="0"/>
              <a:t> </a:t>
            </a:r>
            <a:r>
              <a:rPr lang="en-US" b="1" dirty="0" err="1" smtClean="0"/>
              <a:t>ditulis</a:t>
            </a:r>
            <a:r>
              <a:rPr lang="en-US" b="1" dirty="0" smtClean="0"/>
              <a:t> </a:t>
            </a:r>
            <a:r>
              <a:rPr lang="en-US" b="1" dirty="0" err="1" smtClean="0"/>
              <a:t>ulang</a:t>
            </a:r>
            <a:r>
              <a:rPr lang="en-US" dirty="0" smtClean="0"/>
              <a:t>.</a:t>
            </a:r>
          </a:p>
          <a:p>
            <a:endParaRPr lang="en-US" sz="1100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inheritance, </a:t>
            </a:r>
            <a:r>
              <a:rPr lang="en-US" dirty="0" err="1" smtClean="0"/>
              <a:t>jika</a:t>
            </a:r>
            <a:r>
              <a:rPr lang="en-US" dirty="0" smtClean="0"/>
              <a:t> programmer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i="1" dirty="0" smtClean="0"/>
              <a:t>attribute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memodifikasi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i="1" dirty="0" smtClean="0"/>
              <a:t>method()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super class,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sub class.</a:t>
            </a:r>
          </a:p>
          <a:p>
            <a:endParaRPr lang="en-US" sz="1100" dirty="0" smtClean="0"/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coding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prosesnya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super class.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 smtClean="0">
                <a:effectLst/>
              </a:rPr>
              <a:t>Manfaat</a:t>
            </a:r>
            <a:r>
              <a:rPr lang="en-US" sz="3600" dirty="0" smtClean="0">
                <a:effectLst/>
              </a:rPr>
              <a:t> Inheritance (</a:t>
            </a:r>
            <a:r>
              <a:rPr lang="en-US" sz="3600" dirty="0" err="1" smtClean="0">
                <a:effectLst/>
              </a:rPr>
              <a:t>Pewarisan</a:t>
            </a:r>
            <a:r>
              <a:rPr lang="en-US" sz="3600" dirty="0" smtClean="0">
                <a:effectLst/>
              </a:rPr>
              <a:t>)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04552"/>
            <a:ext cx="8229600" cy="5243848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Overloading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/</a:t>
            </a:r>
            <a:r>
              <a:rPr lang="en-US" dirty="0" err="1" smtClean="0"/>
              <a:t>lebih</a:t>
            </a:r>
            <a:r>
              <a:rPr lang="en-US" dirty="0" smtClean="0"/>
              <a:t> method()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memodifikasi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parameter. </a:t>
            </a:r>
          </a:p>
          <a:p>
            <a:endParaRPr lang="en-US" dirty="0" smtClean="0"/>
          </a:p>
          <a:p>
            <a:r>
              <a:rPr lang="en-US" dirty="0" smtClean="0"/>
              <a:t>Method-method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b="1" i="1" dirty="0" smtClean="0"/>
              <a:t>overloading</a:t>
            </a:r>
            <a:r>
              <a:rPr lang="en-US" dirty="0" smtClean="0"/>
              <a:t> 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(</a:t>
            </a:r>
            <a:r>
              <a:rPr lang="en-US" dirty="0" err="1" smtClean="0"/>
              <a:t>sebagian</a:t>
            </a:r>
            <a:r>
              <a:rPr lang="en-US" dirty="0" smtClean="0"/>
              <a:t> method()-method()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lain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subclass).</a:t>
            </a:r>
          </a:p>
          <a:p>
            <a:endParaRPr lang="en-US" dirty="0" smtClean="0"/>
          </a:p>
          <a:p>
            <a:r>
              <a:rPr lang="en-US" dirty="0" smtClean="0"/>
              <a:t>Overloading </a:t>
            </a:r>
            <a:r>
              <a:rPr lang="en-US" dirty="0" err="1" smtClean="0"/>
              <a:t>di</a:t>
            </a:r>
            <a:r>
              <a:rPr lang="en-US" dirty="0" smtClean="0"/>
              <a:t> OOP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overloading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b="1" i="1" dirty="0" smtClean="0"/>
              <a:t>operator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C++.</a:t>
            </a:r>
          </a:p>
          <a:p>
            <a:endParaRPr lang="en-US" dirty="0" smtClean="0"/>
          </a:p>
          <a:p>
            <a:r>
              <a:rPr lang="en-US" dirty="0" smtClean="0"/>
              <a:t>Interpreter/compiler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method()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parameter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dilewatkan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mathod</a:t>
            </a:r>
            <a:r>
              <a:rPr lang="en-US" dirty="0" smtClean="0"/>
              <a:t>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return </a:t>
            </a:r>
            <a:r>
              <a:rPr lang="en-US" dirty="0" err="1" smtClean="0"/>
              <a:t>valuenya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 smtClean="0">
                <a:effectLst/>
              </a:rPr>
              <a:t>Overloading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 smtClean="0">
                <a:effectLst/>
              </a:rPr>
              <a:t>terhadap</a:t>
            </a:r>
            <a:r>
              <a:rPr lang="en-US" sz="2600" dirty="0" smtClean="0">
                <a:effectLst/>
              </a:rPr>
              <a:t> method() </a:t>
            </a:r>
            <a:r>
              <a:rPr lang="en-US" sz="2600" dirty="0" err="1" smtClean="0">
                <a:effectLst/>
              </a:rPr>
              <a:t>dan</a:t>
            </a:r>
            <a:r>
              <a:rPr lang="en-US" sz="2600" dirty="0" smtClean="0">
                <a:effectLst/>
              </a:rPr>
              <a:t> constructor()</a:t>
            </a:r>
            <a:endParaRPr lang="en-US" sz="2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486400"/>
          </a:xfrm>
        </p:spPr>
        <p:txBody>
          <a:bodyPr>
            <a:noAutofit/>
          </a:bodyPr>
          <a:lstStyle/>
          <a:p>
            <a:r>
              <a:rPr lang="en-US" sz="2100" b="1" dirty="0" smtClean="0"/>
              <a:t>Overriding</a:t>
            </a:r>
            <a:r>
              <a:rPr lang="en-US" sz="2100" dirty="0" smtClean="0"/>
              <a:t> </a:t>
            </a:r>
            <a:r>
              <a:rPr lang="en-US" sz="2100" dirty="0" err="1" smtClean="0"/>
              <a:t>adalah</a:t>
            </a:r>
            <a:r>
              <a:rPr lang="en-US" sz="2100" dirty="0" smtClean="0"/>
              <a:t> </a:t>
            </a:r>
            <a:r>
              <a:rPr lang="en-US" sz="2100" dirty="0" err="1" smtClean="0"/>
              <a:t>kemampuan</a:t>
            </a:r>
            <a:r>
              <a:rPr lang="en-US" sz="2100" dirty="0" smtClean="0"/>
              <a:t> </a:t>
            </a:r>
            <a:r>
              <a:rPr lang="en-US" sz="2100" dirty="0" err="1" smtClean="0"/>
              <a:t>suatu</a:t>
            </a:r>
            <a:r>
              <a:rPr lang="en-US" sz="2100" dirty="0" smtClean="0"/>
              <a:t> subclass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menulis</a:t>
            </a:r>
            <a:r>
              <a:rPr lang="en-US" sz="2100" dirty="0" smtClean="0"/>
              <a:t> code </a:t>
            </a:r>
            <a:r>
              <a:rPr lang="en-US" sz="2100" dirty="0" err="1" smtClean="0"/>
              <a:t>milik</a:t>
            </a:r>
            <a:r>
              <a:rPr lang="en-US" sz="2100" dirty="0" smtClean="0"/>
              <a:t> method() yang abstract </a:t>
            </a:r>
            <a:r>
              <a:rPr lang="en-US" sz="2100" dirty="0" err="1" smtClean="0"/>
              <a:t>milik</a:t>
            </a:r>
            <a:r>
              <a:rPr lang="en-US" sz="2100" dirty="0" smtClean="0"/>
              <a:t> super class, </a:t>
            </a:r>
            <a:r>
              <a:rPr lang="en-US" sz="2100" dirty="0" err="1" smtClean="0"/>
              <a:t>atau</a:t>
            </a:r>
            <a:r>
              <a:rPr lang="en-US" sz="2100" dirty="0" smtClean="0"/>
              <a:t> </a:t>
            </a:r>
            <a:r>
              <a:rPr lang="en-US" sz="2100" dirty="0" err="1" smtClean="0"/>
              <a:t>memodifikasi</a:t>
            </a:r>
            <a:r>
              <a:rPr lang="en-US" sz="2100" dirty="0" smtClean="0"/>
              <a:t> </a:t>
            </a:r>
            <a:r>
              <a:rPr lang="en-US" sz="2100" dirty="0" err="1" smtClean="0"/>
              <a:t>isi</a:t>
            </a:r>
            <a:r>
              <a:rPr lang="en-US" sz="2100" dirty="0" smtClean="0"/>
              <a:t> attribute </a:t>
            </a:r>
            <a:r>
              <a:rPr lang="en-US" sz="2100" dirty="0" err="1" smtClean="0"/>
              <a:t>atau</a:t>
            </a:r>
            <a:r>
              <a:rPr lang="en-US" sz="2100" dirty="0" smtClean="0"/>
              <a:t> </a:t>
            </a:r>
            <a:r>
              <a:rPr lang="en-US" sz="2100" dirty="0" err="1" smtClean="0"/>
              <a:t>isi</a:t>
            </a:r>
            <a:r>
              <a:rPr lang="en-US" sz="2100" dirty="0" smtClean="0"/>
              <a:t> method() yang </a:t>
            </a:r>
            <a:r>
              <a:rPr lang="en-US" sz="2100" dirty="0" err="1" smtClean="0"/>
              <a:t>tidak</a:t>
            </a:r>
            <a:r>
              <a:rPr lang="en-US" sz="2100" dirty="0" smtClean="0"/>
              <a:t> abstract, </a:t>
            </a:r>
            <a:r>
              <a:rPr lang="en-US" sz="2100" dirty="0" err="1" smtClean="0"/>
              <a:t>tidak</a:t>
            </a:r>
            <a:r>
              <a:rPr lang="en-US" sz="2100" dirty="0" smtClean="0"/>
              <a:t> private, </a:t>
            </a:r>
            <a:r>
              <a:rPr lang="en-US" sz="2100" dirty="0" err="1" smtClean="0"/>
              <a:t>tidak</a:t>
            </a:r>
            <a:r>
              <a:rPr lang="en-US" sz="2100" dirty="0" smtClean="0"/>
              <a:t> final, </a:t>
            </a:r>
            <a:r>
              <a:rPr lang="en-US" sz="2100" dirty="0" err="1" smtClean="0"/>
              <a:t>dan</a:t>
            </a:r>
            <a:r>
              <a:rPr lang="en-US" sz="2100" dirty="0" smtClean="0"/>
              <a:t> non static </a:t>
            </a:r>
            <a:r>
              <a:rPr lang="en-US" sz="2100" dirty="0" err="1" smtClean="0"/>
              <a:t>milik</a:t>
            </a:r>
            <a:r>
              <a:rPr lang="en-US" sz="2100" dirty="0" smtClean="0"/>
              <a:t> super class.</a:t>
            </a:r>
          </a:p>
          <a:p>
            <a:r>
              <a:rPr lang="en-US" sz="2100" dirty="0" err="1" smtClean="0"/>
              <a:t>Modifikasi</a:t>
            </a:r>
            <a:r>
              <a:rPr lang="en-US" sz="2100" dirty="0" smtClean="0"/>
              <a:t> modifier </a:t>
            </a:r>
            <a:r>
              <a:rPr lang="en-US" sz="2100" dirty="0" err="1" smtClean="0"/>
              <a:t>akses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attribute, method(), </a:t>
            </a:r>
            <a:r>
              <a:rPr lang="en-US" sz="2100" dirty="0" err="1" smtClean="0"/>
              <a:t>dan</a:t>
            </a:r>
            <a:r>
              <a:rPr lang="en-US" sz="2100" dirty="0" smtClean="0"/>
              <a:t> constructor() </a:t>
            </a:r>
            <a:r>
              <a:rPr lang="en-US" sz="2100" dirty="0" err="1" smtClean="0"/>
              <a:t>miliki</a:t>
            </a:r>
            <a:r>
              <a:rPr lang="en-US" sz="2100" dirty="0" smtClean="0"/>
              <a:t> super class, </a:t>
            </a:r>
            <a:r>
              <a:rPr lang="en-US" sz="2100" b="1" dirty="0" err="1" smtClean="0"/>
              <a:t>boleh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dilakukan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cara</a:t>
            </a:r>
            <a:r>
              <a:rPr lang="en-US" sz="2100" dirty="0" smtClean="0"/>
              <a:t> </a:t>
            </a:r>
            <a:r>
              <a:rPr lang="en-US" sz="2100" b="1" dirty="0" err="1" smtClean="0"/>
              <a:t>memperluas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daerah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aksesnya</a:t>
            </a:r>
            <a:r>
              <a:rPr lang="en-US" sz="2100" dirty="0" smtClean="0"/>
              <a:t>. </a:t>
            </a:r>
          </a:p>
          <a:p>
            <a:r>
              <a:rPr lang="en-US" sz="2100" dirty="0" err="1" smtClean="0"/>
              <a:t>Misal</a:t>
            </a:r>
            <a:r>
              <a:rPr lang="en-US" sz="2100" dirty="0" smtClean="0"/>
              <a:t> modifier </a:t>
            </a:r>
            <a:r>
              <a:rPr lang="en-US" sz="2100" dirty="0" err="1" smtClean="0"/>
              <a:t>akses</a:t>
            </a:r>
            <a:r>
              <a:rPr lang="en-US" sz="2100" dirty="0" smtClean="0"/>
              <a:t> </a:t>
            </a:r>
            <a:r>
              <a:rPr lang="en-US" sz="2100" dirty="0" err="1" smtClean="0"/>
              <a:t>suatu</a:t>
            </a:r>
            <a:r>
              <a:rPr lang="en-US" sz="2100" dirty="0" smtClean="0"/>
              <a:t> attribute, method(), </a:t>
            </a:r>
            <a:r>
              <a:rPr lang="en-US" sz="2100" dirty="0" err="1" smtClean="0"/>
              <a:t>atau</a:t>
            </a:r>
            <a:r>
              <a:rPr lang="en-US" sz="2100" dirty="0" smtClean="0"/>
              <a:t> constructor() </a:t>
            </a:r>
            <a:r>
              <a:rPr lang="en-US" sz="2100" dirty="0" err="1" smtClean="0"/>
              <a:t>di</a:t>
            </a:r>
            <a:r>
              <a:rPr lang="en-US" sz="2100" dirty="0" smtClean="0"/>
              <a:t> super class </a:t>
            </a:r>
            <a:r>
              <a:rPr lang="en-US" sz="2100" dirty="0" err="1" smtClean="0"/>
              <a:t>adalah</a:t>
            </a:r>
            <a:r>
              <a:rPr lang="en-US" sz="2100" dirty="0" smtClean="0"/>
              <a:t> </a:t>
            </a:r>
            <a:r>
              <a:rPr lang="en-US" sz="2100" b="1" dirty="0" smtClean="0"/>
              <a:t>protected</a:t>
            </a:r>
            <a:r>
              <a:rPr lang="en-US" sz="2100" dirty="0" smtClean="0"/>
              <a:t>, </a:t>
            </a:r>
            <a:r>
              <a:rPr lang="en-US" sz="2100" dirty="0" err="1" smtClean="0"/>
              <a:t>maka</a:t>
            </a:r>
            <a:r>
              <a:rPr lang="en-US" sz="2100" dirty="0" smtClean="0"/>
              <a:t> modifier </a:t>
            </a:r>
            <a:r>
              <a:rPr lang="en-US" sz="2100" dirty="0" err="1" smtClean="0"/>
              <a:t>akses</a:t>
            </a:r>
            <a:r>
              <a:rPr lang="en-US" sz="2100" dirty="0" smtClean="0"/>
              <a:t> </a:t>
            </a:r>
            <a:r>
              <a:rPr lang="en-US" sz="2100" dirty="0" err="1" smtClean="0"/>
              <a:t>tersebut</a:t>
            </a:r>
            <a:r>
              <a:rPr lang="en-US" sz="2100" dirty="0" smtClean="0"/>
              <a:t>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diperluas</a:t>
            </a:r>
            <a:r>
              <a:rPr lang="en-US" sz="2100" dirty="0" smtClean="0"/>
              <a:t> </a:t>
            </a:r>
            <a:r>
              <a:rPr lang="en-US" sz="2100" dirty="0" err="1" smtClean="0"/>
              <a:t>menjadi</a:t>
            </a:r>
            <a:r>
              <a:rPr lang="en-US" sz="2100" dirty="0" smtClean="0"/>
              <a:t> </a:t>
            </a:r>
            <a:r>
              <a:rPr lang="en-US" sz="2100" b="1" dirty="0" smtClean="0"/>
              <a:t>public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subclass </a:t>
            </a:r>
            <a:r>
              <a:rPr lang="en-US" sz="2100" dirty="0" err="1" smtClean="0"/>
              <a:t>nya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Argument </a:t>
            </a:r>
            <a:r>
              <a:rPr lang="en-US" sz="2100" dirty="0" err="1" smtClean="0"/>
              <a:t>milik</a:t>
            </a:r>
            <a:r>
              <a:rPr lang="en-US" sz="2100" dirty="0" smtClean="0"/>
              <a:t> method()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suatu</a:t>
            </a:r>
            <a:r>
              <a:rPr lang="en-US" sz="2100" dirty="0" smtClean="0"/>
              <a:t> subclass </a:t>
            </a:r>
            <a:r>
              <a:rPr lang="en-US" sz="2100" dirty="0" err="1" smtClean="0"/>
              <a:t>pada</a:t>
            </a:r>
            <a:r>
              <a:rPr lang="en-US" sz="2100" dirty="0" smtClean="0"/>
              <a:t> overriding </a:t>
            </a:r>
            <a:r>
              <a:rPr lang="en-US" sz="2100" b="1" dirty="0" err="1" smtClean="0"/>
              <a:t>tidak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boleh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dimodifikasi</a:t>
            </a:r>
            <a:r>
              <a:rPr lang="en-US" sz="2100" dirty="0" smtClean="0"/>
              <a:t>, </a:t>
            </a:r>
            <a:r>
              <a:rPr lang="en-US" sz="2100" dirty="0" err="1" smtClean="0"/>
              <a:t>bila</a:t>
            </a:r>
            <a:r>
              <a:rPr lang="en-US" sz="2100" dirty="0" smtClean="0"/>
              <a:t> </a:t>
            </a:r>
            <a:r>
              <a:rPr lang="en-US" sz="2100" dirty="0" err="1" smtClean="0"/>
              <a:t>dilakukan</a:t>
            </a:r>
            <a:r>
              <a:rPr lang="en-US" sz="2100" dirty="0" smtClean="0"/>
              <a:t> </a:t>
            </a:r>
            <a:r>
              <a:rPr lang="en-US" sz="2100" dirty="0" err="1" smtClean="0"/>
              <a:t>maka</a:t>
            </a:r>
            <a:r>
              <a:rPr lang="en-US" sz="2100" dirty="0" smtClean="0"/>
              <a:t>  </a:t>
            </a:r>
            <a:r>
              <a:rPr lang="en-US" sz="2100" dirty="0" err="1" smtClean="0"/>
              <a:t>berubah</a:t>
            </a:r>
            <a:r>
              <a:rPr lang="en-US" sz="2100" dirty="0" smtClean="0"/>
              <a:t> </a:t>
            </a:r>
            <a:r>
              <a:rPr lang="en-US" sz="2100" dirty="0" err="1" smtClean="0"/>
              <a:t>menjadi</a:t>
            </a:r>
            <a:r>
              <a:rPr lang="en-US" sz="2100" dirty="0" smtClean="0"/>
              <a:t> overloading.</a:t>
            </a:r>
          </a:p>
          <a:p>
            <a:r>
              <a:rPr lang="en-US" sz="2100" dirty="0" err="1" smtClean="0"/>
              <a:t>Tipe</a:t>
            </a:r>
            <a:r>
              <a:rPr lang="en-US" sz="2100" dirty="0" smtClean="0"/>
              <a:t> return value </a:t>
            </a:r>
            <a:r>
              <a:rPr lang="en-US" sz="2100" dirty="0" err="1" smtClean="0"/>
              <a:t>pada</a:t>
            </a:r>
            <a:r>
              <a:rPr lang="en-US" sz="2100" dirty="0" smtClean="0"/>
              <a:t> attribute, method(), constructor() </a:t>
            </a:r>
            <a:r>
              <a:rPr lang="en-US" sz="2100" dirty="0" err="1" smtClean="0"/>
              <a:t>milik</a:t>
            </a:r>
            <a:r>
              <a:rPr lang="en-US" sz="2100" dirty="0" smtClean="0"/>
              <a:t> super class, </a:t>
            </a:r>
            <a:r>
              <a:rPr lang="en-US" sz="2100" b="1" dirty="0" err="1" smtClean="0"/>
              <a:t>tidak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boleh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diubah</a:t>
            </a:r>
            <a:r>
              <a:rPr lang="en-US" sz="2100" dirty="0" smtClean="0"/>
              <a:t>. </a:t>
            </a:r>
            <a:endParaRPr lang="en-US" sz="2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457200"/>
          </a:xfrm>
        </p:spPr>
        <p:txBody>
          <a:bodyPr>
            <a:noAutofit/>
          </a:bodyPr>
          <a:lstStyle/>
          <a:p>
            <a:pPr algn="ctr"/>
            <a:r>
              <a:rPr lang="en-US" sz="2600" dirty="0" smtClean="0">
                <a:effectLst/>
              </a:rPr>
              <a:t>Overriding attribute, constructor() </a:t>
            </a:r>
            <a:r>
              <a:rPr lang="en-US" sz="2600" dirty="0" err="1" smtClean="0">
                <a:effectLst/>
              </a:rPr>
              <a:t>dan</a:t>
            </a:r>
            <a:r>
              <a:rPr lang="en-US" sz="2600" dirty="0" smtClean="0">
                <a:effectLst/>
              </a:rPr>
              <a:t> method()</a:t>
            </a:r>
            <a:endParaRPr lang="en-US" sz="26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1676400"/>
            <a:ext cx="8620259" cy="43308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method() abstract </a:t>
            </a:r>
            <a:r>
              <a:rPr lang="en-US" sz="3200" dirty="0" err="1" smtClean="0"/>
              <a:t>milik</a:t>
            </a:r>
            <a:r>
              <a:rPr lang="en-US" sz="3200" dirty="0" smtClean="0"/>
              <a:t> super class, </a:t>
            </a:r>
            <a:r>
              <a:rPr lang="en-US" sz="3200" dirty="0" err="1" smtClean="0"/>
              <a:t>wajib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overriding </a:t>
            </a:r>
            <a:r>
              <a:rPr lang="en-US" sz="3200" dirty="0" err="1" smtClean="0"/>
              <a:t>dalam</a:t>
            </a:r>
            <a:r>
              <a:rPr lang="en-US" sz="3200" dirty="0" smtClean="0"/>
              <a:t> subclass </a:t>
            </a:r>
            <a:r>
              <a:rPr lang="en-US" sz="3200" dirty="0" err="1" smtClean="0"/>
              <a:t>nya</a:t>
            </a:r>
            <a:r>
              <a:rPr lang="en-US" sz="3200" dirty="0" smtClean="0"/>
              <a:t>, </a:t>
            </a:r>
            <a:r>
              <a:rPr lang="en-US" sz="3200" dirty="0" err="1" smtClean="0"/>
              <a:t>mirip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implementation </a:t>
            </a:r>
            <a:r>
              <a:rPr lang="en-US" sz="3200" dirty="0" err="1" smtClean="0"/>
              <a:t>terhadap</a:t>
            </a:r>
            <a:r>
              <a:rPr lang="en-US" sz="3200" dirty="0" smtClean="0"/>
              <a:t> method() </a:t>
            </a:r>
            <a:r>
              <a:rPr lang="en-US" sz="3200" dirty="0" err="1" smtClean="0"/>
              <a:t>milik</a:t>
            </a:r>
            <a:r>
              <a:rPr lang="en-US" sz="3200" dirty="0" smtClean="0"/>
              <a:t> Interface.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semua</a:t>
            </a:r>
            <a:r>
              <a:rPr lang="en-US" sz="3200" dirty="0" smtClean="0"/>
              <a:t> method() </a:t>
            </a:r>
            <a:r>
              <a:rPr lang="en-US" sz="3200" dirty="0" err="1" smtClean="0"/>
              <a:t>di</a:t>
            </a:r>
            <a:r>
              <a:rPr lang="en-US" sz="3200" dirty="0" smtClean="0"/>
              <a:t> Interface </a:t>
            </a:r>
            <a:r>
              <a:rPr lang="en-US" sz="3200" dirty="0" err="1" smtClean="0"/>
              <a:t>bersifat</a:t>
            </a:r>
            <a:r>
              <a:rPr lang="en-US" sz="3200" dirty="0" smtClean="0"/>
              <a:t> abstract,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semua</a:t>
            </a:r>
            <a:r>
              <a:rPr lang="en-US" sz="3200" dirty="0" smtClean="0"/>
              <a:t> method() </a:t>
            </a:r>
            <a:r>
              <a:rPr lang="en-US" sz="3200" dirty="0" err="1" smtClean="0"/>
              <a:t>nya</a:t>
            </a:r>
            <a:r>
              <a:rPr lang="en-US" sz="3200" dirty="0" smtClean="0"/>
              <a:t>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diisi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class </a:t>
            </a:r>
            <a:r>
              <a:rPr lang="en-US" sz="3200" dirty="0" err="1" smtClean="0"/>
              <a:t>implementasinya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 smtClean="0">
                <a:effectLst/>
              </a:rPr>
              <a:t>Overriding</a:t>
            </a:r>
            <a:r>
              <a:rPr lang="en-US" sz="3600" dirty="0" smtClean="0">
                <a:effectLst/>
              </a:rPr>
              <a:t>  </a:t>
            </a:r>
            <a:r>
              <a:rPr lang="en-US" sz="3600" dirty="0" err="1" smtClean="0">
                <a:effectLst/>
              </a:rPr>
              <a:t>vs</a:t>
            </a:r>
            <a:r>
              <a:rPr lang="en-US" sz="3600" dirty="0" smtClean="0">
                <a:effectLst/>
              </a:rPr>
              <a:t> </a:t>
            </a:r>
            <a:r>
              <a:rPr lang="en-US" sz="3600" i="1" dirty="0" smtClean="0">
                <a:effectLst/>
              </a:rPr>
              <a:t>implementation</a:t>
            </a:r>
            <a:endParaRPr lang="en-US" sz="3600" i="1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330891"/>
          </a:xfrm>
        </p:spPr>
        <p:txBody>
          <a:bodyPr/>
          <a:lstStyle/>
          <a:p>
            <a:r>
              <a:rPr lang="en-US" dirty="0" smtClean="0"/>
              <a:t>Subclass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diperkenankan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constructor() </a:t>
            </a:r>
            <a:r>
              <a:rPr lang="en-US" dirty="0" err="1" smtClean="0"/>
              <a:t>milik</a:t>
            </a:r>
            <a:r>
              <a:rPr lang="en-US" dirty="0" smtClean="0"/>
              <a:t> super class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Cara yang </a:t>
            </a:r>
            <a:r>
              <a:rPr lang="en-US" dirty="0" err="1" smtClean="0"/>
              <a:t>benar</a:t>
            </a:r>
            <a:r>
              <a:rPr lang="en-US" dirty="0" smtClean="0"/>
              <a:t>: </a:t>
            </a:r>
            <a:r>
              <a:rPr lang="en-US" b="1" i="1" dirty="0" smtClean="0"/>
              <a:t>super()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i="1" dirty="0" smtClean="0"/>
              <a:t>super(arguments);</a:t>
            </a:r>
          </a:p>
          <a:p>
            <a:endParaRPr lang="en-US" sz="1000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overriding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method() </a:t>
            </a:r>
            <a:r>
              <a:rPr lang="en-US" dirty="0" err="1" smtClean="0"/>
              <a:t>milik</a:t>
            </a:r>
            <a:r>
              <a:rPr lang="en-US" dirty="0" smtClean="0"/>
              <a:t> super class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sub class </a:t>
            </a:r>
            <a:r>
              <a:rPr lang="en-US" dirty="0" err="1" smtClean="0"/>
              <a:t>nya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pemanggilan</a:t>
            </a:r>
            <a:r>
              <a:rPr lang="en-US" dirty="0" smtClean="0"/>
              <a:t> method() yang </a:t>
            </a:r>
            <a:r>
              <a:rPr lang="en-US" b="1" dirty="0" smtClean="0"/>
              <a:t>non static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super class: </a:t>
            </a:r>
            <a:r>
              <a:rPr lang="en-US" b="1" i="1" dirty="0" err="1" smtClean="0"/>
              <a:t>super.namaMethod</a:t>
            </a:r>
            <a:r>
              <a:rPr lang="en-US" b="1" i="1" dirty="0" smtClean="0"/>
              <a:t>(</a:t>
            </a:r>
            <a:r>
              <a:rPr lang="en-US" b="1" i="1" dirty="0" err="1" smtClean="0"/>
              <a:t>tipe</a:t>
            </a:r>
            <a:r>
              <a:rPr lang="en-US" b="1" i="1" dirty="0" smtClean="0"/>
              <a:t> parameter);</a:t>
            </a:r>
            <a:endParaRPr lang="en-US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Menggunakan</a:t>
            </a:r>
            <a:r>
              <a:rPr lang="en-US" sz="3200" dirty="0" smtClean="0">
                <a:effectLst/>
              </a:rPr>
              <a:t>/</a:t>
            </a:r>
            <a:r>
              <a:rPr lang="en-US" sz="3200" dirty="0" err="1" smtClean="0">
                <a:effectLst/>
              </a:rPr>
              <a:t>tulis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ulang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isi</a:t>
            </a:r>
            <a:r>
              <a:rPr lang="en-US" sz="3200" dirty="0" smtClean="0">
                <a:effectLst/>
              </a:rPr>
              <a:t> method() </a:t>
            </a:r>
            <a:r>
              <a:rPr lang="en-US" sz="3200" dirty="0" err="1" smtClean="0">
                <a:effectLst/>
              </a:rPr>
              <a:t>dan</a:t>
            </a:r>
            <a:r>
              <a:rPr lang="en-US" sz="3200" dirty="0" smtClean="0">
                <a:effectLst/>
              </a:rPr>
              <a:t> constructor() </a:t>
            </a: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super class 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Polymorphism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bahasanya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dirty="0" err="1" smtClean="0"/>
              <a:t>banyak-bentuk</a:t>
            </a:r>
            <a:r>
              <a:rPr lang="en-US" dirty="0" smtClean="0"/>
              <a:t>. </a:t>
            </a:r>
          </a:p>
          <a:p>
            <a:endParaRPr lang="en-US" sz="1200" dirty="0" smtClean="0"/>
          </a:p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Super Class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literal (</a:t>
            </a:r>
            <a:r>
              <a:rPr lang="en-US" dirty="0" err="1" smtClean="0"/>
              <a:t>nilai</a:t>
            </a:r>
            <a:r>
              <a:rPr lang="en-US" dirty="0" smtClean="0"/>
              <a:t>) yang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constructor() </a:t>
            </a:r>
            <a:r>
              <a:rPr lang="en-US" dirty="0" err="1" smtClean="0"/>
              <a:t>milik</a:t>
            </a:r>
            <a:r>
              <a:rPr lang="en-US" dirty="0" smtClean="0"/>
              <a:t> Subclass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 </a:t>
            </a:r>
          </a:p>
          <a:p>
            <a:endParaRPr lang="en-US" sz="1100" dirty="0" smtClean="0"/>
          </a:p>
          <a:p>
            <a:r>
              <a:rPr lang="en-US" dirty="0" err="1" smtClean="0"/>
              <a:t>Jadi</a:t>
            </a:r>
            <a:r>
              <a:rPr lang="en-US" dirty="0" smtClean="0"/>
              <a:t>, method()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yang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pemiliknya</a:t>
            </a:r>
            <a:r>
              <a:rPr lang="en-US" dirty="0" smtClean="0"/>
              <a:t>.</a:t>
            </a:r>
          </a:p>
          <a:p>
            <a:endParaRPr lang="en-US" sz="11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Parent</a:t>
            </a:r>
            <a:r>
              <a:rPr lang="en-US" b="1" i="1" dirty="0" smtClean="0"/>
              <a:t> p = new Parent();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Parent</a:t>
            </a:r>
            <a:r>
              <a:rPr lang="en-US" b="1" i="1" dirty="0" smtClean="0"/>
              <a:t> p1 = new Child();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Parent</a:t>
            </a:r>
            <a:r>
              <a:rPr lang="en-US" b="1" i="1" dirty="0" smtClean="0"/>
              <a:t> p2 = new Child2();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Parent</a:t>
            </a:r>
            <a:r>
              <a:rPr lang="en-US" b="1" i="1" dirty="0" smtClean="0"/>
              <a:t> p3 = new Child3();</a:t>
            </a:r>
          </a:p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super class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effectLst/>
              </a:rPr>
              <a:t>Polymorphism</a:t>
            </a:r>
            <a:endParaRPr lang="en-US" sz="40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18340</TotalTime>
  <Words>683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Empat Pilar Konsep Object-Oriented</vt:lpstr>
      <vt:lpstr>Encapsulation dan Information Hiding</vt:lpstr>
      <vt:lpstr>Pengertian Inheritance (Pewarisan)</vt:lpstr>
      <vt:lpstr>Manfaat Inheritance (Pewarisan)</vt:lpstr>
      <vt:lpstr>Overloading terhadap method() dan constructor()</vt:lpstr>
      <vt:lpstr>Overriding attribute, constructor() dan method()</vt:lpstr>
      <vt:lpstr>Overriding  vs implementation</vt:lpstr>
      <vt:lpstr>Menggunakan/tulis ulang isi method() dan constructor() milik super class </vt:lpstr>
      <vt:lpstr>Polymorphism</vt:lpstr>
      <vt:lpstr>Contoh Program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300</cp:revision>
  <dcterms:created xsi:type="dcterms:W3CDTF">2001-04-26T04:38:43Z</dcterms:created>
  <dcterms:modified xsi:type="dcterms:W3CDTF">2019-09-16T15:50:09Z</dcterms:modified>
</cp:coreProperties>
</file>