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13"/>
  </p:notesMasterIdLst>
  <p:handoutMasterIdLst>
    <p:handoutMasterId r:id="rId14"/>
  </p:handoutMasterIdLst>
  <p:sldIdLst>
    <p:sldId id="437" r:id="rId2"/>
    <p:sldId id="438" r:id="rId3"/>
    <p:sldId id="439" r:id="rId4"/>
    <p:sldId id="440" r:id="rId5"/>
    <p:sldId id="446" r:id="rId6"/>
    <p:sldId id="441" r:id="rId7"/>
    <p:sldId id="442" r:id="rId8"/>
    <p:sldId id="447" r:id="rId9"/>
    <p:sldId id="443" r:id="rId10"/>
    <p:sldId id="445" r:id="rId11"/>
    <p:sldId id="444" r:id="rId12"/>
  </p:sldIdLst>
  <p:sldSz cx="9144000" cy="6858000" type="screen4x3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FF0707"/>
    <a:srgbClr val="000000"/>
    <a:srgbClr val="CCFF33"/>
    <a:srgbClr val="66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3" autoAdjust="0"/>
    <p:restoredTop sz="94643" autoAdjust="0"/>
  </p:normalViewPr>
  <p:slideViewPr>
    <p:cSldViewPr>
      <p:cViewPr varScale="1">
        <p:scale>
          <a:sx n="74" d="100"/>
          <a:sy n="74" d="100"/>
        </p:scale>
        <p:origin x="-105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C86F193C-C289-4371-A97A-BE0216192A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9314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1725" y="700088"/>
            <a:ext cx="4656138" cy="3492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24363"/>
            <a:ext cx="5029200" cy="418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6BB55178-6231-4D76-9FDA-8501850614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0398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5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656" r:id="rId12"/>
    <p:sldLayoutId id="2147483666" r:id="rId13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085045"/>
            <a:ext cx="8839200" cy="47244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3200" b="1" dirty="0" smtClean="0"/>
              <a:t>1. Abstract Class</a:t>
            </a:r>
            <a:endParaRPr lang="en-US" sz="3200" b="1" i="1" dirty="0" smtClean="0"/>
          </a:p>
          <a:p>
            <a:endParaRPr lang="en-US" sz="1000" b="1" i="1" dirty="0" smtClean="0"/>
          </a:p>
          <a:p>
            <a:pPr>
              <a:buNone/>
            </a:pPr>
            <a:r>
              <a:rPr lang="en-US" sz="3200" b="1" dirty="0" smtClean="0"/>
              <a:t>2. Abstract method()</a:t>
            </a:r>
          </a:p>
          <a:p>
            <a:pPr>
              <a:buNone/>
            </a:pPr>
            <a:endParaRPr lang="en-US" sz="1000" b="1" dirty="0" smtClean="0"/>
          </a:p>
          <a:p>
            <a:pPr>
              <a:buNone/>
            </a:pPr>
            <a:r>
              <a:rPr lang="en-US" sz="3200" b="1" dirty="0" smtClean="0"/>
              <a:t>3. </a:t>
            </a:r>
            <a:r>
              <a:rPr lang="en-US" sz="3200" b="1" dirty="0" err="1" smtClean="0"/>
              <a:t>Memahami</a:t>
            </a:r>
            <a:r>
              <a:rPr lang="en-US" sz="3200" b="1" dirty="0" smtClean="0"/>
              <a:t> Interface</a:t>
            </a:r>
          </a:p>
          <a:p>
            <a:pPr>
              <a:buNone/>
            </a:pPr>
            <a:endParaRPr lang="en-US" sz="1000" b="1" dirty="0" smtClean="0"/>
          </a:p>
          <a:p>
            <a:pPr>
              <a:buNone/>
            </a:pPr>
            <a:r>
              <a:rPr lang="en-US" sz="3200" b="1" dirty="0" smtClean="0"/>
              <a:t>4. </a:t>
            </a:r>
            <a:r>
              <a:rPr lang="en-US" sz="3200" b="1" dirty="0" err="1" smtClean="0"/>
              <a:t>Deklarasi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syarat</a:t>
            </a:r>
            <a:r>
              <a:rPr lang="en-US" sz="3200" b="1" dirty="0" smtClean="0"/>
              <a:t> Interface</a:t>
            </a:r>
          </a:p>
          <a:p>
            <a:pPr>
              <a:buNone/>
            </a:pPr>
            <a:endParaRPr lang="en-US" sz="1000" b="1" dirty="0" smtClean="0"/>
          </a:p>
          <a:p>
            <a:pPr>
              <a:buNone/>
            </a:pPr>
            <a:r>
              <a:rPr lang="en-US" sz="3200" b="1" i="1" dirty="0" smtClean="0"/>
              <a:t>5. </a:t>
            </a:r>
            <a:r>
              <a:rPr lang="en-US" sz="3200" b="1" dirty="0" err="1" smtClean="0"/>
              <a:t>Implementasi</a:t>
            </a:r>
            <a:r>
              <a:rPr lang="en-US" sz="3200" b="1" dirty="0" smtClean="0"/>
              <a:t> Interface</a:t>
            </a:r>
          </a:p>
          <a:p>
            <a:pPr>
              <a:buNone/>
            </a:pPr>
            <a:endParaRPr lang="en-US" sz="1300" b="1" dirty="0" smtClean="0"/>
          </a:p>
          <a:p>
            <a:pPr>
              <a:buNone/>
            </a:pPr>
            <a:r>
              <a:rPr lang="en-US" sz="3200" b="1" dirty="0" smtClean="0"/>
              <a:t>6. Interface </a:t>
            </a:r>
            <a:r>
              <a:rPr lang="en-US" sz="3200" b="1" dirty="0" err="1" smtClean="0"/>
              <a:t>vs</a:t>
            </a:r>
            <a:r>
              <a:rPr lang="en-US" sz="3200" b="1" dirty="0" smtClean="0"/>
              <a:t> Class</a:t>
            </a:r>
          </a:p>
          <a:p>
            <a:pPr>
              <a:buNone/>
            </a:pPr>
            <a:endParaRPr lang="en-US" sz="1300" b="1" dirty="0" smtClean="0"/>
          </a:p>
          <a:p>
            <a:pPr>
              <a:buNone/>
            </a:pPr>
            <a:r>
              <a:rPr lang="en-US" sz="3200" b="1" dirty="0" smtClean="0"/>
              <a:t>7. </a:t>
            </a:r>
            <a:r>
              <a:rPr lang="en-US" sz="3200" b="1" dirty="0" err="1" smtClean="0"/>
              <a:t>Implementasi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vs</a:t>
            </a:r>
            <a:r>
              <a:rPr lang="en-US" sz="3200" b="1" dirty="0" smtClean="0"/>
              <a:t> Inheritance</a:t>
            </a:r>
          </a:p>
          <a:p>
            <a:pPr>
              <a:buNone/>
            </a:pPr>
            <a:endParaRPr lang="en-US" sz="1200" b="1" dirty="0" smtClean="0"/>
          </a:p>
          <a:p>
            <a:pPr>
              <a:buNone/>
            </a:pPr>
            <a:r>
              <a:rPr lang="en-US" sz="3200" b="1" dirty="0" smtClean="0"/>
              <a:t>8. Interface </a:t>
            </a:r>
            <a:r>
              <a:rPr lang="en-US" sz="3200" b="1" dirty="0" err="1" smtClean="0"/>
              <a:t>vs</a:t>
            </a:r>
            <a:r>
              <a:rPr lang="en-US" sz="3200" b="1" dirty="0" smtClean="0"/>
              <a:t> abstract Class</a:t>
            </a:r>
          </a:p>
          <a:p>
            <a:pPr>
              <a:buNone/>
            </a:pPr>
            <a:endParaRPr lang="en-US" sz="1200" b="1" dirty="0" smtClean="0"/>
          </a:p>
          <a:p>
            <a:pPr>
              <a:buNone/>
            </a:pPr>
            <a:r>
              <a:rPr lang="en-US" sz="3200" b="1" dirty="0" smtClean="0"/>
              <a:t>9. </a:t>
            </a:r>
            <a:r>
              <a:rPr lang="en-US" sz="3200" b="1" dirty="0" err="1" smtClean="0"/>
              <a:t>Contoh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aplikasi</a:t>
            </a:r>
            <a:r>
              <a:rPr lang="en-US" sz="3200" b="1" dirty="0" smtClean="0"/>
              <a:t> Interface</a:t>
            </a:r>
          </a:p>
          <a:p>
            <a:pPr>
              <a:buNone/>
            </a:pPr>
            <a:endParaRPr lang="en-US" sz="3200" b="1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>
                <a:effectLst/>
              </a:rPr>
              <a:t>Abstract Class </a:t>
            </a:r>
            <a:r>
              <a:rPr lang="en-US" sz="3400" dirty="0" err="1" smtClean="0">
                <a:effectLst/>
              </a:rPr>
              <a:t>dan</a:t>
            </a:r>
            <a:r>
              <a:rPr lang="en-US" sz="3400" dirty="0" smtClean="0">
                <a:effectLst/>
              </a:rPr>
              <a:t> Interface</a:t>
            </a:r>
            <a:endParaRPr lang="en-US" sz="3400" dirty="0"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28600" y="1143000"/>
          <a:ext cx="8686800" cy="4773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2667000"/>
                <a:gridCol w="4495800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Komponen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Interface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Abstract class</a:t>
                      </a:r>
                      <a:endParaRPr lang="en-US" sz="2000" dirty="0"/>
                    </a:p>
                  </a:txBody>
                  <a:tcPr anchor="ctr"/>
                </a:tc>
              </a:tr>
              <a:tr h="1162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attribute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Hanya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berupa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konstanta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Bebas</a:t>
                      </a:r>
                      <a:endParaRPr lang="en-US" sz="2000" dirty="0"/>
                    </a:p>
                  </a:txBody>
                  <a:tcPr anchor="ctr"/>
                </a:tc>
              </a:tr>
              <a:tr h="1162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method()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Hanya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berupa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deklarasi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Sebagian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boleh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berupa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deklarasi</a:t>
                      </a:r>
                      <a:r>
                        <a:rPr lang="en-US" sz="2000" dirty="0" smtClean="0"/>
                        <a:t> abstract method().</a:t>
                      </a:r>
                    </a:p>
                    <a:p>
                      <a:endParaRPr lang="en-US" sz="2000" dirty="0" smtClean="0"/>
                    </a:p>
                    <a:p>
                      <a:r>
                        <a:rPr lang="en-US" sz="2000" dirty="0" err="1" smtClean="0"/>
                        <a:t>Sebagian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boleh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berupa</a:t>
                      </a:r>
                      <a:r>
                        <a:rPr lang="en-US" sz="2000" dirty="0" smtClean="0"/>
                        <a:t> method() </a:t>
                      </a:r>
                      <a:r>
                        <a:rPr lang="en-US" sz="2000" dirty="0" err="1" smtClean="0"/>
                        <a:t>lengkap</a:t>
                      </a:r>
                      <a:r>
                        <a:rPr lang="en-US" sz="2000" dirty="0" smtClean="0"/>
                        <a:t>.</a:t>
                      </a:r>
                      <a:endParaRPr lang="en-US" sz="2000" dirty="0"/>
                    </a:p>
                  </a:txBody>
                  <a:tcPr anchor="ctr"/>
                </a:tc>
              </a:tr>
              <a:tr h="1162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Syntax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Seluruhnya</a:t>
                      </a:r>
                      <a:r>
                        <a:rPr lang="en-US" sz="2000" dirty="0" smtClean="0"/>
                        <a:t> abstract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Sebagian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boleh</a:t>
                      </a:r>
                      <a:r>
                        <a:rPr lang="en-US" sz="2000" dirty="0" smtClean="0"/>
                        <a:t> abstract,</a:t>
                      </a:r>
                    </a:p>
                    <a:p>
                      <a:endParaRPr lang="en-US" sz="2000" dirty="0" smtClean="0"/>
                    </a:p>
                    <a:p>
                      <a:r>
                        <a:rPr lang="en-US" sz="2000" dirty="0" err="1" smtClean="0"/>
                        <a:t>Semua</a:t>
                      </a:r>
                      <a:r>
                        <a:rPr lang="en-US" sz="2000" dirty="0" smtClean="0"/>
                        <a:t> method()</a:t>
                      </a:r>
                      <a:r>
                        <a:rPr lang="en-US" sz="2000" baseline="0" dirty="0" smtClean="0"/>
                        <a:t> yang abstract </a:t>
                      </a:r>
                      <a:r>
                        <a:rPr lang="en-US" sz="2000" baseline="0" dirty="0" err="1" smtClean="0"/>
                        <a:t>wajib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dioverride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oleh</a:t>
                      </a:r>
                      <a:r>
                        <a:rPr lang="en-US" sz="2000" baseline="0" dirty="0" smtClean="0"/>
                        <a:t> subclass </a:t>
                      </a:r>
                      <a:r>
                        <a:rPr lang="en-US" sz="2000" baseline="0" dirty="0" err="1" smtClean="0"/>
                        <a:t>nya</a:t>
                      </a:r>
                      <a:r>
                        <a:rPr lang="en-US" sz="2000" baseline="0" dirty="0" smtClean="0"/>
                        <a:t>.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Interface </a:t>
            </a:r>
            <a:r>
              <a:rPr lang="en-US" dirty="0" err="1" smtClean="0"/>
              <a:t>vs</a:t>
            </a:r>
            <a:r>
              <a:rPr lang="en-US" dirty="0" smtClean="0"/>
              <a:t> Abstract Class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07091"/>
          </a:xfrm>
        </p:spPr>
        <p:txBody>
          <a:bodyPr>
            <a:normAutofit/>
          </a:bodyPr>
          <a:lstStyle/>
          <a:p>
            <a:r>
              <a:rPr lang="en-US" sz="3000" dirty="0" smtClean="0"/>
              <a:t>Interface </a:t>
            </a:r>
            <a:r>
              <a:rPr lang="en-US" sz="3000" dirty="0" err="1" smtClean="0"/>
              <a:t>seringkali</a:t>
            </a:r>
            <a:r>
              <a:rPr lang="en-US" sz="3000" dirty="0" smtClean="0"/>
              <a:t> </a:t>
            </a:r>
            <a:r>
              <a:rPr lang="en-US" sz="3000" dirty="0" err="1" smtClean="0"/>
              <a:t>digunakan</a:t>
            </a:r>
            <a:r>
              <a:rPr lang="en-US" sz="3000" dirty="0" smtClean="0"/>
              <a:t> </a:t>
            </a:r>
            <a:r>
              <a:rPr lang="en-US" sz="3000" dirty="0" err="1" smtClean="0"/>
              <a:t>untuk</a:t>
            </a:r>
            <a:r>
              <a:rPr lang="en-US" sz="3000" dirty="0" smtClean="0"/>
              <a:t> </a:t>
            </a:r>
            <a:r>
              <a:rPr lang="en-US" sz="3000" dirty="0" err="1" smtClean="0"/>
              <a:t>menghandle</a:t>
            </a:r>
            <a:r>
              <a:rPr lang="en-US" sz="3000" dirty="0" smtClean="0"/>
              <a:t> event </a:t>
            </a:r>
            <a:r>
              <a:rPr lang="en-US" sz="3000" dirty="0" err="1" smtClean="0"/>
              <a:t>pada</a:t>
            </a:r>
            <a:r>
              <a:rPr lang="en-US" sz="3000" dirty="0" smtClean="0"/>
              <a:t> </a:t>
            </a:r>
            <a:r>
              <a:rPr lang="en-US" sz="3000" dirty="0" err="1" smtClean="0"/>
              <a:t>aplikasi</a:t>
            </a:r>
            <a:r>
              <a:rPr lang="en-US" sz="3000" dirty="0" smtClean="0"/>
              <a:t> GUI, </a:t>
            </a:r>
            <a:r>
              <a:rPr lang="en-US" sz="3000" dirty="0" err="1" smtClean="0"/>
              <a:t>perhatikan</a:t>
            </a:r>
            <a:r>
              <a:rPr lang="en-US" sz="3000" dirty="0" smtClean="0"/>
              <a:t> </a:t>
            </a:r>
            <a:r>
              <a:rPr lang="en-US" sz="3000" dirty="0" err="1" smtClean="0"/>
              <a:t>contoh</a:t>
            </a:r>
            <a:r>
              <a:rPr lang="en-US" sz="3000" dirty="0" smtClean="0"/>
              <a:t> project </a:t>
            </a:r>
            <a:r>
              <a:rPr lang="en-US" sz="3000" b="1" i="1" dirty="0" err="1" smtClean="0"/>
              <a:t>pHewan</a:t>
            </a:r>
            <a:r>
              <a:rPr lang="en-US" sz="3000" dirty="0" smtClean="0"/>
              <a:t>  </a:t>
            </a:r>
            <a:r>
              <a:rPr lang="en-US" sz="3000" dirty="0" err="1" smtClean="0"/>
              <a:t>dan</a:t>
            </a:r>
            <a:r>
              <a:rPr lang="en-US" sz="3000" dirty="0" smtClean="0"/>
              <a:t> project </a:t>
            </a:r>
            <a:r>
              <a:rPr lang="en-US" sz="3000" b="1" i="1" dirty="0" err="1" smtClean="0"/>
              <a:t>pAppJButton</a:t>
            </a:r>
            <a:r>
              <a:rPr lang="en-US" sz="3000" b="1" i="1" dirty="0" smtClean="0"/>
              <a:t>.</a:t>
            </a:r>
            <a:endParaRPr lang="en-US" sz="3000" b="1" i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Interface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4940491"/>
          </a:xfrm>
        </p:spPr>
        <p:txBody>
          <a:bodyPr>
            <a:normAutofit/>
          </a:bodyPr>
          <a:lstStyle/>
          <a:p>
            <a:r>
              <a:rPr lang="en-US" dirty="0" err="1" smtClean="0"/>
              <a:t>Suatu</a:t>
            </a:r>
            <a:r>
              <a:rPr lang="en-US" dirty="0" smtClean="0"/>
              <a:t> Class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dinstansiasi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, </a:t>
            </a:r>
            <a:r>
              <a:rPr lang="en-US" dirty="0" err="1" smtClean="0"/>
              <a:t>misal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Dosen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diinstansiasi</a:t>
            </a:r>
            <a:r>
              <a:rPr lang="en-US" dirty="0" smtClean="0"/>
              <a:t> (</a:t>
            </a:r>
            <a:r>
              <a:rPr lang="en-US" dirty="0" err="1" smtClean="0"/>
              <a:t>diwujudkan</a:t>
            </a:r>
            <a:r>
              <a:rPr lang="en-US" dirty="0" smtClean="0"/>
              <a:t>) </a:t>
            </a:r>
            <a:r>
              <a:rPr lang="en-US" dirty="0" err="1" smtClean="0"/>
              <a:t>menjadi</a:t>
            </a:r>
            <a:r>
              <a:rPr lang="en-US" dirty="0" smtClean="0"/>
              <a:t> Budi, </a:t>
            </a:r>
            <a:r>
              <a:rPr lang="en-US" dirty="0" err="1" smtClean="0"/>
              <a:t>Heri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Heru</a:t>
            </a:r>
            <a:r>
              <a:rPr lang="en-US" dirty="0" smtClean="0"/>
              <a:t>, </a:t>
            </a:r>
            <a:r>
              <a:rPr lang="en-US" dirty="0" err="1" smtClean="0"/>
              <a:t>namun</a:t>
            </a:r>
            <a:r>
              <a:rPr lang="en-US" dirty="0" smtClean="0"/>
              <a:t> class </a:t>
            </a:r>
            <a:r>
              <a:rPr lang="en-US" dirty="0" err="1" smtClean="0"/>
              <a:t>MahlukHidup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class Benda </a:t>
            </a:r>
            <a:r>
              <a:rPr lang="en-US" dirty="0" err="1" smtClean="0"/>
              <a:t>walaupun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dipaksakan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diinstansiasi</a:t>
            </a:r>
            <a:r>
              <a:rPr lang="en-US" dirty="0" smtClean="0"/>
              <a:t>, </a:t>
            </a:r>
            <a:r>
              <a:rPr lang="en-US" dirty="0" err="1" smtClean="0"/>
              <a:t>sebenarnya</a:t>
            </a:r>
            <a:r>
              <a:rPr lang="en-US" dirty="0" smtClean="0"/>
              <a:t> </a:t>
            </a:r>
            <a:r>
              <a:rPr lang="en-US" dirty="0" err="1" smtClean="0"/>
              <a:t>terlalu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(abstract), </a:t>
            </a:r>
            <a:r>
              <a:rPr lang="en-US" dirty="0" err="1" smtClean="0"/>
              <a:t>sulit</a:t>
            </a:r>
            <a:r>
              <a:rPr lang="en-US" dirty="0" smtClean="0"/>
              <a:t> </a:t>
            </a:r>
            <a:r>
              <a:rPr lang="en-US" dirty="0" err="1" smtClean="0"/>
              <a:t>diinstansiasi</a:t>
            </a:r>
            <a:r>
              <a:rPr lang="en-US" dirty="0" smtClean="0"/>
              <a:t>, class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inilah</a:t>
            </a:r>
            <a:r>
              <a:rPr lang="en-US" dirty="0" smtClean="0"/>
              <a:t> yang </a:t>
            </a:r>
            <a:r>
              <a:rPr lang="en-US" dirty="0" err="1" smtClean="0"/>
              <a:t>disebut</a:t>
            </a:r>
            <a:r>
              <a:rPr lang="en-US" dirty="0" smtClean="0"/>
              <a:t> abstract class.</a:t>
            </a:r>
          </a:p>
          <a:p>
            <a:endParaRPr lang="en-US" sz="1000" dirty="0" smtClean="0"/>
          </a:p>
          <a:p>
            <a:r>
              <a:rPr lang="en-US" dirty="0" smtClean="0"/>
              <a:t>Class yang </a:t>
            </a:r>
            <a:r>
              <a:rPr lang="en-US" dirty="0" err="1" smtClean="0"/>
              <a:t>terlalu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memerlukan</a:t>
            </a:r>
            <a:r>
              <a:rPr lang="en-US" dirty="0" smtClean="0"/>
              <a:t> class </a:t>
            </a:r>
            <a:r>
              <a:rPr lang="en-US" dirty="0" err="1" smtClean="0"/>
              <a:t>Turunan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nyata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diistansiasi</a:t>
            </a:r>
            <a:r>
              <a:rPr lang="en-US" dirty="0" smtClean="0"/>
              <a:t>. 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abstract class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Bila</a:t>
            </a:r>
            <a:r>
              <a:rPr lang="en-US" dirty="0" smtClean="0"/>
              <a:t> class </a:t>
            </a:r>
            <a:r>
              <a:rPr lang="en-US" dirty="0" err="1" smtClean="0"/>
              <a:t>MahlukHidup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mehtod</a:t>
            </a:r>
            <a:r>
              <a:rPr lang="en-US" dirty="0" smtClean="0"/>
              <a:t>() </a:t>
            </a:r>
            <a:r>
              <a:rPr lang="en-US" dirty="0" err="1" smtClean="0"/>
              <a:t>bernafas</a:t>
            </a:r>
            <a:r>
              <a:rPr lang="en-US" dirty="0" smtClean="0"/>
              <a:t>(), </a:t>
            </a:r>
            <a:r>
              <a:rPr lang="en-US" dirty="0" err="1" smtClean="0"/>
              <a:t>bersuara</a:t>
            </a:r>
            <a:r>
              <a:rPr lang="en-US" dirty="0" smtClean="0"/>
              <a:t>(),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reproduksi</a:t>
            </a:r>
            <a:r>
              <a:rPr lang="en-US" dirty="0" smtClean="0"/>
              <a:t>().</a:t>
            </a:r>
          </a:p>
          <a:p>
            <a:endParaRPr lang="en-US" sz="1100" dirty="0" smtClean="0"/>
          </a:p>
          <a:p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sulit</a:t>
            </a:r>
            <a:r>
              <a:rPr lang="en-US" dirty="0" smtClean="0"/>
              <a:t> </a:t>
            </a:r>
            <a:r>
              <a:rPr lang="en-US" dirty="0" err="1" smtClean="0"/>
              <a:t>dicari</a:t>
            </a:r>
            <a:r>
              <a:rPr lang="en-US" dirty="0" smtClean="0"/>
              <a:t> </a:t>
            </a:r>
            <a:r>
              <a:rPr lang="en-US" dirty="0" err="1" smtClean="0"/>
              <a:t>persamaan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bernafas</a:t>
            </a:r>
            <a:r>
              <a:rPr lang="en-US" dirty="0" smtClean="0"/>
              <a:t> (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paru-paru</a:t>
            </a:r>
            <a:r>
              <a:rPr lang="en-US" dirty="0" smtClean="0"/>
              <a:t>, </a:t>
            </a:r>
            <a:r>
              <a:rPr lang="en-US" dirty="0" err="1" smtClean="0"/>
              <a:t>insang</a:t>
            </a:r>
            <a:r>
              <a:rPr lang="en-US" dirty="0" smtClean="0"/>
              <a:t>, stomata, </a:t>
            </a:r>
            <a:r>
              <a:rPr lang="en-US" dirty="0" err="1" smtClean="0"/>
              <a:t>dll</a:t>
            </a:r>
            <a:r>
              <a:rPr lang="en-US" dirty="0" smtClean="0"/>
              <a:t>), </a:t>
            </a:r>
            <a:r>
              <a:rPr lang="en-US" dirty="0" err="1" smtClean="0"/>
              <a:t>demikian</a:t>
            </a:r>
            <a:r>
              <a:rPr lang="en-US" dirty="0" smtClean="0"/>
              <a:t> pula </a:t>
            </a:r>
            <a:r>
              <a:rPr lang="en-US" dirty="0" err="1" smtClean="0"/>
              <a:t>bersuara</a:t>
            </a:r>
            <a:r>
              <a:rPr lang="en-US" dirty="0" smtClean="0"/>
              <a:t>()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MahlukHidup</a:t>
            </a:r>
            <a:r>
              <a:rPr lang="en-US" dirty="0" smtClean="0"/>
              <a:t> </a:t>
            </a:r>
            <a:r>
              <a:rPr lang="en-US" dirty="0" err="1" smtClean="0"/>
              <a:t>berbeda-beda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bersuara</a:t>
            </a:r>
            <a:r>
              <a:rPr lang="en-US" dirty="0" smtClean="0"/>
              <a:t>()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spesifik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species </a:t>
            </a:r>
            <a:r>
              <a:rPr lang="en-US" dirty="0" err="1" smtClean="0"/>
              <a:t>bersuara</a:t>
            </a:r>
            <a:r>
              <a:rPr lang="en-US" dirty="0" smtClean="0"/>
              <a:t>(). </a:t>
            </a:r>
          </a:p>
          <a:p>
            <a:endParaRPr lang="en-US" sz="1100" dirty="0" smtClean="0"/>
          </a:p>
          <a:p>
            <a:r>
              <a:rPr lang="en-US" dirty="0" smtClean="0"/>
              <a:t>Method()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itulah</a:t>
            </a:r>
            <a:r>
              <a:rPr lang="en-US" dirty="0" smtClean="0"/>
              <a:t> yang </a:t>
            </a:r>
            <a:r>
              <a:rPr lang="en-US" dirty="0" err="1" smtClean="0"/>
              <a:t>dikatagorikan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abstract method().</a:t>
            </a:r>
          </a:p>
          <a:p>
            <a:endParaRPr lang="en-US" sz="1000" dirty="0" smtClean="0"/>
          </a:p>
          <a:p>
            <a:r>
              <a:rPr lang="en-US" dirty="0" err="1" smtClean="0"/>
              <a:t>Dibutuhkan</a:t>
            </a:r>
            <a:r>
              <a:rPr lang="en-US" dirty="0" smtClean="0"/>
              <a:t> class </a:t>
            </a:r>
            <a:r>
              <a:rPr lang="en-US" dirty="0" err="1" smtClean="0"/>
              <a:t>turunan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nyata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b="1" i="1" dirty="0" smtClean="0"/>
              <a:t>override</a:t>
            </a:r>
            <a:r>
              <a:rPr lang="en-US" dirty="0" smtClean="0"/>
              <a:t> 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mehtod</a:t>
            </a:r>
            <a:r>
              <a:rPr lang="en-US" dirty="0" smtClean="0"/>
              <a:t>() yang abstract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abstract method()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4068" y="762000"/>
            <a:ext cx="8849932" cy="5638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Interface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diilustrasikan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b="1" dirty="0" err="1" smtClean="0"/>
              <a:t>profesi</a:t>
            </a:r>
            <a:r>
              <a:rPr lang="en-US" sz="2400" dirty="0" smtClean="0"/>
              <a:t>/</a:t>
            </a:r>
            <a:r>
              <a:rPr lang="en-US" sz="2400" dirty="0" err="1" smtClean="0"/>
              <a:t>peran</a:t>
            </a:r>
            <a:r>
              <a:rPr lang="en-US" sz="2400" dirty="0" smtClean="0"/>
              <a:t>. </a:t>
            </a:r>
          </a:p>
          <a:p>
            <a:endParaRPr lang="en-US" sz="1000" dirty="0" smtClean="0"/>
          </a:p>
          <a:p>
            <a:r>
              <a:rPr lang="en-US" sz="2400" dirty="0" smtClean="0"/>
              <a:t>Interface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class yang </a:t>
            </a:r>
            <a:r>
              <a:rPr lang="en-US" sz="2400" b="1" i="1" dirty="0" smtClean="0"/>
              <a:t>paling </a:t>
            </a:r>
            <a:r>
              <a:rPr lang="en-US" sz="2400" b="1" i="1" dirty="0" err="1" smtClean="0"/>
              <a:t>umum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b="1" i="1" dirty="0" smtClean="0"/>
              <a:t>paling abstract</a:t>
            </a:r>
            <a:r>
              <a:rPr lang="en-US" sz="2400" dirty="0" smtClean="0"/>
              <a:t> 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</a:t>
            </a:r>
            <a:r>
              <a:rPr lang="en-US" sz="2400" b="1" i="1" dirty="0" err="1" smtClean="0"/>
              <a:t>semua</a:t>
            </a:r>
            <a:r>
              <a:rPr lang="en-US" sz="2400" dirty="0" smtClean="0"/>
              <a:t> method() </a:t>
            </a:r>
            <a:r>
              <a:rPr lang="en-US" sz="2400" dirty="0" err="1" smtClean="0"/>
              <a:t>pada</a:t>
            </a:r>
            <a:r>
              <a:rPr lang="en-US" sz="2400" dirty="0" smtClean="0"/>
              <a:t> interface </a:t>
            </a:r>
            <a:r>
              <a:rPr lang="en-US" sz="2400" dirty="0" err="1" smtClean="0"/>
              <a:t>harus</a:t>
            </a:r>
            <a:r>
              <a:rPr lang="en-US" sz="2400" dirty="0" smtClean="0"/>
              <a:t> abstract, </a:t>
            </a:r>
            <a:r>
              <a:rPr lang="en-US" sz="2400" dirty="0" err="1" smtClean="0"/>
              <a:t>artinya</a:t>
            </a:r>
            <a:r>
              <a:rPr lang="en-US" sz="2400" dirty="0" smtClean="0"/>
              <a:t> </a:t>
            </a:r>
            <a:r>
              <a:rPr lang="en-US" sz="2400" dirty="0" err="1" smtClean="0"/>
              <a:t>semua</a:t>
            </a:r>
            <a:r>
              <a:rPr lang="en-US" sz="2400" dirty="0" smtClean="0"/>
              <a:t> method()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diimplementasikan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kelompok</a:t>
            </a:r>
            <a:r>
              <a:rPr lang="en-US" sz="2400" dirty="0" smtClean="0"/>
              <a:t> </a:t>
            </a:r>
            <a:r>
              <a:rPr lang="en-US" sz="2400" dirty="0" err="1" smtClean="0"/>
              <a:t>objek</a:t>
            </a:r>
            <a:r>
              <a:rPr lang="en-US" sz="2400" dirty="0" smtClean="0"/>
              <a:t> yang </a:t>
            </a:r>
            <a:r>
              <a:rPr lang="en-US" sz="2400" dirty="0" err="1" smtClean="0"/>
              <a:t>masih</a:t>
            </a:r>
            <a:r>
              <a:rPr lang="en-US" sz="2400" dirty="0" smtClean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kesamaan</a:t>
            </a:r>
            <a:r>
              <a:rPr lang="en-US" sz="2400" dirty="0" smtClean="0"/>
              <a:t> </a:t>
            </a:r>
            <a:r>
              <a:rPr lang="en-US" sz="2400" dirty="0" err="1" smtClean="0"/>
              <a:t>bagaimana</a:t>
            </a:r>
            <a:r>
              <a:rPr lang="en-US" sz="2400" dirty="0" smtClean="0"/>
              <a:t> method()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.</a:t>
            </a:r>
          </a:p>
          <a:p>
            <a:endParaRPr lang="en-US" sz="1000" dirty="0" smtClean="0"/>
          </a:p>
          <a:p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kehidupan</a:t>
            </a:r>
            <a:r>
              <a:rPr lang="en-US" sz="2400" dirty="0" smtClean="0"/>
              <a:t> </a:t>
            </a:r>
            <a:r>
              <a:rPr lang="en-US" sz="2400" dirty="0" err="1" smtClean="0"/>
              <a:t>nyata</a:t>
            </a:r>
            <a:r>
              <a:rPr lang="en-US" sz="2400" dirty="0" smtClean="0"/>
              <a:t> </a:t>
            </a:r>
            <a:r>
              <a:rPr lang="en-US" sz="2400" dirty="0" err="1" smtClean="0"/>
              <a:t>sehari-hari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diketahui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b="1" i="1" dirty="0" err="1" smtClean="0"/>
              <a:t>manusia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bekerja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da’i</a:t>
            </a:r>
            <a:r>
              <a:rPr lang="en-US" sz="2400" dirty="0" smtClean="0"/>
              <a:t>, </a:t>
            </a:r>
            <a:r>
              <a:rPr lang="en-US" sz="2400" dirty="0" err="1" smtClean="0"/>
              <a:t>dosen</a:t>
            </a:r>
            <a:r>
              <a:rPr lang="en-US" sz="2400" dirty="0" smtClean="0"/>
              <a:t>, </a:t>
            </a:r>
            <a:r>
              <a:rPr lang="en-US" sz="2400" dirty="0" err="1" smtClean="0"/>
              <a:t>dokter</a:t>
            </a:r>
            <a:r>
              <a:rPr lang="en-US" sz="2400" dirty="0" smtClean="0"/>
              <a:t>, </a:t>
            </a:r>
            <a:r>
              <a:rPr lang="en-US" sz="2400" dirty="0" err="1" smtClean="0"/>
              <a:t>atlet</a:t>
            </a:r>
            <a:r>
              <a:rPr lang="en-US" sz="2400" dirty="0" smtClean="0"/>
              <a:t>, </a:t>
            </a:r>
            <a:r>
              <a:rPr lang="en-US" sz="2400" dirty="0" err="1" smtClean="0"/>
              <a:t>tentara</a:t>
            </a:r>
            <a:r>
              <a:rPr lang="en-US" sz="2400" dirty="0" smtClean="0"/>
              <a:t>, </a:t>
            </a:r>
            <a:r>
              <a:rPr lang="en-US" sz="2400" dirty="0" err="1" smtClean="0"/>
              <a:t>penyanyi</a:t>
            </a:r>
            <a:r>
              <a:rPr lang="en-US" sz="2400" dirty="0" smtClean="0"/>
              <a:t>, </a:t>
            </a:r>
            <a:r>
              <a:rPr lang="en-US" sz="2400" dirty="0" err="1" smtClean="0"/>
              <a:t>pengacara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sebagainya</a:t>
            </a:r>
            <a:r>
              <a:rPr lang="en-US" sz="2400" dirty="0" smtClean="0"/>
              <a:t>, </a:t>
            </a:r>
            <a:r>
              <a:rPr lang="en-US" sz="2400" dirty="0" err="1" smtClean="0"/>
              <a:t>manusia-manusia</a:t>
            </a:r>
            <a:r>
              <a:rPr lang="en-US" sz="2400" dirty="0" smtClean="0"/>
              <a:t> </a:t>
            </a:r>
            <a:r>
              <a:rPr lang="en-US" sz="2400" dirty="0" err="1" smtClean="0"/>
              <a:t>tsb</a:t>
            </a:r>
            <a:r>
              <a:rPr lang="en-US" sz="2400" dirty="0" smtClean="0"/>
              <a:t> </a:t>
            </a:r>
            <a:r>
              <a:rPr lang="en-US" sz="2400" dirty="0" err="1" smtClean="0"/>
              <a:t>selain</a:t>
            </a:r>
            <a:r>
              <a:rPr lang="en-US" sz="2400" dirty="0" smtClean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method() </a:t>
            </a:r>
            <a:r>
              <a:rPr lang="en-US" sz="2400" dirty="0" err="1" smtClean="0"/>
              <a:t>yg</a:t>
            </a:r>
            <a:r>
              <a:rPr lang="en-US" sz="2400" dirty="0" smtClean="0"/>
              <a:t> </a:t>
            </a:r>
            <a:r>
              <a:rPr lang="en-US" sz="2400" dirty="0" err="1" smtClean="0"/>
              <a:t>umum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seorang</a:t>
            </a:r>
            <a:r>
              <a:rPr lang="en-US" sz="2400" dirty="0" smtClean="0"/>
              <a:t> </a:t>
            </a:r>
            <a:r>
              <a:rPr lang="en-US" sz="2400" dirty="0" err="1" smtClean="0"/>
              <a:t>manusia</a:t>
            </a:r>
            <a:r>
              <a:rPr lang="en-US" sz="2400" dirty="0" smtClean="0"/>
              <a:t>, </a:t>
            </a:r>
            <a:r>
              <a:rPr lang="en-US" sz="2400" dirty="0" err="1" smtClean="0"/>
              <a:t>juga</a:t>
            </a:r>
            <a:r>
              <a:rPr lang="en-US" sz="2400" dirty="0" smtClean="0"/>
              <a:t>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method() </a:t>
            </a:r>
            <a:r>
              <a:rPr lang="en-US" sz="2400" b="1" i="1" dirty="0" err="1" smtClean="0"/>
              <a:t>khusus</a:t>
            </a:r>
            <a:r>
              <a:rPr lang="en-US" sz="2400" dirty="0" smtClean="0"/>
              <a:t> </a:t>
            </a:r>
            <a:r>
              <a:rPr lang="en-US" sz="2400" dirty="0" err="1" smtClean="0"/>
              <a:t>yg</a:t>
            </a:r>
            <a:r>
              <a:rPr lang="en-US" sz="2400" dirty="0" smtClean="0"/>
              <a:t> </a:t>
            </a:r>
            <a:r>
              <a:rPr lang="en-US" sz="2400" dirty="0" err="1" smtClean="0"/>
              <a:t>sesuai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profesinya</a:t>
            </a:r>
            <a:r>
              <a:rPr lang="en-US" sz="2400" dirty="0" smtClean="0"/>
              <a:t>.   </a:t>
            </a:r>
          </a:p>
          <a:p>
            <a:endParaRPr lang="en-US" sz="10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>
            <a:noAutofit/>
          </a:bodyPr>
          <a:lstStyle/>
          <a:p>
            <a:pPr algn="ctr"/>
            <a:r>
              <a:rPr lang="en-US" sz="3200" dirty="0" err="1" smtClean="0"/>
              <a:t>memahami</a:t>
            </a:r>
            <a:r>
              <a:rPr lang="en-US" sz="3200" dirty="0" smtClean="0"/>
              <a:t> Interface (1)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Sehingga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membuat</a:t>
            </a:r>
            <a:r>
              <a:rPr lang="en-US" sz="2800" dirty="0" smtClean="0"/>
              <a:t> </a:t>
            </a:r>
            <a:r>
              <a:rPr lang="en-US" sz="2800" dirty="0" err="1" smtClean="0"/>
              <a:t>objek</a:t>
            </a:r>
            <a:r>
              <a:rPr lang="en-US" sz="2800" dirty="0" smtClean="0"/>
              <a:t> </a:t>
            </a:r>
            <a:r>
              <a:rPr lang="en-US" sz="2800" dirty="0" err="1" smtClean="0"/>
              <a:t>seorang</a:t>
            </a:r>
            <a:r>
              <a:rPr lang="en-US" sz="2800" dirty="0" smtClean="0"/>
              <a:t> Budi </a:t>
            </a:r>
            <a:r>
              <a:rPr lang="en-US" sz="2800" dirty="0" err="1" smtClean="0"/>
              <a:t>berprofesi</a:t>
            </a:r>
            <a:r>
              <a:rPr lang="en-US" sz="2800" dirty="0" smtClean="0"/>
              <a:t>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dirty="0" err="1" smtClean="0"/>
              <a:t>seorang</a:t>
            </a:r>
            <a:r>
              <a:rPr lang="en-US" sz="2800" dirty="0" smtClean="0"/>
              <a:t> </a:t>
            </a:r>
            <a:r>
              <a:rPr lang="en-US" sz="2800" dirty="0" err="1" smtClean="0"/>
              <a:t>Dosen</a:t>
            </a:r>
            <a:r>
              <a:rPr lang="en-US" sz="2800" dirty="0" smtClean="0"/>
              <a:t>, </a:t>
            </a:r>
            <a:r>
              <a:rPr lang="en-US" sz="2800" dirty="0" err="1" smtClean="0"/>
              <a:t>maka</a:t>
            </a:r>
            <a:r>
              <a:rPr lang="en-US" sz="2800" dirty="0" smtClean="0"/>
              <a:t> </a:t>
            </a:r>
            <a:r>
              <a:rPr lang="en-US" sz="2800" dirty="0" err="1" smtClean="0"/>
              <a:t>harus</a:t>
            </a:r>
            <a:r>
              <a:rPr lang="en-US" sz="2800" dirty="0" smtClean="0"/>
              <a:t> </a:t>
            </a:r>
            <a:r>
              <a:rPr lang="en-US" sz="2800" dirty="0" err="1" smtClean="0"/>
              <a:t>dibuat</a:t>
            </a:r>
            <a:r>
              <a:rPr lang="en-US" sz="2800" dirty="0" smtClean="0"/>
              <a:t> class </a:t>
            </a:r>
            <a:r>
              <a:rPr lang="en-US" sz="2800" dirty="0" err="1" smtClean="0"/>
              <a:t>misal</a:t>
            </a:r>
            <a:r>
              <a:rPr lang="en-US" sz="2800" dirty="0" smtClean="0"/>
              <a:t> </a:t>
            </a:r>
            <a:r>
              <a:rPr lang="en-US" sz="2800" b="1" i="1" dirty="0" err="1" smtClean="0"/>
              <a:t>DosenIF</a:t>
            </a:r>
            <a:r>
              <a:rPr lang="en-US" sz="2800" dirty="0" smtClean="0"/>
              <a:t>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dirty="0" err="1" smtClean="0"/>
              <a:t>turunan</a:t>
            </a:r>
            <a:r>
              <a:rPr lang="en-US" sz="2800" dirty="0" smtClean="0"/>
              <a:t> class </a:t>
            </a:r>
            <a:r>
              <a:rPr lang="en-US" sz="2800" b="1" i="1" dirty="0" err="1" smtClean="0"/>
              <a:t>Manusia</a:t>
            </a:r>
            <a:r>
              <a:rPr lang="en-US" sz="2800" dirty="0" smtClean="0"/>
              <a:t> </a:t>
            </a:r>
            <a:r>
              <a:rPr lang="en-US" sz="2800" dirty="0" err="1" smtClean="0"/>
              <a:t>namun</a:t>
            </a:r>
            <a:r>
              <a:rPr lang="en-US" sz="2800" dirty="0" smtClean="0"/>
              <a:t> </a:t>
            </a:r>
            <a:r>
              <a:rPr lang="en-US" sz="2800" dirty="0" err="1" smtClean="0"/>
              <a:t>mengimplementasikan</a:t>
            </a:r>
            <a:r>
              <a:rPr lang="en-US" sz="2800" dirty="0" smtClean="0"/>
              <a:t> interface </a:t>
            </a:r>
            <a:r>
              <a:rPr lang="en-US" sz="2800" b="1" i="1" dirty="0" err="1" smtClean="0"/>
              <a:t>Dosen</a:t>
            </a:r>
            <a:r>
              <a:rPr lang="en-US" sz="2800" dirty="0" smtClean="0"/>
              <a:t>.</a:t>
            </a:r>
          </a:p>
          <a:p>
            <a:endParaRPr lang="en-US" sz="1100" dirty="0" smtClean="0"/>
          </a:p>
          <a:p>
            <a:r>
              <a:rPr lang="en-US" sz="2800" dirty="0" err="1" smtClean="0"/>
              <a:t>Misal</a:t>
            </a:r>
            <a:r>
              <a:rPr lang="en-US" sz="2800" dirty="0" smtClean="0"/>
              <a:t> interface </a:t>
            </a:r>
            <a:r>
              <a:rPr lang="en-US" sz="2800" dirty="0" err="1" smtClean="0"/>
              <a:t>Hewan</a:t>
            </a:r>
            <a:r>
              <a:rPr lang="en-US" sz="2800" dirty="0" smtClean="0"/>
              <a:t> </a:t>
            </a:r>
            <a:r>
              <a:rPr lang="en-US" sz="2800" dirty="0" err="1" smtClean="0"/>
              <a:t>memiliki</a:t>
            </a:r>
            <a:r>
              <a:rPr lang="en-US" sz="2800" dirty="0" smtClean="0"/>
              <a:t> abstract method </a:t>
            </a:r>
            <a:r>
              <a:rPr lang="en-US" sz="2800" b="1" i="1" dirty="0" err="1" smtClean="0"/>
              <a:t>bersuara</a:t>
            </a:r>
            <a:r>
              <a:rPr lang="en-US" sz="2800" b="1" i="1" dirty="0" smtClean="0"/>
              <a:t>()</a:t>
            </a:r>
            <a:r>
              <a:rPr lang="en-US" sz="2800" dirty="0" smtClean="0"/>
              <a:t>, </a:t>
            </a:r>
            <a:r>
              <a:rPr lang="en-US" sz="2800" dirty="0" err="1" smtClean="0"/>
              <a:t>maka</a:t>
            </a:r>
            <a:r>
              <a:rPr lang="en-US" sz="2800" dirty="0" smtClean="0"/>
              <a:t> </a:t>
            </a:r>
            <a:r>
              <a:rPr lang="en-US" sz="2800" dirty="0" err="1" smtClean="0"/>
              <a:t>masing-masing</a:t>
            </a:r>
            <a:r>
              <a:rPr lang="en-US" sz="2800" dirty="0" smtClean="0"/>
              <a:t> </a:t>
            </a:r>
            <a:r>
              <a:rPr lang="en-US" sz="2800" dirty="0" err="1" smtClean="0"/>
              <a:t>kelompok</a:t>
            </a:r>
            <a:r>
              <a:rPr lang="en-US" sz="2800" dirty="0" smtClean="0"/>
              <a:t> </a:t>
            </a:r>
            <a:r>
              <a:rPr lang="en-US" sz="2800" dirty="0" err="1" smtClean="0"/>
              <a:t>hewan</a:t>
            </a:r>
            <a:r>
              <a:rPr lang="en-US" sz="2800" dirty="0" smtClean="0"/>
              <a:t> </a:t>
            </a:r>
            <a:r>
              <a:rPr lang="en-US" sz="2800" dirty="0" err="1" smtClean="0"/>
              <a:t>sesuai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speciesnya</a:t>
            </a:r>
            <a:r>
              <a:rPr lang="en-US" sz="2800" dirty="0" smtClean="0"/>
              <a:t>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mengimplementasikan</a:t>
            </a:r>
            <a:r>
              <a:rPr lang="en-US" sz="2800" dirty="0" smtClean="0"/>
              <a:t> </a:t>
            </a:r>
            <a:r>
              <a:rPr lang="en-US" sz="2800" b="1" i="1" dirty="0" err="1" smtClean="0"/>
              <a:t>beruara</a:t>
            </a:r>
            <a:r>
              <a:rPr lang="en-US" sz="2800" b="1" i="1" dirty="0" smtClean="0"/>
              <a:t>()</a:t>
            </a:r>
            <a:r>
              <a:rPr lang="en-US" sz="2800" dirty="0" smtClean="0"/>
              <a:t>  </a:t>
            </a:r>
            <a:r>
              <a:rPr lang="en-US" sz="2800" dirty="0" err="1" smtClean="0"/>
              <a:t>karena</a:t>
            </a:r>
            <a:r>
              <a:rPr lang="en-US" sz="2800" dirty="0" smtClean="0"/>
              <a:t> </a:t>
            </a:r>
            <a:r>
              <a:rPr lang="en-US" sz="2800" dirty="0" err="1" smtClean="0"/>
              <a:t>memiliki</a:t>
            </a:r>
            <a:r>
              <a:rPr lang="en-US" sz="2800" dirty="0" smtClean="0"/>
              <a:t> </a:t>
            </a:r>
            <a:r>
              <a:rPr lang="en-US" sz="2800" dirty="0" err="1" smtClean="0"/>
              <a:t>cara</a:t>
            </a:r>
            <a:r>
              <a:rPr lang="en-US" sz="2800" dirty="0" smtClean="0"/>
              <a:t> </a:t>
            </a:r>
            <a:r>
              <a:rPr lang="en-US" sz="2800" dirty="0" err="1" smtClean="0"/>
              <a:t>sendiri-sendiri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b="1" i="1" dirty="0" err="1" smtClean="0"/>
              <a:t>beruara</a:t>
            </a:r>
            <a:r>
              <a:rPr lang="en-US" sz="2800" b="1" i="1" dirty="0" smtClean="0"/>
              <a:t>()</a:t>
            </a:r>
            <a:r>
              <a:rPr lang="en-US" sz="2800" dirty="0" smtClean="0"/>
              <a:t>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err="1" smtClean="0"/>
              <a:t>memahami</a:t>
            </a:r>
            <a:r>
              <a:rPr lang="en-US" sz="4400" dirty="0" smtClean="0"/>
              <a:t> Interface (2)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01669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[modifier] </a:t>
            </a:r>
            <a:r>
              <a:rPr lang="en-US" sz="2400" b="1" dirty="0" smtClean="0"/>
              <a:t>interface</a:t>
            </a:r>
            <a:r>
              <a:rPr lang="en-US" sz="2400" dirty="0" smtClean="0"/>
              <a:t> </a:t>
            </a:r>
            <a:r>
              <a:rPr lang="en-US" sz="2400" b="1" i="1" dirty="0" err="1" smtClean="0"/>
              <a:t>NamaInterface</a:t>
            </a:r>
            <a:r>
              <a:rPr lang="en-US" sz="2400" dirty="0" smtClean="0"/>
              <a:t>  [extends   </a:t>
            </a:r>
          </a:p>
          <a:p>
            <a:r>
              <a:rPr lang="en-US" sz="2400" dirty="0" smtClean="0"/>
              <a:t>     NamaInterface1, NamaInteface2 [, </a:t>
            </a:r>
            <a:r>
              <a:rPr lang="en-US" sz="2400" dirty="0" err="1" smtClean="0"/>
              <a:t>NamaInterfaceN</a:t>
            </a:r>
            <a:r>
              <a:rPr lang="en-US" sz="2400" dirty="0" smtClean="0"/>
              <a:t>]] {</a:t>
            </a:r>
          </a:p>
          <a:p>
            <a:r>
              <a:rPr lang="en-US" sz="2400" dirty="0" smtClean="0"/>
              <a:t>     [</a:t>
            </a:r>
            <a:r>
              <a:rPr lang="en-US" sz="2400" dirty="0" err="1" smtClean="0"/>
              <a:t>deklarasi</a:t>
            </a:r>
            <a:r>
              <a:rPr lang="en-US" sz="2400" dirty="0" smtClean="0"/>
              <a:t> </a:t>
            </a:r>
            <a:r>
              <a:rPr lang="en-US" sz="2400" dirty="0" err="1" smtClean="0"/>
              <a:t>konstanta</a:t>
            </a:r>
            <a:r>
              <a:rPr lang="en-US" sz="2400" dirty="0" smtClean="0"/>
              <a:t>]</a:t>
            </a:r>
          </a:p>
          <a:p>
            <a:r>
              <a:rPr lang="en-US" sz="2400" dirty="0" smtClean="0"/>
              <a:t>     [modifier1]  </a:t>
            </a:r>
            <a:r>
              <a:rPr lang="en-US" sz="2400" b="1" i="1" dirty="0" err="1" smtClean="0"/>
              <a:t>tipeReturnValue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namaMethod</a:t>
            </a:r>
            <a:r>
              <a:rPr lang="en-US" sz="2400" b="1" i="1" dirty="0" smtClean="0"/>
              <a:t>([arguments]);</a:t>
            </a:r>
          </a:p>
          <a:p>
            <a:r>
              <a:rPr lang="en-US" sz="2400" dirty="0" smtClean="0"/>
              <a:t>}</a:t>
            </a:r>
          </a:p>
          <a:p>
            <a:endParaRPr lang="en-US" sz="1100" dirty="0" smtClean="0"/>
          </a:p>
          <a:p>
            <a:r>
              <a:rPr lang="en-US" sz="2400" dirty="0" err="1" smtClean="0"/>
              <a:t>Ketentuan</a:t>
            </a:r>
            <a:r>
              <a:rPr lang="en-US" sz="2400" dirty="0" smtClean="0"/>
              <a:t> interface:</a:t>
            </a:r>
          </a:p>
          <a:p>
            <a:r>
              <a:rPr lang="en-US" sz="2400" dirty="0" smtClean="0"/>
              <a:t>1. </a:t>
            </a:r>
            <a:r>
              <a:rPr lang="en-US" sz="2400" dirty="0" err="1" smtClean="0"/>
              <a:t>Attributenya</a:t>
            </a:r>
            <a:r>
              <a:rPr lang="en-US" sz="2400" dirty="0" smtClean="0"/>
              <a:t> </a:t>
            </a:r>
            <a:r>
              <a:rPr lang="en-US" sz="2400" dirty="0" err="1" smtClean="0"/>
              <a:t>hanya</a:t>
            </a:r>
            <a:r>
              <a:rPr lang="en-US" sz="2400" dirty="0" smtClean="0"/>
              <a:t> </a:t>
            </a:r>
            <a:r>
              <a:rPr lang="en-US" sz="2400" dirty="0" err="1" smtClean="0"/>
              <a:t>berupa</a:t>
            </a:r>
            <a:r>
              <a:rPr lang="en-US" sz="2400" dirty="0" smtClean="0"/>
              <a:t> </a:t>
            </a:r>
            <a:r>
              <a:rPr lang="en-US" sz="2400" dirty="0" err="1" smtClean="0"/>
              <a:t>konstanta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2.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objek</a:t>
            </a:r>
            <a:r>
              <a:rPr lang="en-US" sz="2400" dirty="0" smtClean="0"/>
              <a:t> 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instansiasi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3.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modifier static.</a:t>
            </a:r>
          </a:p>
          <a:p>
            <a:r>
              <a:rPr lang="en-US" sz="2400" dirty="0" smtClean="0"/>
              <a:t>4.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implements </a:t>
            </a:r>
            <a:r>
              <a:rPr lang="en-US" sz="2400" dirty="0" err="1" smtClean="0"/>
              <a:t>dari</a:t>
            </a:r>
            <a:r>
              <a:rPr lang="en-US" sz="2400" dirty="0" smtClean="0"/>
              <a:t> interface lain.</a:t>
            </a:r>
          </a:p>
          <a:p>
            <a:r>
              <a:rPr lang="en-US" sz="2400" dirty="0" smtClean="0"/>
              <a:t>5.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boleh</a:t>
            </a:r>
            <a:r>
              <a:rPr lang="en-US" sz="2400" dirty="0" smtClean="0"/>
              <a:t> extends </a:t>
            </a:r>
            <a:r>
              <a:rPr lang="en-US" sz="2400" dirty="0" err="1" smtClean="0"/>
              <a:t>dari</a:t>
            </a:r>
            <a:r>
              <a:rPr lang="en-US" sz="2400" dirty="0" smtClean="0"/>
              <a:t>/</a:t>
            </a:r>
            <a:r>
              <a:rPr lang="en-US" sz="2400" dirty="0" err="1" smtClean="0"/>
              <a:t>ke</a:t>
            </a:r>
            <a:r>
              <a:rPr lang="en-US" sz="2400" dirty="0" smtClean="0"/>
              <a:t> class lain.</a:t>
            </a:r>
          </a:p>
          <a:p>
            <a:r>
              <a:rPr lang="en-US" sz="2400" dirty="0" smtClean="0"/>
              <a:t>6. </a:t>
            </a:r>
            <a:r>
              <a:rPr lang="en-US" sz="2400" dirty="0" err="1" smtClean="0"/>
              <a:t>Boleh</a:t>
            </a:r>
            <a:r>
              <a:rPr lang="en-US" sz="2400" dirty="0" smtClean="0"/>
              <a:t> extends </a:t>
            </a:r>
            <a:r>
              <a:rPr lang="en-US" sz="2400" dirty="0" err="1" smtClean="0"/>
              <a:t>dari</a:t>
            </a:r>
            <a:r>
              <a:rPr lang="en-US" sz="2400" dirty="0" smtClean="0"/>
              <a:t>/</a:t>
            </a:r>
            <a:r>
              <a:rPr lang="en-US" sz="2400" dirty="0" err="1" smtClean="0"/>
              <a:t>ke</a:t>
            </a:r>
            <a:r>
              <a:rPr lang="en-US" sz="2400" dirty="0" smtClean="0"/>
              <a:t> interface lain,</a:t>
            </a:r>
          </a:p>
          <a:p>
            <a:r>
              <a:rPr lang="en-US" sz="2400" dirty="0" smtClean="0"/>
              <a:t>7. </a:t>
            </a:r>
            <a:r>
              <a:rPr lang="en-US" sz="2400" dirty="0" err="1" smtClean="0"/>
              <a:t>Boleh</a:t>
            </a:r>
            <a:r>
              <a:rPr lang="en-US" sz="2400" dirty="0" smtClean="0"/>
              <a:t> extends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interface lain.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Deklarasi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ketentuan</a:t>
            </a:r>
            <a:r>
              <a:rPr lang="en-US" dirty="0" smtClean="0"/>
              <a:t> Interface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Suatu</a:t>
            </a:r>
            <a:r>
              <a:rPr lang="en-US" dirty="0" smtClean="0"/>
              <a:t> class </a:t>
            </a:r>
            <a:r>
              <a:rPr lang="en-US" dirty="0" err="1" smtClean="0"/>
              <a:t>boleh</a:t>
            </a:r>
            <a:r>
              <a:rPr lang="en-US" dirty="0" smtClean="0"/>
              <a:t> implements method-method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interface (library </a:t>
            </a:r>
            <a:r>
              <a:rPr lang="en-US" dirty="0" err="1" smtClean="0"/>
              <a:t>referensi</a:t>
            </a:r>
            <a:r>
              <a:rPr lang="en-US" dirty="0" smtClean="0"/>
              <a:t>)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menurunkannya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Bantuk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:</a:t>
            </a:r>
          </a:p>
          <a:p>
            <a:r>
              <a:rPr lang="en-US" sz="2400" b="1" i="1" dirty="0" smtClean="0"/>
              <a:t>[modifier] class </a:t>
            </a:r>
            <a:r>
              <a:rPr lang="en-US" sz="2400" b="1" i="1" dirty="0" err="1" smtClean="0"/>
              <a:t>NamaClass</a:t>
            </a:r>
            <a:r>
              <a:rPr lang="en-US" sz="2400" b="1" i="1" dirty="0" smtClean="0"/>
              <a:t> implements   </a:t>
            </a:r>
          </a:p>
          <a:p>
            <a:r>
              <a:rPr lang="en-US" sz="2400" b="1" i="1" dirty="0" smtClean="0"/>
              <a:t>     NamaInterface1, [,</a:t>
            </a:r>
            <a:r>
              <a:rPr lang="en-US" sz="2400" b="1" i="1" dirty="0" err="1" smtClean="0"/>
              <a:t>NamaInterceN</a:t>
            </a:r>
            <a:r>
              <a:rPr lang="en-US" sz="2400" b="1" i="1" dirty="0" smtClean="0"/>
              <a:t>] {</a:t>
            </a:r>
          </a:p>
          <a:p>
            <a:r>
              <a:rPr lang="en-US" sz="2400" dirty="0" smtClean="0"/>
              <a:t>     //</a:t>
            </a:r>
            <a:r>
              <a:rPr lang="en-US" sz="2400" dirty="0" err="1" smtClean="0"/>
              <a:t>pengunaan</a:t>
            </a:r>
            <a:r>
              <a:rPr lang="en-US" sz="2400" dirty="0" smtClean="0"/>
              <a:t> </a:t>
            </a:r>
            <a:r>
              <a:rPr lang="en-US" sz="2400" dirty="0" err="1" smtClean="0"/>
              <a:t>konstanta</a:t>
            </a:r>
            <a:endParaRPr lang="en-US" sz="2400" dirty="0" smtClean="0"/>
          </a:p>
          <a:p>
            <a:r>
              <a:rPr lang="en-US" sz="2400" dirty="0" smtClean="0"/>
              <a:t>     //</a:t>
            </a:r>
            <a:r>
              <a:rPr lang="en-US" sz="2400" dirty="0" err="1" smtClean="0"/>
              <a:t>implementasi</a:t>
            </a:r>
            <a:r>
              <a:rPr lang="en-US" sz="2400" dirty="0" smtClean="0"/>
              <a:t> method()</a:t>
            </a:r>
          </a:p>
          <a:p>
            <a:r>
              <a:rPr lang="en-US" sz="2400" b="1" i="1" dirty="0" smtClean="0"/>
              <a:t>}</a:t>
            </a:r>
            <a:endParaRPr lang="en-US" sz="2400" b="1" i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Implementasi</a:t>
            </a:r>
            <a:r>
              <a:rPr lang="en-US" dirty="0" smtClean="0"/>
              <a:t> Interface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43000"/>
          <a:ext cx="8229600" cy="4691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3505200"/>
                <a:gridCol w="2743200"/>
              </a:tblGrid>
              <a:tr h="5089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Komponen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Interface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Class</a:t>
                      </a:r>
                      <a:endParaRPr lang="en-US" sz="2400" dirty="0"/>
                    </a:p>
                  </a:txBody>
                  <a:tcPr anchor="ctr"/>
                </a:tc>
              </a:tr>
              <a:tr h="1491064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Definisi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Daftar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deklarasi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konstanta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dan</a:t>
                      </a:r>
                      <a:r>
                        <a:rPr lang="en-US" sz="2000" dirty="0" smtClean="0"/>
                        <a:t> </a:t>
                      </a:r>
                    </a:p>
                    <a:p>
                      <a:r>
                        <a:rPr lang="en-US" sz="2000" dirty="0" err="1" smtClean="0"/>
                        <a:t>daftar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abtract</a:t>
                      </a:r>
                      <a:r>
                        <a:rPr lang="en-US" sz="2000" dirty="0" smtClean="0"/>
                        <a:t> method()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Model </a:t>
                      </a:r>
                      <a:r>
                        <a:rPr lang="en-US" sz="2400" dirty="0" err="1" smtClean="0"/>
                        <a:t>objek</a:t>
                      </a:r>
                      <a:endParaRPr lang="en-US" sz="2400" dirty="0"/>
                    </a:p>
                  </a:txBody>
                  <a:tcPr anchor="ctr"/>
                </a:tc>
              </a:tr>
              <a:tr h="1722704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Kandungan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informasi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Implementasi</a:t>
                      </a:r>
                      <a:r>
                        <a:rPr lang="en-US" sz="2200" dirty="0" smtClean="0"/>
                        <a:t>/</a:t>
                      </a:r>
                      <a:r>
                        <a:rPr lang="en-US" sz="2200" dirty="0" err="1" smtClean="0"/>
                        <a:t>isi</a:t>
                      </a:r>
                      <a:r>
                        <a:rPr lang="en-US" sz="2200" dirty="0" smtClean="0"/>
                        <a:t> </a:t>
                      </a:r>
                    </a:p>
                    <a:p>
                      <a:r>
                        <a:rPr lang="en-US" sz="2200" dirty="0" err="1" smtClean="0"/>
                        <a:t>semua</a:t>
                      </a:r>
                      <a:r>
                        <a:rPr lang="en-US" sz="2200" dirty="0" smtClean="0"/>
                        <a:t> method() </a:t>
                      </a:r>
                      <a:r>
                        <a:rPr lang="en-US" sz="2200" dirty="0" err="1" smtClean="0"/>
                        <a:t>nya</a:t>
                      </a:r>
                      <a:r>
                        <a:rPr lang="en-US" sz="2200" dirty="0" smtClean="0"/>
                        <a:t> </a:t>
                      </a:r>
                      <a:r>
                        <a:rPr lang="en-US" sz="2200" dirty="0" err="1" smtClean="0"/>
                        <a:t>berada</a:t>
                      </a:r>
                      <a:r>
                        <a:rPr lang="en-US" sz="2200" dirty="0" smtClean="0"/>
                        <a:t> </a:t>
                      </a:r>
                      <a:r>
                        <a:rPr lang="en-US" sz="2200" dirty="0" err="1" smtClean="0"/>
                        <a:t>di</a:t>
                      </a:r>
                      <a:r>
                        <a:rPr lang="en-US" sz="2200" dirty="0" smtClean="0"/>
                        <a:t> </a:t>
                      </a:r>
                      <a:r>
                        <a:rPr lang="en-US" sz="2200" dirty="0" err="1" smtClean="0"/>
                        <a:t>luar</a:t>
                      </a:r>
                      <a:r>
                        <a:rPr lang="en-US" sz="2200" baseline="0" dirty="0" smtClean="0"/>
                        <a:t> interface</a:t>
                      </a:r>
                      <a:r>
                        <a:rPr lang="en-US" sz="2400" baseline="0" dirty="0" smtClean="0"/>
                        <a:t> 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Mendefiniskan</a:t>
                      </a:r>
                      <a:r>
                        <a:rPr lang="en-US" sz="2200" dirty="0" smtClean="0"/>
                        <a:t> attribute </a:t>
                      </a:r>
                      <a:r>
                        <a:rPr lang="en-US" sz="2200" dirty="0" err="1" smtClean="0"/>
                        <a:t>dan</a:t>
                      </a:r>
                      <a:r>
                        <a:rPr lang="en-US" sz="2200" dirty="0" smtClean="0"/>
                        <a:t> </a:t>
                      </a:r>
                      <a:r>
                        <a:rPr lang="en-US" sz="2200" dirty="0" err="1" smtClean="0"/>
                        <a:t>mathod</a:t>
                      </a:r>
                      <a:r>
                        <a:rPr lang="en-US" sz="2200" dirty="0" smtClean="0"/>
                        <a:t>() </a:t>
                      </a:r>
                      <a:r>
                        <a:rPr lang="en-US" sz="2200" dirty="0" err="1" smtClean="0"/>
                        <a:t>secara</a:t>
                      </a:r>
                      <a:r>
                        <a:rPr lang="en-US" sz="2200" dirty="0" smtClean="0"/>
                        <a:t> </a:t>
                      </a:r>
                      <a:r>
                        <a:rPr lang="en-US" sz="2200" dirty="0" err="1" smtClean="0"/>
                        <a:t>konkret</a:t>
                      </a:r>
                      <a:r>
                        <a:rPr lang="en-US" sz="2200" dirty="0" smtClean="0"/>
                        <a:t> </a:t>
                      </a:r>
                      <a:r>
                        <a:rPr lang="en-US" sz="2200" dirty="0" err="1" smtClean="0"/>
                        <a:t>dan</a:t>
                      </a:r>
                      <a:r>
                        <a:rPr lang="en-US" sz="2200" dirty="0" smtClean="0"/>
                        <a:t> </a:t>
                      </a:r>
                      <a:r>
                        <a:rPr lang="en-US" sz="2200" dirty="0" err="1" smtClean="0"/>
                        <a:t>rinci</a:t>
                      </a:r>
                      <a:endParaRPr lang="en-US" sz="2200" dirty="0"/>
                    </a:p>
                  </a:txBody>
                  <a:tcPr anchor="ctr"/>
                </a:tc>
              </a:tr>
              <a:tr h="96839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Intansiasi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Tidak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boleh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Boleh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Interface </a:t>
            </a:r>
            <a:r>
              <a:rPr lang="en-US" dirty="0" err="1" smtClean="0"/>
              <a:t>vs</a:t>
            </a:r>
            <a:r>
              <a:rPr lang="en-US" dirty="0" smtClean="0"/>
              <a:t> Class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181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Inheritance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pewarisan</a:t>
            </a:r>
            <a:r>
              <a:rPr lang="en-US" dirty="0" smtClean="0"/>
              <a:t> attribute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pewarisan</a:t>
            </a:r>
            <a:r>
              <a:rPr lang="en-US" dirty="0" smtClean="0"/>
              <a:t> method() </a:t>
            </a:r>
            <a:r>
              <a:rPr lang="en-US" dirty="0" err="1" smtClean="0"/>
              <a:t>atau</a:t>
            </a:r>
            <a:r>
              <a:rPr lang="en-US" dirty="0" smtClean="0"/>
              <a:t> constructor()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super class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sub class.</a:t>
            </a:r>
          </a:p>
          <a:p>
            <a:endParaRPr lang="en-US" sz="1300" dirty="0" smtClean="0"/>
          </a:p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kalau</a:t>
            </a:r>
            <a:r>
              <a:rPr lang="en-US" dirty="0" smtClean="0"/>
              <a:t> </a:t>
            </a:r>
            <a:r>
              <a:rPr lang="en-US" dirty="0" err="1" smtClean="0"/>
              <a:t>dibutuhkan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class yang attribute </a:t>
            </a:r>
            <a:r>
              <a:rPr lang="en-US" dirty="0" err="1" smtClean="0"/>
              <a:t>nya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method() </a:t>
            </a:r>
            <a:r>
              <a:rPr lang="en-US" dirty="0" err="1" smtClean="0"/>
              <a:t>nya</a:t>
            </a:r>
            <a:r>
              <a:rPr lang="en-US" dirty="0" smtClean="0"/>
              <a:t> </a:t>
            </a:r>
            <a:r>
              <a:rPr lang="en-US" dirty="0" err="1" smtClean="0"/>
              <a:t>berasal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super class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? </a:t>
            </a:r>
            <a:r>
              <a:rPr lang="en-US" dirty="0" err="1" smtClean="0"/>
              <a:t>Disinilah</a:t>
            </a:r>
            <a:r>
              <a:rPr lang="en-US" dirty="0" smtClean="0"/>
              <a:t> </a:t>
            </a:r>
            <a:r>
              <a:rPr lang="en-US" dirty="0" err="1" smtClean="0"/>
              <a:t>keterbatasan</a:t>
            </a:r>
            <a:r>
              <a:rPr lang="en-US" dirty="0" smtClean="0"/>
              <a:t> inheritance.</a:t>
            </a:r>
          </a:p>
          <a:p>
            <a:endParaRPr lang="en-US" sz="1200" dirty="0" smtClean="0"/>
          </a:p>
          <a:p>
            <a:r>
              <a:rPr lang="en-US" dirty="0" err="1" smtClean="0"/>
              <a:t>Suatu</a:t>
            </a:r>
            <a:r>
              <a:rPr lang="en-US" dirty="0" smtClean="0"/>
              <a:t> interface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memasukkan</a:t>
            </a:r>
            <a:r>
              <a:rPr lang="en-US" dirty="0" smtClean="0"/>
              <a:t> method-method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library </a:t>
            </a:r>
            <a:r>
              <a:rPr lang="en-US" dirty="0" err="1" smtClean="0"/>
              <a:t>referensi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menurunkannya</a:t>
            </a:r>
            <a:r>
              <a:rPr lang="en-US" dirty="0" smtClean="0"/>
              <a:t>.</a:t>
            </a:r>
          </a:p>
          <a:p>
            <a:endParaRPr lang="en-US" sz="1200" dirty="0" smtClean="0"/>
          </a:p>
          <a:p>
            <a:r>
              <a:rPr lang="en-US" dirty="0" err="1" smtClean="0"/>
              <a:t>Nama-nama</a:t>
            </a:r>
            <a:r>
              <a:rPr lang="en-US" dirty="0" smtClean="0"/>
              <a:t> interface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dijadikan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attribute </a:t>
            </a:r>
            <a:r>
              <a:rPr lang="en-US" dirty="0" err="1" smtClean="0"/>
              <a:t>ataupun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parameter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class yang </a:t>
            </a:r>
            <a:r>
              <a:rPr lang="en-US" dirty="0" err="1" smtClean="0"/>
              <a:t>menggunkan</a:t>
            </a:r>
            <a:r>
              <a:rPr lang="en-US" dirty="0" smtClean="0"/>
              <a:t> interface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</a:p>
          <a:p>
            <a:endParaRPr lang="en-US" sz="1200" dirty="0" smtClean="0"/>
          </a:p>
          <a:p>
            <a:r>
              <a:rPr lang="en-US" dirty="0" smtClean="0"/>
              <a:t>Interface </a:t>
            </a:r>
            <a:r>
              <a:rPr lang="en-US" dirty="0" err="1" smtClean="0"/>
              <a:t>dan</a:t>
            </a:r>
            <a:r>
              <a:rPr lang="en-US" dirty="0" smtClean="0"/>
              <a:t> abstract class </a:t>
            </a:r>
            <a:r>
              <a:rPr lang="en-US" dirty="0" err="1" smtClean="0"/>
              <a:t>sama-sama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intansiasi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 smtClean="0"/>
              <a:t>Implementasi</a:t>
            </a:r>
            <a:r>
              <a:rPr lang="en-US" sz="3200" dirty="0" smtClean="0"/>
              <a:t> </a:t>
            </a:r>
            <a:r>
              <a:rPr lang="en-US" sz="3200" dirty="0" err="1" smtClean="0"/>
              <a:t>vs</a:t>
            </a:r>
            <a:r>
              <a:rPr lang="en-US" sz="3200" dirty="0" smtClean="0"/>
              <a:t> Inheritance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18602</TotalTime>
  <Words>705</Words>
  <Application>Microsoft Office PowerPoint</Application>
  <PresentationFormat>On-screen Show (4:3)</PresentationFormat>
  <Paragraphs>107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Abstract Class dan Interface</vt:lpstr>
      <vt:lpstr>abstract class</vt:lpstr>
      <vt:lpstr>abstract method()</vt:lpstr>
      <vt:lpstr>memahami Interface (1)</vt:lpstr>
      <vt:lpstr>memahami Interface (2)</vt:lpstr>
      <vt:lpstr>Deklarasi dan ketentuan Interface</vt:lpstr>
      <vt:lpstr>Implementasi Interface</vt:lpstr>
      <vt:lpstr>Interface vs Class</vt:lpstr>
      <vt:lpstr>Implementasi vs Inheritance</vt:lpstr>
      <vt:lpstr>Interface vs Abstract Class</vt:lpstr>
      <vt:lpstr>Contoh aplikasi Interface</vt:lpstr>
    </vt:vector>
  </TitlesOfParts>
  <Company>Columbia University Computer Science Department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Models</dc:title>
  <dc:creator>Valued Sony Customer</dc:creator>
  <cp:lastModifiedBy>COMPAQ</cp:lastModifiedBy>
  <cp:revision>319</cp:revision>
  <dcterms:created xsi:type="dcterms:W3CDTF">2001-04-26T04:38:43Z</dcterms:created>
  <dcterms:modified xsi:type="dcterms:W3CDTF">2019-09-18T08:08:56Z</dcterms:modified>
</cp:coreProperties>
</file>