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7" r:id="rId4"/>
    <p:sldId id="259" r:id="rId5"/>
    <p:sldId id="269" r:id="rId6"/>
    <p:sldId id="258" r:id="rId7"/>
    <p:sldId id="268" r:id="rId8"/>
    <p:sldId id="260" r:id="rId9"/>
    <p:sldId id="265" r:id="rId10"/>
    <p:sldId id="266" r:id="rId11"/>
    <p:sldId id="261" r:id="rId12"/>
    <p:sldId id="262" r:id="rId13"/>
    <p:sldId id="263" r:id="rId14"/>
    <p:sldId id="26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F1C956-E989-4C0B-8BFD-24F72A36FEA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803EBD-5334-4E0B-AC31-91AF72F5B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 PENDUKUNG KEPUTUSAN	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yang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user-friendly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user.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efektivitas</a:t>
            </a:r>
            <a:r>
              <a:rPr lang="en-US" dirty="0" smtClean="0"/>
              <a:t> (</a:t>
            </a:r>
            <a:r>
              <a:rPr lang="en-US" dirty="0" err="1" smtClean="0"/>
              <a:t>akurasi</a:t>
            </a:r>
            <a:r>
              <a:rPr lang="en-US" dirty="0" smtClean="0"/>
              <a:t>,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, </a:t>
            </a:r>
            <a:r>
              <a:rPr lang="en-US" dirty="0" err="1" smtClean="0"/>
              <a:t>representatif</a:t>
            </a:r>
            <a:r>
              <a:rPr lang="en-US" dirty="0" smtClean="0"/>
              <a:t>, </a:t>
            </a:r>
            <a:r>
              <a:rPr lang="en-US" dirty="0" err="1" smtClean="0"/>
              <a:t>feasibilitas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)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(</a:t>
            </a:r>
            <a:r>
              <a:rPr lang="en-US" dirty="0" err="1" smtClean="0"/>
              <a:t>biaya</a:t>
            </a:r>
            <a:r>
              <a:rPr lang="en-US" dirty="0" smtClean="0"/>
              <a:t>, resource lain).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Menggunakan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kalkulasi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model data.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Dukungan</a:t>
            </a:r>
            <a:r>
              <a:rPr lang="en-US" dirty="0" smtClean="0"/>
              <a:t> platform yang </a:t>
            </a:r>
            <a:r>
              <a:rPr lang="en-US" dirty="0" err="1" smtClean="0"/>
              <a:t>fleksibel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standalone desktop, web based, mobile based,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enterprise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SPK </a:t>
            </a:r>
            <a:r>
              <a:rPr lang="en-US" dirty="0" err="1" smtClean="0"/>
              <a:t>menurut</a:t>
            </a:r>
            <a:r>
              <a:rPr lang="en-US" dirty="0" smtClean="0"/>
              <a:t> Turban (2005) ;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2154920"/>
              </p:ext>
            </p:extLst>
          </p:nvPr>
        </p:nvGraphicFramePr>
        <p:xfrm>
          <a:off x="762000" y="2057400"/>
          <a:ext cx="7620000" cy="462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5839968" imgH="3541395" progId="Visio.Drawing.11">
                  <p:embed/>
                </p:oleObj>
              </mc:Choice>
              <mc:Fallback>
                <p:oleObj name="Visio" r:id="rId3" imgW="5839968" imgH="3541395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620000" cy="462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2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0025083"/>
              </p:ext>
            </p:extLst>
          </p:nvPr>
        </p:nvGraphicFramePr>
        <p:xfrm>
          <a:off x="1447800" y="344181"/>
          <a:ext cx="6451979" cy="651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5127117" imgH="5176266" progId="Visio.Drawing.11">
                  <p:embed/>
                </p:oleObj>
              </mc:Choice>
              <mc:Fallback>
                <p:oleObj name="Visio" r:id="rId3" imgW="5127117" imgH="517626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4181"/>
                        <a:ext cx="6451979" cy="6513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9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SPK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alternatif-alternatif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SPK,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(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, DSS </a:t>
            </a:r>
            <a:r>
              <a:rPr lang="en-US" dirty="0" err="1" smtClean="0"/>
              <a:t>atau</a:t>
            </a:r>
            <a:r>
              <a:rPr lang="en-US" dirty="0" smtClean="0"/>
              <a:t> GDSS).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model-model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regresi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linear programming, ARIMA, artificial neural network, random forest, </a:t>
            </a:r>
            <a:r>
              <a:rPr lang="en-US" dirty="0" err="1" smtClean="0">
                <a:sym typeface="Wingdings" panose="05000000000000000000" pitchFamily="2" charset="2"/>
              </a:rPr>
              <a:t>dll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Penggunaan</a:t>
            </a:r>
            <a:r>
              <a:rPr lang="en-US" dirty="0" smtClean="0">
                <a:sym typeface="Wingdings" panose="05000000000000000000" pitchFamily="2" charset="2"/>
              </a:rPr>
              <a:t> model-model </a:t>
            </a:r>
            <a:r>
              <a:rPr lang="en-US" dirty="0" err="1" smtClean="0">
                <a:sym typeface="Wingdings" panose="05000000000000000000" pitchFamily="2" charset="2"/>
              </a:rPr>
              <a:t>klasifikasi</a:t>
            </a:r>
            <a:r>
              <a:rPr lang="en-US" dirty="0" smtClean="0">
                <a:sym typeface="Wingdings" panose="05000000000000000000" pitchFamily="2" charset="2"/>
              </a:rPr>
              <a:t>  decision tree, random forest, artificial neural network, </a:t>
            </a:r>
            <a:r>
              <a:rPr lang="en-US" dirty="0" err="1" smtClean="0">
                <a:sym typeface="Wingdings" panose="05000000000000000000" pitchFamily="2" charset="2"/>
              </a:rPr>
              <a:t>dll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Penggunaan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scoring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hierarcical</a:t>
            </a:r>
            <a:r>
              <a:rPr lang="en-US" dirty="0" smtClean="0">
                <a:sym typeface="Wingdings" panose="05000000000000000000" pitchFamily="2" charset="2"/>
              </a:rPr>
              <a:t>  profile matching, SAW, TOPSIS, AHP, PROMETHE, </a:t>
            </a:r>
            <a:r>
              <a:rPr lang="en-US" dirty="0" err="1" smtClean="0">
                <a:sym typeface="Wingdings" panose="05000000000000000000" pitchFamily="2" charset="2"/>
              </a:rPr>
              <a:t>dll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SPK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4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SPK (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) 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Profile matching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SAW (Simple Additive Weighting)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TOPSIS (Technique for Order Preference by Similarity to Ideal Solution)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AHP (</a:t>
            </a:r>
            <a:r>
              <a:rPr lang="en-US" dirty="0" smtClean="0"/>
              <a:t>Analytic </a:t>
            </a:r>
            <a:r>
              <a:rPr lang="en-US" dirty="0"/>
              <a:t>Hierarchy </a:t>
            </a:r>
            <a:r>
              <a:rPr lang="en-US" dirty="0" smtClean="0"/>
              <a:t>Process)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literal :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merangkum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data yang </a:t>
            </a:r>
            <a:r>
              <a:rPr lang="en-US" dirty="0" err="1" smtClean="0">
                <a:sym typeface="Wingdings" panose="05000000000000000000" pitchFamily="2" charset="2"/>
              </a:rPr>
              <a:t>dimiliki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perusahaan</a:t>
            </a:r>
            <a:r>
              <a:rPr lang="en-US" dirty="0" smtClean="0">
                <a:sym typeface="Wingdings" panose="05000000000000000000" pitchFamily="2" charset="2"/>
              </a:rPr>
              <a:t>/enterprise </a:t>
            </a:r>
            <a:r>
              <a:rPr lang="en-US" dirty="0" err="1" smtClean="0">
                <a:sym typeface="Wingdings" panose="05000000000000000000" pitchFamily="2" charset="2"/>
              </a:rPr>
              <a:t>sehingga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mempermudah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proses </a:t>
            </a:r>
            <a:r>
              <a:rPr lang="en-US" dirty="0" err="1" smtClean="0">
                <a:sym typeface="Wingdings" panose="05000000000000000000" pitchFamily="2" charset="2"/>
              </a:rPr>
              <a:t>pengambilan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keputusan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Inferensi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data yang </a:t>
            </a:r>
            <a:r>
              <a:rPr lang="en-US" dirty="0" err="1" smtClean="0">
                <a:sym typeface="Wingdings" panose="05000000000000000000" pitchFamily="2" charset="2"/>
              </a:rPr>
              <a:t>dimiliki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perusahaan</a:t>
            </a:r>
            <a:r>
              <a:rPr lang="en-US" dirty="0" smtClean="0">
                <a:sym typeface="Wingdings" panose="05000000000000000000" pitchFamily="2" charset="2"/>
              </a:rPr>
              <a:t>/enterprise.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lang="en-US" i="1" dirty="0" smtClean="0"/>
              <a:t>Information </a:t>
            </a:r>
            <a:r>
              <a:rPr lang="en-US" i="1" dirty="0"/>
              <a:t>system that supports business or organizational decision-making </a:t>
            </a:r>
            <a:r>
              <a:rPr lang="en-US" i="1" dirty="0" smtClean="0"/>
              <a:t>activities</a:t>
            </a:r>
          </a:p>
          <a:p>
            <a:endParaRPr lang="en-US" i="1" dirty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kalian, </a:t>
            </a:r>
          </a:p>
          <a:p>
            <a:pPr marL="0" indent="0" algn="ctr">
              <a:buNone/>
            </a:pPr>
            <a:r>
              <a:rPr lang="en-US" dirty="0" smtClean="0"/>
              <a:t>JIKA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en-US" dirty="0" smtClean="0"/>
              <a:t>MAKA </a:t>
            </a:r>
            <a:r>
              <a:rPr lang="en-US" dirty="0" err="1" smtClean="0"/>
              <a:t>apakah</a:t>
            </a:r>
            <a:r>
              <a:rPr lang="en-US" dirty="0" smtClean="0"/>
              <a:t> output/</a:t>
            </a:r>
            <a:r>
              <a:rPr lang="en-US" dirty="0" err="1" smtClean="0"/>
              <a:t>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SPK?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jamak</a:t>
            </a:r>
            <a:r>
              <a:rPr lang="en-US" dirty="0" smtClean="0">
                <a:sym typeface="Wingdings" panose="05000000000000000000" pitchFamily="2" charset="2"/>
              </a:rPr>
              <a:t>) yang </a:t>
            </a:r>
            <a:r>
              <a:rPr lang="en-US" dirty="0" err="1" smtClean="0">
                <a:sym typeface="Wingdings" panose="05000000000000000000" pitchFamily="2" charset="2"/>
              </a:rPr>
              <a:t>berurutan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urutan</a:t>
            </a:r>
            <a:r>
              <a:rPr lang="en-US" dirty="0" smtClean="0">
                <a:sym typeface="Wingdings" panose="05000000000000000000" pitchFamily="2" charset="2"/>
              </a:rPr>
              <a:t>/ranking/</a:t>
            </a:r>
            <a:r>
              <a:rPr lang="en-US" dirty="0" err="1" smtClean="0">
                <a:sym typeface="Wingdings" panose="05000000000000000000" pitchFamily="2" charset="2"/>
              </a:rPr>
              <a:t>hirarki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kriteria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manajer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Proses </a:t>
            </a:r>
            <a:r>
              <a:rPr lang="en-US" dirty="0" err="1" smtClean="0">
                <a:sym typeface="Wingdings" panose="05000000000000000000" pitchFamily="2" charset="2"/>
              </a:rPr>
              <a:t>pengambilan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keputusan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tetap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user/</a:t>
            </a:r>
            <a:r>
              <a:rPr lang="en-US" dirty="0" err="1" smtClean="0">
                <a:sym typeface="Wingdings" panose="05000000000000000000" pitchFamily="2" charset="2"/>
              </a:rPr>
              <a:t>manajer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Sistem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manajerial</a:t>
            </a:r>
            <a:r>
              <a:rPr lang="en-US" dirty="0" smtClean="0"/>
              <a:t>,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4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b="1" dirty="0" err="1" smtClean="0"/>
              <a:t>Pengetahuan</a:t>
            </a:r>
            <a:r>
              <a:rPr lang="en-US" b="1" dirty="0" smtClean="0"/>
              <a:t> (intelligence)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proses </a:t>
            </a:r>
            <a:r>
              <a:rPr lang="en-US" dirty="0" err="1" smtClean="0">
                <a:sym typeface="Wingdings" panose="05000000000000000000" pitchFamily="2" charset="2"/>
              </a:rPr>
              <a:t>pengumpulan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serta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identifikasi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masalah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b="1" dirty="0" err="1" smtClean="0">
                <a:sym typeface="Wingdings" panose="05000000000000000000" pitchFamily="2" charset="2"/>
              </a:rPr>
              <a:t>Desain</a:t>
            </a:r>
            <a:r>
              <a:rPr lang="en-US" b="1" dirty="0" smtClean="0">
                <a:sym typeface="Wingdings" panose="05000000000000000000" pitchFamily="2" charset="2"/>
              </a:rPr>
              <a:t> (design) </a:t>
            </a:r>
            <a:r>
              <a:rPr lang="en-US" dirty="0" smtClean="0">
                <a:sym typeface="Wingdings" panose="05000000000000000000" pitchFamily="2" charset="2"/>
              </a:rPr>
              <a:t> proses </a:t>
            </a:r>
            <a:r>
              <a:rPr lang="en-US" dirty="0" err="1" smtClean="0">
                <a:sym typeface="Wingdings" panose="05000000000000000000" pitchFamily="2" charset="2"/>
              </a:rPr>
              <a:t>menemukan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mengembangkan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Pemahaman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masalah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uji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feasibilitas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b="1" dirty="0" err="1" smtClean="0">
                <a:sym typeface="Wingdings" panose="05000000000000000000" pitchFamily="2" charset="2"/>
              </a:rPr>
              <a:t>Pilihan</a:t>
            </a:r>
            <a:r>
              <a:rPr lang="en-US" b="1" dirty="0" smtClean="0">
                <a:sym typeface="Wingdings" panose="05000000000000000000" pitchFamily="2" charset="2"/>
              </a:rPr>
              <a:t> (choice) </a:t>
            </a:r>
            <a:r>
              <a:rPr lang="en-US" dirty="0" smtClean="0">
                <a:sym typeface="Wingdings" panose="05000000000000000000" pitchFamily="2" charset="2"/>
              </a:rPr>
              <a:t> proses </a:t>
            </a:r>
            <a:r>
              <a:rPr lang="en-US" dirty="0" err="1" smtClean="0">
                <a:sym typeface="Wingdings" panose="05000000000000000000" pitchFamily="2" charset="2"/>
              </a:rPr>
              <a:t>pemilihan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dimunculkan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b="1" dirty="0" err="1" smtClean="0">
                <a:sym typeface="Wingdings" panose="05000000000000000000" pitchFamily="2" charset="2"/>
              </a:rPr>
              <a:t>Implementasi</a:t>
            </a:r>
            <a:r>
              <a:rPr lang="en-US" b="1" dirty="0" smtClean="0">
                <a:sym typeface="Wingdings" panose="05000000000000000000" pitchFamily="2" charset="2"/>
              </a:rPr>
              <a:t> (implementation)</a:t>
            </a:r>
            <a:r>
              <a:rPr lang="en-US" dirty="0" smtClean="0">
                <a:sym typeface="Wingdings" panose="05000000000000000000" pitchFamily="2" charset="2"/>
              </a:rPr>
              <a:t>  proses </a:t>
            </a:r>
            <a:r>
              <a:rPr lang="en-US" dirty="0" err="1" smtClean="0">
                <a:sym typeface="Wingdings" panose="05000000000000000000" pitchFamily="2" charset="2"/>
              </a:rPr>
              <a:t>pelaksanaan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solusi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dipilih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1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SPK 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Input :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riil</a:t>
            </a:r>
            <a:r>
              <a:rPr lang="en-US" dirty="0" smtClean="0"/>
              <a:t>, </a:t>
            </a:r>
            <a:r>
              <a:rPr lang="en-US" dirty="0" err="1" smtClean="0"/>
              <a:t>faktor-faktor</a:t>
            </a:r>
            <a:r>
              <a:rPr lang="en-US" dirty="0" smtClean="0"/>
              <a:t>, </a:t>
            </a:r>
            <a:r>
              <a:rPr lang="en-US" dirty="0" err="1" smtClean="0"/>
              <a:t>kriteria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dianalisis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Pengetahuan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keahlian</a:t>
            </a:r>
            <a:r>
              <a:rPr lang="en-US" b="1" dirty="0" smtClean="0"/>
              <a:t> </a:t>
            </a:r>
            <a:r>
              <a:rPr lang="en-US" b="1" dirty="0" err="1" smtClean="0"/>
              <a:t>pengguna</a:t>
            </a:r>
            <a:r>
              <a:rPr lang="en-US" b="1" dirty="0" smtClean="0"/>
              <a:t>/</a:t>
            </a:r>
            <a:r>
              <a:rPr lang="en-US" b="1" dirty="0" err="1" smtClean="0"/>
              <a:t>manajer</a:t>
            </a:r>
            <a:r>
              <a:rPr lang="en-US" b="1" dirty="0" smtClean="0"/>
              <a:t> : </a:t>
            </a:r>
            <a:r>
              <a:rPr lang="en-US" dirty="0" smtClean="0"/>
              <a:t>input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1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(data pre-processing </a:t>
            </a:r>
            <a:r>
              <a:rPr lang="en-US" dirty="0" err="1" smtClean="0"/>
              <a:t>dan</a:t>
            </a:r>
            <a:r>
              <a:rPr lang="en-US" dirty="0" smtClean="0"/>
              <a:t> data understanding).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Output:</a:t>
            </a:r>
            <a:r>
              <a:rPr lang="en-US" dirty="0" smtClean="0"/>
              <a:t> input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SPK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Keputusan</a:t>
            </a:r>
            <a:r>
              <a:rPr lang="en-US" b="1" dirty="0" smtClean="0"/>
              <a:t> </a:t>
            </a:r>
            <a:r>
              <a:rPr lang="en-US" b="1" dirty="0" smtClean="0"/>
              <a:t>(..s, </a:t>
            </a:r>
            <a:r>
              <a:rPr lang="en-US" b="1" dirty="0" err="1" smtClean="0"/>
              <a:t>jamak</a:t>
            </a:r>
            <a:r>
              <a:rPr lang="en-US" b="1" dirty="0" smtClean="0"/>
              <a:t>) :</a:t>
            </a:r>
            <a:r>
              <a:rPr lang="en-US" dirty="0" smtClean="0"/>
              <a:t> </a:t>
            </a:r>
            <a:r>
              <a:rPr lang="en-US" dirty="0" smtClean="0"/>
              <a:t>output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dihasilkan</a:t>
            </a:r>
            <a:r>
              <a:rPr lang="en-US" dirty="0" smtClean="0"/>
              <a:t> SPK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user/</a:t>
            </a:r>
            <a:r>
              <a:rPr lang="en-US" dirty="0" err="1" smtClean="0"/>
              <a:t>manajer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SPK </a:t>
            </a:r>
            <a:r>
              <a:rPr lang="en-US" dirty="0" err="1" smtClean="0"/>
              <a:t>menurut</a:t>
            </a:r>
            <a:r>
              <a:rPr lang="en-US" dirty="0" smtClean="0"/>
              <a:t> Turban (2005)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86600" cy="47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semiterstruktur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level </a:t>
            </a:r>
            <a:r>
              <a:rPr lang="en-US" dirty="0" err="1" smtClean="0"/>
              <a:t>manajerial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(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dependensi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4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328</TotalTime>
  <Words>617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Clarity</vt:lpstr>
      <vt:lpstr>Visio</vt:lpstr>
      <vt:lpstr>SISTEM PENDUKUNG KEPUTUSAN    </vt:lpstr>
      <vt:lpstr>Sistem Pendukung Keputusan </vt:lpstr>
      <vt:lpstr>Sistem Pendukung Keputusan</vt:lpstr>
      <vt:lpstr>Sistem Pendukung Keputusan </vt:lpstr>
      <vt:lpstr>Sistem Pendukung Keputusan</vt:lpstr>
      <vt:lpstr>Sistem Pendukung Keputusan </vt:lpstr>
      <vt:lpstr>Sistem Pendukung Keputusan </vt:lpstr>
      <vt:lpstr>Sistem Pendukung Keputusan</vt:lpstr>
      <vt:lpstr>Sistem Pendukung Keputusan</vt:lpstr>
      <vt:lpstr>Sistem Pendukung Keputusan</vt:lpstr>
      <vt:lpstr>Sistem Pendukung Keputusan</vt:lpstr>
      <vt:lpstr>PowerPoint Presentation</vt:lpstr>
      <vt:lpstr>Metode SPK </vt:lpstr>
      <vt:lpstr>Metode SPK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</dc:title>
  <dc:creator>Andiko Putro Suryotomo</dc:creator>
  <cp:lastModifiedBy>Andiko Putro Suryotomo</cp:lastModifiedBy>
  <cp:revision>31</cp:revision>
  <cp:lastPrinted>2018-11-21T02:31:25Z</cp:lastPrinted>
  <dcterms:created xsi:type="dcterms:W3CDTF">2018-11-20T11:15:43Z</dcterms:created>
  <dcterms:modified xsi:type="dcterms:W3CDTF">2018-11-21T04:24:34Z</dcterms:modified>
</cp:coreProperties>
</file>