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85D8A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88356-EFB8-47A4-B80C-015D6AD59FEB}" type="datetimeFigureOut">
              <a:rPr lang="de-CH" smtClean="0"/>
              <a:t>14.05.2018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BF2EB-4F6E-43C4-8A2B-7A14BC2E8E5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70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BF2EB-4F6E-43C4-8A2B-7A14BC2E8E55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137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Arrow Connector 108"/>
          <p:cNvCxnSpPr>
            <a:stCxn id="70" idx="1"/>
            <a:endCxn id="105" idx="0"/>
          </p:cNvCxnSpPr>
          <p:nvPr/>
        </p:nvCxnSpPr>
        <p:spPr>
          <a:xfrm flipH="1">
            <a:off x="6120172" y="2591563"/>
            <a:ext cx="1116124" cy="246738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14-eu5.ixquick.com/cgi-bin/serveimage?url=http%3A%2F%2Fblog.admin-linux.org%2Fwp-content%2Fuploads%2F2017%2F10%2Fnetbox_banniere.png&amp;sp=766e1d8ee21e18f86b828e5cf86d7050">
            <a:extLst>
              <a:ext uri="{FF2B5EF4-FFF2-40B4-BE49-F238E27FC236}">
                <a16:creationId xmlns:a16="http://schemas.microsoft.com/office/drawing/2014/main" id="{2AABEEE9-7331-4F91-945F-85640ED81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1872208" cy="54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8AD28FF-0381-4C83-A808-E6CFC49C8944}"/>
              </a:ext>
            </a:extLst>
          </p:cNvPr>
          <p:cNvSpPr txBox="1"/>
          <p:nvPr/>
        </p:nvSpPr>
        <p:spPr>
          <a:xfrm>
            <a:off x="2875892" y="566336"/>
            <a:ext cx="16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smtClean="0"/>
              <a:t>network </a:t>
            </a:r>
            <a:r>
              <a:rPr lang="de-CH" b="1"/>
              <a:t>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04048" y="3933056"/>
            <a:ext cx="12007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Virtual</a:t>
            </a:r>
            <a:endParaRPr lang="de-CH" sz="1400" b="1" smtClean="0"/>
          </a:p>
          <a:p>
            <a:r>
              <a:rPr lang="de-CH" sz="1400" b="1" smtClean="0"/>
              <a:t>Interface</a:t>
            </a:r>
            <a:endParaRPr lang="de-CH" sz="1400" b="1"/>
          </a:p>
        </p:txBody>
      </p:sp>
      <p:cxnSp>
        <p:nvCxnSpPr>
          <p:cNvPr id="10" name="Straight Arrow Connector 9"/>
          <p:cNvCxnSpPr>
            <a:stCxn id="28" idx="1"/>
            <a:endCxn id="27" idx="0"/>
          </p:cNvCxnSpPr>
          <p:nvPr/>
        </p:nvCxnSpPr>
        <p:spPr>
          <a:xfrm flipH="1">
            <a:off x="1295636" y="3267691"/>
            <a:ext cx="828092" cy="66536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5" idx="1"/>
            <a:endCxn id="27" idx="0"/>
          </p:cNvCxnSpPr>
          <p:nvPr/>
        </p:nvCxnSpPr>
        <p:spPr>
          <a:xfrm flipH="1">
            <a:off x="1295636" y="2580800"/>
            <a:ext cx="828092" cy="135225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2"/>
            <a:endCxn id="30" idx="1"/>
          </p:cNvCxnSpPr>
          <p:nvPr/>
        </p:nvCxnSpPr>
        <p:spPr>
          <a:xfrm>
            <a:off x="1295636" y="4653136"/>
            <a:ext cx="1519895" cy="7777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23728" y="2435067"/>
            <a:ext cx="1728192" cy="29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/>
              <a:t>IP </a:t>
            </a:r>
            <a:r>
              <a:rPr lang="de-CH" sz="1400" b="1" smtClean="0"/>
              <a:t>Address</a:t>
            </a:r>
            <a:endParaRPr lang="de-CH" sz="1400" b="1"/>
          </a:p>
        </p:txBody>
      </p:sp>
      <p:cxnSp>
        <p:nvCxnSpPr>
          <p:cNvPr id="33" name="Straight Arrow Connector 32"/>
          <p:cNvCxnSpPr>
            <a:stCxn id="56" idx="1"/>
            <a:endCxn id="29" idx="3"/>
          </p:cNvCxnSpPr>
          <p:nvPr/>
        </p:nvCxnSpPr>
        <p:spPr>
          <a:xfrm flipH="1" flipV="1">
            <a:off x="3981205" y="4142415"/>
            <a:ext cx="1022843" cy="78673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5536" y="3933056"/>
            <a:ext cx="180019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smtClean="0"/>
              <a:t>Subnet</a:t>
            </a:r>
          </a:p>
          <a:p>
            <a:r>
              <a:rPr lang="de-CH" sz="1600" b="1" smtClean="0"/>
              <a:t>(in netbox prefix)</a:t>
            </a:r>
            <a:endParaRPr lang="de-CH" sz="1600" b="1"/>
          </a:p>
        </p:txBody>
      </p:sp>
      <p:sp>
        <p:nvSpPr>
          <p:cNvPr id="28" name="Rectangle 27"/>
          <p:cNvSpPr/>
          <p:nvPr/>
        </p:nvSpPr>
        <p:spPr>
          <a:xfrm>
            <a:off x="2123728" y="3121958"/>
            <a:ext cx="1728192" cy="29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Anycast IP</a:t>
            </a:r>
            <a:endParaRPr lang="de-CH" sz="1400" b="1"/>
          </a:p>
        </p:txBody>
      </p:sp>
      <p:sp>
        <p:nvSpPr>
          <p:cNvPr id="29" name="Rectangle 28"/>
          <p:cNvSpPr/>
          <p:nvPr/>
        </p:nvSpPr>
        <p:spPr>
          <a:xfrm>
            <a:off x="2815531" y="3933056"/>
            <a:ext cx="1165674" cy="41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smtClean="0"/>
              <a:t>VLAN</a:t>
            </a:r>
            <a:endParaRPr lang="de-CH" sz="1600" b="1"/>
          </a:p>
        </p:txBody>
      </p:sp>
      <p:sp>
        <p:nvSpPr>
          <p:cNvPr id="30" name="Rectangle 29"/>
          <p:cNvSpPr/>
          <p:nvPr/>
        </p:nvSpPr>
        <p:spPr>
          <a:xfrm>
            <a:off x="2815531" y="5214876"/>
            <a:ext cx="116567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smtClean="0"/>
              <a:t>VRF</a:t>
            </a:r>
            <a:endParaRPr lang="de-CH" sz="1600" b="1"/>
          </a:p>
        </p:txBody>
      </p:sp>
      <p:cxnSp>
        <p:nvCxnSpPr>
          <p:cNvPr id="46" name="Straight Arrow Connector 45"/>
          <p:cNvCxnSpPr>
            <a:stCxn id="25" idx="3"/>
            <a:endCxn id="56" idx="1"/>
          </p:cNvCxnSpPr>
          <p:nvPr/>
        </p:nvCxnSpPr>
        <p:spPr>
          <a:xfrm>
            <a:off x="3851920" y="2580800"/>
            <a:ext cx="1152128" cy="164028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29" idx="1"/>
          </p:cNvCxnSpPr>
          <p:nvPr/>
        </p:nvCxnSpPr>
        <p:spPr>
          <a:xfrm flipV="1">
            <a:off x="2195735" y="4142415"/>
            <a:ext cx="619796" cy="15068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1"/>
            <a:endCxn id="30" idx="3"/>
          </p:cNvCxnSpPr>
          <p:nvPr/>
        </p:nvCxnSpPr>
        <p:spPr>
          <a:xfrm flipH="1">
            <a:off x="3981205" y="4221088"/>
            <a:ext cx="1022843" cy="1209812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236296" y="2303531"/>
            <a:ext cx="12007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Network</a:t>
            </a:r>
          </a:p>
          <a:p>
            <a:r>
              <a:rPr lang="de-CH" sz="1400" b="1" smtClean="0"/>
              <a:t>Device</a:t>
            </a:r>
            <a:endParaRPr lang="de-CH" sz="1400" b="1"/>
          </a:p>
        </p:txBody>
      </p:sp>
      <p:sp>
        <p:nvSpPr>
          <p:cNvPr id="73" name="Rectangle 72"/>
          <p:cNvSpPr/>
          <p:nvPr/>
        </p:nvSpPr>
        <p:spPr>
          <a:xfrm>
            <a:off x="5004048" y="2303531"/>
            <a:ext cx="12007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Physical</a:t>
            </a:r>
          </a:p>
          <a:p>
            <a:r>
              <a:rPr lang="de-CH" sz="1400" b="1" smtClean="0"/>
              <a:t>Interface</a:t>
            </a:r>
            <a:endParaRPr lang="de-CH" sz="1400" b="1"/>
          </a:p>
        </p:txBody>
      </p:sp>
      <p:cxnSp>
        <p:nvCxnSpPr>
          <p:cNvPr id="74" name="Straight Arrow Connector 73"/>
          <p:cNvCxnSpPr>
            <a:stCxn id="25" idx="3"/>
            <a:endCxn id="73" idx="1"/>
          </p:cNvCxnSpPr>
          <p:nvPr/>
        </p:nvCxnSpPr>
        <p:spPr>
          <a:xfrm>
            <a:off x="3851920" y="2580800"/>
            <a:ext cx="1152128" cy="1076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3"/>
            <a:endCxn id="70" idx="1"/>
          </p:cNvCxnSpPr>
          <p:nvPr/>
        </p:nvCxnSpPr>
        <p:spPr>
          <a:xfrm>
            <a:off x="6204768" y="2591563"/>
            <a:ext cx="1031528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6" idx="3"/>
            <a:endCxn id="70" idx="1"/>
          </p:cNvCxnSpPr>
          <p:nvPr/>
        </p:nvCxnSpPr>
        <p:spPr>
          <a:xfrm flipV="1">
            <a:off x="6204768" y="2591563"/>
            <a:ext cx="1031528" cy="162952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806956" y="4452363"/>
            <a:ext cx="1174249" cy="331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smtClean="0"/>
              <a:t>VXLAN</a:t>
            </a:r>
            <a:endParaRPr lang="de-CH" sz="1600" b="1"/>
          </a:p>
        </p:txBody>
      </p:sp>
      <p:sp>
        <p:nvSpPr>
          <p:cNvPr id="92" name="Rectangle 91"/>
          <p:cNvSpPr/>
          <p:nvPr/>
        </p:nvSpPr>
        <p:spPr>
          <a:xfrm>
            <a:off x="5004048" y="3195683"/>
            <a:ext cx="1200720" cy="305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BGP neighbor</a:t>
            </a:r>
          </a:p>
        </p:txBody>
      </p:sp>
      <p:cxnSp>
        <p:nvCxnSpPr>
          <p:cNvPr id="93" name="Straight Arrow Connector 92"/>
          <p:cNvCxnSpPr>
            <a:stCxn id="73" idx="2"/>
            <a:endCxn id="92" idx="0"/>
          </p:cNvCxnSpPr>
          <p:nvPr/>
        </p:nvCxnSpPr>
        <p:spPr>
          <a:xfrm>
            <a:off x="5604408" y="2879595"/>
            <a:ext cx="0" cy="31608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66347" y="3413423"/>
            <a:ext cx="1200720" cy="5196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Platform  config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266347" y="3933056"/>
            <a:ext cx="1200720" cy="3053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Global config</a:t>
            </a:r>
          </a:p>
        </p:txBody>
      </p:sp>
      <p:cxnSp>
        <p:nvCxnSpPr>
          <p:cNvPr id="98" name="Straight Arrow Connector 97"/>
          <p:cNvCxnSpPr>
            <a:stCxn id="70" idx="2"/>
            <a:endCxn id="96" idx="0"/>
          </p:cNvCxnSpPr>
          <p:nvPr/>
        </p:nvCxnSpPr>
        <p:spPr>
          <a:xfrm>
            <a:off x="7836656" y="2879595"/>
            <a:ext cx="30051" cy="53382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004048" y="5058945"/>
            <a:ext cx="2232248" cy="7129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b="1" smtClean="0"/>
              <a:t>VLAN Domain</a:t>
            </a:r>
          </a:p>
          <a:p>
            <a:r>
              <a:rPr lang="de-CH" sz="1400" b="1" smtClean="0"/>
              <a:t>(</a:t>
            </a:r>
            <a:r>
              <a:rPr lang="de-CH" sz="1400" b="1"/>
              <a:t>Prefix/VLAN </a:t>
            </a:r>
            <a:r>
              <a:rPr lang="de-CH" sz="1400" b="1" smtClean="0"/>
              <a:t>Roles)</a:t>
            </a:r>
          </a:p>
          <a:p>
            <a:r>
              <a:rPr lang="de-CH" sz="1400" b="1"/>
              <a:t>E</a:t>
            </a:r>
            <a:r>
              <a:rPr lang="de-CH" sz="1400" b="1" smtClean="0"/>
              <a:t>.g</a:t>
            </a:r>
            <a:r>
              <a:rPr lang="de-CH" sz="1400" b="1" smtClean="0"/>
              <a:t>. </a:t>
            </a:r>
            <a:r>
              <a:rPr lang="de-CH" sz="1400" b="1" smtClean="0"/>
              <a:t>Leaves-DMZ</a:t>
            </a:r>
            <a:endParaRPr lang="de-CH" sz="1400" b="1" smtClean="0"/>
          </a:p>
        </p:txBody>
      </p:sp>
      <p:cxnSp>
        <p:nvCxnSpPr>
          <p:cNvPr id="112" name="Straight Arrow Connector 111"/>
          <p:cNvCxnSpPr>
            <a:stCxn id="29" idx="3"/>
            <a:endCxn id="105" idx="1"/>
          </p:cNvCxnSpPr>
          <p:nvPr/>
        </p:nvCxnSpPr>
        <p:spPr>
          <a:xfrm>
            <a:off x="3981205" y="4142415"/>
            <a:ext cx="1022843" cy="1273028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9" idx="2"/>
            <a:endCxn id="30" idx="0"/>
          </p:cNvCxnSpPr>
          <p:nvPr/>
        </p:nvCxnSpPr>
        <p:spPr>
          <a:xfrm>
            <a:off x="3394081" y="4783822"/>
            <a:ext cx="4287" cy="431054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29" idx="0"/>
          </p:cNvCxnSpPr>
          <p:nvPr/>
        </p:nvCxnSpPr>
        <p:spPr>
          <a:xfrm>
            <a:off x="2987824" y="3413423"/>
            <a:ext cx="410544" cy="5196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2"/>
            <a:endCxn id="89" idx="0"/>
          </p:cNvCxnSpPr>
          <p:nvPr/>
        </p:nvCxnSpPr>
        <p:spPr>
          <a:xfrm flipH="1">
            <a:off x="3394081" y="4351774"/>
            <a:ext cx="4287" cy="10058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087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Gersbach</dc:creator>
  <cp:lastModifiedBy>Mario Gersbach</cp:lastModifiedBy>
  <cp:revision>97</cp:revision>
  <cp:lastPrinted>2018-02-22T14:55:24Z</cp:lastPrinted>
  <dcterms:created xsi:type="dcterms:W3CDTF">2017-11-28T15:07:00Z</dcterms:created>
  <dcterms:modified xsi:type="dcterms:W3CDTF">2018-05-14T12:27:00Z</dcterms:modified>
</cp:coreProperties>
</file>