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3" r:id="rId7"/>
    <p:sldId id="259" r:id="rId8"/>
    <p:sldId id="267" r:id="rId9"/>
    <p:sldId id="264" r:id="rId10"/>
    <p:sldId id="266" r:id="rId11"/>
    <p:sldId id="273" r:id="rId12"/>
    <p:sldId id="274" r:id="rId13"/>
    <p:sldId id="276"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29B1A-227B-4CB9-9922-030D905801D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E8EBDA4-9C7D-47C2-89FD-67FD2DCDC6A2}">
      <dgm:prSet/>
      <dgm:spPr/>
      <dgm:t>
        <a:bodyPr/>
        <a:lstStyle/>
        <a:p>
          <a:pPr rtl="0"/>
          <a:r>
            <a:rPr lang="en-IN" dirty="0"/>
            <a:t>Team:</a:t>
          </a:r>
          <a:r>
            <a:rPr lang="en-IN" dirty="0">
              <a:latin typeface="Gill Sans MT" panose="020B0502020104020203"/>
            </a:rPr>
            <a:t> </a:t>
          </a:r>
          <a:r>
            <a:rPr lang="en-IN" cap="none" dirty="0">
              <a:solidFill>
                <a:schemeClr val="bg1"/>
              </a:solidFill>
              <a:latin typeface="Gill Sans MT" panose="020B0502020104020203"/>
            </a:rPr>
            <a:t> </a:t>
          </a:r>
          <a:r>
            <a:rPr lang="en-IN" cap="all" dirty="0">
              <a:solidFill>
                <a:schemeClr val="bg1"/>
              </a:solidFill>
              <a:latin typeface="Gill Sans MT" panose="020B0502020104020203"/>
            </a:rPr>
            <a:t>CauseCoders</a:t>
          </a:r>
          <a:endParaRPr lang="en-US" dirty="0">
            <a:solidFill>
              <a:schemeClr val="bg1"/>
            </a:solidFill>
          </a:endParaRPr>
        </a:p>
      </dgm:t>
    </dgm:pt>
    <dgm:pt modelId="{40B6E431-F6BE-4211-93FF-E36B78A9A3CB}" type="parTrans" cxnId="{B0EC0788-419D-4271-980D-8A168406A890}">
      <dgm:prSet/>
      <dgm:spPr/>
      <dgm:t>
        <a:bodyPr/>
        <a:lstStyle/>
        <a:p>
          <a:endParaRPr lang="en-US"/>
        </a:p>
      </dgm:t>
    </dgm:pt>
    <dgm:pt modelId="{7186280D-6D7B-4827-ACC8-8991A5EC1096}" type="sibTrans" cxnId="{B0EC0788-419D-4271-980D-8A168406A890}">
      <dgm:prSet/>
      <dgm:spPr/>
      <dgm:t>
        <a:bodyPr/>
        <a:lstStyle/>
        <a:p>
          <a:endParaRPr lang="en-US"/>
        </a:p>
      </dgm:t>
    </dgm:pt>
    <dgm:pt modelId="{8681EE6E-6BA8-436A-9469-CE20798A4D07}">
      <dgm:prSet/>
      <dgm:spPr/>
      <dgm:t>
        <a:bodyPr/>
        <a:lstStyle/>
        <a:p>
          <a:r>
            <a:rPr lang="en-IN" dirty="0"/>
            <a:t>Siddhesh Prabhu</a:t>
          </a:r>
          <a:endParaRPr lang="en-US" dirty="0"/>
        </a:p>
      </dgm:t>
    </dgm:pt>
    <dgm:pt modelId="{6C2D4610-AD99-42CD-A70F-494C6E4E330F}" type="parTrans" cxnId="{AF64CCB3-0567-46F9-9836-04B1EAB231E1}">
      <dgm:prSet/>
      <dgm:spPr/>
      <dgm:t>
        <a:bodyPr/>
        <a:lstStyle/>
        <a:p>
          <a:endParaRPr lang="en-US"/>
        </a:p>
      </dgm:t>
    </dgm:pt>
    <dgm:pt modelId="{19CDF16C-DB62-4250-9EAA-F930896C4620}" type="sibTrans" cxnId="{AF64CCB3-0567-46F9-9836-04B1EAB231E1}">
      <dgm:prSet/>
      <dgm:spPr/>
      <dgm:t>
        <a:bodyPr/>
        <a:lstStyle/>
        <a:p>
          <a:endParaRPr lang="en-US"/>
        </a:p>
      </dgm:t>
    </dgm:pt>
    <dgm:pt modelId="{91DF03EE-0A2E-4F42-BC0C-379AB8393E59}">
      <dgm:prSet/>
      <dgm:spPr/>
      <dgm:t>
        <a:bodyPr/>
        <a:lstStyle/>
        <a:p>
          <a:r>
            <a:rPr lang="en-IN" dirty="0"/>
            <a:t>Stuti Wali		</a:t>
          </a:r>
          <a:endParaRPr lang="en-US" dirty="0"/>
        </a:p>
      </dgm:t>
    </dgm:pt>
    <dgm:pt modelId="{B2BF814B-348A-4FC5-A97D-7D9B11E275A1}" type="parTrans" cxnId="{D6595BC9-85D3-4810-9396-3E42C5F7B138}">
      <dgm:prSet/>
      <dgm:spPr/>
      <dgm:t>
        <a:bodyPr/>
        <a:lstStyle/>
        <a:p>
          <a:endParaRPr lang="en-US"/>
        </a:p>
      </dgm:t>
    </dgm:pt>
    <dgm:pt modelId="{830CFE31-5300-49F4-B3F9-1AC7A6DF992F}" type="sibTrans" cxnId="{D6595BC9-85D3-4810-9396-3E42C5F7B138}">
      <dgm:prSet/>
      <dgm:spPr/>
      <dgm:t>
        <a:bodyPr/>
        <a:lstStyle/>
        <a:p>
          <a:endParaRPr lang="en-US"/>
        </a:p>
      </dgm:t>
    </dgm:pt>
    <dgm:pt modelId="{B2877042-3867-4FE3-B61C-25E67AAB8EC0}">
      <dgm:prSet/>
      <dgm:spPr/>
      <dgm:t>
        <a:bodyPr/>
        <a:lstStyle/>
        <a:p>
          <a:r>
            <a:rPr lang="en-IN" dirty="0"/>
            <a:t>Somesh Lad</a:t>
          </a:r>
          <a:endParaRPr lang="en-US" dirty="0"/>
        </a:p>
      </dgm:t>
    </dgm:pt>
    <dgm:pt modelId="{30001FC2-76D5-464E-BA6B-CC83AD6C8831}" type="parTrans" cxnId="{51DFF237-1CCF-4874-9F2C-D9DD5E40B1DE}">
      <dgm:prSet/>
      <dgm:spPr/>
      <dgm:t>
        <a:bodyPr/>
        <a:lstStyle/>
        <a:p>
          <a:endParaRPr lang="en-US"/>
        </a:p>
      </dgm:t>
    </dgm:pt>
    <dgm:pt modelId="{35056FB9-59C4-4A7C-9A52-C23331998A04}" type="sibTrans" cxnId="{51DFF237-1CCF-4874-9F2C-D9DD5E40B1DE}">
      <dgm:prSet/>
      <dgm:spPr/>
      <dgm:t>
        <a:bodyPr/>
        <a:lstStyle/>
        <a:p>
          <a:endParaRPr lang="en-US"/>
        </a:p>
      </dgm:t>
    </dgm:pt>
    <dgm:pt modelId="{C265277F-65E0-49A2-8CD2-8EE7178E15DC}">
      <dgm:prSet/>
      <dgm:spPr/>
      <dgm:t>
        <a:bodyPr/>
        <a:lstStyle/>
        <a:p>
          <a:r>
            <a:rPr lang="en-IN" dirty="0"/>
            <a:t>Shubham Garud		</a:t>
          </a:r>
          <a:endParaRPr lang="en-US" dirty="0"/>
        </a:p>
      </dgm:t>
    </dgm:pt>
    <dgm:pt modelId="{DD5199A4-4206-4ECA-A41E-C503BD5CF9AB}" type="parTrans" cxnId="{5CC43748-2C1B-4F0E-87FB-2F0A87160400}">
      <dgm:prSet/>
      <dgm:spPr/>
      <dgm:t>
        <a:bodyPr/>
        <a:lstStyle/>
        <a:p>
          <a:endParaRPr lang="en-US"/>
        </a:p>
      </dgm:t>
    </dgm:pt>
    <dgm:pt modelId="{75D39C1A-6028-418D-8C15-CEAC1A1F37A4}" type="sibTrans" cxnId="{5CC43748-2C1B-4F0E-87FB-2F0A87160400}">
      <dgm:prSet/>
      <dgm:spPr/>
      <dgm:t>
        <a:bodyPr/>
        <a:lstStyle/>
        <a:p>
          <a:endParaRPr lang="en-US"/>
        </a:p>
      </dgm:t>
    </dgm:pt>
    <dgm:pt modelId="{6118389B-1A8C-494E-AC63-4E54E697029F}">
      <dgm:prSet/>
      <dgm:spPr/>
      <dgm:t>
        <a:bodyPr/>
        <a:lstStyle/>
        <a:p>
          <a:r>
            <a:rPr lang="en-IN" dirty="0"/>
            <a:t>Apoorva Sahu</a:t>
          </a:r>
          <a:endParaRPr lang="en-US" dirty="0"/>
        </a:p>
      </dgm:t>
    </dgm:pt>
    <dgm:pt modelId="{CEFD6F71-5065-49EA-A30A-6BBD892E4C9C}" type="parTrans" cxnId="{3629FD15-38DF-41D3-988A-76E5F0397AEF}">
      <dgm:prSet/>
      <dgm:spPr/>
      <dgm:t>
        <a:bodyPr/>
        <a:lstStyle/>
        <a:p>
          <a:endParaRPr lang="en-US"/>
        </a:p>
      </dgm:t>
    </dgm:pt>
    <dgm:pt modelId="{5BACD9A0-BD9C-4340-AFF8-117F60367EBF}" type="sibTrans" cxnId="{3629FD15-38DF-41D3-988A-76E5F0397AEF}">
      <dgm:prSet/>
      <dgm:spPr/>
      <dgm:t>
        <a:bodyPr/>
        <a:lstStyle/>
        <a:p>
          <a:endParaRPr lang="en-US"/>
        </a:p>
      </dgm:t>
    </dgm:pt>
    <dgm:pt modelId="{6F966CCD-787D-4180-BC4A-286786B3FEBB}" type="pres">
      <dgm:prSet presAssocID="{54429B1A-227B-4CB9-9922-030D905801DC}" presName="linear" presStyleCnt="0">
        <dgm:presLayoutVars>
          <dgm:dir/>
          <dgm:animLvl val="lvl"/>
          <dgm:resizeHandles val="exact"/>
        </dgm:presLayoutVars>
      </dgm:prSet>
      <dgm:spPr/>
    </dgm:pt>
    <dgm:pt modelId="{C33C3599-DD56-4372-9B64-FDDF340F0322}" type="pres">
      <dgm:prSet presAssocID="{EE8EBDA4-9C7D-47C2-89FD-67FD2DCDC6A2}" presName="parentLin" presStyleCnt="0"/>
      <dgm:spPr/>
    </dgm:pt>
    <dgm:pt modelId="{92D40098-1DD3-4004-8B0C-84F38D7F12FC}" type="pres">
      <dgm:prSet presAssocID="{EE8EBDA4-9C7D-47C2-89FD-67FD2DCDC6A2}" presName="parentLeftMargin" presStyleLbl="node1" presStyleIdx="0" presStyleCnt="1"/>
      <dgm:spPr/>
    </dgm:pt>
    <dgm:pt modelId="{21AF67B3-00A2-4233-97E0-3EA3A431A05F}" type="pres">
      <dgm:prSet presAssocID="{EE8EBDA4-9C7D-47C2-89FD-67FD2DCDC6A2}" presName="parentText" presStyleLbl="node1" presStyleIdx="0" presStyleCnt="1">
        <dgm:presLayoutVars>
          <dgm:chMax val="0"/>
          <dgm:bulletEnabled val="1"/>
        </dgm:presLayoutVars>
      </dgm:prSet>
      <dgm:spPr/>
    </dgm:pt>
    <dgm:pt modelId="{DF2797A8-CC42-40FF-A8B1-B29156C7E246}" type="pres">
      <dgm:prSet presAssocID="{EE8EBDA4-9C7D-47C2-89FD-67FD2DCDC6A2}" presName="negativeSpace" presStyleCnt="0"/>
      <dgm:spPr/>
    </dgm:pt>
    <dgm:pt modelId="{0E4B4E1A-D42F-4CDE-B4A9-E698A0964E52}" type="pres">
      <dgm:prSet presAssocID="{EE8EBDA4-9C7D-47C2-89FD-67FD2DCDC6A2}" presName="childText" presStyleLbl="conFgAcc1" presStyleIdx="0" presStyleCnt="1">
        <dgm:presLayoutVars>
          <dgm:bulletEnabled val="1"/>
        </dgm:presLayoutVars>
      </dgm:prSet>
      <dgm:spPr/>
    </dgm:pt>
  </dgm:ptLst>
  <dgm:cxnLst>
    <dgm:cxn modelId="{4DCDDD0B-DD7A-47C1-90C2-DEDF24852E0C}" type="presOf" srcId="{EE8EBDA4-9C7D-47C2-89FD-67FD2DCDC6A2}" destId="{92D40098-1DD3-4004-8B0C-84F38D7F12FC}" srcOrd="0" destOrd="0" presId="urn:microsoft.com/office/officeart/2005/8/layout/list1"/>
    <dgm:cxn modelId="{3629FD15-38DF-41D3-988A-76E5F0397AEF}" srcId="{EE8EBDA4-9C7D-47C2-89FD-67FD2DCDC6A2}" destId="{6118389B-1A8C-494E-AC63-4E54E697029F}" srcOrd="4" destOrd="0" parTransId="{CEFD6F71-5065-49EA-A30A-6BBD892E4C9C}" sibTransId="{5BACD9A0-BD9C-4340-AFF8-117F60367EBF}"/>
    <dgm:cxn modelId="{91BC8C1D-64DF-4895-BAD3-1622DE0D426E}" type="presOf" srcId="{91DF03EE-0A2E-4F42-BC0C-379AB8393E59}" destId="{0E4B4E1A-D42F-4CDE-B4A9-E698A0964E52}" srcOrd="0" destOrd="1" presId="urn:microsoft.com/office/officeart/2005/8/layout/list1"/>
    <dgm:cxn modelId="{51DFF237-1CCF-4874-9F2C-D9DD5E40B1DE}" srcId="{EE8EBDA4-9C7D-47C2-89FD-67FD2DCDC6A2}" destId="{B2877042-3867-4FE3-B61C-25E67AAB8EC0}" srcOrd="2" destOrd="0" parTransId="{30001FC2-76D5-464E-BA6B-CC83AD6C8831}" sibTransId="{35056FB9-59C4-4A7C-9A52-C23331998A04}"/>
    <dgm:cxn modelId="{5CC43748-2C1B-4F0E-87FB-2F0A87160400}" srcId="{EE8EBDA4-9C7D-47C2-89FD-67FD2DCDC6A2}" destId="{C265277F-65E0-49A2-8CD2-8EE7178E15DC}" srcOrd="3" destOrd="0" parTransId="{DD5199A4-4206-4ECA-A41E-C503BD5CF9AB}" sibTransId="{75D39C1A-6028-418D-8C15-CEAC1A1F37A4}"/>
    <dgm:cxn modelId="{0443186A-BD3B-48D0-9CB8-0AC72F5EA390}" type="presOf" srcId="{B2877042-3867-4FE3-B61C-25E67AAB8EC0}" destId="{0E4B4E1A-D42F-4CDE-B4A9-E698A0964E52}" srcOrd="0" destOrd="2" presId="urn:microsoft.com/office/officeart/2005/8/layout/list1"/>
    <dgm:cxn modelId="{B0EC0788-419D-4271-980D-8A168406A890}" srcId="{54429B1A-227B-4CB9-9922-030D905801DC}" destId="{EE8EBDA4-9C7D-47C2-89FD-67FD2DCDC6A2}" srcOrd="0" destOrd="0" parTransId="{40B6E431-F6BE-4211-93FF-E36B78A9A3CB}" sibTransId="{7186280D-6D7B-4827-ACC8-8991A5EC1096}"/>
    <dgm:cxn modelId="{FA682B9E-AF1A-4C34-8684-47AB17F07AED}" type="presOf" srcId="{54429B1A-227B-4CB9-9922-030D905801DC}" destId="{6F966CCD-787D-4180-BC4A-286786B3FEBB}" srcOrd="0" destOrd="0" presId="urn:microsoft.com/office/officeart/2005/8/layout/list1"/>
    <dgm:cxn modelId="{131C7EB0-D540-4B3B-BF41-3269E1E541CD}" type="presOf" srcId="{6118389B-1A8C-494E-AC63-4E54E697029F}" destId="{0E4B4E1A-D42F-4CDE-B4A9-E698A0964E52}" srcOrd="0" destOrd="4" presId="urn:microsoft.com/office/officeart/2005/8/layout/list1"/>
    <dgm:cxn modelId="{AF64CCB3-0567-46F9-9836-04B1EAB231E1}" srcId="{EE8EBDA4-9C7D-47C2-89FD-67FD2DCDC6A2}" destId="{8681EE6E-6BA8-436A-9469-CE20798A4D07}" srcOrd="0" destOrd="0" parTransId="{6C2D4610-AD99-42CD-A70F-494C6E4E330F}" sibTransId="{19CDF16C-DB62-4250-9EAA-F930896C4620}"/>
    <dgm:cxn modelId="{8B9243BE-96F0-4BE2-B76B-7F64FF8D8039}" type="presOf" srcId="{8681EE6E-6BA8-436A-9469-CE20798A4D07}" destId="{0E4B4E1A-D42F-4CDE-B4A9-E698A0964E52}" srcOrd="0" destOrd="0" presId="urn:microsoft.com/office/officeart/2005/8/layout/list1"/>
    <dgm:cxn modelId="{A42645C5-2F3D-472A-9694-40864593455D}" type="presOf" srcId="{C265277F-65E0-49A2-8CD2-8EE7178E15DC}" destId="{0E4B4E1A-D42F-4CDE-B4A9-E698A0964E52}" srcOrd="0" destOrd="3" presId="urn:microsoft.com/office/officeart/2005/8/layout/list1"/>
    <dgm:cxn modelId="{D6595BC9-85D3-4810-9396-3E42C5F7B138}" srcId="{EE8EBDA4-9C7D-47C2-89FD-67FD2DCDC6A2}" destId="{91DF03EE-0A2E-4F42-BC0C-379AB8393E59}" srcOrd="1" destOrd="0" parTransId="{B2BF814B-348A-4FC5-A97D-7D9B11E275A1}" sibTransId="{830CFE31-5300-49F4-B3F9-1AC7A6DF992F}"/>
    <dgm:cxn modelId="{D94DD0DE-6662-41EA-8AC8-296ABB076AEF}" type="presOf" srcId="{EE8EBDA4-9C7D-47C2-89FD-67FD2DCDC6A2}" destId="{21AF67B3-00A2-4233-97E0-3EA3A431A05F}" srcOrd="1" destOrd="0" presId="urn:microsoft.com/office/officeart/2005/8/layout/list1"/>
    <dgm:cxn modelId="{CDE247A8-6EA3-4987-A566-AB8D0A87302D}" type="presParOf" srcId="{6F966CCD-787D-4180-BC4A-286786B3FEBB}" destId="{C33C3599-DD56-4372-9B64-FDDF340F0322}" srcOrd="0" destOrd="0" presId="urn:microsoft.com/office/officeart/2005/8/layout/list1"/>
    <dgm:cxn modelId="{24B42090-53FD-4592-82A6-6C8EDDFB2AC2}" type="presParOf" srcId="{C33C3599-DD56-4372-9B64-FDDF340F0322}" destId="{92D40098-1DD3-4004-8B0C-84F38D7F12FC}" srcOrd="0" destOrd="0" presId="urn:microsoft.com/office/officeart/2005/8/layout/list1"/>
    <dgm:cxn modelId="{7B123031-AEAC-449D-A8BE-899C4DF63C51}" type="presParOf" srcId="{C33C3599-DD56-4372-9B64-FDDF340F0322}" destId="{21AF67B3-00A2-4233-97E0-3EA3A431A05F}" srcOrd="1" destOrd="0" presId="urn:microsoft.com/office/officeart/2005/8/layout/list1"/>
    <dgm:cxn modelId="{A762C640-F78F-4B1A-9BAF-325E85400D57}" type="presParOf" srcId="{6F966CCD-787D-4180-BC4A-286786B3FEBB}" destId="{DF2797A8-CC42-40FF-A8B1-B29156C7E246}" srcOrd="1" destOrd="0" presId="urn:microsoft.com/office/officeart/2005/8/layout/list1"/>
    <dgm:cxn modelId="{8933AF50-5BCC-4EDA-B9E8-F361EDF47FDB}" type="presParOf" srcId="{6F966CCD-787D-4180-BC4A-286786B3FEBB}" destId="{0E4B4E1A-D42F-4CDE-B4A9-E698A0964E5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D586E-054B-4E5F-9394-0F7042BEEC3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6DAA19E-8868-4053-9B44-6D6FDA21306B}">
      <dgm:prSet/>
      <dgm:spPr/>
      <dgm:t>
        <a:bodyPr/>
        <a:lstStyle/>
        <a:p>
          <a:r>
            <a:rPr lang="en-IN"/>
            <a:t>Problem Statement</a:t>
          </a:r>
          <a:endParaRPr lang="en-US"/>
        </a:p>
      </dgm:t>
    </dgm:pt>
    <dgm:pt modelId="{1B114364-A659-4B6E-9A01-3D98C24ED5DF}" type="parTrans" cxnId="{6ACFF79E-074F-42CE-8A4B-FCB3DAD7BA90}">
      <dgm:prSet/>
      <dgm:spPr/>
      <dgm:t>
        <a:bodyPr/>
        <a:lstStyle/>
        <a:p>
          <a:endParaRPr lang="en-US"/>
        </a:p>
      </dgm:t>
    </dgm:pt>
    <dgm:pt modelId="{1CDF0CD7-E725-44CE-B7CB-F4498FE3F714}" type="sibTrans" cxnId="{6ACFF79E-074F-42CE-8A4B-FCB3DAD7BA90}">
      <dgm:prSet/>
      <dgm:spPr/>
      <dgm:t>
        <a:bodyPr/>
        <a:lstStyle/>
        <a:p>
          <a:endParaRPr lang="en-US"/>
        </a:p>
      </dgm:t>
    </dgm:pt>
    <dgm:pt modelId="{E88DCE07-A355-4228-9789-FC899C99E1B0}">
      <dgm:prSet/>
      <dgm:spPr/>
      <dgm:t>
        <a:bodyPr/>
        <a:lstStyle/>
        <a:p>
          <a:r>
            <a:rPr lang="en-IN"/>
            <a:t>Challenges</a:t>
          </a:r>
          <a:endParaRPr lang="en-US"/>
        </a:p>
      </dgm:t>
    </dgm:pt>
    <dgm:pt modelId="{C6905627-98C8-4B58-B71E-8773AE9CBA65}" type="parTrans" cxnId="{B0F2F371-CC46-4AE6-ADE2-19EE289903AC}">
      <dgm:prSet/>
      <dgm:spPr/>
      <dgm:t>
        <a:bodyPr/>
        <a:lstStyle/>
        <a:p>
          <a:endParaRPr lang="en-US"/>
        </a:p>
      </dgm:t>
    </dgm:pt>
    <dgm:pt modelId="{1F960E41-EE85-4127-8281-0A2AA118101B}" type="sibTrans" cxnId="{B0F2F371-CC46-4AE6-ADE2-19EE289903AC}">
      <dgm:prSet/>
      <dgm:spPr/>
      <dgm:t>
        <a:bodyPr/>
        <a:lstStyle/>
        <a:p>
          <a:endParaRPr lang="en-US"/>
        </a:p>
      </dgm:t>
    </dgm:pt>
    <dgm:pt modelId="{A4F54F73-04AA-4633-8A4E-D17779C1704B}">
      <dgm:prSet/>
      <dgm:spPr/>
      <dgm:t>
        <a:bodyPr/>
        <a:lstStyle/>
        <a:p>
          <a:r>
            <a:rPr lang="en-IN"/>
            <a:t>Real World Scenarios</a:t>
          </a:r>
          <a:endParaRPr lang="en-US"/>
        </a:p>
      </dgm:t>
    </dgm:pt>
    <dgm:pt modelId="{BFABB93C-FE4D-4287-9DAE-B215AC90B7FC}" type="parTrans" cxnId="{20FA3974-D28D-4838-8B5C-2CFDB5CBCE61}">
      <dgm:prSet/>
      <dgm:spPr/>
      <dgm:t>
        <a:bodyPr/>
        <a:lstStyle/>
        <a:p>
          <a:endParaRPr lang="en-US"/>
        </a:p>
      </dgm:t>
    </dgm:pt>
    <dgm:pt modelId="{D6D32B6A-E5D3-476D-ADCA-617AC8B93FDC}" type="sibTrans" cxnId="{20FA3974-D28D-4838-8B5C-2CFDB5CBCE61}">
      <dgm:prSet/>
      <dgm:spPr/>
      <dgm:t>
        <a:bodyPr/>
        <a:lstStyle/>
        <a:p>
          <a:endParaRPr lang="en-US"/>
        </a:p>
      </dgm:t>
    </dgm:pt>
    <dgm:pt modelId="{F61A7E4F-8FE6-478F-8B6F-61FFC8879CFF}">
      <dgm:prSet/>
      <dgm:spPr/>
      <dgm:t>
        <a:bodyPr/>
        <a:lstStyle/>
        <a:p>
          <a:r>
            <a:rPr lang="en-IN"/>
            <a:t>Solution</a:t>
          </a:r>
          <a:endParaRPr lang="en-US"/>
        </a:p>
      </dgm:t>
    </dgm:pt>
    <dgm:pt modelId="{A829D549-6B7B-4125-9C34-4D2DD3B1281A}" type="parTrans" cxnId="{1CF4941B-E2BA-4580-84E8-0A966B08F4B6}">
      <dgm:prSet/>
      <dgm:spPr/>
      <dgm:t>
        <a:bodyPr/>
        <a:lstStyle/>
        <a:p>
          <a:endParaRPr lang="en-US"/>
        </a:p>
      </dgm:t>
    </dgm:pt>
    <dgm:pt modelId="{BF53D89D-DFB3-4DC8-8148-23CA83F42B04}" type="sibTrans" cxnId="{1CF4941B-E2BA-4580-84E8-0A966B08F4B6}">
      <dgm:prSet/>
      <dgm:spPr/>
      <dgm:t>
        <a:bodyPr/>
        <a:lstStyle/>
        <a:p>
          <a:endParaRPr lang="en-US"/>
        </a:p>
      </dgm:t>
    </dgm:pt>
    <dgm:pt modelId="{1CDF56E1-0EC2-4179-B506-A0765297FF62}">
      <dgm:prSet/>
      <dgm:spPr/>
      <dgm:t>
        <a:bodyPr/>
        <a:lstStyle/>
        <a:p>
          <a:r>
            <a:rPr lang="en-IN"/>
            <a:t>Features</a:t>
          </a:r>
          <a:endParaRPr lang="en-US"/>
        </a:p>
      </dgm:t>
    </dgm:pt>
    <dgm:pt modelId="{EC92F01E-CAF3-4E45-A3F6-4A109B05267C}" type="parTrans" cxnId="{95C1991F-1F5C-46CA-AC58-44BCF1BE9DF4}">
      <dgm:prSet/>
      <dgm:spPr/>
      <dgm:t>
        <a:bodyPr/>
        <a:lstStyle/>
        <a:p>
          <a:endParaRPr lang="en-US"/>
        </a:p>
      </dgm:t>
    </dgm:pt>
    <dgm:pt modelId="{4A31FDF2-EF43-47F1-8B84-7CFF0F90A912}" type="sibTrans" cxnId="{95C1991F-1F5C-46CA-AC58-44BCF1BE9DF4}">
      <dgm:prSet/>
      <dgm:spPr/>
      <dgm:t>
        <a:bodyPr/>
        <a:lstStyle/>
        <a:p>
          <a:endParaRPr lang="en-US"/>
        </a:p>
      </dgm:t>
    </dgm:pt>
    <dgm:pt modelId="{11A9AE54-5EB2-4FCE-A09A-9AD674899281}">
      <dgm:prSet/>
      <dgm:spPr/>
      <dgm:t>
        <a:bodyPr/>
        <a:lstStyle/>
        <a:p>
          <a:r>
            <a:rPr lang="en-IN"/>
            <a:t>Advantages</a:t>
          </a:r>
          <a:endParaRPr lang="en-US"/>
        </a:p>
      </dgm:t>
    </dgm:pt>
    <dgm:pt modelId="{689B76EA-72EF-4441-AC9F-DEBE15349E89}" type="parTrans" cxnId="{C23A121D-C94C-4611-8419-77D2EBCD8AD5}">
      <dgm:prSet/>
      <dgm:spPr/>
      <dgm:t>
        <a:bodyPr/>
        <a:lstStyle/>
        <a:p>
          <a:endParaRPr lang="en-US"/>
        </a:p>
      </dgm:t>
    </dgm:pt>
    <dgm:pt modelId="{D177673D-5372-45A3-AE7A-297E1F6E4862}" type="sibTrans" cxnId="{C23A121D-C94C-4611-8419-77D2EBCD8AD5}">
      <dgm:prSet/>
      <dgm:spPr/>
      <dgm:t>
        <a:bodyPr/>
        <a:lstStyle/>
        <a:p>
          <a:endParaRPr lang="en-US"/>
        </a:p>
      </dgm:t>
    </dgm:pt>
    <dgm:pt modelId="{3892B4AE-01B0-4BE3-A5F4-8AEF17800CA6}">
      <dgm:prSet/>
      <dgm:spPr/>
      <dgm:t>
        <a:bodyPr/>
        <a:lstStyle/>
        <a:p>
          <a:r>
            <a:rPr lang="en-IN"/>
            <a:t>Working</a:t>
          </a:r>
          <a:endParaRPr lang="en-US"/>
        </a:p>
      </dgm:t>
    </dgm:pt>
    <dgm:pt modelId="{BA462351-B255-4F8B-9D0C-67108BC9A091}" type="parTrans" cxnId="{9ED2F18C-797F-40E3-852F-D888E45CC5B7}">
      <dgm:prSet/>
      <dgm:spPr/>
      <dgm:t>
        <a:bodyPr/>
        <a:lstStyle/>
        <a:p>
          <a:endParaRPr lang="en-US"/>
        </a:p>
      </dgm:t>
    </dgm:pt>
    <dgm:pt modelId="{75DF8C6D-1C02-47AD-9F7D-46A985F248A4}" type="sibTrans" cxnId="{9ED2F18C-797F-40E3-852F-D888E45CC5B7}">
      <dgm:prSet/>
      <dgm:spPr/>
      <dgm:t>
        <a:bodyPr/>
        <a:lstStyle/>
        <a:p>
          <a:endParaRPr lang="en-US"/>
        </a:p>
      </dgm:t>
    </dgm:pt>
    <dgm:pt modelId="{DF91FCB9-0423-4D17-A25E-7096D268708F}">
      <dgm:prSet/>
      <dgm:spPr/>
      <dgm:t>
        <a:bodyPr/>
        <a:lstStyle/>
        <a:p>
          <a:r>
            <a:rPr lang="en-IN"/>
            <a:t>Output</a:t>
          </a:r>
          <a:endParaRPr lang="en-US"/>
        </a:p>
      </dgm:t>
    </dgm:pt>
    <dgm:pt modelId="{92C6A48E-D3AC-449C-8919-47D8E1166C3C}" type="parTrans" cxnId="{4D254334-71D3-4772-95A8-1CBDEA46E559}">
      <dgm:prSet/>
      <dgm:spPr/>
      <dgm:t>
        <a:bodyPr/>
        <a:lstStyle/>
        <a:p>
          <a:endParaRPr lang="en-US"/>
        </a:p>
      </dgm:t>
    </dgm:pt>
    <dgm:pt modelId="{1C88DF82-5405-45F3-9CCB-6E89301F07A4}" type="sibTrans" cxnId="{4D254334-71D3-4772-95A8-1CBDEA46E559}">
      <dgm:prSet/>
      <dgm:spPr/>
      <dgm:t>
        <a:bodyPr/>
        <a:lstStyle/>
        <a:p>
          <a:endParaRPr lang="en-US"/>
        </a:p>
      </dgm:t>
    </dgm:pt>
    <dgm:pt modelId="{C97C132C-57D1-433C-A402-91E16B2BF9A8}">
      <dgm:prSet/>
      <dgm:spPr/>
      <dgm:t>
        <a:bodyPr/>
        <a:lstStyle/>
        <a:p>
          <a:r>
            <a:rPr lang="en-IN"/>
            <a:t>References</a:t>
          </a:r>
          <a:endParaRPr lang="en-US"/>
        </a:p>
      </dgm:t>
    </dgm:pt>
    <dgm:pt modelId="{9B2BDB06-B5E0-443B-B43B-6BE9954D2F54}" type="parTrans" cxnId="{B81411B0-93D0-4372-8E78-427B7FD52382}">
      <dgm:prSet/>
      <dgm:spPr/>
      <dgm:t>
        <a:bodyPr/>
        <a:lstStyle/>
        <a:p>
          <a:endParaRPr lang="en-US"/>
        </a:p>
      </dgm:t>
    </dgm:pt>
    <dgm:pt modelId="{FC63C0A3-8205-405D-91E3-CCFA425ACF0F}" type="sibTrans" cxnId="{B81411B0-93D0-4372-8E78-427B7FD52382}">
      <dgm:prSet/>
      <dgm:spPr/>
      <dgm:t>
        <a:bodyPr/>
        <a:lstStyle/>
        <a:p>
          <a:endParaRPr lang="en-US"/>
        </a:p>
      </dgm:t>
    </dgm:pt>
    <dgm:pt modelId="{65D57C68-65AE-495C-8AE0-95E97080CD6E}" type="pres">
      <dgm:prSet presAssocID="{710D586E-054B-4E5F-9394-0F7042BEEC3C}" presName="linear" presStyleCnt="0">
        <dgm:presLayoutVars>
          <dgm:animLvl val="lvl"/>
          <dgm:resizeHandles val="exact"/>
        </dgm:presLayoutVars>
      </dgm:prSet>
      <dgm:spPr/>
    </dgm:pt>
    <dgm:pt modelId="{B7831DE1-F1C7-46E0-BC6C-719D05756A1F}" type="pres">
      <dgm:prSet presAssocID="{86DAA19E-8868-4053-9B44-6D6FDA21306B}" presName="parentText" presStyleLbl="node1" presStyleIdx="0" presStyleCnt="9">
        <dgm:presLayoutVars>
          <dgm:chMax val="0"/>
          <dgm:bulletEnabled val="1"/>
        </dgm:presLayoutVars>
      </dgm:prSet>
      <dgm:spPr/>
    </dgm:pt>
    <dgm:pt modelId="{B205EC26-7169-4FB2-8BE2-2A36CCC93D29}" type="pres">
      <dgm:prSet presAssocID="{1CDF0CD7-E725-44CE-B7CB-F4498FE3F714}" presName="spacer" presStyleCnt="0"/>
      <dgm:spPr/>
    </dgm:pt>
    <dgm:pt modelId="{805CE389-299C-4E3E-9505-EB821C5406D3}" type="pres">
      <dgm:prSet presAssocID="{E88DCE07-A355-4228-9789-FC899C99E1B0}" presName="parentText" presStyleLbl="node1" presStyleIdx="1" presStyleCnt="9">
        <dgm:presLayoutVars>
          <dgm:chMax val="0"/>
          <dgm:bulletEnabled val="1"/>
        </dgm:presLayoutVars>
      </dgm:prSet>
      <dgm:spPr/>
    </dgm:pt>
    <dgm:pt modelId="{8830BE34-6664-4BB9-835F-8AB7498A4727}" type="pres">
      <dgm:prSet presAssocID="{1F960E41-EE85-4127-8281-0A2AA118101B}" presName="spacer" presStyleCnt="0"/>
      <dgm:spPr/>
    </dgm:pt>
    <dgm:pt modelId="{50330D93-66AE-49F3-816A-52E28C5A7B45}" type="pres">
      <dgm:prSet presAssocID="{A4F54F73-04AA-4633-8A4E-D17779C1704B}" presName="parentText" presStyleLbl="node1" presStyleIdx="2" presStyleCnt="9">
        <dgm:presLayoutVars>
          <dgm:chMax val="0"/>
          <dgm:bulletEnabled val="1"/>
        </dgm:presLayoutVars>
      </dgm:prSet>
      <dgm:spPr/>
    </dgm:pt>
    <dgm:pt modelId="{E5B71BEF-7675-40D0-9B84-74FFB1426DA1}" type="pres">
      <dgm:prSet presAssocID="{D6D32B6A-E5D3-476D-ADCA-617AC8B93FDC}" presName="spacer" presStyleCnt="0"/>
      <dgm:spPr/>
    </dgm:pt>
    <dgm:pt modelId="{7D43307A-90ED-4ECE-A095-9B0F8FB37237}" type="pres">
      <dgm:prSet presAssocID="{F61A7E4F-8FE6-478F-8B6F-61FFC8879CFF}" presName="parentText" presStyleLbl="node1" presStyleIdx="3" presStyleCnt="9">
        <dgm:presLayoutVars>
          <dgm:chMax val="0"/>
          <dgm:bulletEnabled val="1"/>
        </dgm:presLayoutVars>
      </dgm:prSet>
      <dgm:spPr/>
    </dgm:pt>
    <dgm:pt modelId="{AF98FB9F-BACB-459B-A3CE-3A34822513D0}" type="pres">
      <dgm:prSet presAssocID="{BF53D89D-DFB3-4DC8-8148-23CA83F42B04}" presName="spacer" presStyleCnt="0"/>
      <dgm:spPr/>
    </dgm:pt>
    <dgm:pt modelId="{6C342754-311C-495C-A923-6A3C4C0AFC8F}" type="pres">
      <dgm:prSet presAssocID="{1CDF56E1-0EC2-4179-B506-A0765297FF62}" presName="parentText" presStyleLbl="node1" presStyleIdx="4" presStyleCnt="9">
        <dgm:presLayoutVars>
          <dgm:chMax val="0"/>
          <dgm:bulletEnabled val="1"/>
        </dgm:presLayoutVars>
      </dgm:prSet>
      <dgm:spPr/>
    </dgm:pt>
    <dgm:pt modelId="{FB683B6E-95C0-4D59-98E3-758541C8B99D}" type="pres">
      <dgm:prSet presAssocID="{4A31FDF2-EF43-47F1-8B84-7CFF0F90A912}" presName="spacer" presStyleCnt="0"/>
      <dgm:spPr/>
    </dgm:pt>
    <dgm:pt modelId="{7E2D4B51-E53A-4B13-8B55-58E5CDD8F323}" type="pres">
      <dgm:prSet presAssocID="{11A9AE54-5EB2-4FCE-A09A-9AD674899281}" presName="parentText" presStyleLbl="node1" presStyleIdx="5" presStyleCnt="9">
        <dgm:presLayoutVars>
          <dgm:chMax val="0"/>
          <dgm:bulletEnabled val="1"/>
        </dgm:presLayoutVars>
      </dgm:prSet>
      <dgm:spPr/>
    </dgm:pt>
    <dgm:pt modelId="{2FF9C1AE-CD7B-4674-AA86-49EFBBC4BC4E}" type="pres">
      <dgm:prSet presAssocID="{D177673D-5372-45A3-AE7A-297E1F6E4862}" presName="spacer" presStyleCnt="0"/>
      <dgm:spPr/>
    </dgm:pt>
    <dgm:pt modelId="{6ADB9E52-3A21-47FF-BECA-9DEF39840E8B}" type="pres">
      <dgm:prSet presAssocID="{3892B4AE-01B0-4BE3-A5F4-8AEF17800CA6}" presName="parentText" presStyleLbl="node1" presStyleIdx="6" presStyleCnt="9">
        <dgm:presLayoutVars>
          <dgm:chMax val="0"/>
          <dgm:bulletEnabled val="1"/>
        </dgm:presLayoutVars>
      </dgm:prSet>
      <dgm:spPr/>
    </dgm:pt>
    <dgm:pt modelId="{5FF3B3BC-9C95-4B2E-A698-334FF748B2AD}" type="pres">
      <dgm:prSet presAssocID="{75DF8C6D-1C02-47AD-9F7D-46A985F248A4}" presName="spacer" presStyleCnt="0"/>
      <dgm:spPr/>
    </dgm:pt>
    <dgm:pt modelId="{1E42046F-92BA-4EE5-B8C6-C4C3B732E54F}" type="pres">
      <dgm:prSet presAssocID="{DF91FCB9-0423-4D17-A25E-7096D268708F}" presName="parentText" presStyleLbl="node1" presStyleIdx="7" presStyleCnt="9">
        <dgm:presLayoutVars>
          <dgm:chMax val="0"/>
          <dgm:bulletEnabled val="1"/>
        </dgm:presLayoutVars>
      </dgm:prSet>
      <dgm:spPr/>
    </dgm:pt>
    <dgm:pt modelId="{80A9B557-8207-4319-9FAA-A535C4F412BE}" type="pres">
      <dgm:prSet presAssocID="{1C88DF82-5405-45F3-9CCB-6E89301F07A4}" presName="spacer" presStyleCnt="0"/>
      <dgm:spPr/>
    </dgm:pt>
    <dgm:pt modelId="{CF2FB0BE-B079-4CA2-9E4E-91FB2E82C54D}" type="pres">
      <dgm:prSet presAssocID="{C97C132C-57D1-433C-A402-91E16B2BF9A8}" presName="parentText" presStyleLbl="node1" presStyleIdx="8" presStyleCnt="9">
        <dgm:presLayoutVars>
          <dgm:chMax val="0"/>
          <dgm:bulletEnabled val="1"/>
        </dgm:presLayoutVars>
      </dgm:prSet>
      <dgm:spPr/>
    </dgm:pt>
  </dgm:ptLst>
  <dgm:cxnLst>
    <dgm:cxn modelId="{164D560D-7D58-4768-B7F6-58A08079230D}" type="presOf" srcId="{1CDF56E1-0EC2-4179-B506-A0765297FF62}" destId="{6C342754-311C-495C-A923-6A3C4C0AFC8F}" srcOrd="0" destOrd="0" presId="urn:microsoft.com/office/officeart/2005/8/layout/vList2"/>
    <dgm:cxn modelId="{1CF4941B-E2BA-4580-84E8-0A966B08F4B6}" srcId="{710D586E-054B-4E5F-9394-0F7042BEEC3C}" destId="{F61A7E4F-8FE6-478F-8B6F-61FFC8879CFF}" srcOrd="3" destOrd="0" parTransId="{A829D549-6B7B-4125-9C34-4D2DD3B1281A}" sibTransId="{BF53D89D-DFB3-4DC8-8148-23CA83F42B04}"/>
    <dgm:cxn modelId="{C23A121D-C94C-4611-8419-77D2EBCD8AD5}" srcId="{710D586E-054B-4E5F-9394-0F7042BEEC3C}" destId="{11A9AE54-5EB2-4FCE-A09A-9AD674899281}" srcOrd="5" destOrd="0" parTransId="{689B76EA-72EF-4441-AC9F-DEBE15349E89}" sibTransId="{D177673D-5372-45A3-AE7A-297E1F6E4862}"/>
    <dgm:cxn modelId="{C335BA1E-3AF6-4979-AFA3-8501D3D5242F}" type="presOf" srcId="{E88DCE07-A355-4228-9789-FC899C99E1B0}" destId="{805CE389-299C-4E3E-9505-EB821C5406D3}" srcOrd="0" destOrd="0" presId="urn:microsoft.com/office/officeart/2005/8/layout/vList2"/>
    <dgm:cxn modelId="{95C1991F-1F5C-46CA-AC58-44BCF1BE9DF4}" srcId="{710D586E-054B-4E5F-9394-0F7042BEEC3C}" destId="{1CDF56E1-0EC2-4179-B506-A0765297FF62}" srcOrd="4" destOrd="0" parTransId="{EC92F01E-CAF3-4E45-A3F6-4A109B05267C}" sibTransId="{4A31FDF2-EF43-47F1-8B84-7CFF0F90A912}"/>
    <dgm:cxn modelId="{4D254334-71D3-4772-95A8-1CBDEA46E559}" srcId="{710D586E-054B-4E5F-9394-0F7042BEEC3C}" destId="{DF91FCB9-0423-4D17-A25E-7096D268708F}" srcOrd="7" destOrd="0" parTransId="{92C6A48E-D3AC-449C-8919-47D8E1166C3C}" sibTransId="{1C88DF82-5405-45F3-9CCB-6E89301F07A4}"/>
    <dgm:cxn modelId="{A8839F6B-7A44-4033-A4E5-E8DB9D95B780}" type="presOf" srcId="{3892B4AE-01B0-4BE3-A5F4-8AEF17800CA6}" destId="{6ADB9E52-3A21-47FF-BECA-9DEF39840E8B}" srcOrd="0" destOrd="0" presId="urn:microsoft.com/office/officeart/2005/8/layout/vList2"/>
    <dgm:cxn modelId="{4C20856E-782F-4F4B-B4EA-916916C17B76}" type="presOf" srcId="{DF91FCB9-0423-4D17-A25E-7096D268708F}" destId="{1E42046F-92BA-4EE5-B8C6-C4C3B732E54F}" srcOrd="0" destOrd="0" presId="urn:microsoft.com/office/officeart/2005/8/layout/vList2"/>
    <dgm:cxn modelId="{DBBE4E51-41D8-483E-84A6-FA316F0029E6}" type="presOf" srcId="{710D586E-054B-4E5F-9394-0F7042BEEC3C}" destId="{65D57C68-65AE-495C-8AE0-95E97080CD6E}" srcOrd="0" destOrd="0" presId="urn:microsoft.com/office/officeart/2005/8/layout/vList2"/>
    <dgm:cxn modelId="{B0F2F371-CC46-4AE6-ADE2-19EE289903AC}" srcId="{710D586E-054B-4E5F-9394-0F7042BEEC3C}" destId="{E88DCE07-A355-4228-9789-FC899C99E1B0}" srcOrd="1" destOrd="0" parTransId="{C6905627-98C8-4B58-B71E-8773AE9CBA65}" sibTransId="{1F960E41-EE85-4127-8281-0A2AA118101B}"/>
    <dgm:cxn modelId="{20FA3974-D28D-4838-8B5C-2CFDB5CBCE61}" srcId="{710D586E-054B-4E5F-9394-0F7042BEEC3C}" destId="{A4F54F73-04AA-4633-8A4E-D17779C1704B}" srcOrd="2" destOrd="0" parTransId="{BFABB93C-FE4D-4287-9DAE-B215AC90B7FC}" sibTransId="{D6D32B6A-E5D3-476D-ADCA-617AC8B93FDC}"/>
    <dgm:cxn modelId="{9ED2F18C-797F-40E3-852F-D888E45CC5B7}" srcId="{710D586E-054B-4E5F-9394-0F7042BEEC3C}" destId="{3892B4AE-01B0-4BE3-A5F4-8AEF17800CA6}" srcOrd="6" destOrd="0" parTransId="{BA462351-B255-4F8B-9D0C-67108BC9A091}" sibTransId="{75DF8C6D-1C02-47AD-9F7D-46A985F248A4}"/>
    <dgm:cxn modelId="{BDB15D93-C272-4D80-A49A-5631CB11D593}" type="presOf" srcId="{86DAA19E-8868-4053-9B44-6D6FDA21306B}" destId="{B7831DE1-F1C7-46E0-BC6C-719D05756A1F}" srcOrd="0" destOrd="0" presId="urn:microsoft.com/office/officeart/2005/8/layout/vList2"/>
    <dgm:cxn modelId="{6ACFF79E-074F-42CE-8A4B-FCB3DAD7BA90}" srcId="{710D586E-054B-4E5F-9394-0F7042BEEC3C}" destId="{86DAA19E-8868-4053-9B44-6D6FDA21306B}" srcOrd="0" destOrd="0" parTransId="{1B114364-A659-4B6E-9A01-3D98C24ED5DF}" sibTransId="{1CDF0CD7-E725-44CE-B7CB-F4498FE3F714}"/>
    <dgm:cxn modelId="{E5E8D8AA-E630-4A7E-8002-C6ADEA180958}" type="presOf" srcId="{F61A7E4F-8FE6-478F-8B6F-61FFC8879CFF}" destId="{7D43307A-90ED-4ECE-A095-9B0F8FB37237}" srcOrd="0" destOrd="0" presId="urn:microsoft.com/office/officeart/2005/8/layout/vList2"/>
    <dgm:cxn modelId="{B81411B0-93D0-4372-8E78-427B7FD52382}" srcId="{710D586E-054B-4E5F-9394-0F7042BEEC3C}" destId="{C97C132C-57D1-433C-A402-91E16B2BF9A8}" srcOrd="8" destOrd="0" parTransId="{9B2BDB06-B5E0-443B-B43B-6BE9954D2F54}" sibTransId="{FC63C0A3-8205-405D-91E3-CCFA425ACF0F}"/>
    <dgm:cxn modelId="{0401D4C6-4175-4CCD-AD58-C48FAF6C3E28}" type="presOf" srcId="{11A9AE54-5EB2-4FCE-A09A-9AD674899281}" destId="{7E2D4B51-E53A-4B13-8B55-58E5CDD8F323}" srcOrd="0" destOrd="0" presId="urn:microsoft.com/office/officeart/2005/8/layout/vList2"/>
    <dgm:cxn modelId="{72C25DCA-3547-4BA1-81E1-910BA473579E}" type="presOf" srcId="{A4F54F73-04AA-4633-8A4E-D17779C1704B}" destId="{50330D93-66AE-49F3-816A-52E28C5A7B45}" srcOrd="0" destOrd="0" presId="urn:microsoft.com/office/officeart/2005/8/layout/vList2"/>
    <dgm:cxn modelId="{6EAC29DF-2EE4-4BD6-B2E1-84D1A69E7AF0}" type="presOf" srcId="{C97C132C-57D1-433C-A402-91E16B2BF9A8}" destId="{CF2FB0BE-B079-4CA2-9E4E-91FB2E82C54D}" srcOrd="0" destOrd="0" presId="urn:microsoft.com/office/officeart/2005/8/layout/vList2"/>
    <dgm:cxn modelId="{B5F23FE9-6742-4DDD-B365-8AEAE82FDBB4}" type="presParOf" srcId="{65D57C68-65AE-495C-8AE0-95E97080CD6E}" destId="{B7831DE1-F1C7-46E0-BC6C-719D05756A1F}" srcOrd="0" destOrd="0" presId="urn:microsoft.com/office/officeart/2005/8/layout/vList2"/>
    <dgm:cxn modelId="{586FEA84-207D-4611-A3A0-83DADF68D773}" type="presParOf" srcId="{65D57C68-65AE-495C-8AE0-95E97080CD6E}" destId="{B205EC26-7169-4FB2-8BE2-2A36CCC93D29}" srcOrd="1" destOrd="0" presId="urn:microsoft.com/office/officeart/2005/8/layout/vList2"/>
    <dgm:cxn modelId="{63FE7611-48B7-4412-A741-FD7F25ABD95B}" type="presParOf" srcId="{65D57C68-65AE-495C-8AE0-95E97080CD6E}" destId="{805CE389-299C-4E3E-9505-EB821C5406D3}" srcOrd="2" destOrd="0" presId="urn:microsoft.com/office/officeart/2005/8/layout/vList2"/>
    <dgm:cxn modelId="{3EC49477-72F5-4EE3-BA69-B4D7BDAEB4F4}" type="presParOf" srcId="{65D57C68-65AE-495C-8AE0-95E97080CD6E}" destId="{8830BE34-6664-4BB9-835F-8AB7498A4727}" srcOrd="3" destOrd="0" presId="urn:microsoft.com/office/officeart/2005/8/layout/vList2"/>
    <dgm:cxn modelId="{E9DEFE2F-ACE7-4FB0-8580-DC23EF4D5870}" type="presParOf" srcId="{65D57C68-65AE-495C-8AE0-95E97080CD6E}" destId="{50330D93-66AE-49F3-816A-52E28C5A7B45}" srcOrd="4" destOrd="0" presId="urn:microsoft.com/office/officeart/2005/8/layout/vList2"/>
    <dgm:cxn modelId="{B91F3429-024D-4117-8A56-C8646599098D}" type="presParOf" srcId="{65D57C68-65AE-495C-8AE0-95E97080CD6E}" destId="{E5B71BEF-7675-40D0-9B84-74FFB1426DA1}" srcOrd="5" destOrd="0" presId="urn:microsoft.com/office/officeart/2005/8/layout/vList2"/>
    <dgm:cxn modelId="{2B0CBA2D-277D-47F6-8701-704140E4EA13}" type="presParOf" srcId="{65D57C68-65AE-495C-8AE0-95E97080CD6E}" destId="{7D43307A-90ED-4ECE-A095-9B0F8FB37237}" srcOrd="6" destOrd="0" presId="urn:microsoft.com/office/officeart/2005/8/layout/vList2"/>
    <dgm:cxn modelId="{5A67AB69-84BB-4BCF-9549-6AF9A5536D79}" type="presParOf" srcId="{65D57C68-65AE-495C-8AE0-95E97080CD6E}" destId="{AF98FB9F-BACB-459B-A3CE-3A34822513D0}" srcOrd="7" destOrd="0" presId="urn:microsoft.com/office/officeart/2005/8/layout/vList2"/>
    <dgm:cxn modelId="{7A21D6D7-98D5-441A-A7F5-98CC4427B701}" type="presParOf" srcId="{65D57C68-65AE-495C-8AE0-95E97080CD6E}" destId="{6C342754-311C-495C-A923-6A3C4C0AFC8F}" srcOrd="8" destOrd="0" presId="urn:microsoft.com/office/officeart/2005/8/layout/vList2"/>
    <dgm:cxn modelId="{0DF60149-27B3-4A0E-8AA8-3391AD33D36A}" type="presParOf" srcId="{65D57C68-65AE-495C-8AE0-95E97080CD6E}" destId="{FB683B6E-95C0-4D59-98E3-758541C8B99D}" srcOrd="9" destOrd="0" presId="urn:microsoft.com/office/officeart/2005/8/layout/vList2"/>
    <dgm:cxn modelId="{6799279E-15D8-4030-9FA2-4EB0077614EC}" type="presParOf" srcId="{65D57C68-65AE-495C-8AE0-95E97080CD6E}" destId="{7E2D4B51-E53A-4B13-8B55-58E5CDD8F323}" srcOrd="10" destOrd="0" presId="urn:microsoft.com/office/officeart/2005/8/layout/vList2"/>
    <dgm:cxn modelId="{6A1C739B-C019-42D6-97F3-C57D4C98E8F0}" type="presParOf" srcId="{65D57C68-65AE-495C-8AE0-95E97080CD6E}" destId="{2FF9C1AE-CD7B-4674-AA86-49EFBBC4BC4E}" srcOrd="11" destOrd="0" presId="urn:microsoft.com/office/officeart/2005/8/layout/vList2"/>
    <dgm:cxn modelId="{6DA4AD13-650C-40C5-B017-A04CDA201E56}" type="presParOf" srcId="{65D57C68-65AE-495C-8AE0-95E97080CD6E}" destId="{6ADB9E52-3A21-47FF-BECA-9DEF39840E8B}" srcOrd="12" destOrd="0" presId="urn:microsoft.com/office/officeart/2005/8/layout/vList2"/>
    <dgm:cxn modelId="{43BC0394-EBFF-46C3-9DF0-728FC6068A3D}" type="presParOf" srcId="{65D57C68-65AE-495C-8AE0-95E97080CD6E}" destId="{5FF3B3BC-9C95-4B2E-A698-334FF748B2AD}" srcOrd="13" destOrd="0" presId="urn:microsoft.com/office/officeart/2005/8/layout/vList2"/>
    <dgm:cxn modelId="{C80F7373-6C0A-4610-844B-344EDBCFE402}" type="presParOf" srcId="{65D57C68-65AE-495C-8AE0-95E97080CD6E}" destId="{1E42046F-92BA-4EE5-B8C6-C4C3B732E54F}" srcOrd="14" destOrd="0" presId="urn:microsoft.com/office/officeart/2005/8/layout/vList2"/>
    <dgm:cxn modelId="{76E61FA4-CD4F-485D-8C40-C7CFF5DB7276}" type="presParOf" srcId="{65D57C68-65AE-495C-8AE0-95E97080CD6E}" destId="{80A9B557-8207-4319-9FAA-A535C4F412BE}" srcOrd="15" destOrd="0" presId="urn:microsoft.com/office/officeart/2005/8/layout/vList2"/>
    <dgm:cxn modelId="{4D4AED29-2D6A-4A1A-8BE3-1E4EE24293F7}" type="presParOf" srcId="{65D57C68-65AE-495C-8AE0-95E97080CD6E}" destId="{CF2FB0BE-B079-4CA2-9E4E-91FB2E82C54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3805D7-69E2-41EA-AFF0-2DF632381C9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E8157D-C9AE-4BE5-8022-A710E1E52390}">
      <dgm:prSet/>
      <dgm:spPr/>
      <dgm:t>
        <a:bodyPr/>
        <a:lstStyle/>
        <a:p>
          <a:pPr>
            <a:lnSpc>
              <a:spcPct val="100000"/>
            </a:lnSpc>
          </a:pPr>
          <a:r>
            <a:rPr lang="en-US" b="1" i="0"/>
            <a:t>Regulatory Barriers</a:t>
          </a:r>
          <a:r>
            <a:rPr lang="en-US" b="0" i="0"/>
            <a:t>: Complex zoning laws and building regulations can impede access to land and necessary permits, particularly for low-income individuals and marginalized groups.</a:t>
          </a:r>
          <a:endParaRPr lang="en-US"/>
        </a:p>
      </dgm:t>
    </dgm:pt>
    <dgm:pt modelId="{D849CF69-C645-4B18-94AA-56F01ACBD578}" type="parTrans" cxnId="{350518B0-FD2F-43F0-95C8-D5A63EAAA66F}">
      <dgm:prSet/>
      <dgm:spPr/>
      <dgm:t>
        <a:bodyPr/>
        <a:lstStyle/>
        <a:p>
          <a:endParaRPr lang="en-US"/>
        </a:p>
      </dgm:t>
    </dgm:pt>
    <dgm:pt modelId="{5CB20EB4-34EB-47D9-A341-662F5A24496B}" type="sibTrans" cxnId="{350518B0-FD2F-43F0-95C8-D5A63EAAA66F}">
      <dgm:prSet/>
      <dgm:spPr/>
      <dgm:t>
        <a:bodyPr/>
        <a:lstStyle/>
        <a:p>
          <a:endParaRPr lang="en-US"/>
        </a:p>
      </dgm:t>
    </dgm:pt>
    <dgm:pt modelId="{D2EC70AC-35F7-4AB8-AD87-7297FB8D1D6F}">
      <dgm:prSet/>
      <dgm:spPr/>
      <dgm:t>
        <a:bodyPr/>
        <a:lstStyle/>
        <a:p>
          <a:pPr>
            <a:lnSpc>
              <a:spcPct val="100000"/>
            </a:lnSpc>
          </a:pPr>
          <a:r>
            <a:rPr lang="en-US" b="1" i="0"/>
            <a:t>Financial Constraints</a:t>
          </a:r>
          <a:r>
            <a:rPr lang="en-US" b="0" i="0"/>
            <a:t>: Limited access to financing options for land purchase and construction materials can hinder the ability of low-income families to build safe homes.</a:t>
          </a:r>
          <a:endParaRPr lang="en-US"/>
        </a:p>
      </dgm:t>
    </dgm:pt>
    <dgm:pt modelId="{3A1A7AC1-E054-4C00-9336-D48ABD366602}" type="parTrans" cxnId="{C1378F5B-B529-4BF0-94E9-B6E98E044102}">
      <dgm:prSet/>
      <dgm:spPr/>
      <dgm:t>
        <a:bodyPr/>
        <a:lstStyle/>
        <a:p>
          <a:endParaRPr lang="en-US"/>
        </a:p>
      </dgm:t>
    </dgm:pt>
    <dgm:pt modelId="{F245D762-CDEC-4629-8B49-1981C318B3F0}" type="sibTrans" cxnId="{C1378F5B-B529-4BF0-94E9-B6E98E044102}">
      <dgm:prSet/>
      <dgm:spPr/>
      <dgm:t>
        <a:bodyPr/>
        <a:lstStyle/>
        <a:p>
          <a:endParaRPr lang="en-US"/>
        </a:p>
      </dgm:t>
    </dgm:pt>
    <dgm:pt modelId="{0BC31EB6-95BE-409E-B348-C166364C5050}">
      <dgm:prSet/>
      <dgm:spPr/>
      <dgm:t>
        <a:bodyPr/>
        <a:lstStyle/>
        <a:p>
          <a:pPr>
            <a:lnSpc>
              <a:spcPct val="100000"/>
            </a:lnSpc>
          </a:pPr>
          <a:r>
            <a:rPr lang="en-US" b="1" i="0"/>
            <a:t>Environmental Concerns</a:t>
          </a:r>
          <a:r>
            <a:rPr lang="en-US" b="0" i="0"/>
            <a:t>: Natural disasters and climate change disproportionately impact vulnerable communities, making it challenging to secure safe and stable housing.</a:t>
          </a:r>
          <a:endParaRPr lang="en-US"/>
        </a:p>
      </dgm:t>
    </dgm:pt>
    <dgm:pt modelId="{7D88DDE7-410B-414C-8D3D-4DF1F180A3C8}" type="parTrans" cxnId="{32FDC9C3-9467-4523-8EBE-CFC43E5C2E90}">
      <dgm:prSet/>
      <dgm:spPr/>
      <dgm:t>
        <a:bodyPr/>
        <a:lstStyle/>
        <a:p>
          <a:endParaRPr lang="en-US"/>
        </a:p>
      </dgm:t>
    </dgm:pt>
    <dgm:pt modelId="{BCCEE929-1977-4E34-92A5-517840278767}" type="sibTrans" cxnId="{32FDC9C3-9467-4523-8EBE-CFC43E5C2E90}">
      <dgm:prSet/>
      <dgm:spPr/>
      <dgm:t>
        <a:bodyPr/>
        <a:lstStyle/>
        <a:p>
          <a:endParaRPr lang="en-US"/>
        </a:p>
      </dgm:t>
    </dgm:pt>
    <dgm:pt modelId="{5317E914-93A7-45E3-B2C5-4D6AC26F96F1}" type="pres">
      <dgm:prSet presAssocID="{213805D7-69E2-41EA-AFF0-2DF632381C9A}" presName="root" presStyleCnt="0">
        <dgm:presLayoutVars>
          <dgm:dir/>
          <dgm:resizeHandles val="exact"/>
        </dgm:presLayoutVars>
      </dgm:prSet>
      <dgm:spPr/>
    </dgm:pt>
    <dgm:pt modelId="{B2D2A344-DDF0-4E40-90B3-409C3AC26FEE}" type="pres">
      <dgm:prSet presAssocID="{F7E8157D-C9AE-4BE5-8022-A710E1E52390}" presName="compNode" presStyleCnt="0"/>
      <dgm:spPr/>
    </dgm:pt>
    <dgm:pt modelId="{056F1577-A7FE-4250-934C-D6836FC2C4B0}" type="pres">
      <dgm:prSet presAssocID="{F7E8157D-C9AE-4BE5-8022-A710E1E52390}" presName="bgRect" presStyleLbl="bgShp" presStyleIdx="0" presStyleCnt="3"/>
      <dgm:spPr/>
    </dgm:pt>
    <dgm:pt modelId="{355AC3C0-916E-42C5-A9CB-1861BFED3808}" type="pres">
      <dgm:prSet presAssocID="{F7E8157D-C9AE-4BE5-8022-A710E1E52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AAB4747D-83B6-4B78-BC6C-A5A6C850DF93}" type="pres">
      <dgm:prSet presAssocID="{F7E8157D-C9AE-4BE5-8022-A710E1E52390}" presName="spaceRect" presStyleCnt="0"/>
      <dgm:spPr/>
    </dgm:pt>
    <dgm:pt modelId="{11911318-EDE0-45FE-9EB8-7FF6EEC6AB85}" type="pres">
      <dgm:prSet presAssocID="{F7E8157D-C9AE-4BE5-8022-A710E1E52390}" presName="parTx" presStyleLbl="revTx" presStyleIdx="0" presStyleCnt="3">
        <dgm:presLayoutVars>
          <dgm:chMax val="0"/>
          <dgm:chPref val="0"/>
        </dgm:presLayoutVars>
      </dgm:prSet>
      <dgm:spPr/>
    </dgm:pt>
    <dgm:pt modelId="{90358C5E-CE82-49D9-8EC9-C788FBDD0C85}" type="pres">
      <dgm:prSet presAssocID="{5CB20EB4-34EB-47D9-A341-662F5A24496B}" presName="sibTrans" presStyleCnt="0"/>
      <dgm:spPr/>
    </dgm:pt>
    <dgm:pt modelId="{F84D9800-780F-499B-93F2-04258FE3356D}" type="pres">
      <dgm:prSet presAssocID="{D2EC70AC-35F7-4AB8-AD87-7297FB8D1D6F}" presName="compNode" presStyleCnt="0"/>
      <dgm:spPr/>
    </dgm:pt>
    <dgm:pt modelId="{6FF8DEFA-8E60-4165-9830-F6FDEB93FBB0}" type="pres">
      <dgm:prSet presAssocID="{D2EC70AC-35F7-4AB8-AD87-7297FB8D1D6F}" presName="bgRect" presStyleLbl="bgShp" presStyleIdx="1" presStyleCnt="3"/>
      <dgm:spPr/>
    </dgm:pt>
    <dgm:pt modelId="{24D9F587-EB1C-46EF-9B00-7617C3D397F9}" type="pres">
      <dgm:prSet presAssocID="{D2EC70AC-35F7-4AB8-AD87-7297FB8D1D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4034AD21-4D33-4C07-8DC6-075A8257EB0E}" type="pres">
      <dgm:prSet presAssocID="{D2EC70AC-35F7-4AB8-AD87-7297FB8D1D6F}" presName="spaceRect" presStyleCnt="0"/>
      <dgm:spPr/>
    </dgm:pt>
    <dgm:pt modelId="{FD4D97E5-D276-4107-95CF-9D8BC9F87544}" type="pres">
      <dgm:prSet presAssocID="{D2EC70AC-35F7-4AB8-AD87-7297FB8D1D6F}" presName="parTx" presStyleLbl="revTx" presStyleIdx="1" presStyleCnt="3">
        <dgm:presLayoutVars>
          <dgm:chMax val="0"/>
          <dgm:chPref val="0"/>
        </dgm:presLayoutVars>
      </dgm:prSet>
      <dgm:spPr/>
    </dgm:pt>
    <dgm:pt modelId="{BE31BEF4-237D-4094-812C-46380FB1C4F6}" type="pres">
      <dgm:prSet presAssocID="{F245D762-CDEC-4629-8B49-1981C318B3F0}" presName="sibTrans" presStyleCnt="0"/>
      <dgm:spPr/>
    </dgm:pt>
    <dgm:pt modelId="{1807A568-DA86-4C65-8FDD-4EF8037608D2}" type="pres">
      <dgm:prSet presAssocID="{0BC31EB6-95BE-409E-B348-C166364C5050}" presName="compNode" presStyleCnt="0"/>
      <dgm:spPr/>
    </dgm:pt>
    <dgm:pt modelId="{4CA258E2-50D0-4763-B0F0-0938C37B7F32}" type="pres">
      <dgm:prSet presAssocID="{0BC31EB6-95BE-409E-B348-C166364C5050}" presName="bgRect" presStyleLbl="bgShp" presStyleIdx="2" presStyleCnt="3"/>
      <dgm:spPr/>
    </dgm:pt>
    <dgm:pt modelId="{335AF768-4B99-48AD-8623-19482D738959}" type="pres">
      <dgm:prSet presAssocID="{0BC31EB6-95BE-409E-B348-C166364C50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C45ADEAE-5AFC-4EBF-8341-D6780DB12845}" type="pres">
      <dgm:prSet presAssocID="{0BC31EB6-95BE-409E-B348-C166364C5050}" presName="spaceRect" presStyleCnt="0"/>
      <dgm:spPr/>
    </dgm:pt>
    <dgm:pt modelId="{29237B76-7068-4C42-BF6A-89F5B1D1A854}" type="pres">
      <dgm:prSet presAssocID="{0BC31EB6-95BE-409E-B348-C166364C5050}" presName="parTx" presStyleLbl="revTx" presStyleIdx="2" presStyleCnt="3">
        <dgm:presLayoutVars>
          <dgm:chMax val="0"/>
          <dgm:chPref val="0"/>
        </dgm:presLayoutVars>
      </dgm:prSet>
      <dgm:spPr/>
    </dgm:pt>
  </dgm:ptLst>
  <dgm:cxnLst>
    <dgm:cxn modelId="{4D03A520-D67A-42C0-832C-AE1360BA778E}" type="presOf" srcId="{F7E8157D-C9AE-4BE5-8022-A710E1E52390}" destId="{11911318-EDE0-45FE-9EB8-7FF6EEC6AB85}" srcOrd="0" destOrd="0" presId="urn:microsoft.com/office/officeart/2018/2/layout/IconVerticalSolidList"/>
    <dgm:cxn modelId="{DACECD27-4B94-410F-BDE9-34C457EA4BB0}" type="presOf" srcId="{213805D7-69E2-41EA-AFF0-2DF632381C9A}" destId="{5317E914-93A7-45E3-B2C5-4D6AC26F96F1}" srcOrd="0" destOrd="0" presId="urn:microsoft.com/office/officeart/2018/2/layout/IconVerticalSolidList"/>
    <dgm:cxn modelId="{C1378F5B-B529-4BF0-94E9-B6E98E044102}" srcId="{213805D7-69E2-41EA-AFF0-2DF632381C9A}" destId="{D2EC70AC-35F7-4AB8-AD87-7297FB8D1D6F}" srcOrd="1" destOrd="0" parTransId="{3A1A7AC1-E054-4C00-9336-D48ABD366602}" sibTransId="{F245D762-CDEC-4629-8B49-1981C318B3F0}"/>
    <dgm:cxn modelId="{038C8468-A01F-4667-8676-B99F43E99463}" type="presOf" srcId="{0BC31EB6-95BE-409E-B348-C166364C5050}" destId="{29237B76-7068-4C42-BF6A-89F5B1D1A854}" srcOrd="0" destOrd="0" presId="urn:microsoft.com/office/officeart/2018/2/layout/IconVerticalSolidList"/>
    <dgm:cxn modelId="{BE51E99B-B131-44B7-946A-009CF5A70BD5}" type="presOf" srcId="{D2EC70AC-35F7-4AB8-AD87-7297FB8D1D6F}" destId="{FD4D97E5-D276-4107-95CF-9D8BC9F87544}" srcOrd="0" destOrd="0" presId="urn:microsoft.com/office/officeart/2018/2/layout/IconVerticalSolidList"/>
    <dgm:cxn modelId="{350518B0-FD2F-43F0-95C8-D5A63EAAA66F}" srcId="{213805D7-69E2-41EA-AFF0-2DF632381C9A}" destId="{F7E8157D-C9AE-4BE5-8022-A710E1E52390}" srcOrd="0" destOrd="0" parTransId="{D849CF69-C645-4B18-94AA-56F01ACBD578}" sibTransId="{5CB20EB4-34EB-47D9-A341-662F5A24496B}"/>
    <dgm:cxn modelId="{32FDC9C3-9467-4523-8EBE-CFC43E5C2E90}" srcId="{213805D7-69E2-41EA-AFF0-2DF632381C9A}" destId="{0BC31EB6-95BE-409E-B348-C166364C5050}" srcOrd="2" destOrd="0" parTransId="{7D88DDE7-410B-414C-8D3D-4DF1F180A3C8}" sibTransId="{BCCEE929-1977-4E34-92A5-517840278767}"/>
    <dgm:cxn modelId="{0E7C11BC-D6E3-43A3-9843-3B401E498CE7}" type="presParOf" srcId="{5317E914-93A7-45E3-B2C5-4D6AC26F96F1}" destId="{B2D2A344-DDF0-4E40-90B3-409C3AC26FEE}" srcOrd="0" destOrd="0" presId="urn:microsoft.com/office/officeart/2018/2/layout/IconVerticalSolidList"/>
    <dgm:cxn modelId="{A6BEF986-9DD6-40D2-A021-E28BEDDF461F}" type="presParOf" srcId="{B2D2A344-DDF0-4E40-90B3-409C3AC26FEE}" destId="{056F1577-A7FE-4250-934C-D6836FC2C4B0}" srcOrd="0" destOrd="0" presId="urn:microsoft.com/office/officeart/2018/2/layout/IconVerticalSolidList"/>
    <dgm:cxn modelId="{3033AC87-F91F-40CD-B7CB-53EDD8992BF5}" type="presParOf" srcId="{B2D2A344-DDF0-4E40-90B3-409C3AC26FEE}" destId="{355AC3C0-916E-42C5-A9CB-1861BFED3808}" srcOrd="1" destOrd="0" presId="urn:microsoft.com/office/officeart/2018/2/layout/IconVerticalSolidList"/>
    <dgm:cxn modelId="{21672A61-20E4-4D2D-A815-ED95B4F45F70}" type="presParOf" srcId="{B2D2A344-DDF0-4E40-90B3-409C3AC26FEE}" destId="{AAB4747D-83B6-4B78-BC6C-A5A6C850DF93}" srcOrd="2" destOrd="0" presId="urn:microsoft.com/office/officeart/2018/2/layout/IconVerticalSolidList"/>
    <dgm:cxn modelId="{BB92A7E9-580C-4B8E-B5E8-93E873CF2089}" type="presParOf" srcId="{B2D2A344-DDF0-4E40-90B3-409C3AC26FEE}" destId="{11911318-EDE0-45FE-9EB8-7FF6EEC6AB85}" srcOrd="3" destOrd="0" presId="urn:microsoft.com/office/officeart/2018/2/layout/IconVerticalSolidList"/>
    <dgm:cxn modelId="{7E77110A-FDF3-4552-920D-02AE3B4583D2}" type="presParOf" srcId="{5317E914-93A7-45E3-B2C5-4D6AC26F96F1}" destId="{90358C5E-CE82-49D9-8EC9-C788FBDD0C85}" srcOrd="1" destOrd="0" presId="urn:microsoft.com/office/officeart/2018/2/layout/IconVerticalSolidList"/>
    <dgm:cxn modelId="{6F0C610C-8AF6-4F2D-92E7-CE3245CF9F5E}" type="presParOf" srcId="{5317E914-93A7-45E3-B2C5-4D6AC26F96F1}" destId="{F84D9800-780F-499B-93F2-04258FE3356D}" srcOrd="2" destOrd="0" presId="urn:microsoft.com/office/officeart/2018/2/layout/IconVerticalSolidList"/>
    <dgm:cxn modelId="{305C639B-AAC5-47EC-B3D3-82B514D75F17}" type="presParOf" srcId="{F84D9800-780F-499B-93F2-04258FE3356D}" destId="{6FF8DEFA-8E60-4165-9830-F6FDEB93FBB0}" srcOrd="0" destOrd="0" presId="urn:microsoft.com/office/officeart/2018/2/layout/IconVerticalSolidList"/>
    <dgm:cxn modelId="{EA005EE7-8714-4F8E-B058-4EA95D378363}" type="presParOf" srcId="{F84D9800-780F-499B-93F2-04258FE3356D}" destId="{24D9F587-EB1C-46EF-9B00-7617C3D397F9}" srcOrd="1" destOrd="0" presId="urn:microsoft.com/office/officeart/2018/2/layout/IconVerticalSolidList"/>
    <dgm:cxn modelId="{D7A09CFC-A603-4F3F-AEB0-AA66003C2824}" type="presParOf" srcId="{F84D9800-780F-499B-93F2-04258FE3356D}" destId="{4034AD21-4D33-4C07-8DC6-075A8257EB0E}" srcOrd="2" destOrd="0" presId="urn:microsoft.com/office/officeart/2018/2/layout/IconVerticalSolidList"/>
    <dgm:cxn modelId="{1A519D02-B282-4447-AE81-26BD2FCB1313}" type="presParOf" srcId="{F84D9800-780F-499B-93F2-04258FE3356D}" destId="{FD4D97E5-D276-4107-95CF-9D8BC9F87544}" srcOrd="3" destOrd="0" presId="urn:microsoft.com/office/officeart/2018/2/layout/IconVerticalSolidList"/>
    <dgm:cxn modelId="{0C728EDE-F7DB-46FC-893E-9F5852915D3E}" type="presParOf" srcId="{5317E914-93A7-45E3-B2C5-4D6AC26F96F1}" destId="{BE31BEF4-237D-4094-812C-46380FB1C4F6}" srcOrd="3" destOrd="0" presId="urn:microsoft.com/office/officeart/2018/2/layout/IconVerticalSolidList"/>
    <dgm:cxn modelId="{F4F8456E-4118-43A8-9CE4-AAB384DC8BAA}" type="presParOf" srcId="{5317E914-93A7-45E3-B2C5-4D6AC26F96F1}" destId="{1807A568-DA86-4C65-8FDD-4EF8037608D2}" srcOrd="4" destOrd="0" presId="urn:microsoft.com/office/officeart/2018/2/layout/IconVerticalSolidList"/>
    <dgm:cxn modelId="{9FF45E88-81E1-44F5-8D04-5342D28E3B6B}" type="presParOf" srcId="{1807A568-DA86-4C65-8FDD-4EF8037608D2}" destId="{4CA258E2-50D0-4763-B0F0-0938C37B7F32}" srcOrd="0" destOrd="0" presId="urn:microsoft.com/office/officeart/2018/2/layout/IconVerticalSolidList"/>
    <dgm:cxn modelId="{5412791B-EB9D-445C-9C1F-8DBF5F810618}" type="presParOf" srcId="{1807A568-DA86-4C65-8FDD-4EF8037608D2}" destId="{335AF768-4B99-48AD-8623-19482D738959}" srcOrd="1" destOrd="0" presId="urn:microsoft.com/office/officeart/2018/2/layout/IconVerticalSolidList"/>
    <dgm:cxn modelId="{D3C47AA5-0211-42CF-8AF7-B49CB1D09246}" type="presParOf" srcId="{1807A568-DA86-4C65-8FDD-4EF8037608D2}" destId="{C45ADEAE-5AFC-4EBF-8341-D6780DB12845}" srcOrd="2" destOrd="0" presId="urn:microsoft.com/office/officeart/2018/2/layout/IconVerticalSolidList"/>
    <dgm:cxn modelId="{CECAC576-1299-428C-BEB7-437B0764CC0C}" type="presParOf" srcId="{1807A568-DA86-4C65-8FDD-4EF8037608D2}" destId="{29237B76-7068-4C42-BF6A-89F5B1D1A8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5B20BF-2047-4224-BA64-6FC1051275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36DFEAC-571F-4D18-B69C-9DCA71AD99D4}">
      <dgm:prSet/>
      <dgm:spPr/>
      <dgm:t>
        <a:bodyPr/>
        <a:lstStyle/>
        <a:p>
          <a:pPr>
            <a:lnSpc>
              <a:spcPct val="100000"/>
            </a:lnSpc>
          </a:pPr>
          <a:r>
            <a:rPr lang="en-US" b="1" i="0" dirty="0"/>
            <a:t>Predictive Scoring</a:t>
          </a:r>
          <a:endParaRPr lang="en-US" dirty="0"/>
        </a:p>
      </dgm:t>
    </dgm:pt>
    <dgm:pt modelId="{F15BEB40-09BC-4B80-8248-21E42FC63F12}" type="parTrans" cxnId="{F0CD6346-08D4-46F5-BCEE-B5F92118A216}">
      <dgm:prSet/>
      <dgm:spPr/>
      <dgm:t>
        <a:bodyPr/>
        <a:lstStyle/>
        <a:p>
          <a:endParaRPr lang="en-US"/>
        </a:p>
      </dgm:t>
    </dgm:pt>
    <dgm:pt modelId="{C9D4A940-4EF5-4D5A-83EB-0191D7ABBF1D}" type="sibTrans" cxnId="{F0CD6346-08D4-46F5-BCEE-B5F92118A216}">
      <dgm:prSet/>
      <dgm:spPr/>
      <dgm:t>
        <a:bodyPr/>
        <a:lstStyle/>
        <a:p>
          <a:endParaRPr lang="en-US"/>
        </a:p>
      </dgm:t>
    </dgm:pt>
    <dgm:pt modelId="{36FF375E-569B-421C-9909-AB6D768A08BE}">
      <dgm:prSet/>
      <dgm:spPr/>
      <dgm:t>
        <a:bodyPr/>
        <a:lstStyle/>
        <a:p>
          <a:pPr>
            <a:lnSpc>
              <a:spcPct val="100000"/>
            </a:lnSpc>
          </a:pPr>
          <a:r>
            <a:rPr lang="en-US" b="1" i="0">
              <a:solidFill>
                <a:schemeClr val="tx1"/>
              </a:solidFill>
              <a:effectLst/>
              <a:latin typeface="Slack-Lato"/>
            </a:rPr>
            <a:t>Visual Analytics</a:t>
          </a:r>
          <a:endParaRPr lang="en-US"/>
        </a:p>
      </dgm:t>
    </dgm:pt>
    <dgm:pt modelId="{68FF1A91-C2E6-457B-B302-96C78AD74E18}" type="parTrans" cxnId="{C5BD29CC-4CCF-4502-9C61-AB840D227825}">
      <dgm:prSet/>
      <dgm:spPr/>
      <dgm:t>
        <a:bodyPr/>
        <a:lstStyle/>
        <a:p>
          <a:endParaRPr lang="en-US"/>
        </a:p>
      </dgm:t>
    </dgm:pt>
    <dgm:pt modelId="{8F4A5613-7231-4D5B-97F1-9584E25F4BC2}" type="sibTrans" cxnId="{C5BD29CC-4CCF-4502-9C61-AB840D227825}">
      <dgm:prSet/>
      <dgm:spPr/>
      <dgm:t>
        <a:bodyPr/>
        <a:lstStyle/>
        <a:p>
          <a:endParaRPr lang="en-US"/>
        </a:p>
      </dgm:t>
    </dgm:pt>
    <dgm:pt modelId="{19EBC441-508B-406E-B938-4C293B9B20EF}">
      <dgm:prSet/>
      <dgm:spPr/>
      <dgm:t>
        <a:bodyPr/>
        <a:lstStyle/>
        <a:p>
          <a:pPr>
            <a:lnSpc>
              <a:spcPct val="100000"/>
            </a:lnSpc>
          </a:pPr>
          <a:r>
            <a:rPr lang="en-US" b="1" i="0"/>
            <a:t>Detailed Explanations</a:t>
          </a:r>
          <a:endParaRPr lang="en-US"/>
        </a:p>
      </dgm:t>
    </dgm:pt>
    <dgm:pt modelId="{5B409178-2137-41AF-B3C5-4FD7D16879D9}" type="parTrans" cxnId="{51D35760-0877-47CF-87D0-46841C552580}">
      <dgm:prSet/>
      <dgm:spPr/>
      <dgm:t>
        <a:bodyPr/>
        <a:lstStyle/>
        <a:p>
          <a:endParaRPr lang="en-US"/>
        </a:p>
      </dgm:t>
    </dgm:pt>
    <dgm:pt modelId="{177EFB5A-D7F1-4B7D-8CFF-3A4DE7763892}" type="sibTrans" cxnId="{51D35760-0877-47CF-87D0-46841C552580}">
      <dgm:prSet/>
      <dgm:spPr/>
      <dgm:t>
        <a:bodyPr/>
        <a:lstStyle/>
        <a:p>
          <a:endParaRPr lang="en-US"/>
        </a:p>
      </dgm:t>
    </dgm:pt>
    <dgm:pt modelId="{57108274-CF96-41F8-B86C-8F546D408891}">
      <dgm:prSet/>
      <dgm:spPr/>
      <dgm:t>
        <a:bodyPr/>
        <a:lstStyle/>
        <a:p>
          <a:pPr>
            <a:lnSpc>
              <a:spcPct val="100000"/>
            </a:lnSpc>
          </a:pPr>
          <a:r>
            <a:rPr lang="en-US" b="1" i="0">
              <a:solidFill>
                <a:schemeClr val="tx1"/>
              </a:solidFill>
              <a:effectLst/>
              <a:latin typeface="Slack-Lato"/>
            </a:rPr>
            <a:t>User-Friendly Interface</a:t>
          </a:r>
          <a:endParaRPr lang="en-US"/>
        </a:p>
      </dgm:t>
    </dgm:pt>
    <dgm:pt modelId="{ACD1636D-D4AF-439B-BD6F-0AA147201E6C}" type="parTrans" cxnId="{1E1E24E8-1860-4B32-92EC-B0D3C57BA4E2}">
      <dgm:prSet/>
      <dgm:spPr/>
      <dgm:t>
        <a:bodyPr/>
        <a:lstStyle/>
        <a:p>
          <a:endParaRPr lang="en-US"/>
        </a:p>
      </dgm:t>
    </dgm:pt>
    <dgm:pt modelId="{24D2274C-EE01-4285-AEBB-03E671DD1203}" type="sibTrans" cxnId="{1E1E24E8-1860-4B32-92EC-B0D3C57BA4E2}">
      <dgm:prSet/>
      <dgm:spPr/>
      <dgm:t>
        <a:bodyPr/>
        <a:lstStyle/>
        <a:p>
          <a:endParaRPr lang="en-US"/>
        </a:p>
      </dgm:t>
    </dgm:pt>
    <dgm:pt modelId="{B8AABE8B-BD69-44AC-87FA-8C6F0377EF65}" type="pres">
      <dgm:prSet presAssocID="{FE5B20BF-2047-4224-BA64-6FC105127562}" presName="root" presStyleCnt="0">
        <dgm:presLayoutVars>
          <dgm:dir/>
          <dgm:resizeHandles val="exact"/>
        </dgm:presLayoutVars>
      </dgm:prSet>
      <dgm:spPr/>
    </dgm:pt>
    <dgm:pt modelId="{4362CB27-AA95-4FB9-AFE6-B8E51DDD04A4}" type="pres">
      <dgm:prSet presAssocID="{436DFEAC-571F-4D18-B69C-9DCA71AD99D4}" presName="compNode" presStyleCnt="0"/>
      <dgm:spPr/>
    </dgm:pt>
    <dgm:pt modelId="{9B579689-BE33-40DF-ACF6-AD5471615809}" type="pres">
      <dgm:prSet presAssocID="{436DFEAC-571F-4D18-B69C-9DCA71AD99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E2995CE2-E31F-4619-B7C0-45465560EEF6}" type="pres">
      <dgm:prSet presAssocID="{436DFEAC-571F-4D18-B69C-9DCA71AD99D4}" presName="spaceRect" presStyleCnt="0"/>
      <dgm:spPr/>
    </dgm:pt>
    <dgm:pt modelId="{EC4FE694-F080-450B-97A9-4C0340B766D4}" type="pres">
      <dgm:prSet presAssocID="{436DFEAC-571F-4D18-B69C-9DCA71AD99D4}" presName="textRect" presStyleLbl="revTx" presStyleIdx="0" presStyleCnt="4">
        <dgm:presLayoutVars>
          <dgm:chMax val="1"/>
          <dgm:chPref val="1"/>
        </dgm:presLayoutVars>
      </dgm:prSet>
      <dgm:spPr/>
    </dgm:pt>
    <dgm:pt modelId="{E40DFC6D-A9FC-4665-9614-0159E644DD9C}" type="pres">
      <dgm:prSet presAssocID="{C9D4A940-4EF5-4D5A-83EB-0191D7ABBF1D}" presName="sibTrans" presStyleCnt="0"/>
      <dgm:spPr/>
    </dgm:pt>
    <dgm:pt modelId="{FC05F91F-FA15-499E-A46C-D4C61F143692}" type="pres">
      <dgm:prSet presAssocID="{36FF375E-569B-421C-9909-AB6D768A08BE}" presName="compNode" presStyleCnt="0"/>
      <dgm:spPr/>
    </dgm:pt>
    <dgm:pt modelId="{ED1689D1-BB24-4CFE-8E4F-B75DD02980F5}" type="pres">
      <dgm:prSet presAssocID="{36FF375E-569B-421C-9909-AB6D768A08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DA07D48F-5FFB-4C22-B8AA-2D3FDC59014C}" type="pres">
      <dgm:prSet presAssocID="{36FF375E-569B-421C-9909-AB6D768A08BE}" presName="spaceRect" presStyleCnt="0"/>
      <dgm:spPr/>
    </dgm:pt>
    <dgm:pt modelId="{3ED432CC-4A6E-4936-B4CD-ACCCCDFCA6FA}" type="pres">
      <dgm:prSet presAssocID="{36FF375E-569B-421C-9909-AB6D768A08BE}" presName="textRect" presStyleLbl="revTx" presStyleIdx="1" presStyleCnt="4">
        <dgm:presLayoutVars>
          <dgm:chMax val="1"/>
          <dgm:chPref val="1"/>
        </dgm:presLayoutVars>
      </dgm:prSet>
      <dgm:spPr/>
    </dgm:pt>
    <dgm:pt modelId="{2EE12E66-CE3A-48E5-9760-FB50EE278FCE}" type="pres">
      <dgm:prSet presAssocID="{8F4A5613-7231-4D5B-97F1-9584E25F4BC2}" presName="sibTrans" presStyleCnt="0"/>
      <dgm:spPr/>
    </dgm:pt>
    <dgm:pt modelId="{FABBB911-CD50-40BC-A3F1-E80A2369091E}" type="pres">
      <dgm:prSet presAssocID="{19EBC441-508B-406E-B938-4C293B9B20EF}" presName="compNode" presStyleCnt="0"/>
      <dgm:spPr/>
    </dgm:pt>
    <dgm:pt modelId="{954F4067-3148-4153-83EE-29D3AAB94C23}" type="pres">
      <dgm:prSet presAssocID="{19EBC441-508B-406E-B938-4C293B9B20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0624D925-4B55-4329-992D-F3A1CE95776D}" type="pres">
      <dgm:prSet presAssocID="{19EBC441-508B-406E-B938-4C293B9B20EF}" presName="spaceRect" presStyleCnt="0"/>
      <dgm:spPr/>
    </dgm:pt>
    <dgm:pt modelId="{037F5FF9-0A91-480A-A705-28F7FAB53648}" type="pres">
      <dgm:prSet presAssocID="{19EBC441-508B-406E-B938-4C293B9B20EF}" presName="textRect" presStyleLbl="revTx" presStyleIdx="2" presStyleCnt="4">
        <dgm:presLayoutVars>
          <dgm:chMax val="1"/>
          <dgm:chPref val="1"/>
        </dgm:presLayoutVars>
      </dgm:prSet>
      <dgm:spPr/>
    </dgm:pt>
    <dgm:pt modelId="{8339FA45-EA39-41C1-BC37-1016DAFB7693}" type="pres">
      <dgm:prSet presAssocID="{177EFB5A-D7F1-4B7D-8CFF-3A4DE7763892}" presName="sibTrans" presStyleCnt="0"/>
      <dgm:spPr/>
    </dgm:pt>
    <dgm:pt modelId="{0F93D692-F4E4-4578-8A9F-B49F030B68E5}" type="pres">
      <dgm:prSet presAssocID="{57108274-CF96-41F8-B86C-8F546D408891}" presName="compNode" presStyleCnt="0"/>
      <dgm:spPr/>
    </dgm:pt>
    <dgm:pt modelId="{FE2B390D-59DD-47EA-9FC3-B3E2C7027C35}" type="pres">
      <dgm:prSet presAssocID="{57108274-CF96-41F8-B86C-8F546D4088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58AF3009-BA66-4F21-89BB-4DDD76D64520}" type="pres">
      <dgm:prSet presAssocID="{57108274-CF96-41F8-B86C-8F546D408891}" presName="spaceRect" presStyleCnt="0"/>
      <dgm:spPr/>
    </dgm:pt>
    <dgm:pt modelId="{4CE497E6-25E0-4D6E-8F7F-90B846EF2D9F}" type="pres">
      <dgm:prSet presAssocID="{57108274-CF96-41F8-B86C-8F546D408891}" presName="textRect" presStyleLbl="revTx" presStyleIdx="3" presStyleCnt="4">
        <dgm:presLayoutVars>
          <dgm:chMax val="1"/>
          <dgm:chPref val="1"/>
        </dgm:presLayoutVars>
      </dgm:prSet>
      <dgm:spPr/>
    </dgm:pt>
  </dgm:ptLst>
  <dgm:cxnLst>
    <dgm:cxn modelId="{BBDA0F02-A292-47E3-A213-BD07387A6AAA}" type="presOf" srcId="{36FF375E-569B-421C-9909-AB6D768A08BE}" destId="{3ED432CC-4A6E-4936-B4CD-ACCCCDFCA6FA}" srcOrd="0" destOrd="0" presId="urn:microsoft.com/office/officeart/2018/2/layout/IconLabelList"/>
    <dgm:cxn modelId="{57E49515-F4C2-4720-8DB8-850B91470B60}" type="presOf" srcId="{19EBC441-508B-406E-B938-4C293B9B20EF}" destId="{037F5FF9-0A91-480A-A705-28F7FAB53648}" srcOrd="0" destOrd="0" presId="urn:microsoft.com/office/officeart/2018/2/layout/IconLabelList"/>
    <dgm:cxn modelId="{51D35760-0877-47CF-87D0-46841C552580}" srcId="{FE5B20BF-2047-4224-BA64-6FC105127562}" destId="{19EBC441-508B-406E-B938-4C293B9B20EF}" srcOrd="2" destOrd="0" parTransId="{5B409178-2137-41AF-B3C5-4FD7D16879D9}" sibTransId="{177EFB5A-D7F1-4B7D-8CFF-3A4DE7763892}"/>
    <dgm:cxn modelId="{F0CD6346-08D4-46F5-BCEE-B5F92118A216}" srcId="{FE5B20BF-2047-4224-BA64-6FC105127562}" destId="{436DFEAC-571F-4D18-B69C-9DCA71AD99D4}" srcOrd="0" destOrd="0" parTransId="{F15BEB40-09BC-4B80-8248-21E42FC63F12}" sibTransId="{C9D4A940-4EF5-4D5A-83EB-0191D7ABBF1D}"/>
    <dgm:cxn modelId="{0414454A-4F4A-436C-B9B1-AA7F2D9C84A0}" type="presOf" srcId="{57108274-CF96-41F8-B86C-8F546D408891}" destId="{4CE497E6-25E0-4D6E-8F7F-90B846EF2D9F}" srcOrd="0" destOrd="0" presId="urn:microsoft.com/office/officeart/2018/2/layout/IconLabelList"/>
    <dgm:cxn modelId="{0E96F77D-E01E-49DE-8C3D-3FCD1ED3877B}" type="presOf" srcId="{436DFEAC-571F-4D18-B69C-9DCA71AD99D4}" destId="{EC4FE694-F080-450B-97A9-4C0340B766D4}" srcOrd="0" destOrd="0" presId="urn:microsoft.com/office/officeart/2018/2/layout/IconLabelList"/>
    <dgm:cxn modelId="{0CC19B9C-81B7-4669-BC90-C28ACEBA52AC}" type="presOf" srcId="{FE5B20BF-2047-4224-BA64-6FC105127562}" destId="{B8AABE8B-BD69-44AC-87FA-8C6F0377EF65}" srcOrd="0" destOrd="0" presId="urn:microsoft.com/office/officeart/2018/2/layout/IconLabelList"/>
    <dgm:cxn modelId="{C5BD29CC-4CCF-4502-9C61-AB840D227825}" srcId="{FE5B20BF-2047-4224-BA64-6FC105127562}" destId="{36FF375E-569B-421C-9909-AB6D768A08BE}" srcOrd="1" destOrd="0" parTransId="{68FF1A91-C2E6-457B-B302-96C78AD74E18}" sibTransId="{8F4A5613-7231-4D5B-97F1-9584E25F4BC2}"/>
    <dgm:cxn modelId="{1E1E24E8-1860-4B32-92EC-B0D3C57BA4E2}" srcId="{FE5B20BF-2047-4224-BA64-6FC105127562}" destId="{57108274-CF96-41F8-B86C-8F546D408891}" srcOrd="3" destOrd="0" parTransId="{ACD1636D-D4AF-439B-BD6F-0AA147201E6C}" sibTransId="{24D2274C-EE01-4285-AEBB-03E671DD1203}"/>
    <dgm:cxn modelId="{443F21EF-4E94-46D5-A7CA-14D3DE4E4658}" type="presParOf" srcId="{B8AABE8B-BD69-44AC-87FA-8C6F0377EF65}" destId="{4362CB27-AA95-4FB9-AFE6-B8E51DDD04A4}" srcOrd="0" destOrd="0" presId="urn:microsoft.com/office/officeart/2018/2/layout/IconLabelList"/>
    <dgm:cxn modelId="{48262BDE-CB86-48F2-A0BC-50EB2167E8C1}" type="presParOf" srcId="{4362CB27-AA95-4FB9-AFE6-B8E51DDD04A4}" destId="{9B579689-BE33-40DF-ACF6-AD5471615809}" srcOrd="0" destOrd="0" presId="urn:microsoft.com/office/officeart/2018/2/layout/IconLabelList"/>
    <dgm:cxn modelId="{9D3DD5D5-8B38-4A00-89DD-2B2E575A1DC7}" type="presParOf" srcId="{4362CB27-AA95-4FB9-AFE6-B8E51DDD04A4}" destId="{E2995CE2-E31F-4619-B7C0-45465560EEF6}" srcOrd="1" destOrd="0" presId="urn:microsoft.com/office/officeart/2018/2/layout/IconLabelList"/>
    <dgm:cxn modelId="{FDBF06A7-1C9C-4C5D-9E5B-708F0028BB22}" type="presParOf" srcId="{4362CB27-AA95-4FB9-AFE6-B8E51DDD04A4}" destId="{EC4FE694-F080-450B-97A9-4C0340B766D4}" srcOrd="2" destOrd="0" presId="urn:microsoft.com/office/officeart/2018/2/layout/IconLabelList"/>
    <dgm:cxn modelId="{ECF897DE-E182-43D3-AFD9-AFF8AD236279}" type="presParOf" srcId="{B8AABE8B-BD69-44AC-87FA-8C6F0377EF65}" destId="{E40DFC6D-A9FC-4665-9614-0159E644DD9C}" srcOrd="1" destOrd="0" presId="urn:microsoft.com/office/officeart/2018/2/layout/IconLabelList"/>
    <dgm:cxn modelId="{82C97B3F-F3FC-4A84-86A6-D52FDC592D53}" type="presParOf" srcId="{B8AABE8B-BD69-44AC-87FA-8C6F0377EF65}" destId="{FC05F91F-FA15-499E-A46C-D4C61F143692}" srcOrd="2" destOrd="0" presId="urn:microsoft.com/office/officeart/2018/2/layout/IconLabelList"/>
    <dgm:cxn modelId="{95164C5D-3005-40D3-9CEA-0499E8A14909}" type="presParOf" srcId="{FC05F91F-FA15-499E-A46C-D4C61F143692}" destId="{ED1689D1-BB24-4CFE-8E4F-B75DD02980F5}" srcOrd="0" destOrd="0" presId="urn:microsoft.com/office/officeart/2018/2/layout/IconLabelList"/>
    <dgm:cxn modelId="{435A7167-CFDE-4204-8611-497D98E6B068}" type="presParOf" srcId="{FC05F91F-FA15-499E-A46C-D4C61F143692}" destId="{DA07D48F-5FFB-4C22-B8AA-2D3FDC59014C}" srcOrd="1" destOrd="0" presId="urn:microsoft.com/office/officeart/2018/2/layout/IconLabelList"/>
    <dgm:cxn modelId="{4DC42396-F113-4C14-9E74-6F64D8EF22AC}" type="presParOf" srcId="{FC05F91F-FA15-499E-A46C-D4C61F143692}" destId="{3ED432CC-4A6E-4936-B4CD-ACCCCDFCA6FA}" srcOrd="2" destOrd="0" presId="urn:microsoft.com/office/officeart/2018/2/layout/IconLabelList"/>
    <dgm:cxn modelId="{740FD5A4-9217-4704-972A-F116BFF85236}" type="presParOf" srcId="{B8AABE8B-BD69-44AC-87FA-8C6F0377EF65}" destId="{2EE12E66-CE3A-48E5-9760-FB50EE278FCE}" srcOrd="3" destOrd="0" presId="urn:microsoft.com/office/officeart/2018/2/layout/IconLabelList"/>
    <dgm:cxn modelId="{2EFF4D56-EFC1-44CD-8FB4-221505858B57}" type="presParOf" srcId="{B8AABE8B-BD69-44AC-87FA-8C6F0377EF65}" destId="{FABBB911-CD50-40BC-A3F1-E80A2369091E}" srcOrd="4" destOrd="0" presId="urn:microsoft.com/office/officeart/2018/2/layout/IconLabelList"/>
    <dgm:cxn modelId="{6EC0A18A-6683-4298-9CB8-AB7F425388EF}" type="presParOf" srcId="{FABBB911-CD50-40BC-A3F1-E80A2369091E}" destId="{954F4067-3148-4153-83EE-29D3AAB94C23}" srcOrd="0" destOrd="0" presId="urn:microsoft.com/office/officeart/2018/2/layout/IconLabelList"/>
    <dgm:cxn modelId="{25C74667-D0E1-446F-92A6-768FD5D72594}" type="presParOf" srcId="{FABBB911-CD50-40BC-A3F1-E80A2369091E}" destId="{0624D925-4B55-4329-992D-F3A1CE95776D}" srcOrd="1" destOrd="0" presId="urn:microsoft.com/office/officeart/2018/2/layout/IconLabelList"/>
    <dgm:cxn modelId="{CE6E283D-4278-4099-94F9-7D2065E83688}" type="presParOf" srcId="{FABBB911-CD50-40BC-A3F1-E80A2369091E}" destId="{037F5FF9-0A91-480A-A705-28F7FAB53648}" srcOrd="2" destOrd="0" presId="urn:microsoft.com/office/officeart/2018/2/layout/IconLabelList"/>
    <dgm:cxn modelId="{9F1D52CB-BC6A-4F16-BAA9-426ADE870FE8}" type="presParOf" srcId="{B8AABE8B-BD69-44AC-87FA-8C6F0377EF65}" destId="{8339FA45-EA39-41C1-BC37-1016DAFB7693}" srcOrd="5" destOrd="0" presId="urn:microsoft.com/office/officeart/2018/2/layout/IconLabelList"/>
    <dgm:cxn modelId="{07575DBF-06D2-4BDB-85F1-2538411C99E7}" type="presParOf" srcId="{B8AABE8B-BD69-44AC-87FA-8C6F0377EF65}" destId="{0F93D692-F4E4-4578-8A9F-B49F030B68E5}" srcOrd="6" destOrd="0" presId="urn:microsoft.com/office/officeart/2018/2/layout/IconLabelList"/>
    <dgm:cxn modelId="{590CBACA-DBAB-4BCE-93A3-C4ED8C9A3A0B}" type="presParOf" srcId="{0F93D692-F4E4-4578-8A9F-B49F030B68E5}" destId="{FE2B390D-59DD-47EA-9FC3-B3E2C7027C35}" srcOrd="0" destOrd="0" presId="urn:microsoft.com/office/officeart/2018/2/layout/IconLabelList"/>
    <dgm:cxn modelId="{5602A001-3654-4C74-9A72-67284FBF6B0A}" type="presParOf" srcId="{0F93D692-F4E4-4578-8A9F-B49F030B68E5}" destId="{58AF3009-BA66-4F21-89BB-4DDD76D64520}" srcOrd="1" destOrd="0" presId="urn:microsoft.com/office/officeart/2018/2/layout/IconLabelList"/>
    <dgm:cxn modelId="{83CFBAA3-7BF0-4949-B5C0-F7445B2E51D3}" type="presParOf" srcId="{0F93D692-F4E4-4578-8A9F-B49F030B68E5}" destId="{4CE497E6-25E0-4D6E-8F7F-90B846EF2D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FDFE1F-9579-4C24-BB18-6BB747036436}"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7311BAA6-30C8-429B-8BDB-CB8A5E2AA9CD}">
      <dgm:prSet/>
      <dgm:spPr/>
      <dgm:t>
        <a:bodyPr/>
        <a:lstStyle/>
        <a:p>
          <a:r>
            <a:rPr lang="en-US"/>
            <a:t>Dynamic Updates: Integrate real-time data feeds to update scores based on changes in regulations, environmental conditions, or urban development. </a:t>
          </a:r>
        </a:p>
      </dgm:t>
    </dgm:pt>
    <dgm:pt modelId="{2DE9172C-F80E-49F0-BD57-290919E5EBCE}" type="parTrans" cxnId="{655D6B21-5255-43F2-BD1C-65EB03654840}">
      <dgm:prSet/>
      <dgm:spPr/>
      <dgm:t>
        <a:bodyPr/>
        <a:lstStyle/>
        <a:p>
          <a:endParaRPr lang="en-US"/>
        </a:p>
      </dgm:t>
    </dgm:pt>
    <dgm:pt modelId="{199297D1-0EC9-445E-A468-EC62ECA5CE18}" type="sibTrans" cxnId="{655D6B21-5255-43F2-BD1C-65EB03654840}">
      <dgm:prSet phldrT="1" phldr="0"/>
      <dgm:spPr/>
      <dgm:t>
        <a:bodyPr/>
        <a:lstStyle/>
        <a:p>
          <a:r>
            <a:rPr lang="en-US"/>
            <a:t>1</a:t>
          </a:r>
        </a:p>
      </dgm:t>
    </dgm:pt>
    <dgm:pt modelId="{FB90965F-A6E6-4093-91EE-57A9A496EF69}">
      <dgm:prSet/>
      <dgm:spPr/>
      <dgm:t>
        <a:bodyPr/>
        <a:lstStyle/>
        <a:p>
          <a:r>
            <a:rPr lang="en-US"/>
            <a:t>Automatically evaluate compliance with local zoning laws and building codes, reducing the administrative burden on developers.</a:t>
          </a:r>
        </a:p>
      </dgm:t>
    </dgm:pt>
    <dgm:pt modelId="{351CBC74-B956-4E79-AB9C-FB641B39C736}" type="parTrans" cxnId="{BAB060E2-1885-4EF2-BFB6-BC8088CEB77D}">
      <dgm:prSet/>
      <dgm:spPr/>
      <dgm:t>
        <a:bodyPr/>
        <a:lstStyle/>
        <a:p>
          <a:endParaRPr lang="en-US"/>
        </a:p>
      </dgm:t>
    </dgm:pt>
    <dgm:pt modelId="{E774A5FD-EE28-4C5D-9898-0E1D2265FA18}" type="sibTrans" cxnId="{BAB060E2-1885-4EF2-BFB6-BC8088CEB77D}">
      <dgm:prSet phldrT="3" phldr="0"/>
      <dgm:spPr/>
      <dgm:t>
        <a:bodyPr/>
        <a:lstStyle/>
        <a:p>
          <a:r>
            <a:rPr lang="en-US"/>
            <a:t>3</a:t>
          </a:r>
        </a:p>
      </dgm:t>
    </dgm:pt>
    <dgm:pt modelId="{3984F4D9-74BB-4B71-9ED8-637F65E7D9D5}">
      <dgm:prSet/>
      <dgm:spPr/>
      <dgm:t>
        <a:bodyPr/>
        <a:lstStyle/>
        <a:p>
          <a:r>
            <a:rPr lang="en-US"/>
            <a:t>Generate necessary documentation for regulatory submissions, streamlining the approval process.</a:t>
          </a:r>
        </a:p>
      </dgm:t>
    </dgm:pt>
    <dgm:pt modelId="{80C6B2A4-54D7-4D89-9075-61ABCF17A6F5}" type="parTrans" cxnId="{83E9822D-C469-4B76-812F-52E9C95F9A57}">
      <dgm:prSet/>
      <dgm:spPr/>
      <dgm:t>
        <a:bodyPr/>
        <a:lstStyle/>
        <a:p>
          <a:endParaRPr lang="en-US"/>
        </a:p>
      </dgm:t>
    </dgm:pt>
    <dgm:pt modelId="{639131F4-2C5A-485B-992C-FA5CE1436F40}" type="sibTrans" cxnId="{83E9822D-C469-4B76-812F-52E9C95F9A57}">
      <dgm:prSet phldrT="4" phldr="0"/>
      <dgm:spPr/>
      <dgm:t>
        <a:bodyPr/>
        <a:lstStyle/>
        <a:p>
          <a:r>
            <a:rPr lang="en-US"/>
            <a:t>4</a:t>
          </a:r>
        </a:p>
      </dgm:t>
    </dgm:pt>
    <dgm:pt modelId="{F460C767-06B3-40D0-BA11-EAA5D25DD170}">
      <dgm:prSet/>
      <dgm:spPr/>
      <dgm:t>
        <a:bodyPr/>
        <a:lstStyle/>
        <a:p>
          <a:r>
            <a:rPr lang="en-US"/>
            <a:t>Incorporate GIS (Geographic Information Systems) to provide visual representations of data, allowing users to interactively explore potential sites.</a:t>
          </a:r>
        </a:p>
      </dgm:t>
    </dgm:pt>
    <dgm:pt modelId="{C3504C05-681F-48FF-A683-62E9025B6CA0}" type="parTrans" cxnId="{17FA882B-4BA4-4F09-859E-0E5C8A8862BC}">
      <dgm:prSet/>
      <dgm:spPr/>
      <dgm:t>
        <a:bodyPr/>
        <a:lstStyle/>
        <a:p>
          <a:endParaRPr lang="en-US"/>
        </a:p>
      </dgm:t>
    </dgm:pt>
    <dgm:pt modelId="{26F40632-7537-4D08-921A-48C55EB02633}" type="sibTrans" cxnId="{17FA882B-4BA4-4F09-859E-0E5C8A8862BC}">
      <dgm:prSet phldrT="5" phldr="0"/>
      <dgm:spPr/>
      <dgm:t>
        <a:bodyPr/>
        <a:lstStyle/>
        <a:p>
          <a:r>
            <a:rPr lang="en-US"/>
            <a:t>5</a:t>
          </a:r>
        </a:p>
      </dgm:t>
    </dgm:pt>
    <dgm:pt modelId="{00D02551-02E7-453C-92C1-26A5C69D5ADB}">
      <dgm:prSet/>
      <dgm:spPr/>
      <dgm:t>
        <a:bodyPr/>
        <a:lstStyle/>
        <a:p>
          <a:r>
            <a:rPr lang="en-US"/>
            <a:t>After construction, track performance of buildings in terms of sustainability and structural integrity, feeding data back into the predictive models for continuous improvement.</a:t>
          </a:r>
        </a:p>
      </dgm:t>
    </dgm:pt>
    <dgm:pt modelId="{511B31C1-0EA2-4CAD-A11D-127D9529DCCD}" type="parTrans" cxnId="{EA1BB1F0-90FA-4C17-9911-2CF1F3C29391}">
      <dgm:prSet/>
      <dgm:spPr/>
      <dgm:t>
        <a:bodyPr/>
        <a:lstStyle/>
        <a:p>
          <a:endParaRPr lang="en-US"/>
        </a:p>
      </dgm:t>
    </dgm:pt>
    <dgm:pt modelId="{47FB2BB5-82F5-46C5-9FD2-C8F458547579}" type="sibTrans" cxnId="{EA1BB1F0-90FA-4C17-9911-2CF1F3C29391}">
      <dgm:prSet phldrT="6" phldr="0"/>
      <dgm:spPr/>
      <dgm:t>
        <a:bodyPr/>
        <a:lstStyle/>
        <a:p>
          <a:r>
            <a:rPr lang="en-US"/>
            <a:t>6</a:t>
          </a:r>
        </a:p>
      </dgm:t>
    </dgm:pt>
    <dgm:pt modelId="{323E4DF0-BE05-419B-8306-735EB8321ECB}">
      <dgm:prSet/>
      <dgm:spPr/>
      <dgm:t>
        <a:bodyPr/>
        <a:lstStyle/>
        <a:p>
          <a:r>
            <a:rPr lang="en-US"/>
            <a:t>Will allow users to run different scenarios (e.g., changing zoning laws or climate conditions) to understand potential impacts on construction viability.</a:t>
          </a:r>
        </a:p>
      </dgm:t>
    </dgm:pt>
    <dgm:pt modelId="{FA6DF978-7E55-45B4-A03F-5C746744C5D7}" type="parTrans" cxnId="{3BBE14C0-9CB5-4DB4-84C0-2D2287AAC2AD}">
      <dgm:prSet/>
      <dgm:spPr/>
      <dgm:t>
        <a:bodyPr/>
        <a:lstStyle/>
        <a:p>
          <a:endParaRPr lang="en-IN"/>
        </a:p>
      </dgm:t>
    </dgm:pt>
    <dgm:pt modelId="{08BB4020-23FF-49C9-ACE8-DE469BD28A74}" type="sibTrans" cxnId="{3BBE14C0-9CB5-4DB4-84C0-2D2287AAC2AD}">
      <dgm:prSet phldrT="2" phldr="0"/>
      <dgm:spPr/>
      <dgm:t>
        <a:bodyPr/>
        <a:lstStyle/>
        <a:p>
          <a:r>
            <a:rPr lang="en-IN"/>
            <a:t>2</a:t>
          </a:r>
        </a:p>
      </dgm:t>
    </dgm:pt>
    <dgm:pt modelId="{66D33010-5A23-499E-8869-E7474E68FC11}" type="pres">
      <dgm:prSet presAssocID="{79FDFE1F-9579-4C24-BB18-6BB747036436}" presName="linearFlow" presStyleCnt="0">
        <dgm:presLayoutVars>
          <dgm:dir/>
          <dgm:animLvl val="lvl"/>
          <dgm:resizeHandles val="exact"/>
        </dgm:presLayoutVars>
      </dgm:prSet>
      <dgm:spPr/>
    </dgm:pt>
    <dgm:pt modelId="{A1A7B007-77C9-4CBC-8A43-F6E8DD5E8CB1}" type="pres">
      <dgm:prSet presAssocID="{7311BAA6-30C8-429B-8BDB-CB8A5E2AA9CD}" presName="compositeNode" presStyleCnt="0"/>
      <dgm:spPr/>
    </dgm:pt>
    <dgm:pt modelId="{8D1FF1DF-45FD-43A9-88E2-020F865598FF}" type="pres">
      <dgm:prSet presAssocID="{7311BAA6-30C8-429B-8BDB-CB8A5E2AA9CD}" presName="parTx" presStyleLbl="node1" presStyleIdx="0" presStyleCnt="0">
        <dgm:presLayoutVars>
          <dgm:chMax val="0"/>
          <dgm:chPref val="0"/>
          <dgm:bulletEnabled val="1"/>
        </dgm:presLayoutVars>
      </dgm:prSet>
      <dgm:spPr/>
    </dgm:pt>
    <dgm:pt modelId="{F99B691B-7752-4900-8978-098FDB0B6066}" type="pres">
      <dgm:prSet presAssocID="{7311BAA6-30C8-429B-8BDB-CB8A5E2AA9CD}" presName="parSh" presStyleCnt="0"/>
      <dgm:spPr/>
    </dgm:pt>
    <dgm:pt modelId="{5B62C8D8-A239-4B8C-AAB4-CC08E0C178B0}" type="pres">
      <dgm:prSet presAssocID="{7311BAA6-30C8-429B-8BDB-CB8A5E2AA9CD}" presName="lineNode" presStyleLbl="alignAccFollowNode1" presStyleIdx="0" presStyleCnt="18"/>
      <dgm:spPr/>
    </dgm:pt>
    <dgm:pt modelId="{6222CCB8-4D88-494B-B1D5-0605A98EA148}" type="pres">
      <dgm:prSet presAssocID="{7311BAA6-30C8-429B-8BDB-CB8A5E2AA9CD}" presName="lineArrowNode" presStyleLbl="alignAccFollowNode1" presStyleIdx="1" presStyleCnt="18"/>
      <dgm:spPr/>
    </dgm:pt>
    <dgm:pt modelId="{D3A48DA1-5048-461F-B6F9-D4D1474F3134}" type="pres">
      <dgm:prSet presAssocID="{199297D1-0EC9-445E-A468-EC62ECA5CE18}" presName="sibTransNodeCircle" presStyleLbl="alignNode1" presStyleIdx="0" presStyleCnt="6">
        <dgm:presLayoutVars>
          <dgm:chMax val="0"/>
          <dgm:bulletEnabled/>
        </dgm:presLayoutVars>
      </dgm:prSet>
      <dgm:spPr/>
    </dgm:pt>
    <dgm:pt modelId="{DCCDB85E-CA2F-41D0-B88B-E6761B61A81C}" type="pres">
      <dgm:prSet presAssocID="{199297D1-0EC9-445E-A468-EC62ECA5CE18}" presName="spacerBetweenCircleAndCallout" presStyleCnt="0">
        <dgm:presLayoutVars/>
      </dgm:prSet>
      <dgm:spPr/>
    </dgm:pt>
    <dgm:pt modelId="{3E5BFE70-B488-439C-9819-7339BED3BF66}" type="pres">
      <dgm:prSet presAssocID="{7311BAA6-30C8-429B-8BDB-CB8A5E2AA9CD}" presName="nodeText" presStyleLbl="alignAccFollowNode1" presStyleIdx="2" presStyleCnt="18">
        <dgm:presLayoutVars>
          <dgm:bulletEnabled val="1"/>
        </dgm:presLayoutVars>
      </dgm:prSet>
      <dgm:spPr/>
    </dgm:pt>
    <dgm:pt modelId="{B078665C-E4C3-4D71-8EE1-AE98DF919315}" type="pres">
      <dgm:prSet presAssocID="{199297D1-0EC9-445E-A468-EC62ECA5CE18}" presName="sibTransComposite" presStyleCnt="0"/>
      <dgm:spPr/>
    </dgm:pt>
    <dgm:pt modelId="{8E280F6C-9A18-434B-812C-B097A62A947B}" type="pres">
      <dgm:prSet presAssocID="{323E4DF0-BE05-419B-8306-735EB8321ECB}" presName="compositeNode" presStyleCnt="0"/>
      <dgm:spPr/>
    </dgm:pt>
    <dgm:pt modelId="{AECDB051-1777-4507-946C-25C1FE017D87}" type="pres">
      <dgm:prSet presAssocID="{323E4DF0-BE05-419B-8306-735EB8321ECB}" presName="parTx" presStyleLbl="node1" presStyleIdx="0" presStyleCnt="0">
        <dgm:presLayoutVars>
          <dgm:chMax val="0"/>
          <dgm:chPref val="0"/>
          <dgm:bulletEnabled val="1"/>
        </dgm:presLayoutVars>
      </dgm:prSet>
      <dgm:spPr/>
    </dgm:pt>
    <dgm:pt modelId="{871DB00A-867F-423D-AC4B-D401A5B935BF}" type="pres">
      <dgm:prSet presAssocID="{323E4DF0-BE05-419B-8306-735EB8321ECB}" presName="parSh" presStyleCnt="0"/>
      <dgm:spPr/>
    </dgm:pt>
    <dgm:pt modelId="{721B886C-AF31-4769-A191-2C9016D64962}" type="pres">
      <dgm:prSet presAssocID="{323E4DF0-BE05-419B-8306-735EB8321ECB}" presName="lineNode" presStyleLbl="alignAccFollowNode1" presStyleIdx="3" presStyleCnt="18"/>
      <dgm:spPr/>
    </dgm:pt>
    <dgm:pt modelId="{058E2441-ED1C-447A-83A6-DD43641A9964}" type="pres">
      <dgm:prSet presAssocID="{323E4DF0-BE05-419B-8306-735EB8321ECB}" presName="lineArrowNode" presStyleLbl="alignAccFollowNode1" presStyleIdx="4" presStyleCnt="18"/>
      <dgm:spPr/>
    </dgm:pt>
    <dgm:pt modelId="{AF3559F0-5D27-4013-9BFD-74383210003B}" type="pres">
      <dgm:prSet presAssocID="{08BB4020-23FF-49C9-ACE8-DE469BD28A74}" presName="sibTransNodeCircle" presStyleLbl="alignNode1" presStyleIdx="1" presStyleCnt="6">
        <dgm:presLayoutVars>
          <dgm:chMax val="0"/>
          <dgm:bulletEnabled/>
        </dgm:presLayoutVars>
      </dgm:prSet>
      <dgm:spPr/>
    </dgm:pt>
    <dgm:pt modelId="{88528694-5700-4D50-BC5D-8E779639778E}" type="pres">
      <dgm:prSet presAssocID="{08BB4020-23FF-49C9-ACE8-DE469BD28A74}" presName="spacerBetweenCircleAndCallout" presStyleCnt="0">
        <dgm:presLayoutVars/>
      </dgm:prSet>
      <dgm:spPr/>
    </dgm:pt>
    <dgm:pt modelId="{3A0A0263-0498-4B85-8475-9A700C1CC11A}" type="pres">
      <dgm:prSet presAssocID="{323E4DF0-BE05-419B-8306-735EB8321ECB}" presName="nodeText" presStyleLbl="alignAccFollowNode1" presStyleIdx="5" presStyleCnt="18">
        <dgm:presLayoutVars>
          <dgm:bulletEnabled val="1"/>
        </dgm:presLayoutVars>
      </dgm:prSet>
      <dgm:spPr/>
    </dgm:pt>
    <dgm:pt modelId="{FE25A20A-B858-47B2-90A9-B50DCEE8140C}" type="pres">
      <dgm:prSet presAssocID="{08BB4020-23FF-49C9-ACE8-DE469BD28A74}" presName="sibTransComposite" presStyleCnt="0"/>
      <dgm:spPr/>
    </dgm:pt>
    <dgm:pt modelId="{4B227CFA-E23C-4F2B-8D4E-FBC50B75B1D2}" type="pres">
      <dgm:prSet presAssocID="{FB90965F-A6E6-4093-91EE-57A9A496EF69}" presName="compositeNode" presStyleCnt="0"/>
      <dgm:spPr/>
    </dgm:pt>
    <dgm:pt modelId="{7F9B4763-ADD8-42C1-BFEB-2AA1D27B47C2}" type="pres">
      <dgm:prSet presAssocID="{FB90965F-A6E6-4093-91EE-57A9A496EF69}" presName="parTx" presStyleLbl="node1" presStyleIdx="0" presStyleCnt="0">
        <dgm:presLayoutVars>
          <dgm:chMax val="0"/>
          <dgm:chPref val="0"/>
          <dgm:bulletEnabled val="1"/>
        </dgm:presLayoutVars>
      </dgm:prSet>
      <dgm:spPr/>
    </dgm:pt>
    <dgm:pt modelId="{D8A06C5C-98BE-4593-BE34-05BF5E2D7493}" type="pres">
      <dgm:prSet presAssocID="{FB90965F-A6E6-4093-91EE-57A9A496EF69}" presName="parSh" presStyleCnt="0"/>
      <dgm:spPr/>
    </dgm:pt>
    <dgm:pt modelId="{8289C374-2D74-4BA6-93F5-E74A7824531F}" type="pres">
      <dgm:prSet presAssocID="{FB90965F-A6E6-4093-91EE-57A9A496EF69}" presName="lineNode" presStyleLbl="alignAccFollowNode1" presStyleIdx="6" presStyleCnt="18"/>
      <dgm:spPr/>
    </dgm:pt>
    <dgm:pt modelId="{FB683002-75E8-4F7E-94FC-5CBDEEC558E2}" type="pres">
      <dgm:prSet presAssocID="{FB90965F-A6E6-4093-91EE-57A9A496EF69}" presName="lineArrowNode" presStyleLbl="alignAccFollowNode1" presStyleIdx="7" presStyleCnt="18"/>
      <dgm:spPr/>
    </dgm:pt>
    <dgm:pt modelId="{5988323D-C9A7-4087-962E-38D8AF79AF20}" type="pres">
      <dgm:prSet presAssocID="{E774A5FD-EE28-4C5D-9898-0E1D2265FA18}" presName="sibTransNodeCircle" presStyleLbl="alignNode1" presStyleIdx="2" presStyleCnt="6">
        <dgm:presLayoutVars>
          <dgm:chMax val="0"/>
          <dgm:bulletEnabled/>
        </dgm:presLayoutVars>
      </dgm:prSet>
      <dgm:spPr/>
    </dgm:pt>
    <dgm:pt modelId="{78FE7F3E-A0B4-42DD-B9F3-D4793B699483}" type="pres">
      <dgm:prSet presAssocID="{E774A5FD-EE28-4C5D-9898-0E1D2265FA18}" presName="spacerBetweenCircleAndCallout" presStyleCnt="0">
        <dgm:presLayoutVars/>
      </dgm:prSet>
      <dgm:spPr/>
    </dgm:pt>
    <dgm:pt modelId="{71CC5EEE-99B2-4BCF-A109-92F1B13E8F85}" type="pres">
      <dgm:prSet presAssocID="{FB90965F-A6E6-4093-91EE-57A9A496EF69}" presName="nodeText" presStyleLbl="alignAccFollowNode1" presStyleIdx="8" presStyleCnt="18">
        <dgm:presLayoutVars>
          <dgm:bulletEnabled val="1"/>
        </dgm:presLayoutVars>
      </dgm:prSet>
      <dgm:spPr/>
    </dgm:pt>
    <dgm:pt modelId="{18C54F64-AA44-4C4D-86B7-CE361330CB79}" type="pres">
      <dgm:prSet presAssocID="{E774A5FD-EE28-4C5D-9898-0E1D2265FA18}" presName="sibTransComposite" presStyleCnt="0"/>
      <dgm:spPr/>
    </dgm:pt>
    <dgm:pt modelId="{17633304-9161-486A-A85D-07BACA361DA1}" type="pres">
      <dgm:prSet presAssocID="{3984F4D9-74BB-4B71-9ED8-637F65E7D9D5}" presName="compositeNode" presStyleCnt="0"/>
      <dgm:spPr/>
    </dgm:pt>
    <dgm:pt modelId="{55ED73DA-A8FF-4CBE-8162-BFA64F9B4190}" type="pres">
      <dgm:prSet presAssocID="{3984F4D9-74BB-4B71-9ED8-637F65E7D9D5}" presName="parTx" presStyleLbl="node1" presStyleIdx="0" presStyleCnt="0">
        <dgm:presLayoutVars>
          <dgm:chMax val="0"/>
          <dgm:chPref val="0"/>
          <dgm:bulletEnabled val="1"/>
        </dgm:presLayoutVars>
      </dgm:prSet>
      <dgm:spPr/>
    </dgm:pt>
    <dgm:pt modelId="{3E0EA81D-3A93-47F2-9D2C-262AFE587875}" type="pres">
      <dgm:prSet presAssocID="{3984F4D9-74BB-4B71-9ED8-637F65E7D9D5}" presName="parSh" presStyleCnt="0"/>
      <dgm:spPr/>
    </dgm:pt>
    <dgm:pt modelId="{A2D7B451-A7DB-4DBA-99BC-DD221BC2E22F}" type="pres">
      <dgm:prSet presAssocID="{3984F4D9-74BB-4B71-9ED8-637F65E7D9D5}" presName="lineNode" presStyleLbl="alignAccFollowNode1" presStyleIdx="9" presStyleCnt="18"/>
      <dgm:spPr/>
    </dgm:pt>
    <dgm:pt modelId="{B1E38B55-BA6C-44C2-8335-1640BE4193AE}" type="pres">
      <dgm:prSet presAssocID="{3984F4D9-74BB-4B71-9ED8-637F65E7D9D5}" presName="lineArrowNode" presStyleLbl="alignAccFollowNode1" presStyleIdx="10" presStyleCnt="18"/>
      <dgm:spPr/>
    </dgm:pt>
    <dgm:pt modelId="{FF9AA8AD-562A-4BF2-9E1D-97AA2D084564}" type="pres">
      <dgm:prSet presAssocID="{639131F4-2C5A-485B-992C-FA5CE1436F40}" presName="sibTransNodeCircle" presStyleLbl="alignNode1" presStyleIdx="3" presStyleCnt="6">
        <dgm:presLayoutVars>
          <dgm:chMax val="0"/>
          <dgm:bulletEnabled/>
        </dgm:presLayoutVars>
      </dgm:prSet>
      <dgm:spPr/>
    </dgm:pt>
    <dgm:pt modelId="{5E701DE7-35DF-4BA4-A51F-4CDA2FE3667B}" type="pres">
      <dgm:prSet presAssocID="{639131F4-2C5A-485B-992C-FA5CE1436F40}" presName="spacerBetweenCircleAndCallout" presStyleCnt="0">
        <dgm:presLayoutVars/>
      </dgm:prSet>
      <dgm:spPr/>
    </dgm:pt>
    <dgm:pt modelId="{64CE249A-1985-4D8E-883D-EF5F17706377}" type="pres">
      <dgm:prSet presAssocID="{3984F4D9-74BB-4B71-9ED8-637F65E7D9D5}" presName="nodeText" presStyleLbl="alignAccFollowNode1" presStyleIdx="11" presStyleCnt="18">
        <dgm:presLayoutVars>
          <dgm:bulletEnabled val="1"/>
        </dgm:presLayoutVars>
      </dgm:prSet>
      <dgm:spPr/>
    </dgm:pt>
    <dgm:pt modelId="{1E8FC121-C75D-497F-AC15-037B25E59846}" type="pres">
      <dgm:prSet presAssocID="{639131F4-2C5A-485B-992C-FA5CE1436F40}" presName="sibTransComposite" presStyleCnt="0"/>
      <dgm:spPr/>
    </dgm:pt>
    <dgm:pt modelId="{986223D0-0670-4AF8-B9A9-94DAB00928A8}" type="pres">
      <dgm:prSet presAssocID="{F460C767-06B3-40D0-BA11-EAA5D25DD170}" presName="compositeNode" presStyleCnt="0"/>
      <dgm:spPr/>
    </dgm:pt>
    <dgm:pt modelId="{48A65A21-ECDB-4D23-9AD0-525835A9A267}" type="pres">
      <dgm:prSet presAssocID="{F460C767-06B3-40D0-BA11-EAA5D25DD170}" presName="parTx" presStyleLbl="node1" presStyleIdx="0" presStyleCnt="0">
        <dgm:presLayoutVars>
          <dgm:chMax val="0"/>
          <dgm:chPref val="0"/>
          <dgm:bulletEnabled val="1"/>
        </dgm:presLayoutVars>
      </dgm:prSet>
      <dgm:spPr/>
    </dgm:pt>
    <dgm:pt modelId="{7B7FD6F9-CE7D-4C7B-85EE-B38D4BEC2D3F}" type="pres">
      <dgm:prSet presAssocID="{F460C767-06B3-40D0-BA11-EAA5D25DD170}" presName="parSh" presStyleCnt="0"/>
      <dgm:spPr/>
    </dgm:pt>
    <dgm:pt modelId="{4E46759D-1B38-41C5-A81F-C8ADA82BACBA}" type="pres">
      <dgm:prSet presAssocID="{F460C767-06B3-40D0-BA11-EAA5D25DD170}" presName="lineNode" presStyleLbl="alignAccFollowNode1" presStyleIdx="12" presStyleCnt="18"/>
      <dgm:spPr/>
    </dgm:pt>
    <dgm:pt modelId="{EF2A3419-F8A7-43AF-820A-6036B944C6E3}" type="pres">
      <dgm:prSet presAssocID="{F460C767-06B3-40D0-BA11-EAA5D25DD170}" presName="lineArrowNode" presStyleLbl="alignAccFollowNode1" presStyleIdx="13" presStyleCnt="18"/>
      <dgm:spPr/>
    </dgm:pt>
    <dgm:pt modelId="{43C0C686-3425-4BAE-B120-C0139F2D0F7D}" type="pres">
      <dgm:prSet presAssocID="{26F40632-7537-4D08-921A-48C55EB02633}" presName="sibTransNodeCircle" presStyleLbl="alignNode1" presStyleIdx="4" presStyleCnt="6">
        <dgm:presLayoutVars>
          <dgm:chMax val="0"/>
          <dgm:bulletEnabled/>
        </dgm:presLayoutVars>
      </dgm:prSet>
      <dgm:spPr/>
    </dgm:pt>
    <dgm:pt modelId="{089094BB-37A7-435F-8C2F-AA962CC7768C}" type="pres">
      <dgm:prSet presAssocID="{26F40632-7537-4D08-921A-48C55EB02633}" presName="spacerBetweenCircleAndCallout" presStyleCnt="0">
        <dgm:presLayoutVars/>
      </dgm:prSet>
      <dgm:spPr/>
    </dgm:pt>
    <dgm:pt modelId="{6042DF61-8CE3-4FEA-A4DC-FA8C94C65FD7}" type="pres">
      <dgm:prSet presAssocID="{F460C767-06B3-40D0-BA11-EAA5D25DD170}" presName="nodeText" presStyleLbl="alignAccFollowNode1" presStyleIdx="14" presStyleCnt="18">
        <dgm:presLayoutVars>
          <dgm:bulletEnabled val="1"/>
        </dgm:presLayoutVars>
      </dgm:prSet>
      <dgm:spPr/>
    </dgm:pt>
    <dgm:pt modelId="{F4CE6686-9966-4695-8B3E-4D5618CA08AF}" type="pres">
      <dgm:prSet presAssocID="{26F40632-7537-4D08-921A-48C55EB02633}" presName="sibTransComposite" presStyleCnt="0"/>
      <dgm:spPr/>
    </dgm:pt>
    <dgm:pt modelId="{94B3CD5E-885C-415E-A809-0393ED7F0763}" type="pres">
      <dgm:prSet presAssocID="{00D02551-02E7-453C-92C1-26A5C69D5ADB}" presName="compositeNode" presStyleCnt="0"/>
      <dgm:spPr/>
    </dgm:pt>
    <dgm:pt modelId="{DA7CD5B0-5E28-49E4-9893-D1C7B7C40081}" type="pres">
      <dgm:prSet presAssocID="{00D02551-02E7-453C-92C1-26A5C69D5ADB}" presName="parTx" presStyleLbl="node1" presStyleIdx="0" presStyleCnt="0">
        <dgm:presLayoutVars>
          <dgm:chMax val="0"/>
          <dgm:chPref val="0"/>
          <dgm:bulletEnabled val="1"/>
        </dgm:presLayoutVars>
      </dgm:prSet>
      <dgm:spPr/>
    </dgm:pt>
    <dgm:pt modelId="{90E2097A-C45D-4169-92FB-0EA7C6F0CA10}" type="pres">
      <dgm:prSet presAssocID="{00D02551-02E7-453C-92C1-26A5C69D5ADB}" presName="parSh" presStyleCnt="0"/>
      <dgm:spPr/>
    </dgm:pt>
    <dgm:pt modelId="{290798F0-CA67-4A40-8D27-080479868438}" type="pres">
      <dgm:prSet presAssocID="{00D02551-02E7-453C-92C1-26A5C69D5ADB}" presName="lineNode" presStyleLbl="alignAccFollowNode1" presStyleIdx="15" presStyleCnt="18"/>
      <dgm:spPr/>
    </dgm:pt>
    <dgm:pt modelId="{7BE3C3D8-C6D0-4A6B-A4A8-3D70849D6D1B}" type="pres">
      <dgm:prSet presAssocID="{00D02551-02E7-453C-92C1-26A5C69D5ADB}" presName="lineArrowNode" presStyleLbl="alignAccFollowNode1" presStyleIdx="16" presStyleCnt="18"/>
      <dgm:spPr/>
    </dgm:pt>
    <dgm:pt modelId="{F9623D87-B026-4540-B94C-96E16BEC79F2}" type="pres">
      <dgm:prSet presAssocID="{47FB2BB5-82F5-46C5-9FD2-C8F458547579}" presName="sibTransNodeCircle" presStyleLbl="alignNode1" presStyleIdx="5" presStyleCnt="6">
        <dgm:presLayoutVars>
          <dgm:chMax val="0"/>
          <dgm:bulletEnabled/>
        </dgm:presLayoutVars>
      </dgm:prSet>
      <dgm:spPr/>
    </dgm:pt>
    <dgm:pt modelId="{F64BEC80-2ED6-4E09-9F0A-58244CBEB237}" type="pres">
      <dgm:prSet presAssocID="{47FB2BB5-82F5-46C5-9FD2-C8F458547579}" presName="spacerBetweenCircleAndCallout" presStyleCnt="0">
        <dgm:presLayoutVars/>
      </dgm:prSet>
      <dgm:spPr/>
    </dgm:pt>
    <dgm:pt modelId="{4DED1E20-61B3-4B29-9FB6-B875EA104670}" type="pres">
      <dgm:prSet presAssocID="{00D02551-02E7-453C-92C1-26A5C69D5ADB}" presName="nodeText" presStyleLbl="alignAccFollowNode1" presStyleIdx="17" presStyleCnt="18">
        <dgm:presLayoutVars>
          <dgm:bulletEnabled val="1"/>
        </dgm:presLayoutVars>
      </dgm:prSet>
      <dgm:spPr/>
    </dgm:pt>
  </dgm:ptLst>
  <dgm:cxnLst>
    <dgm:cxn modelId="{B7ADA60C-49F2-4B86-8699-83CF76B81051}" type="presOf" srcId="{08BB4020-23FF-49C9-ACE8-DE469BD28A74}" destId="{AF3559F0-5D27-4013-9BFD-74383210003B}" srcOrd="0" destOrd="0" presId="urn:microsoft.com/office/officeart/2016/7/layout/LinearArrowProcessNumbered"/>
    <dgm:cxn modelId="{25EB6316-F60C-4896-A3E7-8E3F834E0FE8}" type="presOf" srcId="{79FDFE1F-9579-4C24-BB18-6BB747036436}" destId="{66D33010-5A23-499E-8869-E7474E68FC11}" srcOrd="0" destOrd="0" presId="urn:microsoft.com/office/officeart/2016/7/layout/LinearArrowProcessNumbered"/>
    <dgm:cxn modelId="{655D6B21-5255-43F2-BD1C-65EB03654840}" srcId="{79FDFE1F-9579-4C24-BB18-6BB747036436}" destId="{7311BAA6-30C8-429B-8BDB-CB8A5E2AA9CD}" srcOrd="0" destOrd="0" parTransId="{2DE9172C-F80E-49F0-BD57-290919E5EBCE}" sibTransId="{199297D1-0EC9-445E-A468-EC62ECA5CE18}"/>
    <dgm:cxn modelId="{881E3A2B-472D-41A1-9347-3B261FC1F541}" type="presOf" srcId="{26F40632-7537-4D08-921A-48C55EB02633}" destId="{43C0C686-3425-4BAE-B120-C0139F2D0F7D}" srcOrd="0" destOrd="0" presId="urn:microsoft.com/office/officeart/2016/7/layout/LinearArrowProcessNumbered"/>
    <dgm:cxn modelId="{17FA882B-4BA4-4F09-859E-0E5C8A8862BC}" srcId="{79FDFE1F-9579-4C24-BB18-6BB747036436}" destId="{F460C767-06B3-40D0-BA11-EAA5D25DD170}" srcOrd="4" destOrd="0" parTransId="{C3504C05-681F-48FF-A683-62E9025B6CA0}" sibTransId="{26F40632-7537-4D08-921A-48C55EB02633}"/>
    <dgm:cxn modelId="{83E9822D-C469-4B76-812F-52E9C95F9A57}" srcId="{79FDFE1F-9579-4C24-BB18-6BB747036436}" destId="{3984F4D9-74BB-4B71-9ED8-637F65E7D9D5}" srcOrd="3" destOrd="0" parTransId="{80C6B2A4-54D7-4D89-9075-61ABCF17A6F5}" sibTransId="{639131F4-2C5A-485B-992C-FA5CE1436F40}"/>
    <dgm:cxn modelId="{2E219E33-DB59-4086-9006-D1E7D123BB36}" type="presOf" srcId="{639131F4-2C5A-485B-992C-FA5CE1436F40}" destId="{FF9AA8AD-562A-4BF2-9E1D-97AA2D084564}" srcOrd="0" destOrd="0" presId="urn:microsoft.com/office/officeart/2016/7/layout/LinearArrowProcessNumbered"/>
    <dgm:cxn modelId="{DF3C2A40-9D93-4B86-B7F6-1E593FC630A4}" type="presOf" srcId="{199297D1-0EC9-445E-A468-EC62ECA5CE18}" destId="{D3A48DA1-5048-461F-B6F9-D4D1474F3134}" srcOrd="0" destOrd="0" presId="urn:microsoft.com/office/officeart/2016/7/layout/LinearArrowProcessNumbered"/>
    <dgm:cxn modelId="{97093673-B4B5-41ED-A836-A5B4AA43E837}" type="presOf" srcId="{F460C767-06B3-40D0-BA11-EAA5D25DD170}" destId="{6042DF61-8CE3-4FEA-A4DC-FA8C94C65FD7}" srcOrd="0" destOrd="0" presId="urn:microsoft.com/office/officeart/2016/7/layout/LinearArrowProcessNumbered"/>
    <dgm:cxn modelId="{C7812387-B99D-4664-A161-D0E6659D4FB9}" type="presOf" srcId="{00D02551-02E7-453C-92C1-26A5C69D5ADB}" destId="{4DED1E20-61B3-4B29-9FB6-B875EA104670}" srcOrd="0" destOrd="0" presId="urn:microsoft.com/office/officeart/2016/7/layout/LinearArrowProcessNumbered"/>
    <dgm:cxn modelId="{85642FA3-74DB-4076-A5A4-D4EB3A29A92B}" type="presOf" srcId="{7311BAA6-30C8-429B-8BDB-CB8A5E2AA9CD}" destId="{3E5BFE70-B488-439C-9819-7339BED3BF66}" srcOrd="0" destOrd="0" presId="urn:microsoft.com/office/officeart/2016/7/layout/LinearArrowProcessNumbered"/>
    <dgm:cxn modelId="{BB1F02A7-F923-496F-B32E-8548825FC83F}" type="presOf" srcId="{3984F4D9-74BB-4B71-9ED8-637F65E7D9D5}" destId="{64CE249A-1985-4D8E-883D-EF5F17706377}" srcOrd="0" destOrd="0" presId="urn:microsoft.com/office/officeart/2016/7/layout/LinearArrowProcessNumbered"/>
    <dgm:cxn modelId="{0D691CB3-3B95-46B6-8C3F-7892B01170E5}" type="presOf" srcId="{323E4DF0-BE05-419B-8306-735EB8321ECB}" destId="{3A0A0263-0498-4B85-8475-9A700C1CC11A}" srcOrd="0" destOrd="0" presId="urn:microsoft.com/office/officeart/2016/7/layout/LinearArrowProcessNumbered"/>
    <dgm:cxn modelId="{30F4BFB8-3A18-4D70-B7DB-F52EF145CCF1}" type="presOf" srcId="{E774A5FD-EE28-4C5D-9898-0E1D2265FA18}" destId="{5988323D-C9A7-4087-962E-38D8AF79AF20}" srcOrd="0" destOrd="0" presId="urn:microsoft.com/office/officeart/2016/7/layout/LinearArrowProcessNumbered"/>
    <dgm:cxn modelId="{3BBE14C0-9CB5-4DB4-84C0-2D2287AAC2AD}" srcId="{79FDFE1F-9579-4C24-BB18-6BB747036436}" destId="{323E4DF0-BE05-419B-8306-735EB8321ECB}" srcOrd="1" destOrd="0" parTransId="{FA6DF978-7E55-45B4-A03F-5C746744C5D7}" sibTransId="{08BB4020-23FF-49C9-ACE8-DE469BD28A74}"/>
    <dgm:cxn modelId="{6BA260CA-23B4-44CC-AB01-EBE8B4205990}" type="presOf" srcId="{FB90965F-A6E6-4093-91EE-57A9A496EF69}" destId="{71CC5EEE-99B2-4BCF-A109-92F1B13E8F85}" srcOrd="0" destOrd="0" presId="urn:microsoft.com/office/officeart/2016/7/layout/LinearArrowProcessNumbered"/>
    <dgm:cxn modelId="{BAB060E2-1885-4EF2-BFB6-BC8088CEB77D}" srcId="{79FDFE1F-9579-4C24-BB18-6BB747036436}" destId="{FB90965F-A6E6-4093-91EE-57A9A496EF69}" srcOrd="2" destOrd="0" parTransId="{351CBC74-B956-4E79-AB9C-FB641B39C736}" sibTransId="{E774A5FD-EE28-4C5D-9898-0E1D2265FA18}"/>
    <dgm:cxn modelId="{DF192CE4-A533-4E85-AD96-3CA37361A41A}" type="presOf" srcId="{47FB2BB5-82F5-46C5-9FD2-C8F458547579}" destId="{F9623D87-B026-4540-B94C-96E16BEC79F2}" srcOrd="0" destOrd="0" presId="urn:microsoft.com/office/officeart/2016/7/layout/LinearArrowProcessNumbered"/>
    <dgm:cxn modelId="{EA1BB1F0-90FA-4C17-9911-2CF1F3C29391}" srcId="{79FDFE1F-9579-4C24-BB18-6BB747036436}" destId="{00D02551-02E7-453C-92C1-26A5C69D5ADB}" srcOrd="5" destOrd="0" parTransId="{511B31C1-0EA2-4CAD-A11D-127D9529DCCD}" sibTransId="{47FB2BB5-82F5-46C5-9FD2-C8F458547579}"/>
    <dgm:cxn modelId="{FD8CBDAD-9732-4E0F-89C6-F9845CA117CD}" type="presParOf" srcId="{66D33010-5A23-499E-8869-E7474E68FC11}" destId="{A1A7B007-77C9-4CBC-8A43-F6E8DD5E8CB1}" srcOrd="0" destOrd="0" presId="urn:microsoft.com/office/officeart/2016/7/layout/LinearArrowProcessNumbered"/>
    <dgm:cxn modelId="{5273370A-952D-45DC-96CD-1FF3EFB46C47}" type="presParOf" srcId="{A1A7B007-77C9-4CBC-8A43-F6E8DD5E8CB1}" destId="{8D1FF1DF-45FD-43A9-88E2-020F865598FF}" srcOrd="0" destOrd="0" presId="urn:microsoft.com/office/officeart/2016/7/layout/LinearArrowProcessNumbered"/>
    <dgm:cxn modelId="{BFEE5231-B241-459F-9F54-6250B8B93AC6}" type="presParOf" srcId="{A1A7B007-77C9-4CBC-8A43-F6E8DD5E8CB1}" destId="{F99B691B-7752-4900-8978-098FDB0B6066}" srcOrd="1" destOrd="0" presId="urn:microsoft.com/office/officeart/2016/7/layout/LinearArrowProcessNumbered"/>
    <dgm:cxn modelId="{06AAF8D5-2C8B-45BF-B499-72673DD14D50}" type="presParOf" srcId="{F99B691B-7752-4900-8978-098FDB0B6066}" destId="{5B62C8D8-A239-4B8C-AAB4-CC08E0C178B0}" srcOrd="0" destOrd="0" presId="urn:microsoft.com/office/officeart/2016/7/layout/LinearArrowProcessNumbered"/>
    <dgm:cxn modelId="{37BF095F-93F2-4A83-8BD4-975555EA528A}" type="presParOf" srcId="{F99B691B-7752-4900-8978-098FDB0B6066}" destId="{6222CCB8-4D88-494B-B1D5-0605A98EA148}" srcOrd="1" destOrd="0" presId="urn:microsoft.com/office/officeart/2016/7/layout/LinearArrowProcessNumbered"/>
    <dgm:cxn modelId="{CD352105-17E8-4DA0-9356-AD79A5899E55}" type="presParOf" srcId="{F99B691B-7752-4900-8978-098FDB0B6066}" destId="{D3A48DA1-5048-461F-B6F9-D4D1474F3134}" srcOrd="2" destOrd="0" presId="urn:microsoft.com/office/officeart/2016/7/layout/LinearArrowProcessNumbered"/>
    <dgm:cxn modelId="{CDD30213-B8E3-4170-BB1E-3DD5CCD678F8}" type="presParOf" srcId="{F99B691B-7752-4900-8978-098FDB0B6066}" destId="{DCCDB85E-CA2F-41D0-B88B-E6761B61A81C}" srcOrd="3" destOrd="0" presId="urn:microsoft.com/office/officeart/2016/7/layout/LinearArrowProcessNumbered"/>
    <dgm:cxn modelId="{65C14509-BC9B-42C2-ACD6-8CFDA35846AD}" type="presParOf" srcId="{A1A7B007-77C9-4CBC-8A43-F6E8DD5E8CB1}" destId="{3E5BFE70-B488-439C-9819-7339BED3BF66}" srcOrd="2" destOrd="0" presId="urn:microsoft.com/office/officeart/2016/7/layout/LinearArrowProcessNumbered"/>
    <dgm:cxn modelId="{86A16E46-16A3-4ED5-AFDB-DB36E5B934FC}" type="presParOf" srcId="{66D33010-5A23-499E-8869-E7474E68FC11}" destId="{B078665C-E4C3-4D71-8EE1-AE98DF919315}" srcOrd="1" destOrd="0" presId="urn:microsoft.com/office/officeart/2016/7/layout/LinearArrowProcessNumbered"/>
    <dgm:cxn modelId="{64D4D86F-593D-47A1-B193-FE14A9914269}" type="presParOf" srcId="{66D33010-5A23-499E-8869-E7474E68FC11}" destId="{8E280F6C-9A18-434B-812C-B097A62A947B}" srcOrd="2" destOrd="0" presId="urn:microsoft.com/office/officeart/2016/7/layout/LinearArrowProcessNumbered"/>
    <dgm:cxn modelId="{A392F259-5BF9-4523-AC6D-F40EED08EAF8}" type="presParOf" srcId="{8E280F6C-9A18-434B-812C-B097A62A947B}" destId="{AECDB051-1777-4507-946C-25C1FE017D87}" srcOrd="0" destOrd="0" presId="urn:microsoft.com/office/officeart/2016/7/layout/LinearArrowProcessNumbered"/>
    <dgm:cxn modelId="{1B741FB6-43D1-4275-83DC-9473AD9E0284}" type="presParOf" srcId="{8E280F6C-9A18-434B-812C-B097A62A947B}" destId="{871DB00A-867F-423D-AC4B-D401A5B935BF}" srcOrd="1" destOrd="0" presId="urn:microsoft.com/office/officeart/2016/7/layout/LinearArrowProcessNumbered"/>
    <dgm:cxn modelId="{9171BD32-7EB9-4604-BAEA-6EC51F74B1F6}" type="presParOf" srcId="{871DB00A-867F-423D-AC4B-D401A5B935BF}" destId="{721B886C-AF31-4769-A191-2C9016D64962}" srcOrd="0" destOrd="0" presId="urn:microsoft.com/office/officeart/2016/7/layout/LinearArrowProcessNumbered"/>
    <dgm:cxn modelId="{640D3304-53F5-4B16-A042-8FBF75BF6A2B}" type="presParOf" srcId="{871DB00A-867F-423D-AC4B-D401A5B935BF}" destId="{058E2441-ED1C-447A-83A6-DD43641A9964}" srcOrd="1" destOrd="0" presId="urn:microsoft.com/office/officeart/2016/7/layout/LinearArrowProcessNumbered"/>
    <dgm:cxn modelId="{F987489C-A6F4-444F-8A00-6E561FB3D485}" type="presParOf" srcId="{871DB00A-867F-423D-AC4B-D401A5B935BF}" destId="{AF3559F0-5D27-4013-9BFD-74383210003B}" srcOrd="2" destOrd="0" presId="urn:microsoft.com/office/officeart/2016/7/layout/LinearArrowProcessNumbered"/>
    <dgm:cxn modelId="{AB3EEC5B-0EBE-44DD-BFBB-7ABD8A398299}" type="presParOf" srcId="{871DB00A-867F-423D-AC4B-D401A5B935BF}" destId="{88528694-5700-4D50-BC5D-8E779639778E}" srcOrd="3" destOrd="0" presId="urn:microsoft.com/office/officeart/2016/7/layout/LinearArrowProcessNumbered"/>
    <dgm:cxn modelId="{6CABEC78-02FE-4D6C-95C3-13EF0443CA97}" type="presParOf" srcId="{8E280F6C-9A18-434B-812C-B097A62A947B}" destId="{3A0A0263-0498-4B85-8475-9A700C1CC11A}" srcOrd="2" destOrd="0" presId="urn:microsoft.com/office/officeart/2016/7/layout/LinearArrowProcessNumbered"/>
    <dgm:cxn modelId="{AEC41E1B-124C-4D03-B3BC-113A0516C4FA}" type="presParOf" srcId="{66D33010-5A23-499E-8869-E7474E68FC11}" destId="{FE25A20A-B858-47B2-90A9-B50DCEE8140C}" srcOrd="3" destOrd="0" presId="urn:microsoft.com/office/officeart/2016/7/layout/LinearArrowProcessNumbered"/>
    <dgm:cxn modelId="{A6C54E20-5FDA-45E0-BC49-8B1D348C3131}" type="presParOf" srcId="{66D33010-5A23-499E-8869-E7474E68FC11}" destId="{4B227CFA-E23C-4F2B-8D4E-FBC50B75B1D2}" srcOrd="4" destOrd="0" presId="urn:microsoft.com/office/officeart/2016/7/layout/LinearArrowProcessNumbered"/>
    <dgm:cxn modelId="{B04DC5A1-73BA-4F35-B6E8-E630C4C202C2}" type="presParOf" srcId="{4B227CFA-E23C-4F2B-8D4E-FBC50B75B1D2}" destId="{7F9B4763-ADD8-42C1-BFEB-2AA1D27B47C2}" srcOrd="0" destOrd="0" presId="urn:microsoft.com/office/officeart/2016/7/layout/LinearArrowProcessNumbered"/>
    <dgm:cxn modelId="{F919131D-C475-48DB-98CD-F33C343EDCE2}" type="presParOf" srcId="{4B227CFA-E23C-4F2B-8D4E-FBC50B75B1D2}" destId="{D8A06C5C-98BE-4593-BE34-05BF5E2D7493}" srcOrd="1" destOrd="0" presId="urn:microsoft.com/office/officeart/2016/7/layout/LinearArrowProcessNumbered"/>
    <dgm:cxn modelId="{EBEB28F9-5581-4BAF-A32B-917AA2028586}" type="presParOf" srcId="{D8A06C5C-98BE-4593-BE34-05BF5E2D7493}" destId="{8289C374-2D74-4BA6-93F5-E74A7824531F}" srcOrd="0" destOrd="0" presId="urn:microsoft.com/office/officeart/2016/7/layout/LinearArrowProcessNumbered"/>
    <dgm:cxn modelId="{EC73E315-0927-471A-BE7B-7A96D1F97E2F}" type="presParOf" srcId="{D8A06C5C-98BE-4593-BE34-05BF5E2D7493}" destId="{FB683002-75E8-4F7E-94FC-5CBDEEC558E2}" srcOrd="1" destOrd="0" presId="urn:microsoft.com/office/officeart/2016/7/layout/LinearArrowProcessNumbered"/>
    <dgm:cxn modelId="{F3528E76-BEBD-432E-B4FB-C0BE08293FCE}" type="presParOf" srcId="{D8A06C5C-98BE-4593-BE34-05BF5E2D7493}" destId="{5988323D-C9A7-4087-962E-38D8AF79AF20}" srcOrd="2" destOrd="0" presId="urn:microsoft.com/office/officeart/2016/7/layout/LinearArrowProcessNumbered"/>
    <dgm:cxn modelId="{157CFD2D-ADC0-48CA-A7BC-77F64F1A3382}" type="presParOf" srcId="{D8A06C5C-98BE-4593-BE34-05BF5E2D7493}" destId="{78FE7F3E-A0B4-42DD-B9F3-D4793B699483}" srcOrd="3" destOrd="0" presId="urn:microsoft.com/office/officeart/2016/7/layout/LinearArrowProcessNumbered"/>
    <dgm:cxn modelId="{C13C4614-D93C-4EB0-81FF-14D2E2EBFC7E}" type="presParOf" srcId="{4B227CFA-E23C-4F2B-8D4E-FBC50B75B1D2}" destId="{71CC5EEE-99B2-4BCF-A109-92F1B13E8F85}" srcOrd="2" destOrd="0" presId="urn:microsoft.com/office/officeart/2016/7/layout/LinearArrowProcessNumbered"/>
    <dgm:cxn modelId="{D2E1530C-4309-4356-88D5-05ED21097A12}" type="presParOf" srcId="{66D33010-5A23-499E-8869-E7474E68FC11}" destId="{18C54F64-AA44-4C4D-86B7-CE361330CB79}" srcOrd="5" destOrd="0" presId="urn:microsoft.com/office/officeart/2016/7/layout/LinearArrowProcessNumbered"/>
    <dgm:cxn modelId="{49943F28-8865-4028-A234-69197CD16D79}" type="presParOf" srcId="{66D33010-5A23-499E-8869-E7474E68FC11}" destId="{17633304-9161-486A-A85D-07BACA361DA1}" srcOrd="6" destOrd="0" presId="urn:microsoft.com/office/officeart/2016/7/layout/LinearArrowProcessNumbered"/>
    <dgm:cxn modelId="{E79DA650-1FF4-46F0-A0C6-361008E4A4AF}" type="presParOf" srcId="{17633304-9161-486A-A85D-07BACA361DA1}" destId="{55ED73DA-A8FF-4CBE-8162-BFA64F9B4190}" srcOrd="0" destOrd="0" presId="urn:microsoft.com/office/officeart/2016/7/layout/LinearArrowProcessNumbered"/>
    <dgm:cxn modelId="{0725FC05-F0B3-43CE-B10B-E728356B7C8C}" type="presParOf" srcId="{17633304-9161-486A-A85D-07BACA361DA1}" destId="{3E0EA81D-3A93-47F2-9D2C-262AFE587875}" srcOrd="1" destOrd="0" presId="urn:microsoft.com/office/officeart/2016/7/layout/LinearArrowProcessNumbered"/>
    <dgm:cxn modelId="{EF195069-B8DF-4EBE-AF2E-0833DA5F5153}" type="presParOf" srcId="{3E0EA81D-3A93-47F2-9D2C-262AFE587875}" destId="{A2D7B451-A7DB-4DBA-99BC-DD221BC2E22F}" srcOrd="0" destOrd="0" presId="urn:microsoft.com/office/officeart/2016/7/layout/LinearArrowProcessNumbered"/>
    <dgm:cxn modelId="{83E6EDA4-9D45-4F96-A2FA-FF1334AB0AD3}" type="presParOf" srcId="{3E0EA81D-3A93-47F2-9D2C-262AFE587875}" destId="{B1E38B55-BA6C-44C2-8335-1640BE4193AE}" srcOrd="1" destOrd="0" presId="urn:microsoft.com/office/officeart/2016/7/layout/LinearArrowProcessNumbered"/>
    <dgm:cxn modelId="{56D2DDBD-F172-411E-A356-484E31CC23D6}" type="presParOf" srcId="{3E0EA81D-3A93-47F2-9D2C-262AFE587875}" destId="{FF9AA8AD-562A-4BF2-9E1D-97AA2D084564}" srcOrd="2" destOrd="0" presId="urn:microsoft.com/office/officeart/2016/7/layout/LinearArrowProcessNumbered"/>
    <dgm:cxn modelId="{26C205B6-DA45-4FDD-BF81-452051896724}" type="presParOf" srcId="{3E0EA81D-3A93-47F2-9D2C-262AFE587875}" destId="{5E701DE7-35DF-4BA4-A51F-4CDA2FE3667B}" srcOrd="3" destOrd="0" presId="urn:microsoft.com/office/officeart/2016/7/layout/LinearArrowProcessNumbered"/>
    <dgm:cxn modelId="{7DDB23FD-634D-4D31-9DD5-00D494523BCE}" type="presParOf" srcId="{17633304-9161-486A-A85D-07BACA361DA1}" destId="{64CE249A-1985-4D8E-883D-EF5F17706377}" srcOrd="2" destOrd="0" presId="urn:microsoft.com/office/officeart/2016/7/layout/LinearArrowProcessNumbered"/>
    <dgm:cxn modelId="{431AF9E4-42B1-4D41-9B2A-9201EA633DD1}" type="presParOf" srcId="{66D33010-5A23-499E-8869-E7474E68FC11}" destId="{1E8FC121-C75D-497F-AC15-037B25E59846}" srcOrd="7" destOrd="0" presId="urn:microsoft.com/office/officeart/2016/7/layout/LinearArrowProcessNumbered"/>
    <dgm:cxn modelId="{FB889D8F-486A-411D-823F-A7C18F29606A}" type="presParOf" srcId="{66D33010-5A23-499E-8869-E7474E68FC11}" destId="{986223D0-0670-4AF8-B9A9-94DAB00928A8}" srcOrd="8" destOrd="0" presId="urn:microsoft.com/office/officeart/2016/7/layout/LinearArrowProcessNumbered"/>
    <dgm:cxn modelId="{7640B656-C3D1-47ED-819E-5633C3E21063}" type="presParOf" srcId="{986223D0-0670-4AF8-B9A9-94DAB00928A8}" destId="{48A65A21-ECDB-4D23-9AD0-525835A9A267}" srcOrd="0" destOrd="0" presId="urn:microsoft.com/office/officeart/2016/7/layout/LinearArrowProcessNumbered"/>
    <dgm:cxn modelId="{38B643C1-D2FA-4B4F-B400-0223DF8B9660}" type="presParOf" srcId="{986223D0-0670-4AF8-B9A9-94DAB00928A8}" destId="{7B7FD6F9-CE7D-4C7B-85EE-B38D4BEC2D3F}" srcOrd="1" destOrd="0" presId="urn:microsoft.com/office/officeart/2016/7/layout/LinearArrowProcessNumbered"/>
    <dgm:cxn modelId="{F6DF957B-0446-4CBC-85A1-52EAD77F4355}" type="presParOf" srcId="{7B7FD6F9-CE7D-4C7B-85EE-B38D4BEC2D3F}" destId="{4E46759D-1B38-41C5-A81F-C8ADA82BACBA}" srcOrd="0" destOrd="0" presId="urn:microsoft.com/office/officeart/2016/7/layout/LinearArrowProcessNumbered"/>
    <dgm:cxn modelId="{55E3BD99-E421-481B-8CEC-57818B99EAA0}" type="presParOf" srcId="{7B7FD6F9-CE7D-4C7B-85EE-B38D4BEC2D3F}" destId="{EF2A3419-F8A7-43AF-820A-6036B944C6E3}" srcOrd="1" destOrd="0" presId="urn:microsoft.com/office/officeart/2016/7/layout/LinearArrowProcessNumbered"/>
    <dgm:cxn modelId="{4472CD4C-FEF4-485B-B8B9-6197F52073DC}" type="presParOf" srcId="{7B7FD6F9-CE7D-4C7B-85EE-B38D4BEC2D3F}" destId="{43C0C686-3425-4BAE-B120-C0139F2D0F7D}" srcOrd="2" destOrd="0" presId="urn:microsoft.com/office/officeart/2016/7/layout/LinearArrowProcessNumbered"/>
    <dgm:cxn modelId="{BB3D411F-2465-4112-8BA5-E9E1B370106A}" type="presParOf" srcId="{7B7FD6F9-CE7D-4C7B-85EE-B38D4BEC2D3F}" destId="{089094BB-37A7-435F-8C2F-AA962CC7768C}" srcOrd="3" destOrd="0" presId="urn:microsoft.com/office/officeart/2016/7/layout/LinearArrowProcessNumbered"/>
    <dgm:cxn modelId="{3B40ECBB-C137-407C-8F72-B754EA554B0A}" type="presParOf" srcId="{986223D0-0670-4AF8-B9A9-94DAB00928A8}" destId="{6042DF61-8CE3-4FEA-A4DC-FA8C94C65FD7}" srcOrd="2" destOrd="0" presId="urn:microsoft.com/office/officeart/2016/7/layout/LinearArrowProcessNumbered"/>
    <dgm:cxn modelId="{803ACF5C-DA0C-4898-BECA-8493EB4EFF4E}" type="presParOf" srcId="{66D33010-5A23-499E-8869-E7474E68FC11}" destId="{F4CE6686-9966-4695-8B3E-4D5618CA08AF}" srcOrd="9" destOrd="0" presId="urn:microsoft.com/office/officeart/2016/7/layout/LinearArrowProcessNumbered"/>
    <dgm:cxn modelId="{2EB27D1E-75CF-497D-AF54-C8588CDDAE39}" type="presParOf" srcId="{66D33010-5A23-499E-8869-E7474E68FC11}" destId="{94B3CD5E-885C-415E-A809-0393ED7F0763}" srcOrd="10" destOrd="0" presId="urn:microsoft.com/office/officeart/2016/7/layout/LinearArrowProcessNumbered"/>
    <dgm:cxn modelId="{FAB66841-5FB2-456F-B08E-C99B3AA0B4FA}" type="presParOf" srcId="{94B3CD5E-885C-415E-A809-0393ED7F0763}" destId="{DA7CD5B0-5E28-49E4-9893-D1C7B7C40081}" srcOrd="0" destOrd="0" presId="urn:microsoft.com/office/officeart/2016/7/layout/LinearArrowProcessNumbered"/>
    <dgm:cxn modelId="{E418F207-0AE6-4723-B292-653C5B173839}" type="presParOf" srcId="{94B3CD5E-885C-415E-A809-0393ED7F0763}" destId="{90E2097A-C45D-4169-92FB-0EA7C6F0CA10}" srcOrd="1" destOrd="0" presId="urn:microsoft.com/office/officeart/2016/7/layout/LinearArrowProcessNumbered"/>
    <dgm:cxn modelId="{B203D5C5-2E7E-4B6A-B796-28E803EAC2B3}" type="presParOf" srcId="{90E2097A-C45D-4169-92FB-0EA7C6F0CA10}" destId="{290798F0-CA67-4A40-8D27-080479868438}" srcOrd="0" destOrd="0" presId="urn:microsoft.com/office/officeart/2016/7/layout/LinearArrowProcessNumbered"/>
    <dgm:cxn modelId="{9F61EF44-0E2A-4971-B377-DBD97A89357C}" type="presParOf" srcId="{90E2097A-C45D-4169-92FB-0EA7C6F0CA10}" destId="{7BE3C3D8-C6D0-4A6B-A4A8-3D70849D6D1B}" srcOrd="1" destOrd="0" presId="urn:microsoft.com/office/officeart/2016/7/layout/LinearArrowProcessNumbered"/>
    <dgm:cxn modelId="{C9756432-5026-45F4-8EC5-E63FBCCF0409}" type="presParOf" srcId="{90E2097A-C45D-4169-92FB-0EA7C6F0CA10}" destId="{F9623D87-B026-4540-B94C-96E16BEC79F2}" srcOrd="2" destOrd="0" presId="urn:microsoft.com/office/officeart/2016/7/layout/LinearArrowProcessNumbered"/>
    <dgm:cxn modelId="{B21CADF8-F77C-4830-8795-669A7C3AB89E}" type="presParOf" srcId="{90E2097A-C45D-4169-92FB-0EA7C6F0CA10}" destId="{F64BEC80-2ED6-4E09-9F0A-58244CBEB237}" srcOrd="3" destOrd="0" presId="urn:microsoft.com/office/officeart/2016/7/layout/LinearArrowProcessNumbered"/>
    <dgm:cxn modelId="{6C65F0F8-B339-43AF-9FF3-1CC36E817A2A}" type="presParOf" srcId="{94B3CD5E-885C-415E-A809-0393ED7F0763}" destId="{4DED1E20-61B3-4B29-9FB6-B875EA10467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B4E1A-D42F-4CDE-B4A9-E698A0964E52}">
      <dsp:nvSpPr>
        <dsp:cNvPr id="0" name=""/>
        <dsp:cNvSpPr/>
      </dsp:nvSpPr>
      <dsp:spPr>
        <a:xfrm>
          <a:off x="0" y="309999"/>
          <a:ext cx="7218926" cy="218295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0269" tIns="437388" rIns="560269"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dirty="0"/>
            <a:t>Siddhesh Prabhu</a:t>
          </a:r>
          <a:endParaRPr lang="en-US" sz="2100" kern="1200" dirty="0"/>
        </a:p>
        <a:p>
          <a:pPr marL="228600" lvl="1" indent="-228600" algn="l" defTabSz="933450">
            <a:lnSpc>
              <a:spcPct val="90000"/>
            </a:lnSpc>
            <a:spcBef>
              <a:spcPct val="0"/>
            </a:spcBef>
            <a:spcAft>
              <a:spcPct val="15000"/>
            </a:spcAft>
            <a:buChar char="•"/>
          </a:pPr>
          <a:r>
            <a:rPr lang="en-IN" sz="2100" kern="1200" dirty="0"/>
            <a:t>Stuti Wali		</a:t>
          </a:r>
          <a:endParaRPr lang="en-US" sz="2100" kern="1200" dirty="0"/>
        </a:p>
        <a:p>
          <a:pPr marL="228600" lvl="1" indent="-228600" algn="l" defTabSz="933450">
            <a:lnSpc>
              <a:spcPct val="90000"/>
            </a:lnSpc>
            <a:spcBef>
              <a:spcPct val="0"/>
            </a:spcBef>
            <a:spcAft>
              <a:spcPct val="15000"/>
            </a:spcAft>
            <a:buChar char="•"/>
          </a:pPr>
          <a:r>
            <a:rPr lang="en-IN" sz="2100" kern="1200" dirty="0"/>
            <a:t>Somesh Lad</a:t>
          </a:r>
          <a:endParaRPr lang="en-US" sz="2100" kern="1200" dirty="0"/>
        </a:p>
        <a:p>
          <a:pPr marL="228600" lvl="1" indent="-228600" algn="l" defTabSz="933450">
            <a:lnSpc>
              <a:spcPct val="90000"/>
            </a:lnSpc>
            <a:spcBef>
              <a:spcPct val="0"/>
            </a:spcBef>
            <a:spcAft>
              <a:spcPct val="15000"/>
            </a:spcAft>
            <a:buChar char="•"/>
          </a:pPr>
          <a:r>
            <a:rPr lang="en-IN" sz="2100" kern="1200" dirty="0"/>
            <a:t>Shubham Garud		</a:t>
          </a:r>
          <a:endParaRPr lang="en-US" sz="2100" kern="1200" dirty="0"/>
        </a:p>
        <a:p>
          <a:pPr marL="228600" lvl="1" indent="-228600" algn="l" defTabSz="933450">
            <a:lnSpc>
              <a:spcPct val="90000"/>
            </a:lnSpc>
            <a:spcBef>
              <a:spcPct val="0"/>
            </a:spcBef>
            <a:spcAft>
              <a:spcPct val="15000"/>
            </a:spcAft>
            <a:buChar char="•"/>
          </a:pPr>
          <a:r>
            <a:rPr lang="en-IN" sz="2100" kern="1200" dirty="0"/>
            <a:t>Apoorva Sahu</a:t>
          </a:r>
          <a:endParaRPr lang="en-US" sz="2100" kern="1200" dirty="0"/>
        </a:p>
      </dsp:txBody>
      <dsp:txXfrm>
        <a:off x="0" y="309999"/>
        <a:ext cx="7218926" cy="2182950"/>
      </dsp:txXfrm>
    </dsp:sp>
    <dsp:sp modelId="{21AF67B3-00A2-4233-97E0-3EA3A431A05F}">
      <dsp:nvSpPr>
        <dsp:cNvPr id="0" name=""/>
        <dsp:cNvSpPr/>
      </dsp:nvSpPr>
      <dsp:spPr>
        <a:xfrm>
          <a:off x="360946" y="39"/>
          <a:ext cx="5053248" cy="6199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001" tIns="0" rIns="191001" bIns="0" numCol="1" spcCol="1270" anchor="ctr" anchorCtr="0">
          <a:noAutofit/>
        </a:bodyPr>
        <a:lstStyle/>
        <a:p>
          <a:pPr marL="0" lvl="0" indent="0" algn="l" defTabSz="933450" rtl="0">
            <a:lnSpc>
              <a:spcPct val="90000"/>
            </a:lnSpc>
            <a:spcBef>
              <a:spcPct val="0"/>
            </a:spcBef>
            <a:spcAft>
              <a:spcPct val="35000"/>
            </a:spcAft>
            <a:buNone/>
          </a:pPr>
          <a:r>
            <a:rPr lang="en-IN" sz="2100" kern="1200" dirty="0"/>
            <a:t>Team:</a:t>
          </a:r>
          <a:r>
            <a:rPr lang="en-IN" sz="2100" kern="1200" dirty="0">
              <a:latin typeface="Gill Sans MT" panose="020B0502020104020203"/>
            </a:rPr>
            <a:t> </a:t>
          </a:r>
          <a:r>
            <a:rPr lang="en-IN" sz="2100" kern="1200" cap="none" dirty="0">
              <a:solidFill>
                <a:schemeClr val="bg1"/>
              </a:solidFill>
              <a:latin typeface="Gill Sans MT" panose="020B0502020104020203"/>
            </a:rPr>
            <a:t> </a:t>
          </a:r>
          <a:r>
            <a:rPr lang="en-IN" sz="2100" kern="1200" cap="all" dirty="0">
              <a:solidFill>
                <a:schemeClr val="bg1"/>
              </a:solidFill>
              <a:latin typeface="Gill Sans MT" panose="020B0502020104020203"/>
            </a:rPr>
            <a:t>CauseCoders</a:t>
          </a:r>
          <a:endParaRPr lang="en-US" sz="2100" kern="1200" dirty="0">
            <a:solidFill>
              <a:schemeClr val="bg1"/>
            </a:solidFill>
          </a:endParaRPr>
        </a:p>
      </dsp:txBody>
      <dsp:txXfrm>
        <a:off x="391208" y="30301"/>
        <a:ext cx="49927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31DE1-F1C7-46E0-BC6C-719D05756A1F}">
      <dsp:nvSpPr>
        <dsp:cNvPr id="0" name=""/>
        <dsp:cNvSpPr/>
      </dsp:nvSpPr>
      <dsp:spPr>
        <a:xfrm>
          <a:off x="0" y="18165"/>
          <a:ext cx="7012370" cy="4680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Problem Statement</a:t>
          </a:r>
          <a:endParaRPr lang="en-US" sz="2000" kern="1200"/>
        </a:p>
      </dsp:txBody>
      <dsp:txXfrm>
        <a:off x="22846" y="41011"/>
        <a:ext cx="6966678" cy="422308"/>
      </dsp:txXfrm>
    </dsp:sp>
    <dsp:sp modelId="{805CE389-299C-4E3E-9505-EB821C5406D3}">
      <dsp:nvSpPr>
        <dsp:cNvPr id="0" name=""/>
        <dsp:cNvSpPr/>
      </dsp:nvSpPr>
      <dsp:spPr>
        <a:xfrm>
          <a:off x="0" y="543765"/>
          <a:ext cx="7012370" cy="468000"/>
        </a:xfrm>
        <a:prstGeom prst="roundRect">
          <a:avLst/>
        </a:prstGeom>
        <a:gradFill rotWithShape="0">
          <a:gsLst>
            <a:gs pos="0">
              <a:schemeClr val="accent2">
                <a:hueOff val="148967"/>
                <a:satOff val="864"/>
                <a:lumOff val="858"/>
                <a:alphaOff val="0"/>
                <a:tint val="98000"/>
                <a:lumMod val="110000"/>
              </a:schemeClr>
            </a:gs>
            <a:gs pos="84000">
              <a:schemeClr val="accent2">
                <a:hueOff val="148967"/>
                <a:satOff val="864"/>
                <a:lumOff val="85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Challenges</a:t>
          </a:r>
          <a:endParaRPr lang="en-US" sz="2000" kern="1200"/>
        </a:p>
      </dsp:txBody>
      <dsp:txXfrm>
        <a:off x="22846" y="566611"/>
        <a:ext cx="6966678" cy="422308"/>
      </dsp:txXfrm>
    </dsp:sp>
    <dsp:sp modelId="{50330D93-66AE-49F3-816A-52E28C5A7B45}">
      <dsp:nvSpPr>
        <dsp:cNvPr id="0" name=""/>
        <dsp:cNvSpPr/>
      </dsp:nvSpPr>
      <dsp:spPr>
        <a:xfrm>
          <a:off x="0" y="1069365"/>
          <a:ext cx="7012370" cy="468000"/>
        </a:xfrm>
        <a:prstGeom prst="roundRect">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Real World Scenarios</a:t>
          </a:r>
          <a:endParaRPr lang="en-US" sz="2000" kern="1200"/>
        </a:p>
      </dsp:txBody>
      <dsp:txXfrm>
        <a:off x="22846" y="1092211"/>
        <a:ext cx="6966678" cy="422308"/>
      </dsp:txXfrm>
    </dsp:sp>
    <dsp:sp modelId="{7D43307A-90ED-4ECE-A095-9B0F8FB37237}">
      <dsp:nvSpPr>
        <dsp:cNvPr id="0" name=""/>
        <dsp:cNvSpPr/>
      </dsp:nvSpPr>
      <dsp:spPr>
        <a:xfrm>
          <a:off x="0" y="1594965"/>
          <a:ext cx="7012370" cy="468000"/>
        </a:xfrm>
        <a:prstGeom prst="roundRect">
          <a:avLst/>
        </a:prstGeom>
        <a:gradFill rotWithShape="0">
          <a:gsLst>
            <a:gs pos="0">
              <a:schemeClr val="accent2">
                <a:hueOff val="446900"/>
                <a:satOff val="2592"/>
                <a:lumOff val="2574"/>
                <a:alphaOff val="0"/>
                <a:tint val="98000"/>
                <a:lumMod val="110000"/>
              </a:schemeClr>
            </a:gs>
            <a:gs pos="84000">
              <a:schemeClr val="accent2">
                <a:hueOff val="446900"/>
                <a:satOff val="2592"/>
                <a:lumOff val="257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Solution</a:t>
          </a:r>
          <a:endParaRPr lang="en-US" sz="2000" kern="1200"/>
        </a:p>
      </dsp:txBody>
      <dsp:txXfrm>
        <a:off x="22846" y="1617811"/>
        <a:ext cx="6966678" cy="422308"/>
      </dsp:txXfrm>
    </dsp:sp>
    <dsp:sp modelId="{6C342754-311C-495C-A923-6A3C4C0AFC8F}">
      <dsp:nvSpPr>
        <dsp:cNvPr id="0" name=""/>
        <dsp:cNvSpPr/>
      </dsp:nvSpPr>
      <dsp:spPr>
        <a:xfrm>
          <a:off x="0" y="2120565"/>
          <a:ext cx="7012370" cy="468000"/>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Features</a:t>
          </a:r>
          <a:endParaRPr lang="en-US" sz="2000" kern="1200"/>
        </a:p>
      </dsp:txBody>
      <dsp:txXfrm>
        <a:off x="22846" y="2143411"/>
        <a:ext cx="6966678" cy="422308"/>
      </dsp:txXfrm>
    </dsp:sp>
    <dsp:sp modelId="{7E2D4B51-E53A-4B13-8B55-58E5CDD8F323}">
      <dsp:nvSpPr>
        <dsp:cNvPr id="0" name=""/>
        <dsp:cNvSpPr/>
      </dsp:nvSpPr>
      <dsp:spPr>
        <a:xfrm>
          <a:off x="0" y="2646165"/>
          <a:ext cx="7012370" cy="468000"/>
        </a:xfrm>
        <a:prstGeom prst="roundRect">
          <a:avLst/>
        </a:prstGeom>
        <a:gradFill rotWithShape="0">
          <a:gsLst>
            <a:gs pos="0">
              <a:schemeClr val="accent2">
                <a:hueOff val="744834"/>
                <a:satOff val="4321"/>
                <a:lumOff val="4290"/>
                <a:alphaOff val="0"/>
                <a:tint val="98000"/>
                <a:lumMod val="110000"/>
              </a:schemeClr>
            </a:gs>
            <a:gs pos="84000">
              <a:schemeClr val="accent2">
                <a:hueOff val="744834"/>
                <a:satOff val="4321"/>
                <a:lumOff val="429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Advantages</a:t>
          </a:r>
          <a:endParaRPr lang="en-US" sz="2000" kern="1200"/>
        </a:p>
      </dsp:txBody>
      <dsp:txXfrm>
        <a:off x="22846" y="2669011"/>
        <a:ext cx="6966678" cy="422308"/>
      </dsp:txXfrm>
    </dsp:sp>
    <dsp:sp modelId="{6ADB9E52-3A21-47FF-BECA-9DEF39840E8B}">
      <dsp:nvSpPr>
        <dsp:cNvPr id="0" name=""/>
        <dsp:cNvSpPr/>
      </dsp:nvSpPr>
      <dsp:spPr>
        <a:xfrm>
          <a:off x="0" y="3171765"/>
          <a:ext cx="7012370" cy="468000"/>
        </a:xfrm>
        <a:prstGeom prst="roundRect">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Working</a:t>
          </a:r>
          <a:endParaRPr lang="en-US" sz="2000" kern="1200"/>
        </a:p>
      </dsp:txBody>
      <dsp:txXfrm>
        <a:off x="22846" y="3194611"/>
        <a:ext cx="6966678" cy="422308"/>
      </dsp:txXfrm>
    </dsp:sp>
    <dsp:sp modelId="{1E42046F-92BA-4EE5-B8C6-C4C3B732E54F}">
      <dsp:nvSpPr>
        <dsp:cNvPr id="0" name=""/>
        <dsp:cNvSpPr/>
      </dsp:nvSpPr>
      <dsp:spPr>
        <a:xfrm>
          <a:off x="0" y="3697365"/>
          <a:ext cx="7012370" cy="468000"/>
        </a:xfrm>
        <a:prstGeom prst="roundRect">
          <a:avLst/>
        </a:prstGeom>
        <a:gradFill rotWithShape="0">
          <a:gsLst>
            <a:gs pos="0">
              <a:schemeClr val="accent2">
                <a:hueOff val="1042768"/>
                <a:satOff val="6049"/>
                <a:lumOff val="6006"/>
                <a:alphaOff val="0"/>
                <a:tint val="98000"/>
                <a:lumMod val="110000"/>
              </a:schemeClr>
            </a:gs>
            <a:gs pos="84000">
              <a:schemeClr val="accent2">
                <a:hueOff val="1042768"/>
                <a:satOff val="6049"/>
                <a:lumOff val="600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Output</a:t>
          </a:r>
          <a:endParaRPr lang="en-US" sz="2000" kern="1200"/>
        </a:p>
      </dsp:txBody>
      <dsp:txXfrm>
        <a:off x="22846" y="3720211"/>
        <a:ext cx="6966678" cy="422308"/>
      </dsp:txXfrm>
    </dsp:sp>
    <dsp:sp modelId="{CF2FB0BE-B079-4CA2-9E4E-91FB2E82C54D}">
      <dsp:nvSpPr>
        <dsp:cNvPr id="0" name=""/>
        <dsp:cNvSpPr/>
      </dsp:nvSpPr>
      <dsp:spPr>
        <a:xfrm>
          <a:off x="0" y="4222965"/>
          <a:ext cx="7012370" cy="468000"/>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References</a:t>
          </a:r>
          <a:endParaRPr lang="en-US" sz="2000" kern="1200"/>
        </a:p>
      </dsp:txBody>
      <dsp:txXfrm>
        <a:off x="22846" y="4245811"/>
        <a:ext cx="6966678" cy="422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F1577-A7FE-4250-934C-D6836FC2C4B0}">
      <dsp:nvSpPr>
        <dsp:cNvPr id="0" name=""/>
        <dsp:cNvSpPr/>
      </dsp:nvSpPr>
      <dsp:spPr>
        <a:xfrm>
          <a:off x="0" y="2217"/>
          <a:ext cx="5422390" cy="1005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AC3C0-916E-42C5-A9CB-1861BFED3808}">
      <dsp:nvSpPr>
        <dsp:cNvPr id="0" name=""/>
        <dsp:cNvSpPr/>
      </dsp:nvSpPr>
      <dsp:spPr>
        <a:xfrm>
          <a:off x="304112" y="228416"/>
          <a:ext cx="553472" cy="552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11318-EDE0-45FE-9EB8-7FF6EEC6AB85}">
      <dsp:nvSpPr>
        <dsp:cNvPr id="0" name=""/>
        <dsp:cNvSpPr/>
      </dsp:nvSpPr>
      <dsp:spPr>
        <a:xfrm>
          <a:off x="1161696" y="2217"/>
          <a:ext cx="4242802" cy="10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22" tIns="109722" rIns="109722" bIns="109722" numCol="1" spcCol="1270" anchor="ctr" anchorCtr="0">
          <a:noAutofit/>
        </a:bodyPr>
        <a:lstStyle/>
        <a:p>
          <a:pPr marL="0" lvl="0" indent="0" algn="l" defTabSz="622300">
            <a:lnSpc>
              <a:spcPct val="100000"/>
            </a:lnSpc>
            <a:spcBef>
              <a:spcPct val="0"/>
            </a:spcBef>
            <a:spcAft>
              <a:spcPct val="35000"/>
            </a:spcAft>
            <a:buNone/>
          </a:pPr>
          <a:r>
            <a:rPr lang="en-US" sz="1400" b="1" i="0" kern="1200"/>
            <a:t>Regulatory Barriers</a:t>
          </a:r>
          <a:r>
            <a:rPr lang="en-US" sz="1400" b="0" i="0" kern="1200"/>
            <a:t>: Complex zoning laws and building regulations can impede access to land and necessary permits, particularly for low-income individuals and marginalized groups.</a:t>
          </a:r>
          <a:endParaRPr lang="en-US" sz="1400" kern="1200"/>
        </a:p>
      </dsp:txBody>
      <dsp:txXfrm>
        <a:off x="1161696" y="2217"/>
        <a:ext cx="4242802" cy="1036746"/>
      </dsp:txXfrm>
    </dsp:sp>
    <dsp:sp modelId="{6FF8DEFA-8E60-4165-9830-F6FDEB93FBB0}">
      <dsp:nvSpPr>
        <dsp:cNvPr id="0" name=""/>
        <dsp:cNvSpPr/>
      </dsp:nvSpPr>
      <dsp:spPr>
        <a:xfrm>
          <a:off x="0" y="1298150"/>
          <a:ext cx="5422390" cy="1005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9F587-EB1C-46EF-9B00-7617C3D397F9}">
      <dsp:nvSpPr>
        <dsp:cNvPr id="0" name=""/>
        <dsp:cNvSpPr/>
      </dsp:nvSpPr>
      <dsp:spPr>
        <a:xfrm>
          <a:off x="304112" y="1524349"/>
          <a:ext cx="553472" cy="552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D97E5-D276-4107-95CF-9D8BC9F87544}">
      <dsp:nvSpPr>
        <dsp:cNvPr id="0" name=""/>
        <dsp:cNvSpPr/>
      </dsp:nvSpPr>
      <dsp:spPr>
        <a:xfrm>
          <a:off x="1161696" y="1298150"/>
          <a:ext cx="4242802" cy="10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22" tIns="109722" rIns="109722" bIns="109722" numCol="1" spcCol="1270" anchor="ctr" anchorCtr="0">
          <a:noAutofit/>
        </a:bodyPr>
        <a:lstStyle/>
        <a:p>
          <a:pPr marL="0" lvl="0" indent="0" algn="l" defTabSz="622300">
            <a:lnSpc>
              <a:spcPct val="100000"/>
            </a:lnSpc>
            <a:spcBef>
              <a:spcPct val="0"/>
            </a:spcBef>
            <a:spcAft>
              <a:spcPct val="35000"/>
            </a:spcAft>
            <a:buNone/>
          </a:pPr>
          <a:r>
            <a:rPr lang="en-US" sz="1400" b="1" i="0" kern="1200"/>
            <a:t>Financial Constraints</a:t>
          </a:r>
          <a:r>
            <a:rPr lang="en-US" sz="1400" b="0" i="0" kern="1200"/>
            <a:t>: Limited access to financing options for land purchase and construction materials can hinder the ability of low-income families to build safe homes.</a:t>
          </a:r>
          <a:endParaRPr lang="en-US" sz="1400" kern="1200"/>
        </a:p>
      </dsp:txBody>
      <dsp:txXfrm>
        <a:off x="1161696" y="1298150"/>
        <a:ext cx="4242802" cy="1036746"/>
      </dsp:txXfrm>
    </dsp:sp>
    <dsp:sp modelId="{4CA258E2-50D0-4763-B0F0-0938C37B7F32}">
      <dsp:nvSpPr>
        <dsp:cNvPr id="0" name=""/>
        <dsp:cNvSpPr/>
      </dsp:nvSpPr>
      <dsp:spPr>
        <a:xfrm>
          <a:off x="0" y="2594083"/>
          <a:ext cx="5422390" cy="1005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AF768-4B99-48AD-8623-19482D738959}">
      <dsp:nvSpPr>
        <dsp:cNvPr id="0" name=""/>
        <dsp:cNvSpPr/>
      </dsp:nvSpPr>
      <dsp:spPr>
        <a:xfrm>
          <a:off x="304112" y="2820282"/>
          <a:ext cx="553472" cy="552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37B76-7068-4C42-BF6A-89F5B1D1A854}">
      <dsp:nvSpPr>
        <dsp:cNvPr id="0" name=""/>
        <dsp:cNvSpPr/>
      </dsp:nvSpPr>
      <dsp:spPr>
        <a:xfrm>
          <a:off x="1161696" y="2594083"/>
          <a:ext cx="4242802" cy="10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722" tIns="109722" rIns="109722" bIns="109722" numCol="1" spcCol="1270" anchor="ctr" anchorCtr="0">
          <a:noAutofit/>
        </a:bodyPr>
        <a:lstStyle/>
        <a:p>
          <a:pPr marL="0" lvl="0" indent="0" algn="l" defTabSz="622300">
            <a:lnSpc>
              <a:spcPct val="100000"/>
            </a:lnSpc>
            <a:spcBef>
              <a:spcPct val="0"/>
            </a:spcBef>
            <a:spcAft>
              <a:spcPct val="35000"/>
            </a:spcAft>
            <a:buNone/>
          </a:pPr>
          <a:r>
            <a:rPr lang="en-US" sz="1400" b="1" i="0" kern="1200"/>
            <a:t>Environmental Concerns</a:t>
          </a:r>
          <a:r>
            <a:rPr lang="en-US" sz="1400" b="0" i="0" kern="1200"/>
            <a:t>: Natural disasters and climate change disproportionately impact vulnerable communities, making it challenging to secure safe and stable housing.</a:t>
          </a:r>
          <a:endParaRPr lang="en-US" sz="1400" kern="1200"/>
        </a:p>
      </dsp:txBody>
      <dsp:txXfrm>
        <a:off x="1161696" y="2594083"/>
        <a:ext cx="4242802" cy="1036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79689-BE33-40DF-ACF6-AD5471615809}">
      <dsp:nvSpPr>
        <dsp:cNvPr id="0" name=""/>
        <dsp:cNvSpPr/>
      </dsp:nvSpPr>
      <dsp:spPr>
        <a:xfrm>
          <a:off x="817864" y="138102"/>
          <a:ext cx="643886" cy="643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FE694-F080-450B-97A9-4C0340B766D4}">
      <dsp:nvSpPr>
        <dsp:cNvPr id="0" name=""/>
        <dsp:cNvSpPr/>
      </dsp:nvSpPr>
      <dsp:spPr>
        <a:xfrm>
          <a:off x="424377" y="996647"/>
          <a:ext cx="1430859" cy="57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a:t>Predictive Scoring</a:t>
          </a:r>
          <a:endParaRPr lang="en-US" sz="1800" kern="1200" dirty="0"/>
        </a:p>
      </dsp:txBody>
      <dsp:txXfrm>
        <a:off x="424377" y="996647"/>
        <a:ext cx="1430859" cy="572343"/>
      </dsp:txXfrm>
    </dsp:sp>
    <dsp:sp modelId="{ED1689D1-BB24-4CFE-8E4F-B75DD02980F5}">
      <dsp:nvSpPr>
        <dsp:cNvPr id="0" name=""/>
        <dsp:cNvSpPr/>
      </dsp:nvSpPr>
      <dsp:spPr>
        <a:xfrm>
          <a:off x="2499124" y="138102"/>
          <a:ext cx="643886" cy="643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432CC-4A6E-4936-B4CD-ACCCCDFCA6FA}">
      <dsp:nvSpPr>
        <dsp:cNvPr id="0" name=""/>
        <dsp:cNvSpPr/>
      </dsp:nvSpPr>
      <dsp:spPr>
        <a:xfrm>
          <a:off x="2105637" y="996647"/>
          <a:ext cx="1430859" cy="57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a:solidFill>
                <a:schemeClr val="tx1"/>
              </a:solidFill>
              <a:effectLst/>
              <a:latin typeface="Slack-Lato"/>
            </a:rPr>
            <a:t>Visual Analytics</a:t>
          </a:r>
          <a:endParaRPr lang="en-US" sz="1800" kern="1200"/>
        </a:p>
      </dsp:txBody>
      <dsp:txXfrm>
        <a:off x="2105637" y="996647"/>
        <a:ext cx="1430859" cy="572343"/>
      </dsp:txXfrm>
    </dsp:sp>
    <dsp:sp modelId="{954F4067-3148-4153-83EE-29D3AAB94C23}">
      <dsp:nvSpPr>
        <dsp:cNvPr id="0" name=""/>
        <dsp:cNvSpPr/>
      </dsp:nvSpPr>
      <dsp:spPr>
        <a:xfrm>
          <a:off x="817864" y="1926705"/>
          <a:ext cx="643886" cy="643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F5FF9-0A91-480A-A705-28F7FAB53648}">
      <dsp:nvSpPr>
        <dsp:cNvPr id="0" name=""/>
        <dsp:cNvSpPr/>
      </dsp:nvSpPr>
      <dsp:spPr>
        <a:xfrm>
          <a:off x="424377" y="2785250"/>
          <a:ext cx="1430859" cy="57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a:t>Detailed Explanations</a:t>
          </a:r>
          <a:endParaRPr lang="en-US" sz="1800" kern="1200"/>
        </a:p>
      </dsp:txBody>
      <dsp:txXfrm>
        <a:off x="424377" y="2785250"/>
        <a:ext cx="1430859" cy="572343"/>
      </dsp:txXfrm>
    </dsp:sp>
    <dsp:sp modelId="{FE2B390D-59DD-47EA-9FC3-B3E2C7027C35}">
      <dsp:nvSpPr>
        <dsp:cNvPr id="0" name=""/>
        <dsp:cNvSpPr/>
      </dsp:nvSpPr>
      <dsp:spPr>
        <a:xfrm>
          <a:off x="2499124" y="1926705"/>
          <a:ext cx="643886" cy="643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E497E6-25E0-4D6E-8F7F-90B846EF2D9F}">
      <dsp:nvSpPr>
        <dsp:cNvPr id="0" name=""/>
        <dsp:cNvSpPr/>
      </dsp:nvSpPr>
      <dsp:spPr>
        <a:xfrm>
          <a:off x="2105637" y="2785250"/>
          <a:ext cx="1430859" cy="57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a:solidFill>
                <a:schemeClr val="tx1"/>
              </a:solidFill>
              <a:effectLst/>
              <a:latin typeface="Slack-Lato"/>
            </a:rPr>
            <a:t>User-Friendly Interface</a:t>
          </a:r>
          <a:endParaRPr lang="en-US" sz="1800" kern="1200"/>
        </a:p>
      </dsp:txBody>
      <dsp:txXfrm>
        <a:off x="2105637" y="2785250"/>
        <a:ext cx="1430859" cy="572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2C8D8-A239-4B8C-AAB4-CC08E0C178B0}">
      <dsp:nvSpPr>
        <dsp:cNvPr id="0" name=""/>
        <dsp:cNvSpPr/>
      </dsp:nvSpPr>
      <dsp:spPr>
        <a:xfrm>
          <a:off x="928134" y="773483"/>
          <a:ext cx="733894" cy="71"/>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22CCB8-4D88-494B-B1D5-0605A98EA148}">
      <dsp:nvSpPr>
        <dsp:cNvPr id="0" name=""/>
        <dsp:cNvSpPr/>
      </dsp:nvSpPr>
      <dsp:spPr>
        <a:xfrm>
          <a:off x="1706062" y="711811"/>
          <a:ext cx="84397" cy="158675"/>
        </a:xfrm>
        <a:prstGeom prst="chevron">
          <a:avLst>
            <a:gd name="adj" fmla="val 90000"/>
          </a:avLst>
        </a:prstGeom>
        <a:solidFill>
          <a:schemeClr val="accent5">
            <a:tint val="40000"/>
            <a:alpha val="90000"/>
            <a:hueOff val="85265"/>
            <a:satOff val="-1283"/>
            <a:lumOff val="-221"/>
            <a:alphaOff val="0"/>
          </a:schemeClr>
        </a:solidFill>
        <a:ln w="22225" cap="rnd" cmpd="sng" algn="ctr">
          <a:solidFill>
            <a:schemeClr val="accent5">
              <a:tint val="40000"/>
              <a:alpha val="90000"/>
              <a:hueOff val="85265"/>
              <a:satOff val="-1283"/>
              <a:lumOff val="-221"/>
              <a:alphaOff val="0"/>
            </a:schemeClr>
          </a:solidFill>
          <a:prstDash val="solid"/>
        </a:ln>
        <a:effectLst/>
      </dsp:spPr>
      <dsp:style>
        <a:lnRef idx="2">
          <a:scrgbClr r="0" g="0" b="0"/>
        </a:lnRef>
        <a:fillRef idx="1">
          <a:scrgbClr r="0" g="0" b="0"/>
        </a:fillRef>
        <a:effectRef idx="0">
          <a:scrgbClr r="0" g="0" b="0"/>
        </a:effectRef>
        <a:fontRef idx="minor"/>
      </dsp:style>
    </dsp:sp>
    <dsp:sp modelId="{D3A48DA1-5048-461F-B6F9-D4D1474F3134}">
      <dsp:nvSpPr>
        <dsp:cNvPr id="0" name=""/>
        <dsp:cNvSpPr/>
      </dsp:nvSpPr>
      <dsp:spPr>
        <a:xfrm>
          <a:off x="478430" y="415551"/>
          <a:ext cx="715934" cy="715934"/>
        </a:xfrm>
        <a:prstGeom prst="ellipse">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583276" y="520397"/>
        <a:ext cx="506242" cy="506242"/>
      </dsp:txXfrm>
    </dsp:sp>
    <dsp:sp modelId="{3E5BFE70-B488-439C-9819-7339BED3BF66}">
      <dsp:nvSpPr>
        <dsp:cNvPr id="0" name=""/>
        <dsp:cNvSpPr/>
      </dsp:nvSpPr>
      <dsp:spPr>
        <a:xfrm>
          <a:off x="10766" y="1297086"/>
          <a:ext cx="1651262" cy="1965600"/>
        </a:xfrm>
        <a:prstGeom prst="upArrowCallout">
          <a:avLst>
            <a:gd name="adj1" fmla="val 50000"/>
            <a:gd name="adj2" fmla="val 20000"/>
            <a:gd name="adj3" fmla="val 20000"/>
            <a:gd name="adj4" fmla="val 100000"/>
          </a:avLst>
        </a:prstGeom>
        <a:solidFill>
          <a:schemeClr val="accent5">
            <a:tint val="40000"/>
            <a:alpha val="90000"/>
            <a:hueOff val="170530"/>
            <a:satOff val="-2565"/>
            <a:lumOff val="-442"/>
            <a:alphaOff val="0"/>
          </a:schemeClr>
        </a:solidFill>
        <a:ln w="22225" cap="rnd" cmpd="sng" algn="ctr">
          <a:solidFill>
            <a:schemeClr val="accent5">
              <a:tint val="40000"/>
              <a:alpha val="90000"/>
              <a:hueOff val="170530"/>
              <a:satOff val="-2565"/>
              <a:lumOff val="-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Dynamic Updates: Integrate real-time data feeds to update scores based on changes in regulations, environmental conditions, or urban development. </a:t>
          </a:r>
        </a:p>
      </dsp:txBody>
      <dsp:txXfrm>
        <a:off x="10766" y="1627338"/>
        <a:ext cx="1651262" cy="1635348"/>
      </dsp:txXfrm>
    </dsp:sp>
    <dsp:sp modelId="{721B886C-AF31-4769-A191-2C9016D64962}">
      <dsp:nvSpPr>
        <dsp:cNvPr id="0" name=""/>
        <dsp:cNvSpPr/>
      </dsp:nvSpPr>
      <dsp:spPr>
        <a:xfrm>
          <a:off x="1845502" y="773483"/>
          <a:ext cx="1651262" cy="72"/>
        </a:xfrm>
        <a:prstGeom prst="rect">
          <a:avLst/>
        </a:prstGeom>
        <a:solidFill>
          <a:schemeClr val="accent5">
            <a:tint val="40000"/>
            <a:alpha val="90000"/>
            <a:hueOff val="255795"/>
            <a:satOff val="-3848"/>
            <a:lumOff val="-663"/>
            <a:alphaOff val="0"/>
          </a:schemeClr>
        </a:solidFill>
        <a:ln w="22225" cap="rnd" cmpd="sng" algn="ctr">
          <a:solidFill>
            <a:schemeClr val="accent5">
              <a:tint val="40000"/>
              <a:alpha val="90000"/>
              <a:hueOff val="255795"/>
              <a:satOff val="-3848"/>
              <a:lumOff val="-663"/>
              <a:alphaOff val="0"/>
            </a:schemeClr>
          </a:solidFill>
          <a:prstDash val="solid"/>
        </a:ln>
        <a:effectLst/>
      </dsp:spPr>
      <dsp:style>
        <a:lnRef idx="2">
          <a:scrgbClr r="0" g="0" b="0"/>
        </a:lnRef>
        <a:fillRef idx="1">
          <a:scrgbClr r="0" g="0" b="0"/>
        </a:fillRef>
        <a:effectRef idx="0">
          <a:scrgbClr r="0" g="0" b="0"/>
        </a:effectRef>
        <a:fontRef idx="minor"/>
      </dsp:style>
    </dsp:sp>
    <dsp:sp modelId="{058E2441-ED1C-447A-83A6-DD43641A9964}">
      <dsp:nvSpPr>
        <dsp:cNvPr id="0" name=""/>
        <dsp:cNvSpPr/>
      </dsp:nvSpPr>
      <dsp:spPr>
        <a:xfrm>
          <a:off x="3540798" y="711811"/>
          <a:ext cx="84397" cy="158676"/>
        </a:xfrm>
        <a:prstGeom prst="chevron">
          <a:avLst>
            <a:gd name="adj" fmla="val 90000"/>
          </a:avLst>
        </a:prstGeom>
        <a:solidFill>
          <a:schemeClr val="accent5">
            <a:tint val="40000"/>
            <a:alpha val="90000"/>
            <a:hueOff val="341061"/>
            <a:satOff val="-5130"/>
            <a:lumOff val="-884"/>
            <a:alphaOff val="0"/>
          </a:schemeClr>
        </a:solidFill>
        <a:ln w="22225" cap="rnd" cmpd="sng" algn="ctr">
          <a:solidFill>
            <a:schemeClr val="accent5">
              <a:tint val="40000"/>
              <a:alpha val="90000"/>
              <a:hueOff val="341061"/>
              <a:satOff val="-5130"/>
              <a:lumOff val="-884"/>
              <a:alphaOff val="0"/>
            </a:schemeClr>
          </a:solidFill>
          <a:prstDash val="solid"/>
        </a:ln>
        <a:effectLst/>
      </dsp:spPr>
      <dsp:style>
        <a:lnRef idx="2">
          <a:scrgbClr r="0" g="0" b="0"/>
        </a:lnRef>
        <a:fillRef idx="1">
          <a:scrgbClr r="0" g="0" b="0"/>
        </a:fillRef>
        <a:effectRef idx="0">
          <a:scrgbClr r="0" g="0" b="0"/>
        </a:effectRef>
        <a:fontRef idx="minor"/>
      </dsp:style>
    </dsp:sp>
    <dsp:sp modelId="{AF3559F0-5D27-4013-9BFD-74383210003B}">
      <dsp:nvSpPr>
        <dsp:cNvPr id="0" name=""/>
        <dsp:cNvSpPr/>
      </dsp:nvSpPr>
      <dsp:spPr>
        <a:xfrm>
          <a:off x="2313166" y="415551"/>
          <a:ext cx="715934" cy="715934"/>
        </a:xfrm>
        <a:prstGeom prst="ellipse">
          <a:avLst/>
        </a:prstGeom>
        <a:solidFill>
          <a:schemeClr val="accent5">
            <a:hueOff val="263742"/>
            <a:satOff val="-1881"/>
            <a:lumOff val="-3412"/>
            <a:alphaOff val="0"/>
          </a:schemeClr>
        </a:solidFill>
        <a:ln w="22225" cap="rnd" cmpd="sng" algn="ctr">
          <a:solidFill>
            <a:schemeClr val="accent5">
              <a:hueOff val="263742"/>
              <a:satOff val="-1881"/>
              <a:lumOff val="-3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IN" sz="3400" kern="1200"/>
            <a:t>2</a:t>
          </a:r>
        </a:p>
      </dsp:txBody>
      <dsp:txXfrm>
        <a:off x="2418012" y="520397"/>
        <a:ext cx="506242" cy="506242"/>
      </dsp:txXfrm>
    </dsp:sp>
    <dsp:sp modelId="{3A0A0263-0498-4B85-8475-9A700C1CC11A}">
      <dsp:nvSpPr>
        <dsp:cNvPr id="0" name=""/>
        <dsp:cNvSpPr/>
      </dsp:nvSpPr>
      <dsp:spPr>
        <a:xfrm>
          <a:off x="1845502" y="1297086"/>
          <a:ext cx="1651262" cy="1965600"/>
        </a:xfrm>
        <a:prstGeom prst="upArrowCallout">
          <a:avLst>
            <a:gd name="adj1" fmla="val 50000"/>
            <a:gd name="adj2" fmla="val 20000"/>
            <a:gd name="adj3" fmla="val 20000"/>
            <a:gd name="adj4" fmla="val 100000"/>
          </a:avLst>
        </a:prstGeom>
        <a:solidFill>
          <a:schemeClr val="accent5">
            <a:tint val="40000"/>
            <a:alpha val="90000"/>
            <a:hueOff val="426326"/>
            <a:satOff val="-6413"/>
            <a:lumOff val="-1105"/>
            <a:alphaOff val="0"/>
          </a:schemeClr>
        </a:solidFill>
        <a:ln w="22225" cap="rnd" cmpd="sng" algn="ctr">
          <a:solidFill>
            <a:schemeClr val="accent5">
              <a:tint val="40000"/>
              <a:alpha val="90000"/>
              <a:hueOff val="426326"/>
              <a:satOff val="-6413"/>
              <a:lumOff val="-11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Will allow users to run different scenarios (e.g., changing zoning laws or climate conditions) to understand potential impacts on construction viability.</a:t>
          </a:r>
        </a:p>
      </dsp:txBody>
      <dsp:txXfrm>
        <a:off x="1845502" y="1627338"/>
        <a:ext cx="1651262" cy="1635348"/>
      </dsp:txXfrm>
    </dsp:sp>
    <dsp:sp modelId="{8289C374-2D74-4BA6-93F5-E74A7824531F}">
      <dsp:nvSpPr>
        <dsp:cNvPr id="0" name=""/>
        <dsp:cNvSpPr/>
      </dsp:nvSpPr>
      <dsp:spPr>
        <a:xfrm>
          <a:off x="3680238" y="773483"/>
          <a:ext cx="1651262" cy="72"/>
        </a:xfrm>
        <a:prstGeom prst="rect">
          <a:avLst/>
        </a:prstGeom>
        <a:solidFill>
          <a:schemeClr val="accent5">
            <a:tint val="40000"/>
            <a:alpha val="90000"/>
            <a:hueOff val="511591"/>
            <a:satOff val="-7696"/>
            <a:lumOff val="-1326"/>
            <a:alphaOff val="0"/>
          </a:schemeClr>
        </a:solidFill>
        <a:ln w="22225" cap="rnd" cmpd="sng" algn="ctr">
          <a:solidFill>
            <a:schemeClr val="accent5">
              <a:tint val="40000"/>
              <a:alpha val="90000"/>
              <a:hueOff val="511591"/>
              <a:satOff val="-7696"/>
              <a:lumOff val="-1326"/>
              <a:alphaOff val="0"/>
            </a:schemeClr>
          </a:solidFill>
          <a:prstDash val="solid"/>
        </a:ln>
        <a:effectLst/>
      </dsp:spPr>
      <dsp:style>
        <a:lnRef idx="2">
          <a:scrgbClr r="0" g="0" b="0"/>
        </a:lnRef>
        <a:fillRef idx="1">
          <a:scrgbClr r="0" g="0" b="0"/>
        </a:fillRef>
        <a:effectRef idx="0">
          <a:scrgbClr r="0" g="0" b="0"/>
        </a:effectRef>
        <a:fontRef idx="minor"/>
      </dsp:style>
    </dsp:sp>
    <dsp:sp modelId="{FB683002-75E8-4F7E-94FC-5CBDEEC558E2}">
      <dsp:nvSpPr>
        <dsp:cNvPr id="0" name=""/>
        <dsp:cNvSpPr/>
      </dsp:nvSpPr>
      <dsp:spPr>
        <a:xfrm>
          <a:off x="5375535" y="711811"/>
          <a:ext cx="84397" cy="158676"/>
        </a:xfrm>
        <a:prstGeom prst="chevron">
          <a:avLst>
            <a:gd name="adj" fmla="val 90000"/>
          </a:avLst>
        </a:prstGeom>
        <a:solidFill>
          <a:schemeClr val="accent5">
            <a:tint val="40000"/>
            <a:alpha val="90000"/>
            <a:hueOff val="596856"/>
            <a:satOff val="-8978"/>
            <a:lumOff val="-1547"/>
            <a:alphaOff val="0"/>
          </a:schemeClr>
        </a:solidFill>
        <a:ln w="22225" cap="rnd" cmpd="sng" algn="ctr">
          <a:solidFill>
            <a:schemeClr val="accent5">
              <a:tint val="40000"/>
              <a:alpha val="90000"/>
              <a:hueOff val="596856"/>
              <a:satOff val="-8978"/>
              <a:lumOff val="-1547"/>
              <a:alphaOff val="0"/>
            </a:schemeClr>
          </a:solidFill>
          <a:prstDash val="solid"/>
        </a:ln>
        <a:effectLst/>
      </dsp:spPr>
      <dsp:style>
        <a:lnRef idx="2">
          <a:scrgbClr r="0" g="0" b="0"/>
        </a:lnRef>
        <a:fillRef idx="1">
          <a:scrgbClr r="0" g="0" b="0"/>
        </a:fillRef>
        <a:effectRef idx="0">
          <a:scrgbClr r="0" g="0" b="0"/>
        </a:effectRef>
        <a:fontRef idx="minor"/>
      </dsp:style>
    </dsp:sp>
    <dsp:sp modelId="{5988323D-C9A7-4087-962E-38D8AF79AF20}">
      <dsp:nvSpPr>
        <dsp:cNvPr id="0" name=""/>
        <dsp:cNvSpPr/>
      </dsp:nvSpPr>
      <dsp:spPr>
        <a:xfrm>
          <a:off x="4147902" y="415551"/>
          <a:ext cx="715934" cy="715934"/>
        </a:xfrm>
        <a:prstGeom prst="ellipse">
          <a:avLst/>
        </a:prstGeom>
        <a:solidFill>
          <a:schemeClr val="accent5">
            <a:hueOff val="527484"/>
            <a:satOff val="-3762"/>
            <a:lumOff val="-6824"/>
            <a:alphaOff val="0"/>
          </a:schemeClr>
        </a:solidFill>
        <a:ln w="22225" cap="rnd" cmpd="sng" algn="ctr">
          <a:solidFill>
            <a:schemeClr val="accent5">
              <a:hueOff val="527484"/>
              <a:satOff val="-3762"/>
              <a:lumOff val="-68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252748" y="520397"/>
        <a:ext cx="506242" cy="506242"/>
      </dsp:txXfrm>
    </dsp:sp>
    <dsp:sp modelId="{71CC5EEE-99B2-4BCF-A109-92F1B13E8F85}">
      <dsp:nvSpPr>
        <dsp:cNvPr id="0" name=""/>
        <dsp:cNvSpPr/>
      </dsp:nvSpPr>
      <dsp:spPr>
        <a:xfrm>
          <a:off x="3680238" y="1297086"/>
          <a:ext cx="1651262" cy="1965600"/>
        </a:xfrm>
        <a:prstGeom prst="upArrowCallout">
          <a:avLst>
            <a:gd name="adj1" fmla="val 50000"/>
            <a:gd name="adj2" fmla="val 20000"/>
            <a:gd name="adj3" fmla="val 20000"/>
            <a:gd name="adj4" fmla="val 100000"/>
          </a:avLst>
        </a:prstGeom>
        <a:solidFill>
          <a:schemeClr val="accent5">
            <a:tint val="40000"/>
            <a:alpha val="90000"/>
            <a:hueOff val="682121"/>
            <a:satOff val="-10261"/>
            <a:lumOff val="-1768"/>
            <a:alphaOff val="0"/>
          </a:schemeClr>
        </a:solidFill>
        <a:ln w="22225" cap="rnd" cmpd="sng" algn="ctr">
          <a:solidFill>
            <a:schemeClr val="accent5">
              <a:tint val="40000"/>
              <a:alpha val="90000"/>
              <a:hueOff val="682121"/>
              <a:satOff val="-10261"/>
              <a:lumOff val="-17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Automatically evaluate compliance with local zoning laws and building codes, reducing the administrative burden on developers.</a:t>
          </a:r>
        </a:p>
      </dsp:txBody>
      <dsp:txXfrm>
        <a:off x="3680238" y="1627338"/>
        <a:ext cx="1651262" cy="1635348"/>
      </dsp:txXfrm>
    </dsp:sp>
    <dsp:sp modelId="{A2D7B451-A7DB-4DBA-99BC-DD221BC2E22F}">
      <dsp:nvSpPr>
        <dsp:cNvPr id="0" name=""/>
        <dsp:cNvSpPr/>
      </dsp:nvSpPr>
      <dsp:spPr>
        <a:xfrm>
          <a:off x="5514975" y="773483"/>
          <a:ext cx="1651262" cy="72"/>
        </a:xfrm>
        <a:prstGeom prst="rect">
          <a:avLst/>
        </a:prstGeom>
        <a:solidFill>
          <a:schemeClr val="accent5">
            <a:tint val="40000"/>
            <a:alpha val="90000"/>
            <a:hueOff val="767386"/>
            <a:satOff val="-11543"/>
            <a:lumOff val="-1990"/>
            <a:alphaOff val="0"/>
          </a:schemeClr>
        </a:solidFill>
        <a:ln w="22225" cap="rnd" cmpd="sng" algn="ctr">
          <a:solidFill>
            <a:schemeClr val="accent5">
              <a:tint val="40000"/>
              <a:alpha val="90000"/>
              <a:hueOff val="767386"/>
              <a:satOff val="-11543"/>
              <a:lumOff val="-1990"/>
              <a:alphaOff val="0"/>
            </a:schemeClr>
          </a:solidFill>
          <a:prstDash val="solid"/>
        </a:ln>
        <a:effectLst/>
      </dsp:spPr>
      <dsp:style>
        <a:lnRef idx="2">
          <a:scrgbClr r="0" g="0" b="0"/>
        </a:lnRef>
        <a:fillRef idx="1">
          <a:scrgbClr r="0" g="0" b="0"/>
        </a:fillRef>
        <a:effectRef idx="0">
          <a:scrgbClr r="0" g="0" b="0"/>
        </a:effectRef>
        <a:fontRef idx="minor"/>
      </dsp:style>
    </dsp:sp>
    <dsp:sp modelId="{B1E38B55-BA6C-44C2-8335-1640BE4193AE}">
      <dsp:nvSpPr>
        <dsp:cNvPr id="0" name=""/>
        <dsp:cNvSpPr/>
      </dsp:nvSpPr>
      <dsp:spPr>
        <a:xfrm>
          <a:off x="7210271" y="711811"/>
          <a:ext cx="84397" cy="158676"/>
        </a:xfrm>
        <a:prstGeom prst="chevron">
          <a:avLst>
            <a:gd name="adj" fmla="val 90000"/>
          </a:avLst>
        </a:prstGeom>
        <a:solidFill>
          <a:schemeClr val="accent5">
            <a:tint val="40000"/>
            <a:alpha val="90000"/>
            <a:hueOff val="852652"/>
            <a:satOff val="-12826"/>
            <a:lumOff val="-2211"/>
            <a:alphaOff val="0"/>
          </a:schemeClr>
        </a:solidFill>
        <a:ln w="22225" cap="rnd" cmpd="sng" algn="ctr">
          <a:solidFill>
            <a:schemeClr val="accent5">
              <a:tint val="40000"/>
              <a:alpha val="90000"/>
              <a:hueOff val="852652"/>
              <a:satOff val="-12826"/>
              <a:lumOff val="-2211"/>
              <a:alphaOff val="0"/>
            </a:schemeClr>
          </a:solidFill>
          <a:prstDash val="solid"/>
        </a:ln>
        <a:effectLst/>
      </dsp:spPr>
      <dsp:style>
        <a:lnRef idx="2">
          <a:scrgbClr r="0" g="0" b="0"/>
        </a:lnRef>
        <a:fillRef idx="1">
          <a:scrgbClr r="0" g="0" b="0"/>
        </a:fillRef>
        <a:effectRef idx="0">
          <a:scrgbClr r="0" g="0" b="0"/>
        </a:effectRef>
        <a:fontRef idx="minor"/>
      </dsp:style>
    </dsp:sp>
    <dsp:sp modelId="{FF9AA8AD-562A-4BF2-9E1D-97AA2D084564}">
      <dsp:nvSpPr>
        <dsp:cNvPr id="0" name=""/>
        <dsp:cNvSpPr/>
      </dsp:nvSpPr>
      <dsp:spPr>
        <a:xfrm>
          <a:off x="5982639" y="415551"/>
          <a:ext cx="715934" cy="715934"/>
        </a:xfrm>
        <a:prstGeom prst="ellipse">
          <a:avLst/>
        </a:prstGeom>
        <a:solidFill>
          <a:schemeClr val="accent5">
            <a:hueOff val="791226"/>
            <a:satOff val="-5642"/>
            <a:lumOff val="-10235"/>
            <a:alphaOff val="0"/>
          </a:schemeClr>
        </a:solidFill>
        <a:ln w="22225" cap="rnd" cmpd="sng" algn="ctr">
          <a:solidFill>
            <a:schemeClr val="accent5">
              <a:hueOff val="791226"/>
              <a:satOff val="-5642"/>
              <a:lumOff val="-10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087485" y="520397"/>
        <a:ext cx="506242" cy="506242"/>
      </dsp:txXfrm>
    </dsp:sp>
    <dsp:sp modelId="{64CE249A-1985-4D8E-883D-EF5F17706377}">
      <dsp:nvSpPr>
        <dsp:cNvPr id="0" name=""/>
        <dsp:cNvSpPr/>
      </dsp:nvSpPr>
      <dsp:spPr>
        <a:xfrm>
          <a:off x="5514975" y="1297086"/>
          <a:ext cx="1651262" cy="1965600"/>
        </a:xfrm>
        <a:prstGeom prst="upArrowCallout">
          <a:avLst>
            <a:gd name="adj1" fmla="val 50000"/>
            <a:gd name="adj2" fmla="val 20000"/>
            <a:gd name="adj3" fmla="val 20000"/>
            <a:gd name="adj4" fmla="val 100000"/>
          </a:avLst>
        </a:prstGeom>
        <a:solidFill>
          <a:schemeClr val="accent5">
            <a:tint val="40000"/>
            <a:alpha val="90000"/>
            <a:hueOff val="937917"/>
            <a:satOff val="-14108"/>
            <a:lumOff val="-2432"/>
            <a:alphaOff val="0"/>
          </a:schemeClr>
        </a:solidFill>
        <a:ln w="22225" cap="rnd" cmpd="sng" algn="ctr">
          <a:solidFill>
            <a:schemeClr val="accent5">
              <a:tint val="40000"/>
              <a:alpha val="90000"/>
              <a:hueOff val="937917"/>
              <a:satOff val="-14108"/>
              <a:lumOff val="-2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Generate necessary documentation for regulatory submissions, streamlining the approval process.</a:t>
          </a:r>
        </a:p>
      </dsp:txBody>
      <dsp:txXfrm>
        <a:off x="5514975" y="1627338"/>
        <a:ext cx="1651262" cy="1635348"/>
      </dsp:txXfrm>
    </dsp:sp>
    <dsp:sp modelId="{4E46759D-1B38-41C5-A81F-C8ADA82BACBA}">
      <dsp:nvSpPr>
        <dsp:cNvPr id="0" name=""/>
        <dsp:cNvSpPr/>
      </dsp:nvSpPr>
      <dsp:spPr>
        <a:xfrm>
          <a:off x="7349711" y="773483"/>
          <a:ext cx="1651262" cy="72"/>
        </a:xfrm>
        <a:prstGeom prst="rect">
          <a:avLst/>
        </a:prstGeom>
        <a:solidFill>
          <a:schemeClr val="accent5">
            <a:tint val="40000"/>
            <a:alpha val="90000"/>
            <a:hueOff val="1023182"/>
            <a:satOff val="-15391"/>
            <a:lumOff val="-2653"/>
            <a:alphaOff val="0"/>
          </a:schemeClr>
        </a:solidFill>
        <a:ln w="22225" cap="rnd" cmpd="sng" algn="ctr">
          <a:solidFill>
            <a:schemeClr val="accent5">
              <a:tint val="40000"/>
              <a:alpha val="90000"/>
              <a:hueOff val="1023182"/>
              <a:satOff val="-15391"/>
              <a:lumOff val="-2653"/>
              <a:alphaOff val="0"/>
            </a:schemeClr>
          </a:solidFill>
          <a:prstDash val="solid"/>
        </a:ln>
        <a:effectLst/>
      </dsp:spPr>
      <dsp:style>
        <a:lnRef idx="2">
          <a:scrgbClr r="0" g="0" b="0"/>
        </a:lnRef>
        <a:fillRef idx="1">
          <a:scrgbClr r="0" g="0" b="0"/>
        </a:fillRef>
        <a:effectRef idx="0">
          <a:scrgbClr r="0" g="0" b="0"/>
        </a:effectRef>
        <a:fontRef idx="minor"/>
      </dsp:style>
    </dsp:sp>
    <dsp:sp modelId="{EF2A3419-F8A7-43AF-820A-6036B944C6E3}">
      <dsp:nvSpPr>
        <dsp:cNvPr id="0" name=""/>
        <dsp:cNvSpPr/>
      </dsp:nvSpPr>
      <dsp:spPr>
        <a:xfrm>
          <a:off x="9045007" y="711811"/>
          <a:ext cx="84397" cy="158676"/>
        </a:xfrm>
        <a:prstGeom prst="chevron">
          <a:avLst>
            <a:gd name="adj" fmla="val 90000"/>
          </a:avLst>
        </a:prstGeom>
        <a:solidFill>
          <a:schemeClr val="accent5">
            <a:tint val="40000"/>
            <a:alpha val="90000"/>
            <a:hueOff val="1108447"/>
            <a:satOff val="-16674"/>
            <a:lumOff val="-2874"/>
            <a:alphaOff val="0"/>
          </a:schemeClr>
        </a:solidFill>
        <a:ln w="22225" cap="rnd" cmpd="sng" algn="ctr">
          <a:solidFill>
            <a:schemeClr val="accent5">
              <a:tint val="40000"/>
              <a:alpha val="90000"/>
              <a:hueOff val="1108447"/>
              <a:satOff val="-16674"/>
              <a:lumOff val="-2874"/>
              <a:alphaOff val="0"/>
            </a:schemeClr>
          </a:solidFill>
          <a:prstDash val="solid"/>
        </a:ln>
        <a:effectLst/>
      </dsp:spPr>
      <dsp:style>
        <a:lnRef idx="2">
          <a:scrgbClr r="0" g="0" b="0"/>
        </a:lnRef>
        <a:fillRef idx="1">
          <a:scrgbClr r="0" g="0" b="0"/>
        </a:fillRef>
        <a:effectRef idx="0">
          <a:scrgbClr r="0" g="0" b="0"/>
        </a:effectRef>
        <a:fontRef idx="minor"/>
      </dsp:style>
    </dsp:sp>
    <dsp:sp modelId="{43C0C686-3425-4BAE-B120-C0139F2D0F7D}">
      <dsp:nvSpPr>
        <dsp:cNvPr id="0" name=""/>
        <dsp:cNvSpPr/>
      </dsp:nvSpPr>
      <dsp:spPr>
        <a:xfrm>
          <a:off x="7817375" y="415551"/>
          <a:ext cx="715934" cy="715934"/>
        </a:xfrm>
        <a:prstGeom prst="ellipse">
          <a:avLst/>
        </a:prstGeom>
        <a:solidFill>
          <a:schemeClr val="accent5">
            <a:hueOff val="1054967"/>
            <a:satOff val="-7523"/>
            <a:lumOff val="-13647"/>
            <a:alphaOff val="0"/>
          </a:schemeClr>
        </a:solidFill>
        <a:ln w="22225" cap="rnd" cmpd="sng" algn="ctr">
          <a:solidFill>
            <a:schemeClr val="accent5">
              <a:hueOff val="1054967"/>
              <a:satOff val="-7523"/>
              <a:lumOff val="-13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7922221" y="520397"/>
        <a:ext cx="506242" cy="506242"/>
      </dsp:txXfrm>
    </dsp:sp>
    <dsp:sp modelId="{6042DF61-8CE3-4FEA-A4DC-FA8C94C65FD7}">
      <dsp:nvSpPr>
        <dsp:cNvPr id="0" name=""/>
        <dsp:cNvSpPr/>
      </dsp:nvSpPr>
      <dsp:spPr>
        <a:xfrm>
          <a:off x="7349711" y="1297086"/>
          <a:ext cx="1651262" cy="1965600"/>
        </a:xfrm>
        <a:prstGeom prst="upArrowCallout">
          <a:avLst>
            <a:gd name="adj1" fmla="val 50000"/>
            <a:gd name="adj2" fmla="val 20000"/>
            <a:gd name="adj3" fmla="val 20000"/>
            <a:gd name="adj4" fmla="val 100000"/>
          </a:avLst>
        </a:prstGeom>
        <a:solidFill>
          <a:schemeClr val="accent5">
            <a:tint val="40000"/>
            <a:alpha val="90000"/>
            <a:hueOff val="1193712"/>
            <a:satOff val="-17956"/>
            <a:lumOff val="-3095"/>
            <a:alphaOff val="0"/>
          </a:schemeClr>
        </a:solidFill>
        <a:ln w="22225" cap="rnd" cmpd="sng" algn="ctr">
          <a:solidFill>
            <a:schemeClr val="accent5">
              <a:tint val="40000"/>
              <a:alpha val="90000"/>
              <a:hueOff val="1193712"/>
              <a:satOff val="-17956"/>
              <a:lumOff val="-30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Incorporate GIS (Geographic Information Systems) to provide visual representations of data, allowing users to interactively explore potential sites.</a:t>
          </a:r>
        </a:p>
      </dsp:txBody>
      <dsp:txXfrm>
        <a:off x="7349711" y="1627338"/>
        <a:ext cx="1651262" cy="1635348"/>
      </dsp:txXfrm>
    </dsp:sp>
    <dsp:sp modelId="{290798F0-CA67-4A40-8D27-080479868438}">
      <dsp:nvSpPr>
        <dsp:cNvPr id="0" name=""/>
        <dsp:cNvSpPr/>
      </dsp:nvSpPr>
      <dsp:spPr>
        <a:xfrm>
          <a:off x="9184447" y="773482"/>
          <a:ext cx="825631" cy="72"/>
        </a:xfrm>
        <a:prstGeom prst="rect">
          <a:avLst/>
        </a:prstGeom>
        <a:solidFill>
          <a:schemeClr val="accent5">
            <a:tint val="40000"/>
            <a:alpha val="90000"/>
            <a:hueOff val="1278977"/>
            <a:satOff val="-19239"/>
            <a:lumOff val="-3316"/>
            <a:alphaOff val="0"/>
          </a:schemeClr>
        </a:solidFill>
        <a:ln w="22225" cap="rnd" cmpd="sng" algn="ctr">
          <a:solidFill>
            <a:schemeClr val="accent5">
              <a:tint val="40000"/>
              <a:alpha val="90000"/>
              <a:hueOff val="1278977"/>
              <a:satOff val="-19239"/>
              <a:lumOff val="-3316"/>
              <a:alphaOff val="0"/>
            </a:schemeClr>
          </a:solidFill>
          <a:prstDash val="solid"/>
        </a:ln>
        <a:effectLst/>
      </dsp:spPr>
      <dsp:style>
        <a:lnRef idx="2">
          <a:scrgbClr r="0" g="0" b="0"/>
        </a:lnRef>
        <a:fillRef idx="1">
          <a:scrgbClr r="0" g="0" b="0"/>
        </a:fillRef>
        <a:effectRef idx="0">
          <a:scrgbClr r="0" g="0" b="0"/>
        </a:effectRef>
        <a:fontRef idx="minor"/>
      </dsp:style>
    </dsp:sp>
    <dsp:sp modelId="{F9623D87-B026-4540-B94C-96E16BEC79F2}">
      <dsp:nvSpPr>
        <dsp:cNvPr id="0" name=""/>
        <dsp:cNvSpPr/>
      </dsp:nvSpPr>
      <dsp:spPr>
        <a:xfrm>
          <a:off x="9652111" y="415551"/>
          <a:ext cx="715934" cy="715934"/>
        </a:xfrm>
        <a:prstGeom prst="ellipse">
          <a:avLst/>
        </a:prstGeom>
        <a:solidFill>
          <a:schemeClr val="accent5">
            <a:hueOff val="1318709"/>
            <a:satOff val="-9404"/>
            <a:lumOff val="-17059"/>
            <a:alphaOff val="0"/>
          </a:schemeClr>
        </a:solidFill>
        <a:ln w="22225" cap="rnd" cmpd="sng" algn="ctr">
          <a:solidFill>
            <a:schemeClr val="accent5">
              <a:hueOff val="1318709"/>
              <a:satOff val="-9404"/>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2" tIns="27782" rIns="27782" bIns="27782" numCol="1" spcCol="1270" anchor="ctr" anchorCtr="0">
          <a:noAutofit/>
        </a:bodyPr>
        <a:lstStyle/>
        <a:p>
          <a:pPr marL="0" lvl="0" indent="0" algn="ctr" defTabSz="1511300">
            <a:lnSpc>
              <a:spcPct val="90000"/>
            </a:lnSpc>
            <a:spcBef>
              <a:spcPct val="0"/>
            </a:spcBef>
            <a:spcAft>
              <a:spcPct val="35000"/>
            </a:spcAft>
            <a:buNone/>
          </a:pPr>
          <a:r>
            <a:rPr lang="en-US" sz="3400" kern="1200"/>
            <a:t>6</a:t>
          </a:r>
        </a:p>
      </dsp:txBody>
      <dsp:txXfrm>
        <a:off x="9756957" y="520397"/>
        <a:ext cx="506242" cy="506242"/>
      </dsp:txXfrm>
    </dsp:sp>
    <dsp:sp modelId="{4DED1E20-61B3-4B29-9FB6-B875EA104670}">
      <dsp:nvSpPr>
        <dsp:cNvPr id="0" name=""/>
        <dsp:cNvSpPr/>
      </dsp:nvSpPr>
      <dsp:spPr>
        <a:xfrm>
          <a:off x="9184447" y="1297086"/>
          <a:ext cx="1651262" cy="1965600"/>
        </a:xfrm>
        <a:prstGeom prst="upArrowCallout">
          <a:avLst>
            <a:gd name="adj1" fmla="val 50000"/>
            <a:gd name="adj2" fmla="val 20000"/>
            <a:gd name="adj3" fmla="val 20000"/>
            <a:gd name="adj4" fmla="val 100000"/>
          </a:avLst>
        </a:prstGeom>
        <a:solidFill>
          <a:schemeClr val="accent5">
            <a:tint val="40000"/>
            <a:alpha val="90000"/>
            <a:hueOff val="1449508"/>
            <a:satOff val="-21804"/>
            <a:lumOff val="-3758"/>
            <a:alphaOff val="0"/>
          </a:schemeClr>
        </a:solidFill>
        <a:ln w="22225" cap="rnd" cmpd="sng" algn="ctr">
          <a:solidFill>
            <a:schemeClr val="accent5">
              <a:tint val="40000"/>
              <a:alpha val="90000"/>
              <a:hueOff val="1449508"/>
              <a:satOff val="-21804"/>
              <a:lumOff val="-3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253" tIns="165100" rIns="130253" bIns="165100" numCol="1" spcCol="1270" anchor="t" anchorCtr="0">
          <a:noAutofit/>
        </a:bodyPr>
        <a:lstStyle/>
        <a:p>
          <a:pPr marL="0" lvl="0" indent="0" algn="l" defTabSz="488950">
            <a:lnSpc>
              <a:spcPct val="90000"/>
            </a:lnSpc>
            <a:spcBef>
              <a:spcPct val="0"/>
            </a:spcBef>
            <a:spcAft>
              <a:spcPct val="35000"/>
            </a:spcAft>
            <a:buNone/>
          </a:pPr>
          <a:r>
            <a:rPr lang="en-US" sz="1100" kern="1200"/>
            <a:t>After construction, track performance of buildings in terms of sustainability and structural integrity, feeding data back into the predictive models for continuous improvement.</a:t>
          </a:r>
        </a:p>
      </dsp:txBody>
      <dsp:txXfrm>
        <a:off x="9184447" y="1627338"/>
        <a:ext cx="1651262" cy="16353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2F278B-DD92-AEDA-5FCA-388A243DE76D}"/>
              </a:ext>
            </a:extLst>
          </p:cNvPr>
          <p:cNvSpPr>
            <a:spLocks noGrp="1"/>
          </p:cNvSpPr>
          <p:nvPr>
            <p:ph type="subTitle" idx="1"/>
          </p:nvPr>
        </p:nvSpPr>
        <p:spPr>
          <a:xfrm>
            <a:off x="642648" y="2328879"/>
            <a:ext cx="10906703" cy="493201"/>
          </a:xfrm>
        </p:spPr>
        <p:txBody>
          <a:bodyPr>
            <a:normAutofit/>
          </a:bodyPr>
          <a:lstStyle/>
          <a:p>
            <a:pPr algn="ctr"/>
            <a:r>
              <a:rPr lang="en-IN" sz="2400" dirty="0"/>
              <a:t>Call for Code </a:t>
            </a:r>
          </a:p>
        </p:txBody>
      </p:sp>
      <p:pic>
        <p:nvPicPr>
          <p:cNvPr id="1030" name="Picture 6" descr="A cartoon character with a microphone&#10;&#10;Description automatically generated">
            <a:extLst>
              <a:ext uri="{FF2B5EF4-FFF2-40B4-BE49-F238E27FC236}">
                <a16:creationId xmlns:a16="http://schemas.microsoft.com/office/drawing/2014/main" id="{6B394264-8E5F-821D-05D2-A77363671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008" y="668341"/>
            <a:ext cx="2380724" cy="19071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extBox 3">
            <a:extLst>
              <a:ext uri="{FF2B5EF4-FFF2-40B4-BE49-F238E27FC236}">
                <a16:creationId xmlns:a16="http://schemas.microsoft.com/office/drawing/2014/main" id="{634707C3-6326-3239-7D0D-A305E98BEE87}"/>
              </a:ext>
            </a:extLst>
          </p:cNvPr>
          <p:cNvGraphicFramePr/>
          <p:nvPr>
            <p:extLst>
              <p:ext uri="{D42A27DB-BD31-4B8C-83A1-F6EECF244321}">
                <p14:modId xmlns:p14="http://schemas.microsoft.com/office/powerpoint/2010/main" val="3011630751"/>
              </p:ext>
            </p:extLst>
          </p:nvPr>
        </p:nvGraphicFramePr>
        <p:xfrm>
          <a:off x="2399907" y="3429000"/>
          <a:ext cx="7218926" cy="249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762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D9F369-4494-5371-AD0B-1962226B6DB4}"/>
              </a:ext>
            </a:extLst>
          </p:cNvPr>
          <p:cNvSpPr/>
          <p:nvPr/>
        </p:nvSpPr>
        <p:spPr>
          <a:xfrm>
            <a:off x="319226" y="2266684"/>
            <a:ext cx="1520790" cy="2319688"/>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Input</a:t>
            </a: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p:txBody>
      </p:sp>
      <p:sp>
        <p:nvSpPr>
          <p:cNvPr id="8" name="Rectangle 7">
            <a:extLst>
              <a:ext uri="{FF2B5EF4-FFF2-40B4-BE49-F238E27FC236}">
                <a16:creationId xmlns:a16="http://schemas.microsoft.com/office/drawing/2014/main" id="{3A3F9AF2-4129-658E-6627-DB6B572C0D9D}"/>
              </a:ext>
            </a:extLst>
          </p:cNvPr>
          <p:cNvSpPr/>
          <p:nvPr/>
        </p:nvSpPr>
        <p:spPr>
          <a:xfrm>
            <a:off x="9948440" y="2266684"/>
            <a:ext cx="1830406" cy="2319688"/>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Output</a:t>
            </a:r>
          </a:p>
          <a:p>
            <a:pPr algn="ctr"/>
            <a:endParaRPr lang="en-IN" dirty="0">
              <a:solidFill>
                <a:sysClr val="windowText" lastClr="000000"/>
              </a:solidFill>
            </a:endParaRPr>
          </a:p>
          <a:p>
            <a:pPr algn="ctr"/>
            <a:r>
              <a:rPr lang="en-IN" dirty="0">
                <a:solidFill>
                  <a:sysClr val="windowText" lastClr="000000"/>
                </a:solidFill>
              </a:rPr>
              <a:t>Explanation</a:t>
            </a:r>
          </a:p>
          <a:p>
            <a:pPr algn="ctr"/>
            <a:r>
              <a:rPr lang="en-IN" dirty="0">
                <a:solidFill>
                  <a:sysClr val="windowText" lastClr="000000"/>
                </a:solidFill>
              </a:rPr>
              <a:t>Avg. Score</a:t>
            </a:r>
          </a:p>
          <a:p>
            <a:pPr algn="ctr"/>
            <a:r>
              <a:rPr lang="en-IN" dirty="0">
                <a:solidFill>
                  <a:sysClr val="windowText" lastClr="000000"/>
                </a:solidFill>
              </a:rPr>
              <a:t>Graph</a:t>
            </a:r>
          </a:p>
        </p:txBody>
      </p:sp>
      <p:sp>
        <p:nvSpPr>
          <p:cNvPr id="9" name="Arrow: Right 8">
            <a:extLst>
              <a:ext uri="{FF2B5EF4-FFF2-40B4-BE49-F238E27FC236}">
                <a16:creationId xmlns:a16="http://schemas.microsoft.com/office/drawing/2014/main" id="{515EDCB7-3740-07DC-8CE8-E69B4C1EF7A6}"/>
              </a:ext>
            </a:extLst>
          </p:cNvPr>
          <p:cNvSpPr/>
          <p:nvPr/>
        </p:nvSpPr>
        <p:spPr>
          <a:xfrm>
            <a:off x="1963539" y="3108896"/>
            <a:ext cx="546980"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DE270306-57C6-364C-3B4E-952F7EF340DC}"/>
              </a:ext>
            </a:extLst>
          </p:cNvPr>
          <p:cNvSpPr/>
          <p:nvPr/>
        </p:nvSpPr>
        <p:spPr>
          <a:xfrm>
            <a:off x="9210280" y="3070213"/>
            <a:ext cx="616017"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704E110-8F3C-30D1-3B50-2CE8DA63DF7F}"/>
              </a:ext>
            </a:extLst>
          </p:cNvPr>
          <p:cNvSpPr/>
          <p:nvPr/>
        </p:nvSpPr>
        <p:spPr>
          <a:xfrm>
            <a:off x="7567347" y="2674717"/>
            <a:ext cx="1520790" cy="1477479"/>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Granite Model</a:t>
            </a:r>
          </a:p>
        </p:txBody>
      </p:sp>
      <p:sp>
        <p:nvSpPr>
          <p:cNvPr id="13" name="Rectangle: Rounded Corners 12">
            <a:extLst>
              <a:ext uri="{FF2B5EF4-FFF2-40B4-BE49-F238E27FC236}">
                <a16:creationId xmlns:a16="http://schemas.microsoft.com/office/drawing/2014/main" id="{69223949-001E-43C1-D9F0-A385A02603B7}"/>
              </a:ext>
            </a:extLst>
          </p:cNvPr>
          <p:cNvSpPr/>
          <p:nvPr/>
        </p:nvSpPr>
        <p:spPr>
          <a:xfrm>
            <a:off x="5221702" y="4725940"/>
            <a:ext cx="1097284" cy="1489509"/>
          </a:xfrm>
          <a:prstGeom prst="roundRect">
            <a:avLst/>
          </a:prstGeom>
          <a:solidFill>
            <a:schemeClr val="accent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Other Relevant Data APIs</a:t>
            </a:r>
          </a:p>
        </p:txBody>
      </p:sp>
      <p:sp>
        <p:nvSpPr>
          <p:cNvPr id="14" name="Rectangle: Rounded Corners 13">
            <a:extLst>
              <a:ext uri="{FF2B5EF4-FFF2-40B4-BE49-F238E27FC236}">
                <a16:creationId xmlns:a16="http://schemas.microsoft.com/office/drawing/2014/main" id="{566DB6E3-F4CD-4403-40BF-04FD668C67DC}"/>
              </a:ext>
            </a:extLst>
          </p:cNvPr>
          <p:cNvSpPr/>
          <p:nvPr/>
        </p:nvSpPr>
        <p:spPr>
          <a:xfrm>
            <a:off x="5221702" y="637607"/>
            <a:ext cx="1097284" cy="1489509"/>
          </a:xfrm>
          <a:prstGeom prst="roundRect">
            <a:avLst/>
          </a:prstGeom>
          <a:solidFill>
            <a:schemeClr val="accent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Weather Data from API</a:t>
            </a:r>
          </a:p>
        </p:txBody>
      </p:sp>
      <p:sp>
        <p:nvSpPr>
          <p:cNvPr id="15" name="Arrow: Right 14">
            <a:extLst>
              <a:ext uri="{FF2B5EF4-FFF2-40B4-BE49-F238E27FC236}">
                <a16:creationId xmlns:a16="http://schemas.microsoft.com/office/drawing/2014/main" id="{508D7C3A-3C38-EC36-D706-66A1B18FAB63}"/>
              </a:ext>
            </a:extLst>
          </p:cNvPr>
          <p:cNvSpPr/>
          <p:nvPr/>
        </p:nvSpPr>
        <p:spPr>
          <a:xfrm rot="16200000">
            <a:off x="5383555" y="3929389"/>
            <a:ext cx="713380"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361F294-D585-DF0F-86E8-778DF37594EA}"/>
              </a:ext>
            </a:extLst>
          </p:cNvPr>
          <p:cNvSpPr/>
          <p:nvPr/>
        </p:nvSpPr>
        <p:spPr>
          <a:xfrm rot="5400000">
            <a:off x="5429007" y="2281031"/>
            <a:ext cx="682674"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1E53C7EF-E924-F094-78F8-4E66302597BA}"/>
              </a:ext>
            </a:extLst>
          </p:cNvPr>
          <p:cNvSpPr/>
          <p:nvPr/>
        </p:nvSpPr>
        <p:spPr>
          <a:xfrm>
            <a:off x="2609077" y="2687789"/>
            <a:ext cx="1520790" cy="147747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Llama model</a:t>
            </a:r>
          </a:p>
        </p:txBody>
      </p:sp>
      <p:sp>
        <p:nvSpPr>
          <p:cNvPr id="5" name="Rectangle 4">
            <a:extLst>
              <a:ext uri="{FF2B5EF4-FFF2-40B4-BE49-F238E27FC236}">
                <a16:creationId xmlns:a16="http://schemas.microsoft.com/office/drawing/2014/main" id="{DE23D199-440B-CB1F-0C37-EA5A03101689}"/>
              </a:ext>
            </a:extLst>
          </p:cNvPr>
          <p:cNvSpPr/>
          <p:nvPr/>
        </p:nvSpPr>
        <p:spPr>
          <a:xfrm>
            <a:off x="4892207" y="3070213"/>
            <a:ext cx="1907486" cy="712630"/>
          </a:xfrm>
          <a:prstGeom prst="rect">
            <a:avLst/>
          </a:prstGeom>
          <a:solidFill>
            <a:schemeClr val="accent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Integrate all data</a:t>
            </a:r>
          </a:p>
        </p:txBody>
      </p:sp>
      <p:sp>
        <p:nvSpPr>
          <p:cNvPr id="6" name="Arrow: Right 5">
            <a:extLst>
              <a:ext uri="{FF2B5EF4-FFF2-40B4-BE49-F238E27FC236}">
                <a16:creationId xmlns:a16="http://schemas.microsoft.com/office/drawing/2014/main" id="{EAE993D6-97A3-F31E-C295-3ADA21C2A036}"/>
              </a:ext>
            </a:extLst>
          </p:cNvPr>
          <p:cNvSpPr/>
          <p:nvPr/>
        </p:nvSpPr>
        <p:spPr>
          <a:xfrm>
            <a:off x="4229259" y="3095823"/>
            <a:ext cx="546980"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78761805-3C71-E41C-BC61-5258466D2137}"/>
              </a:ext>
            </a:extLst>
          </p:cNvPr>
          <p:cNvSpPr/>
          <p:nvPr/>
        </p:nvSpPr>
        <p:spPr>
          <a:xfrm>
            <a:off x="6927099" y="3070213"/>
            <a:ext cx="546980" cy="635268"/>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BCAD3CB0-B71D-A307-0468-953861ACF7F3}"/>
              </a:ext>
            </a:extLst>
          </p:cNvPr>
          <p:cNvSpPr/>
          <p:nvPr/>
        </p:nvSpPr>
        <p:spPr>
          <a:xfrm>
            <a:off x="394636" y="2940002"/>
            <a:ext cx="1354138" cy="38071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Location</a:t>
            </a:r>
          </a:p>
        </p:txBody>
      </p:sp>
      <p:sp>
        <p:nvSpPr>
          <p:cNvPr id="18" name="Rectangle 17">
            <a:extLst>
              <a:ext uri="{FF2B5EF4-FFF2-40B4-BE49-F238E27FC236}">
                <a16:creationId xmlns:a16="http://schemas.microsoft.com/office/drawing/2014/main" id="{B20293C1-6896-E117-3774-BB2BA386E646}"/>
              </a:ext>
            </a:extLst>
          </p:cNvPr>
          <p:cNvSpPr/>
          <p:nvPr/>
        </p:nvSpPr>
        <p:spPr>
          <a:xfrm>
            <a:off x="391668" y="3428754"/>
            <a:ext cx="1354138" cy="38071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Building type</a:t>
            </a:r>
          </a:p>
        </p:txBody>
      </p:sp>
      <p:sp>
        <p:nvSpPr>
          <p:cNvPr id="19" name="Rectangle 18">
            <a:extLst>
              <a:ext uri="{FF2B5EF4-FFF2-40B4-BE49-F238E27FC236}">
                <a16:creationId xmlns:a16="http://schemas.microsoft.com/office/drawing/2014/main" id="{094280B8-F6E9-7BFC-27D9-17DC9A57E6DD}"/>
              </a:ext>
            </a:extLst>
          </p:cNvPr>
          <p:cNvSpPr/>
          <p:nvPr/>
        </p:nvSpPr>
        <p:spPr>
          <a:xfrm>
            <a:off x="391668" y="3917506"/>
            <a:ext cx="1354138" cy="38071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Other</a:t>
            </a:r>
          </a:p>
        </p:txBody>
      </p:sp>
    </p:spTree>
    <p:extLst>
      <p:ext uri="{BB962C8B-B14F-4D97-AF65-F5344CB8AC3E}">
        <p14:creationId xmlns:p14="http://schemas.microsoft.com/office/powerpoint/2010/main" val="283030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66C8016-C24C-CC18-515E-2721BF359AE4}"/>
              </a:ext>
            </a:extLst>
          </p:cNvPr>
          <p:cNvSpPr>
            <a:spLocks noGrp="1"/>
          </p:cNvSpPr>
          <p:nvPr/>
        </p:nvSpPr>
        <p:spPr>
          <a:xfrm>
            <a:off x="581192" y="850346"/>
            <a:ext cx="11029616" cy="1013800"/>
          </a:xfrm>
          <a:prstGeom prst="rect">
            <a:avLst/>
          </a:prstGeom>
          <a:solidFill>
            <a:schemeClr val="accent1"/>
          </a:solidFill>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rgbClr val="FFFEFF"/>
                </a:solidFill>
              </a:rPr>
              <a:t> Future Scope</a:t>
            </a:r>
          </a:p>
        </p:txBody>
      </p:sp>
      <p:graphicFrame>
        <p:nvGraphicFramePr>
          <p:cNvPr id="5" name="Content Placeholder 5">
            <a:extLst>
              <a:ext uri="{FF2B5EF4-FFF2-40B4-BE49-F238E27FC236}">
                <a16:creationId xmlns:a16="http://schemas.microsoft.com/office/drawing/2014/main" id="{ED4369DE-DE44-CB89-4669-1D8106889C94}"/>
              </a:ext>
            </a:extLst>
          </p:cNvPr>
          <p:cNvGraphicFramePr>
            <a:graphicFrameLocks noGrp="1"/>
          </p:cNvGraphicFramePr>
          <p:nvPr/>
        </p:nvGraphicFramePr>
        <p:xfrm>
          <a:off x="581025" y="232941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20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9E4B-5F99-F6FF-F693-971DF2859DFC}"/>
              </a:ext>
            </a:extLst>
          </p:cNvPr>
          <p:cNvSpPr>
            <a:spLocks noGrp="1"/>
          </p:cNvSpPr>
          <p:nvPr>
            <p:ph type="title"/>
          </p:nvPr>
        </p:nvSpPr>
        <p:spPr/>
        <p:txBody>
          <a:bodyPr>
            <a:normAutofit/>
          </a:bodyPr>
          <a:lstStyle/>
          <a:p>
            <a:r>
              <a:rPr lang="en-US" sz="3200" b="0" i="0" u="none" strike="noStrike" cap="all" dirty="0">
                <a:solidFill>
                  <a:srgbClr val="FFFFFF"/>
                </a:solidFill>
                <a:effectLst/>
                <a:latin typeface="Gill Sans MT" panose="020B0502020104020203" pitchFamily="34" charset="0"/>
              </a:rPr>
              <a:t>Working application</a:t>
            </a:r>
            <a:endParaRPr lang="en-US" sz="3200" dirty="0"/>
          </a:p>
        </p:txBody>
      </p:sp>
      <p:sp>
        <p:nvSpPr>
          <p:cNvPr id="4" name="TextBox 3">
            <a:extLst>
              <a:ext uri="{FF2B5EF4-FFF2-40B4-BE49-F238E27FC236}">
                <a16:creationId xmlns:a16="http://schemas.microsoft.com/office/drawing/2014/main" id="{4A6BED83-2EF0-9780-E2A6-6C9540B317B2}"/>
              </a:ext>
            </a:extLst>
          </p:cNvPr>
          <p:cNvSpPr txBox="1"/>
          <p:nvPr/>
        </p:nvSpPr>
        <p:spPr>
          <a:xfrm>
            <a:off x="457200" y="2348334"/>
            <a:ext cx="196088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sz="1800" b="0" i="0" u="none" strike="noStrike" dirty="0">
                <a:solidFill>
                  <a:srgbClr val="4D1434"/>
                </a:solidFill>
                <a:effectLst/>
                <a:latin typeface="Gill Sans MT" panose="020B0502020104020203" pitchFamily="34" charset="0"/>
              </a:rPr>
              <a:t>Homepage</a:t>
            </a:r>
            <a:r>
              <a:rPr lang="en-US" sz="1800"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p:txBody>
      </p:sp>
      <p:pic>
        <p:nvPicPr>
          <p:cNvPr id="3076" name="Picture 4" descr="A screenshot of a building site&#10;&#10;Description automatically generated">
            <a:extLst>
              <a:ext uri="{FF2B5EF4-FFF2-40B4-BE49-F238E27FC236}">
                <a16:creationId xmlns:a16="http://schemas.microsoft.com/office/drawing/2014/main" id="{79084C26-D017-E99D-9C71-0B2980A8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52988"/>
            <a:ext cx="5157275" cy="345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D264F9-4A9D-A353-CAC3-0D2C45342DB4}"/>
              </a:ext>
            </a:extLst>
          </p:cNvPr>
          <p:cNvSpPr txBox="1"/>
          <p:nvPr/>
        </p:nvSpPr>
        <p:spPr>
          <a:xfrm>
            <a:off x="6090702" y="2348334"/>
            <a:ext cx="609600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sz="1800" b="0" i="0" u="none" strike="noStrike" dirty="0">
                <a:solidFill>
                  <a:srgbClr val="4D1434"/>
                </a:solidFill>
                <a:effectLst/>
                <a:latin typeface="Gill Sans MT" panose="020B0502020104020203" pitchFamily="34" charset="0"/>
              </a:rPr>
              <a:t>Services</a:t>
            </a:r>
            <a:r>
              <a:rPr lang="en-US" sz="1800"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p:txBody>
      </p:sp>
      <p:pic>
        <p:nvPicPr>
          <p:cNvPr id="3078" name="Picture 6" descr="A screenshot of a computer&#10;&#10;Description automatically generated">
            <a:extLst>
              <a:ext uri="{FF2B5EF4-FFF2-40B4-BE49-F238E27FC236}">
                <a16:creationId xmlns:a16="http://schemas.microsoft.com/office/drawing/2014/main" id="{ADB37234-99B5-6ECB-A8C4-B43E95657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702" y="2952988"/>
            <a:ext cx="5644098"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9E4B-5F99-F6FF-F693-971DF2859DFC}"/>
              </a:ext>
            </a:extLst>
          </p:cNvPr>
          <p:cNvSpPr>
            <a:spLocks noGrp="1"/>
          </p:cNvSpPr>
          <p:nvPr>
            <p:ph type="title"/>
          </p:nvPr>
        </p:nvSpPr>
        <p:spPr/>
        <p:txBody>
          <a:bodyPr>
            <a:normAutofit/>
          </a:bodyPr>
          <a:lstStyle/>
          <a:p>
            <a:r>
              <a:rPr lang="en-US" sz="3200" b="0" i="0" u="none" strike="noStrike" cap="all" dirty="0">
                <a:solidFill>
                  <a:srgbClr val="FFFFFF"/>
                </a:solidFill>
                <a:effectLst/>
                <a:latin typeface="Gill Sans MT" panose="020B0502020104020203" pitchFamily="34" charset="0"/>
              </a:rPr>
              <a:t>Working application</a:t>
            </a:r>
            <a:endParaRPr lang="en-US" sz="3200" dirty="0"/>
          </a:p>
        </p:txBody>
      </p:sp>
      <p:sp>
        <p:nvSpPr>
          <p:cNvPr id="4" name="TextBox 3">
            <a:extLst>
              <a:ext uri="{FF2B5EF4-FFF2-40B4-BE49-F238E27FC236}">
                <a16:creationId xmlns:a16="http://schemas.microsoft.com/office/drawing/2014/main" id="{4A6BED83-2EF0-9780-E2A6-6C9540B317B2}"/>
              </a:ext>
            </a:extLst>
          </p:cNvPr>
          <p:cNvSpPr txBox="1"/>
          <p:nvPr/>
        </p:nvSpPr>
        <p:spPr>
          <a:xfrm>
            <a:off x="457200" y="2348334"/>
            <a:ext cx="196088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dirty="0">
                <a:solidFill>
                  <a:srgbClr val="4D1434"/>
                </a:solidFill>
                <a:latin typeface="Gill Sans MT" panose="020B0502020104020203" pitchFamily="34" charset="0"/>
              </a:rPr>
              <a:t>Form</a:t>
            </a:r>
            <a:endParaRPr lang="en-US" b="0" i="0" dirty="0">
              <a:solidFill>
                <a:srgbClr val="00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3CD264F9-4A9D-A353-CAC3-0D2C45342DB4}"/>
              </a:ext>
            </a:extLst>
          </p:cNvPr>
          <p:cNvSpPr txBox="1"/>
          <p:nvPr/>
        </p:nvSpPr>
        <p:spPr>
          <a:xfrm>
            <a:off x="6090702" y="2348334"/>
            <a:ext cx="609600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dirty="0">
                <a:solidFill>
                  <a:srgbClr val="4D1434"/>
                </a:solidFill>
                <a:latin typeface="Gill Sans MT" panose="020B0502020104020203" pitchFamily="34" charset="0"/>
              </a:rPr>
              <a:t>Output</a:t>
            </a:r>
            <a:endParaRPr lang="en-US" b="0" i="0" dirty="0">
              <a:solidFill>
                <a:srgbClr val="000000"/>
              </a:solidFill>
              <a:effectLst/>
              <a:latin typeface="Arial" panose="020B0604020202020204" pitchFamily="34" charset="0"/>
            </a:endParaRPr>
          </a:p>
        </p:txBody>
      </p:sp>
      <p:pic>
        <p:nvPicPr>
          <p:cNvPr id="4098" name="Picture 2" descr="A screenshot of a report&#10;&#10;Description automatically generated">
            <a:extLst>
              <a:ext uri="{FF2B5EF4-FFF2-40B4-BE49-F238E27FC236}">
                <a16:creationId xmlns:a16="http://schemas.microsoft.com/office/drawing/2014/main" id="{98E02FF0-06B2-71CA-0AF2-D3082C61A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52988"/>
            <a:ext cx="5633502" cy="330557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screenshot of a report&#10;&#10;Description automatically generated">
            <a:extLst>
              <a:ext uri="{FF2B5EF4-FFF2-40B4-BE49-F238E27FC236}">
                <a16:creationId xmlns:a16="http://schemas.microsoft.com/office/drawing/2014/main" id="{943774A5-1C8A-0334-9809-1C823CEE7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300" y="2952988"/>
            <a:ext cx="5633500" cy="330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1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9E4B-5F99-F6FF-F693-971DF2859DFC}"/>
              </a:ext>
            </a:extLst>
          </p:cNvPr>
          <p:cNvSpPr>
            <a:spLocks noGrp="1"/>
          </p:cNvSpPr>
          <p:nvPr>
            <p:ph type="title"/>
          </p:nvPr>
        </p:nvSpPr>
        <p:spPr/>
        <p:txBody>
          <a:bodyPr>
            <a:normAutofit/>
          </a:bodyPr>
          <a:lstStyle/>
          <a:p>
            <a:r>
              <a:rPr lang="en-US" sz="3200" b="0" i="0" u="none" strike="noStrike" cap="all" dirty="0">
                <a:solidFill>
                  <a:srgbClr val="FFFFFF"/>
                </a:solidFill>
                <a:effectLst/>
                <a:latin typeface="Gill Sans MT" panose="020B0502020104020203" pitchFamily="34" charset="0"/>
              </a:rPr>
              <a:t>Working application</a:t>
            </a:r>
            <a:endParaRPr lang="en-US" sz="3200" dirty="0"/>
          </a:p>
        </p:txBody>
      </p:sp>
      <p:sp>
        <p:nvSpPr>
          <p:cNvPr id="4" name="TextBox 3">
            <a:extLst>
              <a:ext uri="{FF2B5EF4-FFF2-40B4-BE49-F238E27FC236}">
                <a16:creationId xmlns:a16="http://schemas.microsoft.com/office/drawing/2014/main" id="{4A6BED83-2EF0-9780-E2A6-6C9540B317B2}"/>
              </a:ext>
            </a:extLst>
          </p:cNvPr>
          <p:cNvSpPr txBox="1"/>
          <p:nvPr/>
        </p:nvSpPr>
        <p:spPr>
          <a:xfrm>
            <a:off x="457200" y="2348334"/>
            <a:ext cx="196088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dirty="0">
                <a:solidFill>
                  <a:srgbClr val="4D1434"/>
                </a:solidFill>
                <a:latin typeface="Gill Sans MT" panose="020B0502020104020203" pitchFamily="34" charset="0"/>
              </a:rPr>
              <a:t>Graph</a:t>
            </a:r>
            <a:endParaRPr lang="en-US" b="0" i="0" dirty="0">
              <a:solidFill>
                <a:srgbClr val="00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3CD264F9-4A9D-A353-CAC3-0D2C45342DB4}"/>
              </a:ext>
            </a:extLst>
          </p:cNvPr>
          <p:cNvSpPr txBox="1"/>
          <p:nvPr/>
        </p:nvSpPr>
        <p:spPr>
          <a:xfrm>
            <a:off x="6100862" y="2348334"/>
            <a:ext cx="6096000" cy="369332"/>
          </a:xfrm>
          <a:prstGeom prst="rect">
            <a:avLst/>
          </a:prstGeom>
          <a:noFill/>
        </p:spPr>
        <p:txBody>
          <a:bodyPr wrap="square">
            <a:spAutoFit/>
          </a:bodyPr>
          <a:lstStyle/>
          <a:p>
            <a:pPr marL="285750" indent="-285750" algn="l" rtl="0" fontAlgn="base">
              <a:buFont typeface="Wingdings" panose="05000000000000000000" pitchFamily="2" charset="2"/>
              <a:buChar char="§"/>
            </a:pPr>
            <a:r>
              <a:rPr lang="en-US" dirty="0">
                <a:solidFill>
                  <a:srgbClr val="4D1434"/>
                </a:solidFill>
                <a:latin typeface="Gill Sans MT" panose="020B0502020104020203" pitchFamily="34" charset="0"/>
              </a:rPr>
              <a:t>My Buildings</a:t>
            </a:r>
            <a:endParaRPr lang="en-US" b="0" i="0" dirty="0">
              <a:solidFill>
                <a:srgbClr val="000000"/>
              </a:solidFill>
              <a:effectLst/>
              <a:latin typeface="Arial" panose="020B0604020202020204" pitchFamily="34" charset="0"/>
            </a:endParaRPr>
          </a:p>
        </p:txBody>
      </p:sp>
      <p:pic>
        <p:nvPicPr>
          <p:cNvPr id="5122" name="Picture 2" descr="A screenshot of a graph&#10;&#10;Description automatically generated">
            <a:extLst>
              <a:ext uri="{FF2B5EF4-FFF2-40B4-BE49-F238E27FC236}">
                <a16:creationId xmlns:a16="http://schemas.microsoft.com/office/drawing/2014/main" id="{DBB96C99-3C4F-6613-8F87-5CC69889C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52988"/>
            <a:ext cx="524256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 screenshot of a computer&#10;&#10;Description automatically generated">
            <a:extLst>
              <a:ext uri="{FF2B5EF4-FFF2-40B4-BE49-F238E27FC236}">
                <a16:creationId xmlns:a16="http://schemas.microsoft.com/office/drawing/2014/main" id="{75421E31-8235-B588-B7BA-33A16C5FC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2952988"/>
            <a:ext cx="59182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7" name="Rectangle 46">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20447F07-D524-655B-B24F-DFF20FE6E716}"/>
              </a:ext>
            </a:extLst>
          </p:cNvPr>
          <p:cNvSpPr>
            <a:spLocks noGrp="1"/>
          </p:cNvSpPr>
          <p:nvPr>
            <p:ph type="title"/>
          </p:nvPr>
        </p:nvSpPr>
        <p:spPr>
          <a:xfrm>
            <a:off x="4599433" y="2042830"/>
            <a:ext cx="3823077" cy="2085870"/>
          </a:xfrm>
        </p:spPr>
        <p:txBody>
          <a:bodyPr vert="horz" lIns="91440" tIns="45720" rIns="91440" bIns="45720" rtlCol="0" anchor="b">
            <a:normAutofit/>
          </a:bodyPr>
          <a:lstStyle/>
          <a:p>
            <a:r>
              <a:rPr lang="en-US" sz="4000" dirty="0">
                <a:solidFill>
                  <a:srgbClr val="FFFFFF"/>
                </a:solidFill>
              </a:rPr>
              <a:t>Thank you…</a:t>
            </a:r>
            <a:br>
              <a:rPr lang="en-US" sz="4000" dirty="0">
                <a:solidFill>
                  <a:srgbClr val="FFFFFF"/>
                </a:solidFill>
              </a:rPr>
            </a:br>
            <a:r>
              <a:rPr lang="en-US" sz="2000" dirty="0">
                <a:solidFill>
                  <a:srgbClr val="FFFFFF"/>
                </a:solidFill>
              </a:rPr>
              <a:t>build buddy</a:t>
            </a:r>
          </a:p>
        </p:txBody>
      </p:sp>
      <p:sp>
        <p:nvSpPr>
          <p:cNvPr id="3" name="AutoShape 4" descr="Handshake">
            <a:extLst>
              <a:ext uri="{FF2B5EF4-FFF2-40B4-BE49-F238E27FC236}">
                <a16:creationId xmlns:a16="http://schemas.microsoft.com/office/drawing/2014/main" id="{DA974E66-C62D-D544-4B49-55E7029B2D3B}"/>
              </a:ext>
            </a:extLst>
          </p:cNvPr>
          <p:cNvSpPr>
            <a:spLocks noChangeAspect="1" noChangeArrowheads="1"/>
          </p:cNvSpPr>
          <p:nvPr/>
        </p:nvSpPr>
        <p:spPr bwMode="auto">
          <a:xfrm>
            <a:off x="4241830" y="3276600"/>
            <a:ext cx="2006570" cy="20065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ndshake">
            <a:extLst>
              <a:ext uri="{FF2B5EF4-FFF2-40B4-BE49-F238E27FC236}">
                <a16:creationId xmlns:a16="http://schemas.microsoft.com/office/drawing/2014/main" id="{C2F84E97-FDFA-3785-E5A7-A30428330119}"/>
              </a:ext>
            </a:extLst>
          </p:cNvPr>
          <p:cNvSpPr>
            <a:spLocks noChangeAspect="1" noChangeArrowheads="1"/>
          </p:cNvSpPr>
          <p:nvPr/>
        </p:nvSpPr>
        <p:spPr bwMode="auto">
          <a:xfrm>
            <a:off x="1574800" y="3404832"/>
            <a:ext cx="1878338" cy="1878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Handshake">
            <a:extLst>
              <a:ext uri="{FF2B5EF4-FFF2-40B4-BE49-F238E27FC236}">
                <a16:creationId xmlns:a16="http://schemas.microsoft.com/office/drawing/2014/main" id="{C09C3426-C923-0378-48E0-74817A6952BC}"/>
              </a:ext>
            </a:extLst>
          </p:cNvPr>
          <p:cNvSpPr>
            <a:spLocks noChangeAspect="1" noChangeArrowheads="1"/>
          </p:cNvSpPr>
          <p:nvPr/>
        </p:nvSpPr>
        <p:spPr bwMode="auto">
          <a:xfrm>
            <a:off x="1416689" y="3276600"/>
            <a:ext cx="2194560" cy="21945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accent3">
                  <a:lumMod val="50000"/>
                </a:schemeClr>
              </a:solidFill>
            </a:endParaRPr>
          </a:p>
        </p:txBody>
      </p:sp>
      <p:pic>
        <p:nvPicPr>
          <p:cNvPr id="6156" name="Picture 12" descr="A cartoon character with a microphone&#10;&#10;Description automatically generated">
            <a:extLst>
              <a:ext uri="{FF2B5EF4-FFF2-40B4-BE49-F238E27FC236}">
                <a16:creationId xmlns:a16="http://schemas.microsoft.com/office/drawing/2014/main" id="{19C1CFC6-3E1C-67F1-242B-84475755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1" y="1880857"/>
            <a:ext cx="4468725" cy="357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68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1861D-71E9-5E9F-DCD1-98293A0F9CC7}"/>
              </a:ext>
            </a:extLst>
          </p:cNvPr>
          <p:cNvSpPr>
            <a:spLocks noGrp="1"/>
          </p:cNvSpPr>
          <p:nvPr>
            <p:ph type="title"/>
          </p:nvPr>
        </p:nvSpPr>
        <p:spPr>
          <a:xfrm>
            <a:off x="746228" y="1037967"/>
            <a:ext cx="3054091" cy="4709131"/>
          </a:xfrm>
        </p:spPr>
        <p:txBody>
          <a:bodyPr anchor="ctr">
            <a:normAutofit/>
          </a:bodyPr>
          <a:lstStyle/>
          <a:p>
            <a:r>
              <a:rPr lang="en-IN">
                <a:solidFill>
                  <a:schemeClr val="accent1"/>
                </a:solidFill>
              </a:rPr>
              <a:t>Outline</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2">
            <a:extLst>
              <a:ext uri="{FF2B5EF4-FFF2-40B4-BE49-F238E27FC236}">
                <a16:creationId xmlns:a16="http://schemas.microsoft.com/office/drawing/2014/main" id="{8DB877A8-A8E8-0B8D-5383-E3890F57284D}"/>
              </a:ext>
            </a:extLst>
          </p:cNvPr>
          <p:cNvGraphicFramePr>
            <a:graphicFrameLocks noGrp="1"/>
          </p:cNvGraphicFramePr>
          <p:nvPr>
            <p:ph idx="1"/>
            <p:extLst>
              <p:ext uri="{D42A27DB-BD31-4B8C-83A1-F6EECF244321}">
                <p14:modId xmlns:p14="http://schemas.microsoft.com/office/powerpoint/2010/main" val="242841085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6229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61973-0CC8-51E8-7725-0DC3B04B9FD2}"/>
              </a:ext>
            </a:extLst>
          </p:cNvPr>
          <p:cNvSpPr>
            <a:spLocks noGrp="1"/>
          </p:cNvSpPr>
          <p:nvPr>
            <p:ph type="title"/>
          </p:nvPr>
        </p:nvSpPr>
        <p:spPr>
          <a:xfrm>
            <a:off x="959157" y="1113764"/>
            <a:ext cx="3269749" cy="4624327"/>
          </a:xfrm>
        </p:spPr>
        <p:txBody>
          <a:bodyPr anchor="ctr">
            <a:normAutofit/>
          </a:bodyPr>
          <a:lstStyle/>
          <a:p>
            <a:r>
              <a:rPr lang="en-IN" sz="3200" dirty="0">
                <a:solidFill>
                  <a:srgbClr val="FFFFFF"/>
                </a:solidFill>
              </a:rPr>
              <a:t>Problem statement</a:t>
            </a:r>
          </a:p>
        </p:txBody>
      </p:sp>
      <p:sp>
        <p:nvSpPr>
          <p:cNvPr id="3" name="Content Placeholder 2">
            <a:extLst>
              <a:ext uri="{FF2B5EF4-FFF2-40B4-BE49-F238E27FC236}">
                <a16:creationId xmlns:a16="http://schemas.microsoft.com/office/drawing/2014/main" id="{30131C26-2D6A-CD30-5582-E572BFFCA239}"/>
              </a:ext>
            </a:extLst>
          </p:cNvPr>
          <p:cNvSpPr>
            <a:spLocks noGrp="1"/>
          </p:cNvSpPr>
          <p:nvPr>
            <p:ph idx="1"/>
          </p:nvPr>
        </p:nvSpPr>
        <p:spPr>
          <a:xfrm>
            <a:off x="5155905" y="1113764"/>
            <a:ext cx="6108179" cy="4624327"/>
          </a:xfrm>
        </p:spPr>
        <p:txBody>
          <a:bodyPr anchor="ctr">
            <a:normAutofit/>
          </a:bodyPr>
          <a:lstStyle/>
          <a:p>
            <a:pPr marL="0" indent="0">
              <a:buNone/>
            </a:pPr>
            <a:r>
              <a:rPr lang="en-US" b="0" i="0" dirty="0">
                <a:effectLst/>
                <a:latin typeface="Slack-Lato"/>
              </a:rPr>
              <a:t>In India and globally, equitable access to land for construction poses significant challenges, leading to disparities in housing quality, safety, and overall living conditions. The lack of access to suitable land affects marginalized communities disproportionately, resulting in inadequate housing solutions and perpetuating cycles of poverty. Addressing these issues is essential to ensure safe and sustainable living environments for all, while promoting social equity and community resilience.</a:t>
            </a:r>
            <a:endParaRPr lang="en-IN" dirty="0">
              <a:latin typeface="Slack-Lato"/>
            </a:endParaRPr>
          </a:p>
        </p:txBody>
      </p:sp>
    </p:spTree>
    <p:extLst>
      <p:ext uri="{BB962C8B-B14F-4D97-AF65-F5344CB8AC3E}">
        <p14:creationId xmlns:p14="http://schemas.microsoft.com/office/powerpoint/2010/main" val="62182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8CA6-6E72-F4F6-ECD5-19EC6169B928}"/>
              </a:ext>
            </a:extLst>
          </p:cNvPr>
          <p:cNvSpPr>
            <a:spLocks noGrp="1"/>
          </p:cNvSpPr>
          <p:nvPr>
            <p:ph type="title"/>
          </p:nvPr>
        </p:nvSpPr>
        <p:spPr/>
        <p:txBody>
          <a:bodyPr>
            <a:normAutofit/>
          </a:bodyPr>
          <a:lstStyle/>
          <a:p>
            <a:pPr algn="ctr"/>
            <a:r>
              <a:rPr lang="en-IN" sz="3200" dirty="0"/>
              <a:t>challenges</a:t>
            </a:r>
          </a:p>
        </p:txBody>
      </p:sp>
      <p:graphicFrame>
        <p:nvGraphicFramePr>
          <p:cNvPr id="8" name="Content Placeholder 2">
            <a:extLst>
              <a:ext uri="{FF2B5EF4-FFF2-40B4-BE49-F238E27FC236}">
                <a16:creationId xmlns:a16="http://schemas.microsoft.com/office/drawing/2014/main" id="{4E179C9F-F79A-811D-721C-CACE2EC9594E}"/>
              </a:ext>
            </a:extLst>
          </p:cNvPr>
          <p:cNvGraphicFramePr>
            <a:graphicFrameLocks noGrp="1"/>
          </p:cNvGraphicFramePr>
          <p:nvPr>
            <p:ph sz="half" idx="1"/>
            <p:extLst>
              <p:ext uri="{D42A27DB-BD31-4B8C-83A1-F6EECF244321}">
                <p14:modId xmlns:p14="http://schemas.microsoft.com/office/powerpoint/2010/main" val="3106091538"/>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B8DA1084-AF79-998E-0F8D-8A90B40F7051}"/>
              </a:ext>
            </a:extLst>
          </p:cNvPr>
          <p:cNvSpPr>
            <a:spLocks noGrp="1"/>
          </p:cNvSpPr>
          <p:nvPr>
            <p:ph sz="half" idx="2"/>
          </p:nvPr>
        </p:nvSpPr>
        <p:spPr/>
        <p:txBody>
          <a:bodyPr/>
          <a:lstStyle/>
          <a:p>
            <a:pPr algn="l" rtl="0" fontAlgn="base">
              <a:buFont typeface="Arial" panose="020B0604020202020204" pitchFamily="34" charset="0"/>
              <a:buChar char="•"/>
            </a:pPr>
            <a:r>
              <a:rPr lang="en-US" sz="1800" b="1" i="0" u="none" strike="noStrike" dirty="0">
                <a:solidFill>
                  <a:srgbClr val="000000"/>
                </a:solidFill>
                <a:effectLst/>
                <a:latin typeface="Gill Sans MT" panose="020B0502020104020203" pitchFamily="34" charset="0"/>
              </a:rPr>
              <a:t>Infrastructure Deficiencies</a:t>
            </a:r>
            <a:r>
              <a:rPr lang="en-US" sz="1800" b="0" i="0" u="none" strike="noStrike" dirty="0">
                <a:solidFill>
                  <a:srgbClr val="000000"/>
                </a:solidFill>
                <a:effectLst/>
                <a:latin typeface="Gill Sans MT" panose="020B0502020104020203" pitchFamily="34" charset="0"/>
              </a:rPr>
              <a:t>: Lack of basic infrastructure—such as roads, water supply, and sanitation—can make certain lands undesirable for development, exacerbating inequities.</a:t>
            </a:r>
            <a:r>
              <a:rPr lang="en-US" sz="1800"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1" i="0" u="none" strike="noStrike" dirty="0">
                <a:solidFill>
                  <a:srgbClr val="000000"/>
                </a:solidFill>
                <a:effectLst/>
                <a:latin typeface="Gill Sans MT" panose="020B0502020104020203" pitchFamily="34" charset="0"/>
              </a:rPr>
              <a:t>Safe Housing </a:t>
            </a:r>
            <a:r>
              <a:rPr lang="en-US" sz="1800" b="0" i="0" u="none" strike="noStrike" dirty="0">
                <a:solidFill>
                  <a:srgbClr val="000000"/>
                </a:solidFill>
                <a:effectLst/>
                <a:latin typeface="Gill Sans MT" panose="020B0502020104020203" pitchFamily="34" charset="0"/>
              </a:rPr>
              <a:t>: Marginalized groups often face significant barriers to accessing safe housing due to inequitable land distribution and exclusionary policies. Limited access to essential infrastructure and services further exacerbates the challenge, leaving vulnerable populations in substandard and unsafe living conditions.</a:t>
            </a:r>
            <a:r>
              <a:rPr lang="en-US" sz="1800" b="0" i="0" dirty="0">
                <a:solidFill>
                  <a:srgbClr val="000000"/>
                </a:solidFill>
                <a:effectLst/>
                <a:latin typeface="Gill Sans MT" panose="020B0502020104020203" pitchFamily="34" charset="0"/>
              </a:rPr>
              <a:t>​</a:t>
            </a:r>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66314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8CA6-6E72-F4F6-ECD5-19EC6169B928}"/>
              </a:ext>
            </a:extLst>
          </p:cNvPr>
          <p:cNvSpPr>
            <a:spLocks noGrp="1"/>
          </p:cNvSpPr>
          <p:nvPr>
            <p:ph type="title"/>
          </p:nvPr>
        </p:nvSpPr>
        <p:spPr/>
        <p:txBody>
          <a:bodyPr/>
          <a:lstStyle/>
          <a:p>
            <a:pPr algn="ctr"/>
            <a:r>
              <a:rPr lang="en-IN" dirty="0"/>
              <a:t>Real world scenarios</a:t>
            </a:r>
          </a:p>
        </p:txBody>
      </p:sp>
      <p:sp>
        <p:nvSpPr>
          <p:cNvPr id="3" name="Content Placeholder 2">
            <a:extLst>
              <a:ext uri="{FF2B5EF4-FFF2-40B4-BE49-F238E27FC236}">
                <a16:creationId xmlns:a16="http://schemas.microsoft.com/office/drawing/2014/main" id="{F6A28C32-9B2F-8059-94AB-4931344EAF7A}"/>
              </a:ext>
            </a:extLst>
          </p:cNvPr>
          <p:cNvSpPr>
            <a:spLocks noGrp="1"/>
          </p:cNvSpPr>
          <p:nvPr>
            <p:ph sz="half" idx="1"/>
          </p:nvPr>
        </p:nvSpPr>
        <p:spPr/>
        <p:txBody>
          <a:bodyPr>
            <a:normAutofit fontScale="92500" lnSpcReduction="20000"/>
          </a:bodyPr>
          <a:lstStyle/>
          <a:p>
            <a:r>
              <a:rPr lang="en-US" b="1" i="0" dirty="0">
                <a:solidFill>
                  <a:schemeClr val="tx1"/>
                </a:solidFill>
                <a:effectLst/>
                <a:latin typeface="Slack-Lato"/>
              </a:rPr>
              <a:t>The Bandra-Worli Sea Link, Mumbai</a:t>
            </a:r>
            <a:r>
              <a:rPr lang="en-US" b="0" i="0" dirty="0">
                <a:solidFill>
                  <a:schemeClr val="tx1"/>
                </a:solidFill>
                <a:effectLst/>
                <a:latin typeface="Slack-Lato"/>
              </a:rPr>
              <a:t>: During construction, inadequate geological surveys and environmental assessments led to unforeseen soil erosion and structural challenges. Portions of the project experienced delays and cost overruns due to the need for retrofitting and additional engineering solutions to stabilize the structure, ultimately increasing project costs and timeframes.</a:t>
            </a:r>
          </a:p>
          <a:p>
            <a:r>
              <a:rPr lang="en-US" b="1" i="0" dirty="0">
                <a:solidFill>
                  <a:schemeClr val="tx1"/>
                </a:solidFill>
                <a:effectLst/>
                <a:latin typeface="Slack-Lato"/>
              </a:rPr>
              <a:t>Chennai’s Flooding Issues</a:t>
            </a:r>
            <a:r>
              <a:rPr lang="en-US" b="0" i="0" dirty="0">
                <a:solidFill>
                  <a:schemeClr val="tx1"/>
                </a:solidFill>
                <a:effectLst/>
                <a:latin typeface="Slack-Lato"/>
              </a:rPr>
              <a:t>: Rapid urban development and construction in low-lying areas occurred without proper environmental assessments. The 2015 floods highlighted the consequences, as inadequate drainage and poor soil management exacerbated flooding, causing widespread damage to homes and infrastructure.</a:t>
            </a:r>
          </a:p>
        </p:txBody>
      </p:sp>
      <p:sp>
        <p:nvSpPr>
          <p:cNvPr id="4" name="Content Placeholder 3">
            <a:extLst>
              <a:ext uri="{FF2B5EF4-FFF2-40B4-BE49-F238E27FC236}">
                <a16:creationId xmlns:a16="http://schemas.microsoft.com/office/drawing/2014/main" id="{BBD9647C-C983-8738-C222-82079BD152CD}"/>
              </a:ext>
            </a:extLst>
          </p:cNvPr>
          <p:cNvSpPr>
            <a:spLocks noGrp="1"/>
          </p:cNvSpPr>
          <p:nvPr>
            <p:ph sz="half" idx="2"/>
          </p:nvPr>
        </p:nvSpPr>
        <p:spPr>
          <a:xfrm>
            <a:off x="6188419" y="2326363"/>
            <a:ext cx="5422392" cy="3801979"/>
          </a:xfrm>
        </p:spPr>
        <p:txBody>
          <a:bodyPr>
            <a:normAutofit fontScale="92500" lnSpcReduction="20000"/>
          </a:bodyPr>
          <a:lstStyle/>
          <a:p>
            <a:r>
              <a:rPr lang="en-US" b="1" i="0" dirty="0">
                <a:solidFill>
                  <a:schemeClr val="tx1"/>
                </a:solidFill>
                <a:effectLst/>
                <a:latin typeface="Slack-Lato"/>
              </a:rPr>
              <a:t>Urban Slums in Mumbai, India</a:t>
            </a:r>
            <a:r>
              <a:rPr lang="en-US" b="0" i="0" dirty="0">
                <a:solidFill>
                  <a:schemeClr val="tx1"/>
                </a:solidFill>
                <a:effectLst/>
                <a:latin typeface="Slack-Lato"/>
              </a:rPr>
              <a:t>: In cities like Mumbai, millions reside in informal settlements without legal land. Evictions and redevelopment projects often displace residents without providing adequate alternative housing.</a:t>
            </a:r>
          </a:p>
          <a:p>
            <a:r>
              <a:rPr lang="en-US" b="1" i="0" dirty="0">
                <a:solidFill>
                  <a:schemeClr val="tx1"/>
                </a:solidFill>
                <a:effectLst/>
                <a:latin typeface="Slack-Lato"/>
              </a:rPr>
              <a:t>Indigenous Land Rights in Canada</a:t>
            </a:r>
            <a:r>
              <a:rPr lang="en-US" b="0" i="0" dirty="0">
                <a:solidFill>
                  <a:schemeClr val="tx1"/>
                </a:solidFill>
                <a:effectLst/>
                <a:latin typeface="Slack-Lato"/>
              </a:rPr>
              <a:t>: Indigenous communities face challenges accessing land due to historical injustices and ongoing legal battles for land rights, affecting their ability to build and maintain safe housing.</a:t>
            </a:r>
          </a:p>
          <a:p>
            <a:r>
              <a:rPr lang="en-US" b="1" i="0" dirty="0">
                <a:solidFill>
                  <a:schemeClr val="tx1"/>
                </a:solidFill>
                <a:effectLst/>
                <a:latin typeface="Slack-Lato"/>
              </a:rPr>
              <a:t>Post-Disaster Reconstruction in Haiti</a:t>
            </a:r>
            <a:r>
              <a:rPr lang="en-US" b="0" i="0" dirty="0">
                <a:solidFill>
                  <a:schemeClr val="tx1"/>
                </a:solidFill>
                <a:effectLst/>
                <a:latin typeface="Slack-Lato"/>
              </a:rPr>
              <a:t>: Following the 2010 earthquake, many Haitians struggled to access land for rebuilding, facing bureaucratic obstacles and a lack of financial resources, leading to substandard living conditions.</a:t>
            </a:r>
          </a:p>
          <a:p>
            <a:endParaRPr lang="en-IN" dirty="0">
              <a:solidFill>
                <a:schemeClr val="tx1"/>
              </a:solidFill>
            </a:endParaRPr>
          </a:p>
        </p:txBody>
      </p:sp>
    </p:spTree>
    <p:extLst>
      <p:ext uri="{BB962C8B-B14F-4D97-AF65-F5344CB8AC3E}">
        <p14:creationId xmlns:p14="http://schemas.microsoft.com/office/powerpoint/2010/main" val="38055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61973-0CC8-51E8-7725-0DC3B04B9FD2}"/>
              </a:ext>
            </a:extLst>
          </p:cNvPr>
          <p:cNvSpPr>
            <a:spLocks noGrp="1"/>
          </p:cNvSpPr>
          <p:nvPr>
            <p:ph type="title"/>
          </p:nvPr>
        </p:nvSpPr>
        <p:spPr>
          <a:xfrm>
            <a:off x="959157" y="1113764"/>
            <a:ext cx="3269749" cy="4624327"/>
          </a:xfrm>
        </p:spPr>
        <p:txBody>
          <a:bodyPr anchor="ctr">
            <a:normAutofit/>
          </a:bodyPr>
          <a:lstStyle/>
          <a:p>
            <a:r>
              <a:rPr lang="en-IN" sz="3200">
                <a:solidFill>
                  <a:srgbClr val="FFFFFF"/>
                </a:solidFill>
              </a:rPr>
              <a:t>Solution</a:t>
            </a:r>
          </a:p>
        </p:txBody>
      </p:sp>
      <p:sp>
        <p:nvSpPr>
          <p:cNvPr id="3" name="Content Placeholder 2">
            <a:extLst>
              <a:ext uri="{FF2B5EF4-FFF2-40B4-BE49-F238E27FC236}">
                <a16:creationId xmlns:a16="http://schemas.microsoft.com/office/drawing/2014/main" id="{30131C26-2D6A-CD30-5582-E572BFFCA239}"/>
              </a:ext>
            </a:extLst>
          </p:cNvPr>
          <p:cNvSpPr>
            <a:spLocks noGrp="1"/>
          </p:cNvSpPr>
          <p:nvPr>
            <p:ph idx="1"/>
          </p:nvPr>
        </p:nvSpPr>
        <p:spPr>
          <a:xfrm>
            <a:off x="5155905" y="1113764"/>
            <a:ext cx="6108179" cy="4624327"/>
          </a:xfrm>
        </p:spPr>
        <p:txBody>
          <a:bodyPr anchor="ctr">
            <a:normAutofit/>
          </a:bodyPr>
          <a:lstStyle/>
          <a:p>
            <a:pPr marL="0" indent="0">
              <a:buNone/>
            </a:pPr>
            <a:r>
              <a:rPr lang="en-US" b="0" i="0" dirty="0">
                <a:effectLst/>
                <a:latin typeface="Slack-Lato"/>
              </a:rPr>
              <a:t>In response to the pressing challenges of equitable access to land for construction, we have developed an innovative solution leveraging IBM’s Watsonx and its suite of AI services. This cutting-edge application utilizes predictive modeling to generate a comprehensive score-based output for various critical parameters that must be considered prior to building construction. By integrating advanced AI capabilities, our solution not only streamlines the decision-making process but also ensures that essential factors are meticulously evaluated.</a:t>
            </a:r>
            <a:br>
              <a:rPr lang="en-US" dirty="0"/>
            </a:br>
            <a:endParaRPr lang="en-IN" dirty="0"/>
          </a:p>
        </p:txBody>
      </p:sp>
    </p:spTree>
    <p:extLst>
      <p:ext uri="{BB962C8B-B14F-4D97-AF65-F5344CB8AC3E}">
        <p14:creationId xmlns:p14="http://schemas.microsoft.com/office/powerpoint/2010/main" val="176766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CE64-EE2B-69CF-2E0F-F3C0AF8ED196}"/>
              </a:ext>
            </a:extLst>
          </p:cNvPr>
          <p:cNvSpPr>
            <a:spLocks noGrp="1"/>
          </p:cNvSpPr>
          <p:nvPr>
            <p:ph type="title"/>
          </p:nvPr>
        </p:nvSpPr>
        <p:spPr/>
        <p:txBody>
          <a:bodyPr/>
          <a:lstStyle/>
          <a:p>
            <a:pPr algn="ctr"/>
            <a:r>
              <a:rPr lang="en-IN" dirty="0"/>
              <a:t>Features</a:t>
            </a:r>
          </a:p>
        </p:txBody>
      </p:sp>
      <p:sp>
        <p:nvSpPr>
          <p:cNvPr id="8" name="Content Placeholder 7">
            <a:extLst>
              <a:ext uri="{FF2B5EF4-FFF2-40B4-BE49-F238E27FC236}">
                <a16:creationId xmlns:a16="http://schemas.microsoft.com/office/drawing/2014/main" id="{B6413FEF-1315-D8FF-D073-46F7FE9F5955}"/>
              </a:ext>
            </a:extLst>
          </p:cNvPr>
          <p:cNvSpPr>
            <a:spLocks noGrp="1"/>
          </p:cNvSpPr>
          <p:nvPr>
            <p:ph sz="half" idx="2"/>
          </p:nvPr>
        </p:nvSpPr>
        <p:spPr>
          <a:xfrm>
            <a:off x="5274644" y="1902361"/>
            <a:ext cx="6336166" cy="4278675"/>
          </a:xfrm>
        </p:spPr>
        <p:txBody>
          <a:bodyPr>
            <a:normAutofit/>
          </a:bodyPr>
          <a:lstStyle/>
          <a:p>
            <a:pPr marL="0" indent="0">
              <a:buNone/>
            </a:pPr>
            <a:r>
              <a:rPr lang="en-US" sz="1200" b="0" i="0" dirty="0">
                <a:solidFill>
                  <a:schemeClr val="tx1"/>
                </a:solidFill>
              </a:rPr>
              <a:t>Our application assesses multiple parameters—such as land security, infrastructure availability, environmental risks, and financial viability—assigning a score to each. This quantifiable approach helps users identify areas of concern and prioritize their actions.</a:t>
            </a:r>
          </a:p>
          <a:p>
            <a:pPr marL="0" indent="0">
              <a:buNone/>
            </a:pPr>
            <a:endParaRPr lang="en-US" sz="1200" dirty="0">
              <a:solidFill>
                <a:schemeClr val="tx1"/>
              </a:solidFill>
            </a:endParaRPr>
          </a:p>
          <a:p>
            <a:pPr marL="0" indent="0">
              <a:buNone/>
            </a:pPr>
            <a:r>
              <a:rPr lang="en-US" sz="1200" dirty="0">
                <a:solidFill>
                  <a:schemeClr val="tx1"/>
                </a:solidFill>
              </a:rPr>
              <a:t>The solution includes dynamic graphs and visual representations of the output scores across all parameters. These visuals enhance comprehension and facilitate communication among stakeholders, making it easier to identify trends and patterns.</a:t>
            </a:r>
          </a:p>
          <a:p>
            <a:pPr marL="0" indent="0">
              <a:buNone/>
            </a:pPr>
            <a:endParaRPr lang="en-US" sz="1200" dirty="0">
              <a:solidFill>
                <a:schemeClr val="tx1"/>
              </a:solidFill>
            </a:endParaRPr>
          </a:p>
          <a:p>
            <a:pPr marL="0" indent="0">
              <a:buNone/>
            </a:pPr>
            <a:r>
              <a:rPr lang="en-US" sz="1200" dirty="0">
                <a:solidFill>
                  <a:schemeClr val="tx1"/>
                </a:solidFill>
              </a:rPr>
              <a:t>For each parameter assessed, the application provides clear and insightful explanations. Users can understand the significance of each score, enabling informed decisions based on data-driven insights.</a:t>
            </a:r>
            <a:endParaRPr lang="en-US" sz="1200" b="0" i="0" dirty="0">
              <a:solidFill>
                <a:schemeClr val="tx1"/>
              </a:solidFill>
              <a:effectLst/>
            </a:endParaRPr>
          </a:p>
          <a:p>
            <a:pPr marL="0" indent="0">
              <a:buNone/>
            </a:pPr>
            <a:endParaRPr lang="en-US" sz="1200" dirty="0">
              <a:solidFill>
                <a:schemeClr val="tx1"/>
              </a:solidFill>
            </a:endParaRPr>
          </a:p>
          <a:p>
            <a:pPr marL="0" indent="0">
              <a:buNone/>
            </a:pPr>
            <a:r>
              <a:rPr lang="en-US" sz="1200" dirty="0">
                <a:solidFill>
                  <a:schemeClr val="tx1"/>
                </a:solidFill>
              </a:rPr>
              <a:t>Designed with accessibility in mind, the application offers an intuitive interface that allows users—from policymakers to community members—to navigate and interpret the data effortlessly.</a:t>
            </a:r>
          </a:p>
          <a:p>
            <a:pPr marL="0" indent="0">
              <a:buNone/>
            </a:pPr>
            <a:endParaRPr lang="en-IN" sz="1200" dirty="0">
              <a:solidFill>
                <a:schemeClr val="tx1"/>
              </a:solidFill>
            </a:endParaRPr>
          </a:p>
        </p:txBody>
      </p:sp>
      <p:graphicFrame>
        <p:nvGraphicFramePr>
          <p:cNvPr id="5" name="Content Placeholder 6">
            <a:extLst>
              <a:ext uri="{FF2B5EF4-FFF2-40B4-BE49-F238E27FC236}">
                <a16:creationId xmlns:a16="http://schemas.microsoft.com/office/drawing/2014/main" id="{91FA95EE-1EA5-7B89-F940-F2E23882E72B}"/>
              </a:ext>
            </a:extLst>
          </p:cNvPr>
          <p:cNvGraphicFramePr>
            <a:graphicFrameLocks noGrp="1"/>
          </p:cNvGraphicFramePr>
          <p:nvPr>
            <p:extLst>
              <p:ext uri="{D42A27DB-BD31-4B8C-83A1-F6EECF244321}">
                <p14:modId xmlns:p14="http://schemas.microsoft.com/office/powerpoint/2010/main" val="1488890493"/>
              </p:ext>
            </p:extLst>
          </p:nvPr>
        </p:nvGraphicFramePr>
        <p:xfrm>
          <a:off x="865125" y="2293849"/>
          <a:ext cx="3960875" cy="3495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08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CE64-EE2B-69CF-2E0F-F3C0AF8ED196}"/>
              </a:ext>
            </a:extLst>
          </p:cNvPr>
          <p:cNvSpPr>
            <a:spLocks noGrp="1"/>
          </p:cNvSpPr>
          <p:nvPr>
            <p:ph type="title"/>
          </p:nvPr>
        </p:nvSpPr>
        <p:spPr/>
        <p:txBody>
          <a:bodyPr/>
          <a:lstStyle/>
          <a:p>
            <a:pPr algn="ctr"/>
            <a:r>
              <a:rPr lang="en-IN" dirty="0"/>
              <a:t>Advantages of solution</a:t>
            </a:r>
          </a:p>
        </p:txBody>
      </p:sp>
      <p:sp>
        <p:nvSpPr>
          <p:cNvPr id="4" name="Content Placeholder 3">
            <a:extLst>
              <a:ext uri="{FF2B5EF4-FFF2-40B4-BE49-F238E27FC236}">
                <a16:creationId xmlns:a16="http://schemas.microsoft.com/office/drawing/2014/main" id="{3B5A4FFB-9B18-55B6-8E8F-D8DDEFBF55C2}"/>
              </a:ext>
            </a:extLst>
          </p:cNvPr>
          <p:cNvSpPr>
            <a:spLocks noGrp="1"/>
          </p:cNvSpPr>
          <p:nvPr>
            <p:ph sz="half" idx="1"/>
          </p:nvPr>
        </p:nvSpPr>
        <p:spPr/>
        <p:txBody>
          <a:bodyPr>
            <a:normAutofit fontScale="92500" lnSpcReduction="10000"/>
          </a:bodyPr>
          <a:lstStyle/>
          <a:p>
            <a:r>
              <a:rPr lang="en-US" b="1" i="0" dirty="0">
                <a:solidFill>
                  <a:schemeClr val="tx1"/>
                </a:solidFill>
                <a:effectLst/>
                <a:latin typeface="Slack-Lato"/>
              </a:rPr>
              <a:t>Enhanced Decision-Making</a:t>
            </a:r>
            <a:r>
              <a:rPr lang="en-US" b="0" i="0" dirty="0">
                <a:solidFill>
                  <a:schemeClr val="tx1"/>
                </a:solidFill>
                <a:effectLst/>
                <a:latin typeface="Slack-Lato"/>
              </a:rPr>
              <a:t>: By providing a robust scoring system and detailed analysis, our application empowers users to make informed, strategic decisions regarding land development and construction.</a:t>
            </a:r>
          </a:p>
          <a:p>
            <a:r>
              <a:rPr lang="en-US" b="1" i="0" dirty="0">
                <a:solidFill>
                  <a:schemeClr val="tx1"/>
                </a:solidFill>
                <a:effectLst/>
                <a:latin typeface="Slack-Lato"/>
              </a:rPr>
              <a:t>Promotes Equitable Access</a:t>
            </a:r>
            <a:r>
              <a:rPr lang="en-US" b="0" i="0" dirty="0">
                <a:solidFill>
                  <a:schemeClr val="tx1"/>
                </a:solidFill>
                <a:effectLst/>
                <a:latin typeface="Slack-Lato"/>
              </a:rPr>
              <a:t>: The solution prioritizes inclusivity by addressing the specific needs of marginalized communities, ensuring that their voices and concerns are integrated into the construction planning process.</a:t>
            </a:r>
          </a:p>
          <a:p>
            <a:r>
              <a:rPr lang="en-US" b="1" i="0" dirty="0">
                <a:solidFill>
                  <a:schemeClr val="tx1"/>
                </a:solidFill>
                <a:effectLst/>
                <a:latin typeface="Slack-Lato"/>
              </a:rPr>
              <a:t>Data-Driven Insights</a:t>
            </a:r>
            <a:r>
              <a:rPr lang="en-US" b="0" i="0" dirty="0">
                <a:solidFill>
                  <a:schemeClr val="tx1"/>
                </a:solidFill>
                <a:effectLst/>
                <a:latin typeface="Slack-Lato"/>
              </a:rPr>
              <a:t>: Leveraging AI capabilities, users gain access to sophisticated analytics that reveal hidden insights, ultimately driving better outcomes for land use and housing initiatives.</a:t>
            </a:r>
          </a:p>
          <a:p>
            <a:endParaRPr lang="en-IN" dirty="0">
              <a:solidFill>
                <a:schemeClr val="tx1"/>
              </a:solidFill>
            </a:endParaRPr>
          </a:p>
        </p:txBody>
      </p:sp>
      <p:sp>
        <p:nvSpPr>
          <p:cNvPr id="7" name="Content Placeholder 6">
            <a:extLst>
              <a:ext uri="{FF2B5EF4-FFF2-40B4-BE49-F238E27FC236}">
                <a16:creationId xmlns:a16="http://schemas.microsoft.com/office/drawing/2014/main" id="{DD097E69-6E78-7DD5-19D2-434B85963C92}"/>
              </a:ext>
            </a:extLst>
          </p:cNvPr>
          <p:cNvSpPr>
            <a:spLocks noGrp="1"/>
          </p:cNvSpPr>
          <p:nvPr>
            <p:ph sz="half" idx="2"/>
          </p:nvPr>
        </p:nvSpPr>
        <p:spPr>
          <a:xfrm>
            <a:off x="6188419" y="1968121"/>
            <a:ext cx="5422392" cy="3633047"/>
          </a:xfrm>
        </p:spPr>
        <p:txBody>
          <a:bodyPr>
            <a:normAutofit fontScale="92500" lnSpcReduction="10000"/>
          </a:bodyPr>
          <a:lstStyle/>
          <a:p>
            <a:r>
              <a:rPr lang="en-US" b="1" i="0" dirty="0">
                <a:solidFill>
                  <a:schemeClr val="tx1"/>
                </a:solidFill>
                <a:effectLst/>
                <a:latin typeface="Slack-Lato"/>
              </a:rPr>
              <a:t>Time and Cost Efficiency</a:t>
            </a:r>
            <a:r>
              <a:rPr lang="en-US" b="0" i="0" dirty="0">
                <a:solidFill>
                  <a:schemeClr val="tx1"/>
                </a:solidFill>
                <a:effectLst/>
                <a:latin typeface="Slack-Lato"/>
              </a:rPr>
              <a:t>: Automating the assessment process reduces the time and resources spent on manual evaluations, allowing stakeholders to focus on implementation and impact.</a:t>
            </a:r>
          </a:p>
          <a:p>
            <a:r>
              <a:rPr lang="en-US" b="1" i="0" dirty="0">
                <a:solidFill>
                  <a:schemeClr val="tx1"/>
                </a:solidFill>
                <a:effectLst/>
                <a:latin typeface="Slack-Lato"/>
              </a:rPr>
              <a:t>Risk Mitigation: </a:t>
            </a:r>
            <a:r>
              <a:rPr lang="en-US" b="0" i="0" dirty="0">
                <a:solidFill>
                  <a:schemeClr val="tx1"/>
                </a:solidFill>
                <a:effectLst/>
                <a:latin typeface="Slack-Lato"/>
              </a:rPr>
              <a:t>By identifying potential risks early in the planning phase, the application helps to prevent costly mistakes and promotes the construction of safer, more resilient buildings.</a:t>
            </a:r>
          </a:p>
          <a:p>
            <a:r>
              <a:rPr lang="en-US" b="1" i="0" dirty="0">
                <a:solidFill>
                  <a:schemeClr val="tx1"/>
                </a:solidFill>
                <a:effectLst/>
                <a:latin typeface="Slack-Lato"/>
              </a:rPr>
              <a:t>Collaboration and Transparency</a:t>
            </a:r>
            <a:r>
              <a:rPr lang="en-US" b="0" i="0" dirty="0">
                <a:solidFill>
                  <a:schemeClr val="tx1"/>
                </a:solidFill>
                <a:effectLst/>
                <a:latin typeface="Slack-Lato"/>
              </a:rPr>
              <a:t>: The visual outputs foster collaboration among various stakeholders, encouraging a transparent approach to land use planning and community engagement.</a:t>
            </a:r>
          </a:p>
        </p:txBody>
      </p:sp>
    </p:spTree>
    <p:extLst>
      <p:ext uri="{BB962C8B-B14F-4D97-AF65-F5344CB8AC3E}">
        <p14:creationId xmlns:p14="http://schemas.microsoft.com/office/powerpoint/2010/main" val="224842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1973-0CC8-51E8-7725-0DC3B04B9FD2}"/>
              </a:ext>
            </a:extLst>
          </p:cNvPr>
          <p:cNvSpPr>
            <a:spLocks noGrp="1"/>
          </p:cNvSpPr>
          <p:nvPr>
            <p:ph type="title"/>
          </p:nvPr>
        </p:nvSpPr>
        <p:spPr/>
        <p:txBody>
          <a:bodyPr/>
          <a:lstStyle/>
          <a:p>
            <a:pPr algn="ctr"/>
            <a:r>
              <a:rPr lang="en-IN" dirty="0"/>
              <a:t>Application </a:t>
            </a:r>
            <a:r>
              <a:rPr lang="en-IN" sz="3200" dirty="0"/>
              <a:t>working</a:t>
            </a:r>
            <a:endParaRPr lang="en-IN" dirty="0"/>
          </a:p>
        </p:txBody>
      </p:sp>
      <p:pic>
        <p:nvPicPr>
          <p:cNvPr id="5" name="Content Placeholder 4">
            <a:extLst>
              <a:ext uri="{FF2B5EF4-FFF2-40B4-BE49-F238E27FC236}">
                <a16:creationId xmlns:a16="http://schemas.microsoft.com/office/drawing/2014/main" id="{81511A88-83C2-E203-FE6B-7F6B35AB917D}"/>
              </a:ext>
            </a:extLst>
          </p:cNvPr>
          <p:cNvPicPr>
            <a:picLocks noGrp="1" noChangeAspect="1"/>
          </p:cNvPicPr>
          <p:nvPr>
            <p:ph idx="1"/>
          </p:nvPr>
        </p:nvPicPr>
        <p:blipFill rotWithShape="1">
          <a:blip r:embed="rId2"/>
          <a:srcRect t="738" b="1"/>
          <a:stretch/>
        </p:blipFill>
        <p:spPr>
          <a:xfrm>
            <a:off x="2174898" y="2234949"/>
            <a:ext cx="7842204" cy="4063182"/>
          </a:xfrm>
        </p:spPr>
      </p:pic>
    </p:spTree>
    <p:extLst>
      <p:ext uri="{BB962C8B-B14F-4D97-AF65-F5344CB8AC3E}">
        <p14:creationId xmlns:p14="http://schemas.microsoft.com/office/powerpoint/2010/main" val="24528930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5090</TotalTime>
  <Words>1054</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 MT</vt:lpstr>
      <vt:lpstr>Slack-Lato</vt:lpstr>
      <vt:lpstr>Wingdings</vt:lpstr>
      <vt:lpstr>Wingdings 2</vt:lpstr>
      <vt:lpstr>Dividend</vt:lpstr>
      <vt:lpstr>PowerPoint Presentation</vt:lpstr>
      <vt:lpstr>Outline</vt:lpstr>
      <vt:lpstr>Problem statement</vt:lpstr>
      <vt:lpstr>challenges</vt:lpstr>
      <vt:lpstr>Real world scenarios</vt:lpstr>
      <vt:lpstr>Solution</vt:lpstr>
      <vt:lpstr>Features</vt:lpstr>
      <vt:lpstr>Advantages of solution</vt:lpstr>
      <vt:lpstr>Application working</vt:lpstr>
      <vt:lpstr>PowerPoint Presentation</vt:lpstr>
      <vt:lpstr>PowerPoint Presentation</vt:lpstr>
      <vt:lpstr>Working application</vt:lpstr>
      <vt:lpstr>Working application</vt:lpstr>
      <vt:lpstr>Working application</vt:lpstr>
      <vt:lpstr>Thank you… build buddy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Builder Application</dc:title>
  <dc:creator>Siddhesh Prabhu</dc:creator>
  <cp:lastModifiedBy>Stuti Wali</cp:lastModifiedBy>
  <cp:revision>9</cp:revision>
  <dcterms:created xsi:type="dcterms:W3CDTF">2024-10-12T16:31:25Z</dcterms:created>
  <dcterms:modified xsi:type="dcterms:W3CDTF">2024-10-16T09:09:24Z</dcterms:modified>
</cp:coreProperties>
</file>