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342912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Structures and Algorithms in Finance Management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51757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Discover the key concepts of DSA in finance management, and learn how they can help you make better decisions and optimize your business.</a:t>
            </a:r>
            <a:endParaRPr lang="en-US" sz="1750" dirty="0"/>
          </a:p>
        </p:txBody>
      </p:sp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69568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Why DSA is Important in Finance Management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528774"/>
            <a:ext cx="10554414" cy="3005138"/>
          </a:xfrm>
          <a:prstGeom prst="roundRect">
            <a:avLst>
              <a:gd name="adj" fmla="val 3327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51804" y="3542586"/>
            <a:ext cx="10526792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73975" y="3683437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Efficiency: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683437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DSA helps automate financial analysis and reduce human error, saving time and money.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51804" y="4535091"/>
            <a:ext cx="10526792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73975" y="4675942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Accuracy: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675942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DSA algorithms can analyze data more accurately than humans for more objective decision-making.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51804" y="5527596"/>
            <a:ext cx="10526792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73975" y="5668447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Scalability: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668447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DSA can handle large, complex datasets and adjust to changing business needs.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9222700"/>
          </a:xfrm>
          <a:prstGeom prst="rect">
            <a:avLst/>
          </a:prstGeom>
          <a:solidFill>
            <a:srgbClr val="FFFFFF">
              <a:alpha val="75000"/>
            </a:srgbClr>
          </a:solidFill>
          <a:ln w="964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Applications of DSA in Finance Management</a:t>
            </a:r>
            <a:endParaRPr lang="en-US" sz="3062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67" y="1710690"/>
            <a:ext cx="3577352" cy="221087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621167" y="4115872"/>
            <a:ext cx="158496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Financial Analysis</a:t>
            </a:r>
            <a:endParaRPr lang="en-US" sz="1531" dirty="0"/>
          </a:p>
        </p:txBody>
      </p:sp>
      <p:sp>
        <p:nvSpPr>
          <p:cNvPr id="7" name="Text 3"/>
          <p:cNvSpPr/>
          <p:nvPr/>
        </p:nvSpPr>
        <p:spPr>
          <a:xfrm>
            <a:off x="3621167" y="4514374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DSA algorithms can predict market trends, identify patterns in customer data, and optimize investment portfolios.</a:t>
            </a:r>
            <a:endParaRPr lang="en-US" sz="1225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762" y="1710690"/>
            <a:ext cx="3577471" cy="221099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31762" y="4115991"/>
            <a:ext cx="193548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Expense Management</a:t>
            </a:r>
            <a:endParaRPr lang="en-US" sz="1531" dirty="0"/>
          </a:p>
        </p:txBody>
      </p:sp>
      <p:sp>
        <p:nvSpPr>
          <p:cNvPr id="10" name="Text 5"/>
          <p:cNvSpPr/>
          <p:nvPr/>
        </p:nvSpPr>
        <p:spPr>
          <a:xfrm>
            <a:off x="7431762" y="4514493"/>
            <a:ext cx="357747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DSA algorithms can automate data input and flag fraudulent activity.</a:t>
            </a:r>
            <a:endParaRPr lang="en-US" sz="1225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167" y="5493782"/>
            <a:ext cx="3577352" cy="221087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3621167" y="7898963"/>
            <a:ext cx="16383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Loan Management</a:t>
            </a:r>
            <a:endParaRPr lang="en-US" sz="1531" dirty="0"/>
          </a:p>
        </p:txBody>
      </p:sp>
      <p:sp>
        <p:nvSpPr>
          <p:cNvPr id="13" name="Text 7"/>
          <p:cNvSpPr/>
          <p:nvPr/>
        </p:nvSpPr>
        <p:spPr>
          <a:xfrm>
            <a:off x="3621167" y="8297466"/>
            <a:ext cx="3577352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DSA algorithms can predict risk and creditworthiness, and optimize loan portfolios.</a:t>
            </a:r>
            <a:endParaRPr lang="en-US" sz="1225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762" y="5493782"/>
            <a:ext cx="3577471" cy="221099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431762" y="7899082"/>
            <a:ext cx="17145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Automated Trading</a:t>
            </a:r>
            <a:endParaRPr lang="en-US" sz="1531" dirty="0"/>
          </a:p>
        </p:txBody>
      </p:sp>
      <p:sp>
        <p:nvSpPr>
          <p:cNvPr id="16" name="Text 9"/>
          <p:cNvSpPr/>
          <p:nvPr/>
        </p:nvSpPr>
        <p:spPr>
          <a:xfrm>
            <a:off x="7431762" y="8297585"/>
            <a:ext cx="357747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DSA algorithms can analyze market trends and execute trades faster and more accurately than human traders.</a:t>
            </a:r>
            <a:endParaRPr lang="en-US" sz="1225" dirty="0"/>
          </a:p>
        </p:txBody>
      </p:sp>
      <p:pic>
        <p:nvPicPr>
          <p:cNvPr id="17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66687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Challenges in Implementing DSA in Finance Management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3388876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73975" y="36248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Quality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73975" y="4194215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DSA relies on high-quality data, which can be difficult to access and verify in the finance industry.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630228" y="3388876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66209" y="36248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Security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866209" y="4194215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DSA algorithms can be vulnerable to hacking and other security breaches without proper encryption and authentication procedures in place.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222462" y="3388876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458444" y="36248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Compliance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458444" y="4194215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DSA algorithms must comply with industry regulations and ethical standards to avoid legal and reputational risks.</a:t>
            </a:r>
            <a:endParaRPr lang="en-US" sz="1750" dirty="0"/>
          </a:p>
        </p:txBody>
      </p:sp>
      <p:pic>
        <p:nvPicPr>
          <p:cNvPr id="16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985290"/>
          </a:xfrm>
          <a:prstGeom prst="rect">
            <a:avLst/>
          </a:prstGeom>
          <a:solidFill>
            <a:srgbClr val="FFFFFF">
              <a:alpha val="75000"/>
            </a:srgbClr>
          </a:solidFill>
          <a:ln w="9644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621167" y="427673"/>
            <a:ext cx="723900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Examples of DSA in Finance Management</a:t>
            </a:r>
            <a:endParaRPr lang="en-US" sz="3062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67" y="1224677"/>
            <a:ext cx="3577352" cy="221087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621167" y="3629858"/>
            <a:ext cx="178308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Algorithmic Trading</a:t>
            </a:r>
            <a:endParaRPr lang="en-US" sz="1531" dirty="0"/>
          </a:p>
        </p:txBody>
      </p:sp>
      <p:sp>
        <p:nvSpPr>
          <p:cNvPr id="7" name="Text 3"/>
          <p:cNvSpPr/>
          <p:nvPr/>
        </p:nvSpPr>
        <p:spPr>
          <a:xfrm>
            <a:off x="3621167" y="4028361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DSA algorithms are used to analyze market trends and make trades faster and more accurately than human traders.</a:t>
            </a:r>
            <a:endParaRPr lang="en-US" sz="1225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762" y="1224677"/>
            <a:ext cx="3577471" cy="221099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31762" y="3629978"/>
            <a:ext cx="176784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Payment Processing</a:t>
            </a:r>
            <a:endParaRPr lang="en-US" sz="1531" dirty="0"/>
          </a:p>
        </p:txBody>
      </p:sp>
      <p:sp>
        <p:nvSpPr>
          <p:cNvPr id="10" name="Text 5"/>
          <p:cNvSpPr/>
          <p:nvPr/>
        </p:nvSpPr>
        <p:spPr>
          <a:xfrm>
            <a:off x="7431762" y="4028480"/>
            <a:ext cx="357747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DSA algorithms can automate payment processing with greater accuracy and reduce fraud.</a:t>
            </a:r>
            <a:endParaRPr lang="en-US" sz="1225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167" y="5007769"/>
            <a:ext cx="3577352" cy="221087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3621167" y="7412950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Loan Approval</a:t>
            </a:r>
            <a:endParaRPr lang="en-US" sz="1531" dirty="0"/>
          </a:p>
        </p:txBody>
      </p:sp>
      <p:sp>
        <p:nvSpPr>
          <p:cNvPr id="13" name="Text 7"/>
          <p:cNvSpPr/>
          <p:nvPr/>
        </p:nvSpPr>
        <p:spPr>
          <a:xfrm>
            <a:off x="3621167" y="7811453"/>
            <a:ext cx="3577352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DSA algorithms can analyze vast amounts of data to calculate creditworthiness and approve loans more quickly and accurately.</a:t>
            </a:r>
            <a:endParaRPr lang="en-US" sz="1225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762" y="5007769"/>
            <a:ext cx="3577471" cy="221099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431762" y="7413069"/>
            <a:ext cx="2095500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Budgeting and Planning</a:t>
            </a:r>
            <a:endParaRPr lang="en-US" sz="1531" dirty="0"/>
          </a:p>
        </p:txBody>
      </p:sp>
      <p:sp>
        <p:nvSpPr>
          <p:cNvPr id="16" name="Text 9"/>
          <p:cNvSpPr/>
          <p:nvPr/>
        </p:nvSpPr>
        <p:spPr>
          <a:xfrm>
            <a:off x="7431762" y="7811572"/>
            <a:ext cx="357747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DSA algorithms can help users plan and optimize financial goals and budgets.</a:t>
            </a:r>
            <a:endParaRPr lang="en-US" sz="1225" dirty="0"/>
          </a:p>
        </p:txBody>
      </p:sp>
      <p:pic>
        <p:nvPicPr>
          <p:cNvPr id="17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37933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Best Practices for Using DSA in Finance Management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860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5515" y="3427690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462338"/>
            <a:ext cx="2689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Focus on Quality Data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403169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Choose high-quality data sources, validate data, and use data cleansing tools.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3860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0948" y="3427690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462338"/>
            <a:ext cx="3329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Set Clear Goals and Metrics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403169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Define what you want to achieve and measure progress continuously.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1382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6465" y="517993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214580"/>
            <a:ext cx="2735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Start Small and Iterate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78393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Start with a small pilot project, analyze results, and adjust course as needed.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1382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80948" y="5179933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214580"/>
            <a:ext cx="3954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Ensure Compliance and Security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78393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Follow ethical and legal standards, use secure encryption algorithms, and implement access control mechanisms.</a:t>
            </a:r>
            <a:endParaRPr lang="en-US" sz="1750" dirty="0"/>
          </a:p>
        </p:txBody>
      </p:sp>
      <p:pic>
        <p:nvPicPr>
          <p:cNvPr id="2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296353"/>
            <a:ext cx="7696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546152"/>
            <a:ext cx="3156347" cy="24988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DSA can help automate financial analysis and decision-making in finance management.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5743932" y="2546152"/>
            <a:ext cx="3156347" cy="2082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quality, security, and compliance can present challenges to implementing DSA.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9449872" y="2546152"/>
            <a:ext cx="3156347" cy="41648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Best practices for implementing DSA include focusing on quality data, setting clear goals and metrics, starting small and iterating, and ensuring compliance and security.</a:t>
            </a:r>
            <a:endParaRPr lang="en-US" sz="2624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2023-11-04T10:15:22Z</dcterms:created>
  <dcterms:modified xsi:type="dcterms:W3CDTF">2023-11-04T10:15:22Z</dcterms:modified>
</cp:coreProperties>
</file>