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9"/>
  </p:notesMasterIdLst>
  <p:sldIdLst>
    <p:sldId id="256" r:id="rId2"/>
    <p:sldId id="257" r:id="rId3"/>
    <p:sldId id="258" r:id="rId4"/>
    <p:sldId id="266" r:id="rId5"/>
    <p:sldId id="277" r:id="rId6"/>
    <p:sldId id="278" r:id="rId7"/>
    <p:sldId id="279" r:id="rId8"/>
    <p:sldId id="261" r:id="rId9"/>
    <p:sldId id="267" r:id="rId10"/>
    <p:sldId id="280" r:id="rId11"/>
    <p:sldId id="263" r:id="rId12"/>
    <p:sldId id="272" r:id="rId13"/>
    <p:sldId id="271" r:id="rId14"/>
    <p:sldId id="275" r:id="rId15"/>
    <p:sldId id="265" r:id="rId16"/>
    <p:sldId id="268" r:id="rId17"/>
    <p:sldId id="260" r:id="rId18"/>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B688E-4B7D-43F5-9B29-755FA6E3DD1B}" v="93" dt="2024-03-14T18:19:59.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1F15CBA-8777-7448-D93D-A29AC255FEA8}"/>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26D9618E-CA36-B3CD-F46C-6D34EF10F63D}"/>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85584E5F-E4E9-90C3-57F3-B8641BF0F1AD}"/>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14FA8493-9C3A-1536-C6DD-4DA127B63FBB}"/>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95DFDAF5-CF58-D9FE-8CFE-83D3E3CF0470}"/>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62326413-A42E-46D8-47C7-690EF47B3914}"/>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79C366E6-BF60-4519-AA4F-F45EDCDA6CA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6B0AE755-E289-DA08-FF89-FC5C3CE0074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F8785BF-0C10-453C-BB4D-D1130840E0A6}"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5B680DA8-1553-BA2B-1D94-931E2CDF0D8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A54AC66A-4895-11E7-3B23-C600A62AF07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C572AD6E-21CC-09AE-F749-5AEBABA22BF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A6655D1-DB37-49F5-9EBF-81E2A5A0701D}"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F13A1182-05FE-E78C-4368-2DF05A0F84B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558E3878-6443-DE15-4210-3FB2A982287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81764E55-8374-5A08-54AA-E97E40147C5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2661319-3277-42BF-BC24-05AFC46DA661}"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a16="http://schemas.microsoft.com/office/drawing/2014/main" id="{7F4370CE-DDD0-BCA8-B950-EC6765D7CF6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DBDFDD16-172A-31FA-A694-1317618AED9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172BA289-9585-D021-823D-14AA938F9FC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73BFA1A-A8EC-428D-9252-794CB3B13A4B}"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A846ED16-28A0-D8BC-427B-920398B65B2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9872BBD3-9C02-F25E-22DC-E3FDEBBE42F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0783B1EF-EF8E-563C-2482-CA0224C4532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3B59E48-9D73-426C-A16C-161A8DFB25C5}" type="slidenum">
              <a:rPr lang="en-IN" altLang="en-US" sz="1400" smtClean="0"/>
              <a:pPr fontAlgn="base">
                <a:spcBef>
                  <a:spcPct val="0"/>
                </a:spcBef>
                <a:spcAft>
                  <a:spcPct val="0"/>
                </a:spcAft>
              </a:pPr>
              <a:t>8</a:t>
            </a:fld>
            <a:endParaRPr lang="en-IN" altLang="en-US" sz="1400"/>
          </a:p>
        </p:txBody>
      </p:sp>
      <p:sp>
        <p:nvSpPr>
          <p:cNvPr id="17411" name="Rectangle 1">
            <a:extLst>
              <a:ext uri="{FF2B5EF4-FFF2-40B4-BE49-F238E27FC236}">
                <a16:creationId xmlns:a16="http://schemas.microsoft.com/office/drawing/2014/main" id="{CA727DC8-EED8-1E8D-0E79-5E1C287A141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0DA3EB72-E353-6773-06FE-514BEC60553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CCCDCA1F-60CF-0A9A-41E0-BFD4BFE2E67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F77F742-16D9-4156-832B-421E81620F77}" type="slidenum">
              <a:rPr lang="en-IN" altLang="en-US" sz="1400" smtClean="0"/>
              <a:pPr fontAlgn="base">
                <a:spcBef>
                  <a:spcPct val="0"/>
                </a:spcBef>
                <a:spcAft>
                  <a:spcPct val="0"/>
                </a:spcAft>
              </a:pPr>
              <a:t>11</a:t>
            </a:fld>
            <a:endParaRPr lang="en-IN" altLang="en-US" sz="1400"/>
          </a:p>
        </p:txBody>
      </p:sp>
      <p:sp>
        <p:nvSpPr>
          <p:cNvPr id="22531" name="Rectangle 1">
            <a:extLst>
              <a:ext uri="{FF2B5EF4-FFF2-40B4-BE49-F238E27FC236}">
                <a16:creationId xmlns:a16="http://schemas.microsoft.com/office/drawing/2014/main" id="{7496B4D9-9711-7F3E-249E-2D7B0E4A3C1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9976223C-CA43-5DAE-1233-9D3A864E59E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BCE6B6CA-8765-F510-51E4-86626E17C90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B4CB726-224A-42B7-A59D-39AE4AD92AE8}" type="slidenum">
              <a:rPr lang="en-IN" altLang="en-US" sz="1400" smtClean="0"/>
              <a:pPr fontAlgn="base">
                <a:spcBef>
                  <a:spcPct val="0"/>
                </a:spcBef>
                <a:spcAft>
                  <a:spcPct val="0"/>
                </a:spcAft>
              </a:pPr>
              <a:t>15</a:t>
            </a:fld>
            <a:endParaRPr lang="en-IN" altLang="en-US" sz="1400"/>
          </a:p>
        </p:txBody>
      </p:sp>
      <p:sp>
        <p:nvSpPr>
          <p:cNvPr id="26627" name="Rectangle 1">
            <a:extLst>
              <a:ext uri="{FF2B5EF4-FFF2-40B4-BE49-F238E27FC236}">
                <a16:creationId xmlns:a16="http://schemas.microsoft.com/office/drawing/2014/main" id="{1D1837F6-ACF2-A8C7-CEF9-92FA8233741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2A15B739-A075-2D12-96C2-7773D966B9B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B1FEEDE0-2E0D-7425-2A7F-C776049BEDE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05F4333-F048-4873-85B0-A1082BCDCD43}" type="slidenum">
              <a:rPr lang="en-IN" altLang="en-US" sz="1400" smtClean="0"/>
              <a:pPr fontAlgn="base">
                <a:spcBef>
                  <a:spcPct val="0"/>
                </a:spcBef>
                <a:spcAft>
                  <a:spcPct val="0"/>
                </a:spcAft>
              </a:pPr>
              <a:t>16</a:t>
            </a:fld>
            <a:endParaRPr lang="en-IN" altLang="en-US" sz="1400"/>
          </a:p>
        </p:txBody>
      </p:sp>
      <p:sp>
        <p:nvSpPr>
          <p:cNvPr id="28675" name="Rectangle 1">
            <a:extLst>
              <a:ext uri="{FF2B5EF4-FFF2-40B4-BE49-F238E27FC236}">
                <a16:creationId xmlns:a16="http://schemas.microsoft.com/office/drawing/2014/main" id="{158688DE-D379-9A8F-32F1-15614C8E943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435EF924-76E4-CBBE-D969-1F03E186286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079B9D05-0B2E-6040-8D6B-32FC80BACCF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75DBD36-5453-4764-863C-6E9660019FD9}" type="slidenum">
              <a:rPr lang="en-IN" altLang="en-US" sz="1400" smtClean="0"/>
              <a:pPr fontAlgn="base">
                <a:spcBef>
                  <a:spcPct val="0"/>
                </a:spcBef>
                <a:spcAft>
                  <a:spcPct val="0"/>
                </a:spcAft>
              </a:pPr>
              <a:t>17</a:t>
            </a:fld>
            <a:endParaRPr lang="en-IN" altLang="en-US" sz="1400"/>
          </a:p>
        </p:txBody>
      </p:sp>
      <p:sp>
        <p:nvSpPr>
          <p:cNvPr id="30723" name="Rectangle 1">
            <a:extLst>
              <a:ext uri="{FF2B5EF4-FFF2-40B4-BE49-F238E27FC236}">
                <a16:creationId xmlns:a16="http://schemas.microsoft.com/office/drawing/2014/main" id="{7A0360B5-01D9-5E32-38F0-B7D5364E1CF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0BE708BC-F95D-890E-8F85-34F8DEE49C8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E41983B6-037D-881F-CF2D-936C52D95A9C}"/>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B7D08A63-957B-446F-5A16-AA42820011F5}"/>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F76A313-B387-D21E-B92D-28B9672B8F4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A28277B4-7314-8BC9-EC14-B709001D452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C40FDB46-1EC2-8853-45CF-32488C5691FD}"/>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64C45E77-0180-8A3F-CF38-CE7C5B541324}"/>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F9CFA867-4A04-1FFA-421B-1CB1A09F44F3}"/>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5F2CC478-78FC-D298-5E4E-3F2603AB0829}"/>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A3077738-6021-D3E9-5BEF-48BAC3843812}"/>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110F37FE-AEA9-2146-D485-7B45CFF6AEDD}"/>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64DED11E-3F07-E70E-76E9-65283F1E7289}"/>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C3A3AE55-1DB0-0D8E-CC8C-57F46C7ABCFA}"/>
              </a:ext>
            </a:extLst>
          </p:cNvPr>
          <p:cNvSpPr>
            <a:spLocks noGrp="1"/>
          </p:cNvSpPr>
          <p:nvPr>
            <p:ph type="dt" sz="half" idx="10"/>
          </p:nvPr>
        </p:nvSpPr>
        <p:spPr/>
        <p:txBody>
          <a:bodyPr/>
          <a:lstStyle>
            <a:lvl1pPr>
              <a:defRPr/>
            </a:lvl1pPr>
          </a:lstStyle>
          <a:p>
            <a:pPr>
              <a:defRPr/>
            </a:pPr>
            <a:fld id="{874DE97D-CFD3-45C3-AA93-825A330F069D}" type="datetimeFigureOut">
              <a:rPr lang="en-US"/>
              <a:pPr>
                <a:defRPr/>
              </a:pPr>
              <a:t>4/22/2024</a:t>
            </a:fld>
            <a:endParaRPr lang="en-US" dirty="0"/>
          </a:p>
        </p:txBody>
      </p:sp>
      <p:sp>
        <p:nvSpPr>
          <p:cNvPr id="16" name="Footer Placeholder 4">
            <a:extLst>
              <a:ext uri="{FF2B5EF4-FFF2-40B4-BE49-F238E27FC236}">
                <a16:creationId xmlns:a16="http://schemas.microsoft.com/office/drawing/2014/main" id="{7BCCC176-753E-9648-82DD-6435F3CD5FDA}"/>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269BD238-56B2-20FA-23CF-463A89A673A8}"/>
              </a:ext>
            </a:extLst>
          </p:cNvPr>
          <p:cNvSpPr>
            <a:spLocks noGrp="1"/>
          </p:cNvSpPr>
          <p:nvPr>
            <p:ph type="sldNum" sz="quarter" idx="12"/>
          </p:nvPr>
        </p:nvSpPr>
        <p:spPr/>
        <p:txBody>
          <a:bodyPr/>
          <a:lstStyle>
            <a:lvl1pPr>
              <a:defRPr/>
            </a:lvl1pPr>
          </a:lstStyle>
          <a:p>
            <a:pPr>
              <a:defRPr/>
            </a:pPr>
            <a:fld id="{50301F34-48DE-49C2-8957-A42181CE3ADB}" type="slidenum">
              <a:rPr lang="en-US"/>
              <a:pPr>
                <a:defRPr/>
              </a:pPr>
              <a:t>‹#›</a:t>
            </a:fld>
            <a:endParaRPr lang="en-US" dirty="0"/>
          </a:p>
        </p:txBody>
      </p:sp>
    </p:spTree>
    <p:extLst>
      <p:ext uri="{BB962C8B-B14F-4D97-AF65-F5344CB8AC3E}">
        <p14:creationId xmlns:p14="http://schemas.microsoft.com/office/powerpoint/2010/main" val="344677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4A5FF-2756-37CF-2258-F5282BDEA880}"/>
              </a:ext>
            </a:extLst>
          </p:cNvPr>
          <p:cNvSpPr>
            <a:spLocks noGrp="1"/>
          </p:cNvSpPr>
          <p:nvPr>
            <p:ph type="dt" sz="half" idx="10"/>
          </p:nvPr>
        </p:nvSpPr>
        <p:spPr/>
        <p:txBody>
          <a:bodyPr/>
          <a:lstStyle>
            <a:lvl1pPr>
              <a:defRPr/>
            </a:lvl1pPr>
          </a:lstStyle>
          <a:p>
            <a:pPr>
              <a:defRPr/>
            </a:pPr>
            <a:fld id="{66C9A9FB-DB00-4D33-B085-27DF2B565163}" type="datetimeFigureOut">
              <a:rPr lang="en-US"/>
              <a:pPr>
                <a:defRPr/>
              </a:pPr>
              <a:t>4/22/2024</a:t>
            </a:fld>
            <a:endParaRPr lang="en-US" dirty="0"/>
          </a:p>
        </p:txBody>
      </p:sp>
      <p:sp>
        <p:nvSpPr>
          <p:cNvPr id="5" name="Footer Placeholder 4">
            <a:extLst>
              <a:ext uri="{FF2B5EF4-FFF2-40B4-BE49-F238E27FC236}">
                <a16:creationId xmlns:a16="http://schemas.microsoft.com/office/drawing/2014/main" id="{22163F3E-0C85-1029-00AD-65D8800E9FA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3364E3-2015-7DB9-6CB4-03444A94CB18}"/>
              </a:ext>
            </a:extLst>
          </p:cNvPr>
          <p:cNvSpPr>
            <a:spLocks noGrp="1"/>
          </p:cNvSpPr>
          <p:nvPr>
            <p:ph type="sldNum" sz="quarter" idx="12"/>
          </p:nvPr>
        </p:nvSpPr>
        <p:spPr/>
        <p:txBody>
          <a:bodyPr/>
          <a:lstStyle>
            <a:lvl1pPr>
              <a:defRPr/>
            </a:lvl1pPr>
          </a:lstStyle>
          <a:p>
            <a:pPr>
              <a:defRPr/>
            </a:pPr>
            <a:fld id="{3ED2144F-5E78-48A9-B261-B589D3D21C72}" type="slidenum">
              <a:rPr lang="en-US"/>
              <a:pPr>
                <a:defRPr/>
              </a:pPr>
              <a:t>‹#›</a:t>
            </a:fld>
            <a:endParaRPr lang="en-US" dirty="0"/>
          </a:p>
        </p:txBody>
      </p:sp>
    </p:spTree>
    <p:extLst>
      <p:ext uri="{BB962C8B-B14F-4D97-AF65-F5344CB8AC3E}">
        <p14:creationId xmlns:p14="http://schemas.microsoft.com/office/powerpoint/2010/main" val="202100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F8EF88-E0D9-05E4-D5F3-4F0306533E0E}"/>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C63982B0-20A4-0C0F-5235-81F2CDA66AE0}"/>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141F55F5-DBBA-6C6B-A409-A576A1A6F66A}"/>
              </a:ext>
            </a:extLst>
          </p:cNvPr>
          <p:cNvSpPr>
            <a:spLocks noGrp="1"/>
          </p:cNvSpPr>
          <p:nvPr>
            <p:ph type="dt" sz="half" idx="14"/>
          </p:nvPr>
        </p:nvSpPr>
        <p:spPr/>
        <p:txBody>
          <a:bodyPr/>
          <a:lstStyle>
            <a:lvl1pPr>
              <a:defRPr/>
            </a:lvl1pPr>
          </a:lstStyle>
          <a:p>
            <a:pPr>
              <a:defRPr/>
            </a:pPr>
            <a:fld id="{968D73E1-F91A-4E16-85ED-051E386FE525}" type="datetimeFigureOut">
              <a:rPr lang="en-US"/>
              <a:pPr>
                <a:defRPr/>
              </a:pPr>
              <a:t>4/22/2024</a:t>
            </a:fld>
            <a:endParaRPr lang="en-US" dirty="0"/>
          </a:p>
        </p:txBody>
      </p:sp>
      <p:sp>
        <p:nvSpPr>
          <p:cNvPr id="7" name="Footer Placeholder 4">
            <a:extLst>
              <a:ext uri="{FF2B5EF4-FFF2-40B4-BE49-F238E27FC236}">
                <a16:creationId xmlns:a16="http://schemas.microsoft.com/office/drawing/2014/main" id="{B1825899-9005-9AA5-4CD1-B62E40DEB92C}"/>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2ED95F3A-1D17-B000-ED8F-DAC360B851AA}"/>
              </a:ext>
            </a:extLst>
          </p:cNvPr>
          <p:cNvSpPr>
            <a:spLocks noGrp="1"/>
          </p:cNvSpPr>
          <p:nvPr>
            <p:ph type="sldNum" sz="quarter" idx="16"/>
          </p:nvPr>
        </p:nvSpPr>
        <p:spPr/>
        <p:txBody>
          <a:bodyPr/>
          <a:lstStyle>
            <a:lvl1pPr>
              <a:defRPr/>
            </a:lvl1pPr>
          </a:lstStyle>
          <a:p>
            <a:pPr>
              <a:defRPr/>
            </a:pPr>
            <a:fld id="{66EF655A-5543-4DE0-A88D-83DE19BE15C4}" type="slidenum">
              <a:rPr lang="en-US"/>
              <a:pPr>
                <a:defRPr/>
              </a:pPr>
              <a:t>‹#›</a:t>
            </a:fld>
            <a:endParaRPr lang="en-US" dirty="0"/>
          </a:p>
        </p:txBody>
      </p:sp>
    </p:spTree>
    <p:extLst>
      <p:ext uri="{BB962C8B-B14F-4D97-AF65-F5344CB8AC3E}">
        <p14:creationId xmlns:p14="http://schemas.microsoft.com/office/powerpoint/2010/main" val="4259457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AC99A2-A402-6C53-8E1B-A1D1CE6FAC8F}"/>
              </a:ext>
            </a:extLst>
          </p:cNvPr>
          <p:cNvSpPr>
            <a:spLocks noGrp="1"/>
          </p:cNvSpPr>
          <p:nvPr>
            <p:ph type="dt" sz="half" idx="10"/>
          </p:nvPr>
        </p:nvSpPr>
        <p:spPr/>
        <p:txBody>
          <a:bodyPr/>
          <a:lstStyle>
            <a:lvl1pPr>
              <a:defRPr/>
            </a:lvl1pPr>
          </a:lstStyle>
          <a:p>
            <a:pPr>
              <a:defRPr/>
            </a:pPr>
            <a:fld id="{A542E32E-6F93-4121-9E6D-8E6B489C9D76}" type="datetimeFigureOut">
              <a:rPr lang="en-US"/>
              <a:pPr>
                <a:defRPr/>
              </a:pPr>
              <a:t>4/22/2024</a:t>
            </a:fld>
            <a:endParaRPr lang="en-US" dirty="0"/>
          </a:p>
        </p:txBody>
      </p:sp>
      <p:sp>
        <p:nvSpPr>
          <p:cNvPr id="5" name="Footer Placeholder 4">
            <a:extLst>
              <a:ext uri="{FF2B5EF4-FFF2-40B4-BE49-F238E27FC236}">
                <a16:creationId xmlns:a16="http://schemas.microsoft.com/office/drawing/2014/main" id="{26874722-9B00-8B78-D2E4-511A801689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166998-5B10-16E8-F585-BA93772999C4}"/>
              </a:ext>
            </a:extLst>
          </p:cNvPr>
          <p:cNvSpPr>
            <a:spLocks noGrp="1"/>
          </p:cNvSpPr>
          <p:nvPr>
            <p:ph type="sldNum" sz="quarter" idx="12"/>
          </p:nvPr>
        </p:nvSpPr>
        <p:spPr/>
        <p:txBody>
          <a:bodyPr/>
          <a:lstStyle>
            <a:lvl1pPr>
              <a:defRPr/>
            </a:lvl1pPr>
          </a:lstStyle>
          <a:p>
            <a:pPr>
              <a:defRPr/>
            </a:pPr>
            <a:fld id="{B9A65CD4-F2B7-4DA6-85DB-24E1C6496FA4}" type="slidenum">
              <a:rPr lang="en-US"/>
              <a:pPr>
                <a:defRPr/>
              </a:pPr>
              <a:t>‹#›</a:t>
            </a:fld>
            <a:endParaRPr lang="en-US" dirty="0"/>
          </a:p>
        </p:txBody>
      </p:sp>
    </p:spTree>
    <p:extLst>
      <p:ext uri="{BB962C8B-B14F-4D97-AF65-F5344CB8AC3E}">
        <p14:creationId xmlns:p14="http://schemas.microsoft.com/office/powerpoint/2010/main" val="99912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4FC74F-9D22-50EE-5CB8-B9FEAD27294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2A738B85-1436-662A-0B02-4B58FAD5A21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F29E921C-6039-B2B9-FB05-0CF08550525A}"/>
              </a:ext>
            </a:extLst>
          </p:cNvPr>
          <p:cNvSpPr>
            <a:spLocks noGrp="1"/>
          </p:cNvSpPr>
          <p:nvPr>
            <p:ph type="dt" sz="half" idx="14"/>
          </p:nvPr>
        </p:nvSpPr>
        <p:spPr/>
        <p:txBody>
          <a:bodyPr/>
          <a:lstStyle>
            <a:lvl1pPr>
              <a:defRPr/>
            </a:lvl1pPr>
          </a:lstStyle>
          <a:p>
            <a:pPr>
              <a:defRPr/>
            </a:pPr>
            <a:fld id="{72C93D90-E614-4F67-897E-A410DEB7E224}" type="datetimeFigureOut">
              <a:rPr lang="en-US"/>
              <a:pPr>
                <a:defRPr/>
              </a:pPr>
              <a:t>4/22/2024</a:t>
            </a:fld>
            <a:endParaRPr lang="en-US" dirty="0"/>
          </a:p>
        </p:txBody>
      </p:sp>
      <p:sp>
        <p:nvSpPr>
          <p:cNvPr id="7" name="Footer Placeholder 4">
            <a:extLst>
              <a:ext uri="{FF2B5EF4-FFF2-40B4-BE49-F238E27FC236}">
                <a16:creationId xmlns:a16="http://schemas.microsoft.com/office/drawing/2014/main" id="{0463A295-0756-B05D-C80E-B92DE9D750C4}"/>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5389861-C305-0688-9A89-DE9DA1EB6737}"/>
              </a:ext>
            </a:extLst>
          </p:cNvPr>
          <p:cNvSpPr>
            <a:spLocks noGrp="1"/>
          </p:cNvSpPr>
          <p:nvPr>
            <p:ph type="sldNum" sz="quarter" idx="16"/>
          </p:nvPr>
        </p:nvSpPr>
        <p:spPr/>
        <p:txBody>
          <a:bodyPr/>
          <a:lstStyle>
            <a:lvl1pPr>
              <a:defRPr/>
            </a:lvl1pPr>
          </a:lstStyle>
          <a:p>
            <a:pPr>
              <a:defRPr/>
            </a:pPr>
            <a:fld id="{A808AC79-5714-46C7-A2D6-7BE822A52EE5}" type="slidenum">
              <a:rPr lang="en-US"/>
              <a:pPr>
                <a:defRPr/>
              </a:pPr>
              <a:t>‹#›</a:t>
            </a:fld>
            <a:endParaRPr lang="en-US" dirty="0"/>
          </a:p>
        </p:txBody>
      </p:sp>
    </p:spTree>
    <p:extLst>
      <p:ext uri="{BB962C8B-B14F-4D97-AF65-F5344CB8AC3E}">
        <p14:creationId xmlns:p14="http://schemas.microsoft.com/office/powerpoint/2010/main" val="2650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06E1-E4D5-B615-1652-DC84097204E6}"/>
              </a:ext>
            </a:extLst>
          </p:cNvPr>
          <p:cNvSpPr>
            <a:spLocks noGrp="1"/>
          </p:cNvSpPr>
          <p:nvPr>
            <p:ph type="dt" sz="half" idx="14"/>
          </p:nvPr>
        </p:nvSpPr>
        <p:spPr/>
        <p:txBody>
          <a:bodyPr/>
          <a:lstStyle>
            <a:lvl1pPr>
              <a:defRPr/>
            </a:lvl1pPr>
          </a:lstStyle>
          <a:p>
            <a:pPr>
              <a:defRPr/>
            </a:pPr>
            <a:fld id="{255F7DE9-7B99-44BD-AA38-CB7DFB00982D}" type="datetimeFigureOut">
              <a:rPr lang="en-US"/>
              <a:pPr>
                <a:defRPr/>
              </a:pPr>
              <a:t>4/22/2024</a:t>
            </a:fld>
            <a:endParaRPr lang="en-US" dirty="0"/>
          </a:p>
        </p:txBody>
      </p:sp>
      <p:sp>
        <p:nvSpPr>
          <p:cNvPr id="5" name="Footer Placeholder 4">
            <a:extLst>
              <a:ext uri="{FF2B5EF4-FFF2-40B4-BE49-F238E27FC236}">
                <a16:creationId xmlns:a16="http://schemas.microsoft.com/office/drawing/2014/main" id="{0B053BF2-9C0E-0B59-8EFE-846EECDFC43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22DBCB-FB61-65CD-F8F3-A92749608436}"/>
              </a:ext>
            </a:extLst>
          </p:cNvPr>
          <p:cNvSpPr>
            <a:spLocks noGrp="1"/>
          </p:cNvSpPr>
          <p:nvPr>
            <p:ph type="sldNum" sz="quarter" idx="16"/>
          </p:nvPr>
        </p:nvSpPr>
        <p:spPr/>
        <p:txBody>
          <a:bodyPr/>
          <a:lstStyle>
            <a:lvl1pPr>
              <a:defRPr/>
            </a:lvl1pPr>
          </a:lstStyle>
          <a:p>
            <a:pPr>
              <a:defRPr/>
            </a:pPr>
            <a:fld id="{D726ADC7-15B9-41CF-88F2-4BB3C09882CB}" type="slidenum">
              <a:rPr lang="en-US"/>
              <a:pPr>
                <a:defRPr/>
              </a:pPr>
              <a:t>‹#›</a:t>
            </a:fld>
            <a:endParaRPr lang="en-US" dirty="0"/>
          </a:p>
        </p:txBody>
      </p:sp>
    </p:spTree>
    <p:extLst>
      <p:ext uri="{BB962C8B-B14F-4D97-AF65-F5344CB8AC3E}">
        <p14:creationId xmlns:p14="http://schemas.microsoft.com/office/powerpoint/2010/main" val="1543013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35A920-0365-F26E-B339-AEB12CD53868}"/>
              </a:ext>
            </a:extLst>
          </p:cNvPr>
          <p:cNvSpPr>
            <a:spLocks noGrp="1"/>
          </p:cNvSpPr>
          <p:nvPr>
            <p:ph type="dt" sz="half" idx="10"/>
          </p:nvPr>
        </p:nvSpPr>
        <p:spPr/>
        <p:txBody>
          <a:bodyPr/>
          <a:lstStyle>
            <a:lvl1pPr>
              <a:defRPr/>
            </a:lvl1pPr>
          </a:lstStyle>
          <a:p>
            <a:pPr>
              <a:defRPr/>
            </a:pPr>
            <a:fld id="{0084E910-03BE-433E-9AB4-BEC1ADF3512E}" type="datetimeFigureOut">
              <a:rPr lang="en-US"/>
              <a:pPr>
                <a:defRPr/>
              </a:pPr>
              <a:t>4/22/2024</a:t>
            </a:fld>
            <a:endParaRPr lang="en-US" dirty="0"/>
          </a:p>
        </p:txBody>
      </p:sp>
      <p:sp>
        <p:nvSpPr>
          <p:cNvPr id="5" name="Footer Placeholder 4">
            <a:extLst>
              <a:ext uri="{FF2B5EF4-FFF2-40B4-BE49-F238E27FC236}">
                <a16:creationId xmlns:a16="http://schemas.microsoft.com/office/drawing/2014/main" id="{C2ACFAAC-A0F4-A954-7456-0667C18A54F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B88B39F-B360-8BBF-F30F-07939ABFF798}"/>
              </a:ext>
            </a:extLst>
          </p:cNvPr>
          <p:cNvSpPr>
            <a:spLocks noGrp="1"/>
          </p:cNvSpPr>
          <p:nvPr>
            <p:ph type="sldNum" sz="quarter" idx="12"/>
          </p:nvPr>
        </p:nvSpPr>
        <p:spPr/>
        <p:txBody>
          <a:bodyPr/>
          <a:lstStyle>
            <a:lvl1pPr>
              <a:defRPr/>
            </a:lvl1pPr>
          </a:lstStyle>
          <a:p>
            <a:pPr>
              <a:defRPr/>
            </a:pPr>
            <a:fld id="{F1191FFD-7F9B-47F4-89AE-BDCEA8BBB5B1}" type="slidenum">
              <a:rPr lang="en-US"/>
              <a:pPr>
                <a:defRPr/>
              </a:pPr>
              <a:t>‹#›</a:t>
            </a:fld>
            <a:endParaRPr lang="en-US" dirty="0"/>
          </a:p>
        </p:txBody>
      </p:sp>
    </p:spTree>
    <p:extLst>
      <p:ext uri="{BB962C8B-B14F-4D97-AF65-F5344CB8AC3E}">
        <p14:creationId xmlns:p14="http://schemas.microsoft.com/office/powerpoint/2010/main" val="105256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5C812CA-8552-67DF-23EB-EE2C35B19CDD}"/>
              </a:ext>
            </a:extLst>
          </p:cNvPr>
          <p:cNvSpPr>
            <a:spLocks noGrp="1"/>
          </p:cNvSpPr>
          <p:nvPr>
            <p:ph type="dt" sz="half" idx="10"/>
          </p:nvPr>
        </p:nvSpPr>
        <p:spPr/>
        <p:txBody>
          <a:bodyPr/>
          <a:lstStyle>
            <a:lvl1pPr>
              <a:defRPr/>
            </a:lvl1pPr>
          </a:lstStyle>
          <a:p>
            <a:pPr>
              <a:defRPr/>
            </a:pPr>
            <a:fld id="{E99FEE3C-A352-4B71-8991-3E9E3B8773F5}" type="datetimeFigureOut">
              <a:rPr lang="en-US"/>
              <a:pPr>
                <a:defRPr/>
              </a:pPr>
              <a:t>4/22/2024</a:t>
            </a:fld>
            <a:endParaRPr lang="en-US" dirty="0"/>
          </a:p>
        </p:txBody>
      </p:sp>
      <p:sp>
        <p:nvSpPr>
          <p:cNvPr id="5" name="Footer Placeholder 4">
            <a:extLst>
              <a:ext uri="{FF2B5EF4-FFF2-40B4-BE49-F238E27FC236}">
                <a16:creationId xmlns:a16="http://schemas.microsoft.com/office/drawing/2014/main" id="{0D95B127-F9EF-A458-34F8-6B49C33EB72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5990C3-E6C5-D075-738B-E41F9CAB02D3}"/>
              </a:ext>
            </a:extLst>
          </p:cNvPr>
          <p:cNvSpPr>
            <a:spLocks noGrp="1"/>
          </p:cNvSpPr>
          <p:nvPr>
            <p:ph type="sldNum" sz="quarter" idx="12"/>
          </p:nvPr>
        </p:nvSpPr>
        <p:spPr/>
        <p:txBody>
          <a:bodyPr/>
          <a:lstStyle>
            <a:lvl1pPr>
              <a:defRPr/>
            </a:lvl1pPr>
          </a:lstStyle>
          <a:p>
            <a:pPr>
              <a:defRPr/>
            </a:pPr>
            <a:fld id="{906AB76A-AA93-4B85-88A8-447019480C38}" type="slidenum">
              <a:rPr lang="en-US"/>
              <a:pPr>
                <a:defRPr/>
              </a:pPr>
              <a:t>‹#›</a:t>
            </a:fld>
            <a:endParaRPr lang="en-US" dirty="0"/>
          </a:p>
        </p:txBody>
      </p:sp>
    </p:spTree>
    <p:extLst>
      <p:ext uri="{BB962C8B-B14F-4D97-AF65-F5344CB8AC3E}">
        <p14:creationId xmlns:p14="http://schemas.microsoft.com/office/powerpoint/2010/main" val="281994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3848571-84B5-5B6E-8C32-1B03EFABE802}"/>
              </a:ext>
            </a:extLst>
          </p:cNvPr>
          <p:cNvSpPr>
            <a:spLocks noGrp="1"/>
          </p:cNvSpPr>
          <p:nvPr>
            <p:ph type="dt" sz="half" idx="10"/>
          </p:nvPr>
        </p:nvSpPr>
        <p:spPr/>
        <p:txBody>
          <a:bodyPr/>
          <a:lstStyle>
            <a:lvl1pPr>
              <a:defRPr/>
            </a:lvl1pPr>
          </a:lstStyle>
          <a:p>
            <a:pPr>
              <a:defRPr/>
            </a:pPr>
            <a:fld id="{741FFF74-B78B-4D7D-8654-B49D6EE2CAC2}" type="datetimeFigureOut">
              <a:rPr lang="en-US"/>
              <a:pPr>
                <a:defRPr/>
              </a:pPr>
              <a:t>4/22/2024</a:t>
            </a:fld>
            <a:endParaRPr lang="en-US" dirty="0"/>
          </a:p>
        </p:txBody>
      </p:sp>
      <p:sp>
        <p:nvSpPr>
          <p:cNvPr id="5" name="Footer Placeholder 4">
            <a:extLst>
              <a:ext uri="{FF2B5EF4-FFF2-40B4-BE49-F238E27FC236}">
                <a16:creationId xmlns:a16="http://schemas.microsoft.com/office/drawing/2014/main" id="{18786AFB-9ED6-14D7-6C84-4B33F3FF739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0163347-C970-1497-6B47-02664F1C3164}"/>
              </a:ext>
            </a:extLst>
          </p:cNvPr>
          <p:cNvSpPr>
            <a:spLocks noGrp="1"/>
          </p:cNvSpPr>
          <p:nvPr>
            <p:ph type="sldNum" sz="quarter" idx="12"/>
          </p:nvPr>
        </p:nvSpPr>
        <p:spPr/>
        <p:txBody>
          <a:bodyPr/>
          <a:lstStyle>
            <a:lvl1pPr>
              <a:defRPr/>
            </a:lvl1pPr>
          </a:lstStyle>
          <a:p>
            <a:pPr>
              <a:defRPr/>
            </a:pPr>
            <a:fld id="{8C899E8D-658B-4008-8D18-C8929E9D74CA}" type="slidenum">
              <a:rPr lang="en-US"/>
              <a:pPr>
                <a:defRPr/>
              </a:pPr>
              <a:t>‹#›</a:t>
            </a:fld>
            <a:endParaRPr lang="en-US" dirty="0"/>
          </a:p>
        </p:txBody>
      </p:sp>
    </p:spTree>
    <p:extLst>
      <p:ext uri="{BB962C8B-B14F-4D97-AF65-F5344CB8AC3E}">
        <p14:creationId xmlns:p14="http://schemas.microsoft.com/office/powerpoint/2010/main" val="345129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70FE99-861F-681D-FD02-8F605AD25F9B}"/>
              </a:ext>
            </a:extLst>
          </p:cNvPr>
          <p:cNvSpPr>
            <a:spLocks noGrp="1"/>
          </p:cNvSpPr>
          <p:nvPr>
            <p:ph type="dt" sz="half" idx="10"/>
          </p:nvPr>
        </p:nvSpPr>
        <p:spPr/>
        <p:txBody>
          <a:bodyPr/>
          <a:lstStyle>
            <a:lvl1pPr>
              <a:defRPr/>
            </a:lvl1pPr>
          </a:lstStyle>
          <a:p>
            <a:pPr>
              <a:defRPr/>
            </a:pPr>
            <a:fld id="{A39FE10F-4B4B-4326-9287-45DC5F8F00C1}" type="datetimeFigureOut">
              <a:rPr lang="en-US"/>
              <a:pPr>
                <a:defRPr/>
              </a:pPr>
              <a:t>4/22/2024</a:t>
            </a:fld>
            <a:endParaRPr lang="en-US" dirty="0"/>
          </a:p>
        </p:txBody>
      </p:sp>
      <p:sp>
        <p:nvSpPr>
          <p:cNvPr id="5" name="Footer Placeholder 4">
            <a:extLst>
              <a:ext uri="{FF2B5EF4-FFF2-40B4-BE49-F238E27FC236}">
                <a16:creationId xmlns:a16="http://schemas.microsoft.com/office/drawing/2014/main" id="{68103F82-5804-7493-D98A-D924CD0D78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A6F587-1DFC-5C1E-9D6C-9B94C493D9C8}"/>
              </a:ext>
            </a:extLst>
          </p:cNvPr>
          <p:cNvSpPr>
            <a:spLocks noGrp="1"/>
          </p:cNvSpPr>
          <p:nvPr>
            <p:ph type="sldNum" sz="quarter" idx="12"/>
          </p:nvPr>
        </p:nvSpPr>
        <p:spPr/>
        <p:txBody>
          <a:bodyPr/>
          <a:lstStyle>
            <a:lvl1pPr>
              <a:defRPr/>
            </a:lvl1pPr>
          </a:lstStyle>
          <a:p>
            <a:pPr>
              <a:defRPr/>
            </a:pPr>
            <a:fld id="{A71EB4FB-2DF4-4854-8CAC-71D50741DD53}" type="slidenum">
              <a:rPr lang="en-US"/>
              <a:pPr>
                <a:defRPr/>
              </a:pPr>
              <a:t>‹#›</a:t>
            </a:fld>
            <a:endParaRPr lang="en-US" dirty="0"/>
          </a:p>
        </p:txBody>
      </p:sp>
    </p:spTree>
    <p:extLst>
      <p:ext uri="{BB962C8B-B14F-4D97-AF65-F5344CB8AC3E}">
        <p14:creationId xmlns:p14="http://schemas.microsoft.com/office/powerpoint/2010/main" val="135265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A0587BE-4229-C40E-23A5-76E05AFFED07}"/>
              </a:ext>
            </a:extLst>
          </p:cNvPr>
          <p:cNvSpPr>
            <a:spLocks noGrp="1"/>
          </p:cNvSpPr>
          <p:nvPr>
            <p:ph type="dt" sz="half" idx="10"/>
          </p:nvPr>
        </p:nvSpPr>
        <p:spPr/>
        <p:txBody>
          <a:bodyPr/>
          <a:lstStyle>
            <a:lvl1pPr>
              <a:defRPr/>
            </a:lvl1pPr>
          </a:lstStyle>
          <a:p>
            <a:pPr>
              <a:defRPr/>
            </a:pPr>
            <a:fld id="{ADA34F98-EF23-47AF-8DEC-0C3E2BA034B5}" type="datetimeFigureOut">
              <a:rPr lang="en-US"/>
              <a:pPr>
                <a:defRPr/>
              </a:pPr>
              <a:t>4/22/2024</a:t>
            </a:fld>
            <a:endParaRPr lang="en-US" dirty="0"/>
          </a:p>
        </p:txBody>
      </p:sp>
      <p:sp>
        <p:nvSpPr>
          <p:cNvPr id="6" name="Footer Placeholder 4">
            <a:extLst>
              <a:ext uri="{FF2B5EF4-FFF2-40B4-BE49-F238E27FC236}">
                <a16:creationId xmlns:a16="http://schemas.microsoft.com/office/drawing/2014/main" id="{1EF52E7A-3926-1F1D-0D7B-3794458449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FC436C-E450-2408-6121-BB8131FBE9E4}"/>
              </a:ext>
            </a:extLst>
          </p:cNvPr>
          <p:cNvSpPr>
            <a:spLocks noGrp="1"/>
          </p:cNvSpPr>
          <p:nvPr>
            <p:ph type="sldNum" sz="quarter" idx="12"/>
          </p:nvPr>
        </p:nvSpPr>
        <p:spPr/>
        <p:txBody>
          <a:bodyPr/>
          <a:lstStyle>
            <a:lvl1pPr>
              <a:defRPr/>
            </a:lvl1pPr>
          </a:lstStyle>
          <a:p>
            <a:pPr>
              <a:defRPr/>
            </a:pPr>
            <a:fld id="{B5423848-D139-407A-8EE7-00CBA469C7AD}" type="slidenum">
              <a:rPr lang="en-US"/>
              <a:pPr>
                <a:defRPr/>
              </a:pPr>
              <a:t>‹#›</a:t>
            </a:fld>
            <a:endParaRPr lang="en-US" dirty="0"/>
          </a:p>
        </p:txBody>
      </p:sp>
    </p:spTree>
    <p:extLst>
      <p:ext uri="{BB962C8B-B14F-4D97-AF65-F5344CB8AC3E}">
        <p14:creationId xmlns:p14="http://schemas.microsoft.com/office/powerpoint/2010/main" val="379274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4CEA99F-2790-D268-6D7F-4A121948CD4D}"/>
              </a:ext>
            </a:extLst>
          </p:cNvPr>
          <p:cNvSpPr>
            <a:spLocks noGrp="1"/>
          </p:cNvSpPr>
          <p:nvPr>
            <p:ph type="dt" sz="half" idx="10"/>
          </p:nvPr>
        </p:nvSpPr>
        <p:spPr/>
        <p:txBody>
          <a:bodyPr/>
          <a:lstStyle>
            <a:lvl1pPr>
              <a:defRPr/>
            </a:lvl1pPr>
          </a:lstStyle>
          <a:p>
            <a:pPr>
              <a:defRPr/>
            </a:pPr>
            <a:fld id="{9C4A8B5A-40BF-478F-BB59-88C10ECE79A0}" type="datetimeFigureOut">
              <a:rPr lang="en-US"/>
              <a:pPr>
                <a:defRPr/>
              </a:pPr>
              <a:t>4/22/2024</a:t>
            </a:fld>
            <a:endParaRPr lang="en-US" dirty="0"/>
          </a:p>
        </p:txBody>
      </p:sp>
      <p:sp>
        <p:nvSpPr>
          <p:cNvPr id="8" name="Footer Placeholder 4">
            <a:extLst>
              <a:ext uri="{FF2B5EF4-FFF2-40B4-BE49-F238E27FC236}">
                <a16:creationId xmlns:a16="http://schemas.microsoft.com/office/drawing/2014/main" id="{8B4D0128-C361-2584-A4D0-2B2F15413BC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AA8749E-669E-9D28-A99B-F5439FE8261E}"/>
              </a:ext>
            </a:extLst>
          </p:cNvPr>
          <p:cNvSpPr>
            <a:spLocks noGrp="1"/>
          </p:cNvSpPr>
          <p:nvPr>
            <p:ph type="sldNum" sz="quarter" idx="12"/>
          </p:nvPr>
        </p:nvSpPr>
        <p:spPr/>
        <p:txBody>
          <a:bodyPr/>
          <a:lstStyle>
            <a:lvl1pPr>
              <a:defRPr/>
            </a:lvl1pPr>
          </a:lstStyle>
          <a:p>
            <a:pPr>
              <a:defRPr/>
            </a:pPr>
            <a:fld id="{C43ECCB8-E337-4887-BCA7-DCC189CB8A33}" type="slidenum">
              <a:rPr lang="en-US"/>
              <a:pPr>
                <a:defRPr/>
              </a:pPr>
              <a:t>‹#›</a:t>
            </a:fld>
            <a:endParaRPr lang="en-US" dirty="0"/>
          </a:p>
        </p:txBody>
      </p:sp>
    </p:spTree>
    <p:extLst>
      <p:ext uri="{BB962C8B-B14F-4D97-AF65-F5344CB8AC3E}">
        <p14:creationId xmlns:p14="http://schemas.microsoft.com/office/powerpoint/2010/main" val="1918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2BFEC25-9DCC-C127-F2ED-266CB32202BA}"/>
              </a:ext>
            </a:extLst>
          </p:cNvPr>
          <p:cNvSpPr>
            <a:spLocks noGrp="1"/>
          </p:cNvSpPr>
          <p:nvPr>
            <p:ph type="dt" sz="half" idx="10"/>
          </p:nvPr>
        </p:nvSpPr>
        <p:spPr/>
        <p:txBody>
          <a:bodyPr/>
          <a:lstStyle>
            <a:lvl1pPr>
              <a:defRPr/>
            </a:lvl1pPr>
          </a:lstStyle>
          <a:p>
            <a:pPr>
              <a:defRPr/>
            </a:pPr>
            <a:fld id="{463D4727-AFFE-417D-982C-6034B0A9FD95}" type="datetimeFigureOut">
              <a:rPr lang="en-US"/>
              <a:pPr>
                <a:defRPr/>
              </a:pPr>
              <a:t>4/22/2024</a:t>
            </a:fld>
            <a:endParaRPr lang="en-US" dirty="0"/>
          </a:p>
        </p:txBody>
      </p:sp>
      <p:sp>
        <p:nvSpPr>
          <p:cNvPr id="4" name="Footer Placeholder 4">
            <a:extLst>
              <a:ext uri="{FF2B5EF4-FFF2-40B4-BE49-F238E27FC236}">
                <a16:creationId xmlns:a16="http://schemas.microsoft.com/office/drawing/2014/main" id="{1DABC6DB-683B-C121-F3A5-80DC0A366E9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1B8CFD5-354F-066F-697B-377DC8A64116}"/>
              </a:ext>
            </a:extLst>
          </p:cNvPr>
          <p:cNvSpPr>
            <a:spLocks noGrp="1"/>
          </p:cNvSpPr>
          <p:nvPr>
            <p:ph type="sldNum" sz="quarter" idx="12"/>
          </p:nvPr>
        </p:nvSpPr>
        <p:spPr/>
        <p:txBody>
          <a:bodyPr/>
          <a:lstStyle>
            <a:lvl1pPr>
              <a:defRPr/>
            </a:lvl1pPr>
          </a:lstStyle>
          <a:p>
            <a:pPr>
              <a:defRPr/>
            </a:pPr>
            <a:fld id="{AD17CEC4-94C1-43A9-ABD0-93C1A91E3FD2}" type="slidenum">
              <a:rPr lang="en-US"/>
              <a:pPr>
                <a:defRPr/>
              </a:pPr>
              <a:t>‹#›</a:t>
            </a:fld>
            <a:endParaRPr lang="en-US" dirty="0"/>
          </a:p>
        </p:txBody>
      </p:sp>
    </p:spTree>
    <p:extLst>
      <p:ext uri="{BB962C8B-B14F-4D97-AF65-F5344CB8AC3E}">
        <p14:creationId xmlns:p14="http://schemas.microsoft.com/office/powerpoint/2010/main" val="163883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D3519BB-10B6-E561-495F-A534EFD7ACF0}"/>
              </a:ext>
            </a:extLst>
          </p:cNvPr>
          <p:cNvSpPr>
            <a:spLocks noGrp="1"/>
          </p:cNvSpPr>
          <p:nvPr>
            <p:ph type="dt" sz="half" idx="10"/>
          </p:nvPr>
        </p:nvSpPr>
        <p:spPr/>
        <p:txBody>
          <a:bodyPr/>
          <a:lstStyle>
            <a:lvl1pPr>
              <a:defRPr/>
            </a:lvl1pPr>
          </a:lstStyle>
          <a:p>
            <a:pPr>
              <a:defRPr/>
            </a:pPr>
            <a:fld id="{FDDB6D6B-D5E7-4621-92D2-F0690864A17E}" type="datetimeFigureOut">
              <a:rPr lang="en-US"/>
              <a:pPr>
                <a:defRPr/>
              </a:pPr>
              <a:t>4/22/2024</a:t>
            </a:fld>
            <a:endParaRPr lang="en-US" dirty="0"/>
          </a:p>
        </p:txBody>
      </p:sp>
      <p:sp>
        <p:nvSpPr>
          <p:cNvPr id="3" name="Footer Placeholder 4">
            <a:extLst>
              <a:ext uri="{FF2B5EF4-FFF2-40B4-BE49-F238E27FC236}">
                <a16:creationId xmlns:a16="http://schemas.microsoft.com/office/drawing/2014/main" id="{01622066-5213-8676-30B2-5187AAAFA21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A0EC412-D6B3-7345-B627-65A8487D21D9}"/>
              </a:ext>
            </a:extLst>
          </p:cNvPr>
          <p:cNvSpPr>
            <a:spLocks noGrp="1"/>
          </p:cNvSpPr>
          <p:nvPr>
            <p:ph type="sldNum" sz="quarter" idx="12"/>
          </p:nvPr>
        </p:nvSpPr>
        <p:spPr/>
        <p:txBody>
          <a:bodyPr/>
          <a:lstStyle>
            <a:lvl1pPr>
              <a:defRPr/>
            </a:lvl1pPr>
          </a:lstStyle>
          <a:p>
            <a:pPr>
              <a:defRPr/>
            </a:pPr>
            <a:fld id="{36CB4962-26F6-45A8-AC7D-E94E337A9AEA}" type="slidenum">
              <a:rPr lang="en-US"/>
              <a:pPr>
                <a:defRPr/>
              </a:pPr>
              <a:t>‹#›</a:t>
            </a:fld>
            <a:endParaRPr lang="en-US" dirty="0"/>
          </a:p>
        </p:txBody>
      </p:sp>
    </p:spTree>
    <p:extLst>
      <p:ext uri="{BB962C8B-B14F-4D97-AF65-F5344CB8AC3E}">
        <p14:creationId xmlns:p14="http://schemas.microsoft.com/office/powerpoint/2010/main" val="21686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5E78E69E-E4C2-4FE0-838E-072E04D9D14B}"/>
              </a:ext>
            </a:extLst>
          </p:cNvPr>
          <p:cNvSpPr>
            <a:spLocks noGrp="1"/>
          </p:cNvSpPr>
          <p:nvPr>
            <p:ph type="dt" sz="half" idx="10"/>
          </p:nvPr>
        </p:nvSpPr>
        <p:spPr/>
        <p:txBody>
          <a:bodyPr/>
          <a:lstStyle>
            <a:lvl1pPr>
              <a:defRPr/>
            </a:lvl1pPr>
          </a:lstStyle>
          <a:p>
            <a:pPr>
              <a:defRPr/>
            </a:pPr>
            <a:fld id="{51A19773-1B1A-45BC-91F4-73F4A4FCAD29}" type="datetimeFigureOut">
              <a:rPr lang="en-US"/>
              <a:pPr>
                <a:defRPr/>
              </a:pPr>
              <a:t>4/22/2024</a:t>
            </a:fld>
            <a:endParaRPr lang="en-US" dirty="0"/>
          </a:p>
        </p:txBody>
      </p:sp>
      <p:sp>
        <p:nvSpPr>
          <p:cNvPr id="6" name="Footer Placeholder 4">
            <a:extLst>
              <a:ext uri="{FF2B5EF4-FFF2-40B4-BE49-F238E27FC236}">
                <a16:creationId xmlns:a16="http://schemas.microsoft.com/office/drawing/2014/main" id="{0E7C2692-DCB3-77B4-6F9A-672DCDBA9FB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2AE46A-BCF0-CD44-B6D7-A78B6B8F8C38}"/>
              </a:ext>
            </a:extLst>
          </p:cNvPr>
          <p:cNvSpPr>
            <a:spLocks noGrp="1"/>
          </p:cNvSpPr>
          <p:nvPr>
            <p:ph type="sldNum" sz="quarter" idx="12"/>
          </p:nvPr>
        </p:nvSpPr>
        <p:spPr/>
        <p:txBody>
          <a:bodyPr/>
          <a:lstStyle>
            <a:lvl1pPr>
              <a:defRPr/>
            </a:lvl1pPr>
          </a:lstStyle>
          <a:p>
            <a:pPr>
              <a:defRPr/>
            </a:pPr>
            <a:fld id="{AE024D15-9338-4126-8776-D16C42D12274}" type="slidenum">
              <a:rPr lang="en-US"/>
              <a:pPr>
                <a:defRPr/>
              </a:pPr>
              <a:t>‹#›</a:t>
            </a:fld>
            <a:endParaRPr lang="en-US" dirty="0"/>
          </a:p>
        </p:txBody>
      </p:sp>
    </p:spTree>
    <p:extLst>
      <p:ext uri="{BB962C8B-B14F-4D97-AF65-F5344CB8AC3E}">
        <p14:creationId xmlns:p14="http://schemas.microsoft.com/office/powerpoint/2010/main" val="310015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3B6D8F55-2783-95BE-F06E-CEF671D0FFA4}"/>
              </a:ext>
            </a:extLst>
          </p:cNvPr>
          <p:cNvSpPr>
            <a:spLocks noGrp="1"/>
          </p:cNvSpPr>
          <p:nvPr>
            <p:ph type="dt" sz="half" idx="10"/>
          </p:nvPr>
        </p:nvSpPr>
        <p:spPr/>
        <p:txBody>
          <a:bodyPr/>
          <a:lstStyle>
            <a:lvl1pPr>
              <a:defRPr/>
            </a:lvl1pPr>
          </a:lstStyle>
          <a:p>
            <a:pPr>
              <a:defRPr/>
            </a:pPr>
            <a:fld id="{42A0A9B8-1F3A-4FA8-8339-3B122CBE6431}" type="datetimeFigureOut">
              <a:rPr lang="en-US"/>
              <a:pPr>
                <a:defRPr/>
              </a:pPr>
              <a:t>4/22/2024</a:t>
            </a:fld>
            <a:endParaRPr lang="en-US" dirty="0"/>
          </a:p>
        </p:txBody>
      </p:sp>
      <p:sp>
        <p:nvSpPr>
          <p:cNvPr id="6" name="Footer Placeholder 4">
            <a:extLst>
              <a:ext uri="{FF2B5EF4-FFF2-40B4-BE49-F238E27FC236}">
                <a16:creationId xmlns:a16="http://schemas.microsoft.com/office/drawing/2014/main" id="{D2B23BA4-B6A7-2DB9-EF18-BE6BAEA7988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3D940E0-AD05-84A5-2E7B-5B735C67912E}"/>
              </a:ext>
            </a:extLst>
          </p:cNvPr>
          <p:cNvSpPr>
            <a:spLocks noGrp="1"/>
          </p:cNvSpPr>
          <p:nvPr>
            <p:ph type="sldNum" sz="quarter" idx="12"/>
          </p:nvPr>
        </p:nvSpPr>
        <p:spPr/>
        <p:txBody>
          <a:bodyPr/>
          <a:lstStyle>
            <a:lvl1pPr>
              <a:defRPr/>
            </a:lvl1pPr>
          </a:lstStyle>
          <a:p>
            <a:pPr>
              <a:defRPr/>
            </a:pPr>
            <a:fld id="{BBEE2FCE-D6D7-4A91-9B65-B481FD16A08B}" type="slidenum">
              <a:rPr lang="en-US"/>
              <a:pPr>
                <a:defRPr/>
              </a:pPr>
              <a:t>‹#›</a:t>
            </a:fld>
            <a:endParaRPr lang="en-US" dirty="0"/>
          </a:p>
        </p:txBody>
      </p:sp>
    </p:spTree>
    <p:extLst>
      <p:ext uri="{BB962C8B-B14F-4D97-AF65-F5344CB8AC3E}">
        <p14:creationId xmlns:p14="http://schemas.microsoft.com/office/powerpoint/2010/main" val="31172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0EC12565-4B77-88F8-A7BD-B30A1869D03B}"/>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778DA3BA-9945-1141-ED58-2795EE0337A9}"/>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7B118116-B27D-293F-3C74-929822B74958}"/>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DFCFBB9-F586-3040-E625-DFF4F0B19C40}"/>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9FD9CC4C-5542-C4BF-30DF-960005A949CF}"/>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041C8127-9CFA-D740-BFF6-279F067A3E6A}"/>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B1C29C82-5F56-8718-173D-3BD71B2DC61C}"/>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7C96CAB-D1A8-92E9-B9AE-29196C927355}"/>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8D351739-C020-7C6F-8F0B-9E5DC401E47C}"/>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5F086C10-DF47-1263-922F-E2C8B231EC7A}"/>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5817056-36A4-C6AE-8025-30F91C0F7A1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F1CE12DB-774F-E43F-B9C2-46788FF9050D}"/>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CA33D7F1-AF62-2D56-60EB-2EC0665EF1BD}"/>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B2FCAB-9F29-A517-F221-537E09F5F164}"/>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C2AF06A4-EFF7-4434-BA13-4EB429A48B24}" type="datetimeFigureOut">
              <a:rPr lang="en-US"/>
              <a:pPr>
                <a:defRPr/>
              </a:pPr>
              <a:t>4/22/2024</a:t>
            </a:fld>
            <a:endParaRPr lang="en-US" dirty="0"/>
          </a:p>
        </p:txBody>
      </p:sp>
      <p:sp>
        <p:nvSpPr>
          <p:cNvPr id="5" name="Footer Placeholder 4">
            <a:extLst>
              <a:ext uri="{FF2B5EF4-FFF2-40B4-BE49-F238E27FC236}">
                <a16:creationId xmlns:a16="http://schemas.microsoft.com/office/drawing/2014/main" id="{DE5EA669-2A80-49F2-4754-932D968C8011}"/>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98130F5-1A99-8659-3146-4766032FE67A}"/>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E4A13204-F73E-4ADF-9AAC-BA0EFC5328C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5"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6" r:id="rId11"/>
    <p:sldLayoutId id="2147483811" r:id="rId12"/>
    <p:sldLayoutId id="2147483817" r:id="rId13"/>
    <p:sldLayoutId id="2147483812" r:id="rId14"/>
    <p:sldLayoutId id="2147483813" r:id="rId15"/>
    <p:sldLayoutId id="2147483814"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7754FDC-2E10-C5F8-DFAC-C844016A103C}"/>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Trip Planner Using Tkinter</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Siddhi Patwardhan 22107033</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Radhika Pradhan    22107005</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Gauri Salvi               22107014</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Tejas Patil                 22107024</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Poonam Pangarkar  </a:t>
            </a:r>
          </a:p>
        </p:txBody>
      </p:sp>
      <p:cxnSp>
        <p:nvCxnSpPr>
          <p:cNvPr id="3" name="Straight Connector 2">
            <a:extLst>
              <a:ext uri="{FF2B5EF4-FFF2-40B4-BE49-F238E27FC236}">
                <a16:creationId xmlns:a16="http://schemas.microsoft.com/office/drawing/2014/main" id="{AC222A74-782B-CCC4-6464-FB25BF51404D}"/>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a:extLst>
              <a:ext uri="{FF2B5EF4-FFF2-40B4-BE49-F238E27FC236}">
                <a16:creationId xmlns:a16="http://schemas.microsoft.com/office/drawing/2014/main" id="{BD78CD87-E8D6-84AA-A7F0-B6622BDEC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46050"/>
            <a:ext cx="76866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491C-E594-C65D-F669-41F8CE87B349}"/>
              </a:ext>
            </a:extLst>
          </p:cNvPr>
          <p:cNvSpPr>
            <a:spLocks noGrp="1"/>
          </p:cNvSpPr>
          <p:nvPr>
            <p:ph type="title"/>
          </p:nvPr>
        </p:nvSpPr>
        <p:spPr/>
        <p:txBody>
          <a:bodyPr/>
          <a:lstStyle/>
          <a:p>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Design</a:t>
            </a:r>
            <a:endPar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Image 9">
            <a:extLst>
              <a:ext uri="{FF2B5EF4-FFF2-40B4-BE49-F238E27FC236}">
                <a16:creationId xmlns:a16="http://schemas.microsoft.com/office/drawing/2014/main" id="{8DAE1DB6-F8AA-05DE-F781-A0E88D5C3A0C}"/>
              </a:ext>
            </a:extLst>
          </p:cNvPr>
          <p:cNvPicPr>
            <a:picLocks noGrp="1"/>
          </p:cNvPicPr>
          <p:nvPr>
            <p:ph idx="1"/>
          </p:nvPr>
        </p:nvPicPr>
        <p:blipFill>
          <a:blip r:embed="rId2" cstate="print"/>
          <a:stretch>
            <a:fillRect/>
          </a:stretch>
        </p:blipFill>
        <p:spPr>
          <a:xfrm>
            <a:off x="671512" y="1475581"/>
            <a:ext cx="8545263" cy="5760639"/>
          </a:xfrm>
          <a:prstGeom prst="rect">
            <a:avLst/>
          </a:prstGeom>
        </p:spPr>
      </p:pic>
    </p:spTree>
    <p:extLst>
      <p:ext uri="{BB962C8B-B14F-4D97-AF65-F5344CB8AC3E}">
        <p14:creationId xmlns:p14="http://schemas.microsoft.com/office/powerpoint/2010/main" val="224956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8C41C42-2FD2-5915-913B-025A1E2EEC72}"/>
              </a:ext>
            </a:extLst>
          </p:cNvPr>
          <p:cNvSpPr>
            <a:spLocks noChangeArrowheads="1"/>
          </p:cNvSpPr>
          <p:nvPr/>
        </p:nvSpPr>
        <p:spPr bwMode="auto">
          <a:xfrm>
            <a:off x="575816" y="26848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 </a:t>
            </a:r>
          </a:p>
        </p:txBody>
      </p:sp>
      <p:sp>
        <p:nvSpPr>
          <p:cNvPr id="21507" name="Content Placeholder 2">
            <a:extLst>
              <a:ext uri="{FF2B5EF4-FFF2-40B4-BE49-F238E27FC236}">
                <a16:creationId xmlns:a16="http://schemas.microsoft.com/office/drawing/2014/main" id="{CFC76979-B384-DCB9-C6F5-30DB06C93C68}"/>
              </a:ext>
            </a:extLst>
          </p:cNvPr>
          <p:cNvSpPr txBox="1">
            <a:spLocks/>
          </p:cNvSpPr>
          <p:nvPr/>
        </p:nvSpPr>
        <p:spPr bwMode="auto">
          <a:xfrm>
            <a:off x="393700" y="1835150"/>
            <a:ext cx="9180513"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lgn="just" defTabSz="914400">
              <a:spcBef>
                <a:spcPct val="20000"/>
              </a:spcBef>
              <a:buClrTx/>
              <a:buSzTx/>
              <a:buNone/>
            </a:pPr>
            <a:endParaRPr lang="en-GB" altLang="en-US" sz="2000" dirty="0">
              <a:solidFill>
                <a:srgbClr val="000000"/>
              </a:solidFill>
              <a:latin typeface="Source Sans Pro" panose="020B0503030403020204" pitchFamily="34" charset="0"/>
            </a:endParaRPr>
          </a:p>
          <a:p>
            <a:pPr algn="just" defTabSz="914400">
              <a:spcBef>
                <a:spcPct val="20000"/>
              </a:spcBef>
              <a:buClrTx/>
              <a:buSzTx/>
              <a:buFont typeface="Arial" panose="020B0604020202020204" pitchFamily="34" charset="0"/>
              <a:buNone/>
            </a:pPr>
            <a:endParaRPr lang="en-GB" altLang="en-US" sz="2000" dirty="0">
              <a:solidFill>
                <a:srgbClr val="000000"/>
              </a:solidFill>
              <a:latin typeface="Source Sans Pro" panose="020B0503030403020204" pitchFamily="34" charset="0"/>
            </a:endParaRPr>
          </a:p>
          <a:p>
            <a:pPr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anose="020B0503030403020204" pitchFamily="34" charset="0"/>
            </a:endParaRPr>
          </a:p>
        </p:txBody>
      </p:sp>
      <p:graphicFrame>
        <p:nvGraphicFramePr>
          <p:cNvPr id="2" name="Table 1">
            <a:extLst>
              <a:ext uri="{FF2B5EF4-FFF2-40B4-BE49-F238E27FC236}">
                <a16:creationId xmlns:a16="http://schemas.microsoft.com/office/drawing/2014/main" id="{90CA89E1-CA02-1B62-2375-A802B1368389}"/>
              </a:ext>
            </a:extLst>
          </p:cNvPr>
          <p:cNvGraphicFramePr>
            <a:graphicFrameLocks noGrp="1"/>
          </p:cNvGraphicFramePr>
          <p:nvPr>
            <p:extLst>
              <p:ext uri="{D42A27DB-BD31-4B8C-83A1-F6EECF244321}">
                <p14:modId xmlns:p14="http://schemas.microsoft.com/office/powerpoint/2010/main" val="2554767046"/>
              </p:ext>
            </p:extLst>
          </p:nvPr>
        </p:nvGraphicFramePr>
        <p:xfrm>
          <a:off x="719832" y="1835151"/>
          <a:ext cx="7632848" cy="5177153"/>
        </p:xfrm>
        <a:graphic>
          <a:graphicData uri="http://schemas.openxmlformats.org/drawingml/2006/table">
            <a:tbl>
              <a:tblPr firstRow="1" firstCol="1" bandRow="1">
                <a:tableStyleId>{5C22544A-7EE6-4342-B048-85BDC9FD1C3A}</a:tableStyleId>
              </a:tblPr>
              <a:tblGrid>
                <a:gridCol w="453261">
                  <a:extLst>
                    <a:ext uri="{9D8B030D-6E8A-4147-A177-3AD203B41FA5}">
                      <a16:colId xmlns:a16="http://schemas.microsoft.com/office/drawing/2014/main" val="4212530752"/>
                    </a:ext>
                  </a:extLst>
                </a:gridCol>
                <a:gridCol w="2858285">
                  <a:extLst>
                    <a:ext uri="{9D8B030D-6E8A-4147-A177-3AD203B41FA5}">
                      <a16:colId xmlns:a16="http://schemas.microsoft.com/office/drawing/2014/main" val="2004277449"/>
                    </a:ext>
                  </a:extLst>
                </a:gridCol>
                <a:gridCol w="2105808">
                  <a:extLst>
                    <a:ext uri="{9D8B030D-6E8A-4147-A177-3AD203B41FA5}">
                      <a16:colId xmlns:a16="http://schemas.microsoft.com/office/drawing/2014/main" val="378167481"/>
                    </a:ext>
                  </a:extLst>
                </a:gridCol>
                <a:gridCol w="2215494">
                  <a:extLst>
                    <a:ext uri="{9D8B030D-6E8A-4147-A177-3AD203B41FA5}">
                      <a16:colId xmlns:a16="http://schemas.microsoft.com/office/drawing/2014/main" val="3554951471"/>
                    </a:ext>
                  </a:extLst>
                </a:gridCol>
              </a:tblGrid>
              <a:tr h="541433">
                <a:tc>
                  <a:txBody>
                    <a:bodyPr/>
                    <a:lstStyle/>
                    <a:p>
                      <a:pPr algn="l">
                        <a:lnSpc>
                          <a:spcPct val="115000"/>
                        </a:lnSpc>
                        <a:spcAft>
                          <a:spcPts val="1000"/>
                        </a:spcAft>
                      </a:pPr>
                      <a:r>
                        <a:rPr lang="en-US" sz="1100">
                          <a:effectLst/>
                        </a:rPr>
                        <a:t>Sr No</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100">
                          <a:effectLst/>
                        </a:rPr>
                        <a:t>Components</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100" dirty="0">
                          <a:effectLst/>
                        </a:rPr>
                        <a:t>Sub-Component</a:t>
                      </a:r>
                      <a:endParaRPr lang="en-IN" sz="1100" dirty="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100">
                          <a:effectLst/>
                        </a:rPr>
                        <a:t>Specification</a:t>
                      </a:r>
                      <a:endParaRPr lang="en-IN" sz="110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417087141"/>
                  </a:ext>
                </a:extLst>
              </a:tr>
              <a:tr h="767293">
                <a:tc>
                  <a:txBody>
                    <a:bodyPr/>
                    <a:lstStyle/>
                    <a:p>
                      <a:pPr algn="l">
                        <a:lnSpc>
                          <a:spcPct val="115000"/>
                        </a:lnSpc>
                        <a:spcAft>
                          <a:spcPts val="1000"/>
                        </a:spcAft>
                      </a:pPr>
                      <a:r>
                        <a:rPr lang="en-US" sz="1200">
                          <a:effectLst/>
                        </a:rPr>
                        <a:t>1.</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Operating System</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Windows</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Windows 11</a:t>
                      </a:r>
                      <a:endParaRPr lang="en-IN" sz="110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676240783"/>
                  </a:ext>
                </a:extLst>
              </a:tr>
              <a:tr h="812428">
                <a:tc>
                  <a:txBody>
                    <a:bodyPr/>
                    <a:lstStyle/>
                    <a:p>
                      <a:pPr algn="l">
                        <a:lnSpc>
                          <a:spcPct val="115000"/>
                        </a:lnSpc>
                        <a:spcAft>
                          <a:spcPts val="1000"/>
                        </a:spcAft>
                      </a:pPr>
                      <a:r>
                        <a:rPr lang="en-US" sz="1200">
                          <a:effectLst/>
                        </a:rPr>
                        <a:t>2.</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Languages</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Python</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Python 3.1.2</a:t>
                      </a:r>
                      <a:endParaRPr lang="en-IN" sz="110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2061914066"/>
                  </a:ext>
                </a:extLst>
              </a:tr>
              <a:tr h="767293">
                <a:tc>
                  <a:txBody>
                    <a:bodyPr/>
                    <a:lstStyle/>
                    <a:p>
                      <a:pPr algn="l">
                        <a:lnSpc>
                          <a:spcPct val="115000"/>
                        </a:lnSpc>
                        <a:spcAft>
                          <a:spcPts val="1000"/>
                        </a:spcAft>
                      </a:pPr>
                      <a:r>
                        <a:rPr lang="en-US" sz="1200">
                          <a:effectLst/>
                        </a:rPr>
                        <a:t>3.</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Backend</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SQL</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SQL 8.0.34</a:t>
                      </a:r>
                      <a:endParaRPr lang="en-IN" sz="110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4137217868"/>
                  </a:ext>
                </a:extLst>
              </a:tr>
              <a:tr h="1079920">
                <a:tc>
                  <a:txBody>
                    <a:bodyPr/>
                    <a:lstStyle/>
                    <a:p>
                      <a:pPr algn="l">
                        <a:lnSpc>
                          <a:spcPct val="115000"/>
                        </a:lnSpc>
                        <a:spcAft>
                          <a:spcPts val="1000"/>
                        </a:spcAft>
                      </a:pPr>
                      <a:r>
                        <a:rPr lang="en-US" sz="1200">
                          <a:effectLst/>
                        </a:rPr>
                        <a:t>4.</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IDE</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PyCharm Community Edition</a:t>
                      </a:r>
                      <a:endParaRPr lang="en-IN" sz="1100">
                        <a:effectLst/>
                      </a:endParaRPr>
                    </a:p>
                    <a:p>
                      <a:pPr algn="l">
                        <a:lnSpc>
                          <a:spcPct val="115000"/>
                        </a:lnSpc>
                        <a:spcAft>
                          <a:spcPts val="1000"/>
                        </a:spcAft>
                      </a:pPr>
                      <a:r>
                        <a:rPr lang="en-US" sz="1200">
                          <a:effectLst/>
                        </a:rPr>
                        <a:t>MySQL</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dirty="0">
                          <a:effectLst/>
                        </a:rPr>
                        <a:t>PyCharm Community Edition 2023.3.4</a:t>
                      </a:r>
                      <a:endParaRPr lang="en-IN" sz="1100" dirty="0">
                        <a:effectLst/>
                      </a:endParaRPr>
                    </a:p>
                    <a:p>
                      <a:pPr algn="l">
                        <a:lnSpc>
                          <a:spcPct val="115000"/>
                        </a:lnSpc>
                        <a:spcAft>
                          <a:spcPts val="1000"/>
                        </a:spcAft>
                      </a:pPr>
                      <a:r>
                        <a:rPr lang="en-US" sz="1200" dirty="0">
                          <a:effectLst/>
                        </a:rPr>
                        <a:t>MySQL 8.3.0</a:t>
                      </a:r>
                      <a:endParaRPr lang="en-IN" sz="11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764999296"/>
                  </a:ext>
                </a:extLst>
              </a:tr>
              <a:tr h="856640">
                <a:tc>
                  <a:txBody>
                    <a:bodyPr/>
                    <a:lstStyle/>
                    <a:p>
                      <a:pPr algn="l">
                        <a:lnSpc>
                          <a:spcPct val="115000"/>
                        </a:lnSpc>
                        <a:spcAft>
                          <a:spcPts val="1000"/>
                        </a:spcAft>
                      </a:pPr>
                      <a:r>
                        <a:rPr lang="en-US" sz="1200">
                          <a:effectLst/>
                        </a:rPr>
                        <a:t>5</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a:effectLst/>
                        </a:rPr>
                        <a:t>Libraries</a:t>
                      </a:r>
                      <a:endParaRPr lang="en-IN" sz="1100">
                        <a:effectLst/>
                      </a:endParaRPr>
                    </a:p>
                    <a:p>
                      <a:pPr algn="l">
                        <a:lnSpc>
                          <a:spcPct val="115000"/>
                        </a:lnSpc>
                        <a:spcAft>
                          <a:spcPts val="1000"/>
                        </a:spcAft>
                      </a:pPr>
                      <a:r>
                        <a:rPr lang="en-US" sz="1200">
                          <a:effectLst/>
                        </a:rPr>
                        <a:t> </a:t>
                      </a:r>
                      <a:endParaRPr lang="en-IN" sz="110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dirty="0">
                          <a:effectLst/>
                        </a:rPr>
                        <a:t>PIL</a:t>
                      </a:r>
                    </a:p>
                    <a:p>
                      <a:pPr algn="l">
                        <a:lnSpc>
                          <a:spcPct val="115000"/>
                        </a:lnSpc>
                        <a:spcAft>
                          <a:spcPts val="1000"/>
                        </a:spcAft>
                      </a:pPr>
                      <a:r>
                        <a:rPr lang="en-US" sz="1200" dirty="0">
                          <a:effectLst/>
                        </a:rPr>
                        <a:t>Web browser</a:t>
                      </a:r>
                    </a:p>
                    <a:p>
                      <a:pPr algn="l">
                        <a:lnSpc>
                          <a:spcPct val="115000"/>
                        </a:lnSpc>
                        <a:spcAft>
                          <a:spcPts val="1000"/>
                        </a:spcAft>
                      </a:pPr>
                      <a:r>
                        <a:rPr lang="en-US" sz="1200" dirty="0">
                          <a:effectLst/>
                        </a:rPr>
                        <a:t>MySQL Connector</a:t>
                      </a:r>
                      <a:endParaRPr lang="en-IN" sz="1100" dirty="0">
                        <a:effectLst/>
                      </a:endParaRPr>
                    </a:p>
                    <a:p>
                      <a:pPr algn="l">
                        <a:lnSpc>
                          <a:spcPct val="115000"/>
                        </a:lnSpc>
                        <a:spcAft>
                          <a:spcPts val="1000"/>
                        </a:spcAft>
                      </a:pPr>
                      <a:r>
                        <a:rPr lang="en-US" sz="1200" dirty="0">
                          <a:effectLst/>
                        </a:rPr>
                        <a:t>Tkinter</a:t>
                      </a:r>
                      <a:endParaRPr lang="en-IN" sz="1100" dirty="0">
                        <a:effectLst/>
                        <a:latin typeface="Calibri" panose="020F0502020204030204" pitchFamily="34" charset="0"/>
                        <a:ea typeface="Droid Sans Fallback"/>
                      </a:endParaRPr>
                    </a:p>
                  </a:txBody>
                  <a:tcPr marL="68580" marR="68580" marT="0" marB="0"/>
                </a:tc>
                <a:tc>
                  <a:txBody>
                    <a:bodyPr/>
                    <a:lstStyle/>
                    <a:p>
                      <a:pPr algn="l">
                        <a:lnSpc>
                          <a:spcPct val="115000"/>
                        </a:lnSpc>
                        <a:spcAft>
                          <a:spcPts val="1000"/>
                        </a:spcAft>
                      </a:pPr>
                      <a:r>
                        <a:rPr lang="en-US" sz="1200" dirty="0">
                          <a:effectLst/>
                        </a:rPr>
                        <a:t>PIL 10.2.0</a:t>
                      </a:r>
                    </a:p>
                    <a:p>
                      <a:pPr algn="l">
                        <a:lnSpc>
                          <a:spcPct val="115000"/>
                        </a:lnSpc>
                        <a:spcAft>
                          <a:spcPts val="1000"/>
                        </a:spcAft>
                      </a:pPr>
                      <a:r>
                        <a:rPr lang="en-US" sz="1200" dirty="0">
                          <a:effectLst/>
                        </a:rPr>
                        <a:t>MySQL connector 8.3.0</a:t>
                      </a:r>
                      <a:endParaRPr lang="en-IN" sz="1100" dirty="0">
                        <a:effectLst/>
                      </a:endParaRPr>
                    </a:p>
                    <a:p>
                      <a:pPr algn="l">
                        <a:lnSpc>
                          <a:spcPct val="115000"/>
                        </a:lnSpc>
                        <a:spcAft>
                          <a:spcPts val="1000"/>
                        </a:spcAft>
                      </a:pPr>
                      <a:r>
                        <a:rPr lang="en-US" sz="1200" dirty="0">
                          <a:effectLst/>
                        </a:rPr>
                        <a:t>Tkinter Tk 8.6</a:t>
                      </a:r>
                      <a:endParaRPr lang="en-IN" sz="11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40874619"/>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5250-D83F-E287-0268-CD496A4309B5}"/>
              </a:ext>
            </a:extLst>
          </p:cNvPr>
          <p:cNvSpPr>
            <a:spLocks noGrp="1"/>
          </p:cNvSpPr>
          <p:nvPr>
            <p:ph type="title"/>
          </p:nvPr>
        </p:nvSpPr>
        <p:spPr>
          <a:xfrm>
            <a:off x="791840" y="467469"/>
            <a:ext cx="6997700" cy="1296144"/>
          </a:xfrm>
        </p:spPr>
        <p:txBody>
          <a:bodyPr/>
          <a:lstStyle/>
          <a:p>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b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1700" dirty="0">
                <a:solidFill>
                  <a:schemeClr val="tx1"/>
                </a:solidFill>
                <a:latin typeface="Times New Roman" panose="02020603050405020304" pitchFamily="18" charset="0"/>
                <a:cs typeface="Times New Roman" panose="02020603050405020304" pitchFamily="18" charset="0"/>
              </a:rPr>
            </a:br>
            <a:r>
              <a:rPr lang="en-US" sz="1700" b="1" dirty="0">
                <a:solidFill>
                  <a:schemeClr val="tx1"/>
                </a:solidFill>
                <a:latin typeface="Times New Roman" panose="02020603050405020304" pitchFamily="18" charset="0"/>
                <a:cs typeface="Times New Roman" panose="02020603050405020304" pitchFamily="18" charset="0"/>
              </a:rPr>
              <a:t>Suggestion window</a:t>
            </a:r>
            <a:br>
              <a:rPr lang="en-US" sz="1700" dirty="0">
                <a:solidFill>
                  <a:schemeClr val="tx1"/>
                </a:solidFill>
                <a:latin typeface="Times New Roman" panose="02020603050405020304" pitchFamily="18" charset="0"/>
                <a:cs typeface="Times New Roman" panose="02020603050405020304" pitchFamily="18" charset="0"/>
              </a:rPr>
            </a:br>
            <a:endParaRPr lang="en-IN" sz="17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6FFFF26-0942-BE9A-77CF-E191F7058304}"/>
              </a:ext>
            </a:extLst>
          </p:cNvPr>
          <p:cNvPicPr>
            <a:picLocks noGrp="1" noChangeAspect="1"/>
          </p:cNvPicPr>
          <p:nvPr>
            <p:ph idx="1"/>
          </p:nvPr>
        </p:nvPicPr>
        <p:blipFill>
          <a:blip r:embed="rId2"/>
          <a:stretch>
            <a:fillRect/>
          </a:stretch>
        </p:blipFill>
        <p:spPr>
          <a:xfrm>
            <a:off x="935856" y="1979637"/>
            <a:ext cx="6408712" cy="4608512"/>
          </a:xfrm>
          <a:prstGeom prst="rect">
            <a:avLst/>
          </a:prstGeom>
        </p:spPr>
      </p:pic>
    </p:spTree>
    <p:extLst>
      <p:ext uri="{BB962C8B-B14F-4D97-AF65-F5344CB8AC3E}">
        <p14:creationId xmlns:p14="http://schemas.microsoft.com/office/powerpoint/2010/main" val="88040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525C-5E90-80B7-A645-278074509F9D}"/>
              </a:ext>
            </a:extLst>
          </p:cNvPr>
          <p:cNvSpPr>
            <a:spLocks noGrp="1"/>
          </p:cNvSpPr>
          <p:nvPr>
            <p:ph type="title"/>
          </p:nvPr>
        </p:nvSpPr>
        <p:spPr>
          <a:xfrm>
            <a:off x="671513" y="671514"/>
            <a:ext cx="6997700" cy="45719"/>
          </a:xfrm>
        </p:spPr>
        <p:txBody>
          <a:bodyPr/>
          <a:lstStyle/>
          <a:p>
            <a:r>
              <a:rPr lang="en-US" sz="800" b="1" dirty="0">
                <a:solidFill>
                  <a:schemeClr val="tx1"/>
                </a:solidFill>
                <a:latin typeface="Times New Roman" panose="02020603050405020304" pitchFamily="18" charset="0"/>
                <a:cs typeface="Times New Roman" panose="02020603050405020304" pitchFamily="18" charset="0"/>
              </a:rPr>
              <a:t>.</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7B7032D-27CA-46F2-2D5E-9D3DC3A7633E}"/>
              </a:ext>
            </a:extLst>
          </p:cNvPr>
          <p:cNvSpPr txBox="1"/>
          <p:nvPr/>
        </p:nvSpPr>
        <p:spPr>
          <a:xfrm>
            <a:off x="679670" y="827509"/>
            <a:ext cx="7321126" cy="353943"/>
          </a:xfrm>
          <a:prstGeom prst="rect">
            <a:avLst/>
          </a:prstGeom>
          <a:noFill/>
        </p:spPr>
        <p:txBody>
          <a:bodyPr wrap="square" rtlCol="0">
            <a:spAutoFit/>
          </a:bodyPr>
          <a:lstStyle/>
          <a:p>
            <a:pPr algn="just"/>
            <a:r>
              <a:rPr lang="en-US" sz="1700" b="1" dirty="0">
                <a:latin typeface="Times New Roman" panose="02020603050405020304" pitchFamily="18" charset="0"/>
                <a:cs typeface="Times New Roman" panose="02020603050405020304" pitchFamily="18" charset="0"/>
              </a:rPr>
              <a:t>Accommodation window </a:t>
            </a:r>
            <a:endParaRPr lang="en-IN" sz="17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052188A-5CA4-E6CD-DFD1-CF297666D8D3}"/>
              </a:ext>
            </a:extLst>
          </p:cNvPr>
          <p:cNvPicPr>
            <a:picLocks noGrp="1" noChangeAspect="1"/>
          </p:cNvPicPr>
          <p:nvPr>
            <p:ph idx="1"/>
          </p:nvPr>
        </p:nvPicPr>
        <p:blipFill>
          <a:blip r:embed="rId2"/>
          <a:stretch>
            <a:fillRect/>
          </a:stretch>
        </p:blipFill>
        <p:spPr>
          <a:xfrm>
            <a:off x="679683" y="1547589"/>
            <a:ext cx="6624736" cy="4980532"/>
          </a:xfrm>
          <a:prstGeom prst="rect">
            <a:avLst/>
          </a:prstGeom>
        </p:spPr>
      </p:pic>
    </p:spTree>
    <p:extLst>
      <p:ext uri="{BB962C8B-B14F-4D97-AF65-F5344CB8AC3E}">
        <p14:creationId xmlns:p14="http://schemas.microsoft.com/office/powerpoint/2010/main" val="223626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4BB0-C9CE-3ACD-EEB1-8CD00F2D4956}"/>
              </a:ext>
            </a:extLst>
          </p:cNvPr>
          <p:cNvSpPr>
            <a:spLocks noGrp="1"/>
          </p:cNvSpPr>
          <p:nvPr>
            <p:ph type="title"/>
          </p:nvPr>
        </p:nvSpPr>
        <p:spPr>
          <a:xfrm>
            <a:off x="671513" y="671514"/>
            <a:ext cx="6997700" cy="372020"/>
          </a:xfrm>
        </p:spPr>
        <p:txBody>
          <a:bodyPr/>
          <a:lstStyle/>
          <a:p>
            <a:r>
              <a:rPr lang="en-US" sz="1700" dirty="0">
                <a:solidFill>
                  <a:schemeClr val="tx1"/>
                </a:solidFill>
                <a:latin typeface="Times New Roman" panose="02020603050405020304" pitchFamily="18" charset="0"/>
                <a:cs typeface="Times New Roman" panose="02020603050405020304" pitchFamily="18" charset="0"/>
              </a:rPr>
              <a:t> </a:t>
            </a:r>
            <a:r>
              <a:rPr lang="en-US" sz="1700" b="1" dirty="0">
                <a:solidFill>
                  <a:schemeClr val="tx1"/>
                </a:solidFill>
                <a:latin typeface="Times New Roman" panose="02020603050405020304" pitchFamily="18" charset="0"/>
                <a:cs typeface="Times New Roman" panose="02020603050405020304" pitchFamily="18" charset="0"/>
              </a:rPr>
              <a:t>Iternary  Window </a:t>
            </a:r>
            <a:endParaRPr lang="en-IN" sz="17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4F4E919-578D-588D-C149-161274D6B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840" y="1403573"/>
            <a:ext cx="7537151" cy="5248273"/>
          </a:xfrm>
        </p:spPr>
      </p:pic>
    </p:spTree>
    <p:extLst>
      <p:ext uri="{BB962C8B-B14F-4D97-AF65-F5344CB8AC3E}">
        <p14:creationId xmlns:p14="http://schemas.microsoft.com/office/powerpoint/2010/main" val="67660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DFD6DCD-B4BF-D8BC-EA84-F796B4EC2FF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25603" name="Rectangle 2">
            <a:extLst>
              <a:ext uri="{FF2B5EF4-FFF2-40B4-BE49-F238E27FC236}">
                <a16:creationId xmlns:a16="http://schemas.microsoft.com/office/drawing/2014/main" id="{9635F55B-AB41-28D3-EB45-84885BE74DB8}"/>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2942F-3219-0B12-1497-1B2FD9DE80B1}"/>
              </a:ext>
            </a:extLst>
          </p:cNvPr>
          <p:cNvSpPr txBox="1"/>
          <p:nvPr/>
        </p:nvSpPr>
        <p:spPr>
          <a:xfrm>
            <a:off x="503238" y="1656178"/>
            <a:ext cx="8281490" cy="3046988"/>
          </a:xfrm>
          <a:prstGeom prst="rect">
            <a:avLst/>
          </a:prstGeom>
          <a:noFill/>
        </p:spPr>
        <p:txBody>
          <a:bodyPr wrap="square">
            <a:spAutoFit/>
          </a:bodyPr>
          <a:lstStyle/>
          <a:p>
            <a:pPr algn="just"/>
            <a:r>
              <a:rPr lang="en-US" sz="1700" dirty="0">
                <a:latin typeface="Times New Roman" panose="02020603050405020304" pitchFamily="18" charset="0"/>
                <a:cs typeface="Times New Roman" panose="02020603050405020304" pitchFamily="18" charset="0"/>
              </a:rPr>
              <a:t>In response to the expanding travel industry, there's a need for modernized systems addressing data storage, user flow, and aesthetics. This proposed system offers a user-friendly interface with simplified processes, attractive visuals, and efficient management of travel plans. By streamlining booking and preventing double bookings, it enhances user experience and supports the economies of various countries.</a:t>
            </a:r>
          </a:p>
          <a:p>
            <a:pPr algn="just"/>
            <a:endParaRPr lang="en-US" sz="17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5C0BE6D-E94F-5CCC-9DED-08B653300C7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7651" name="Rectangle 2">
            <a:extLst>
              <a:ext uri="{FF2B5EF4-FFF2-40B4-BE49-F238E27FC236}">
                <a16:creationId xmlns:a16="http://schemas.microsoft.com/office/drawing/2014/main" id="{6D3BAF26-6B73-D8E2-ADB6-3A065E302200}"/>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7652" name="Content Placeholder 2">
            <a:extLst>
              <a:ext uri="{FF2B5EF4-FFF2-40B4-BE49-F238E27FC236}">
                <a16:creationId xmlns:a16="http://schemas.microsoft.com/office/drawing/2014/main" id="{26CA4691-1701-F368-8A87-0C348CF9A5EB}"/>
              </a:ext>
            </a:extLst>
          </p:cNvPr>
          <p:cNvSpPr txBox="1">
            <a:spLocks/>
          </p:cNvSpPr>
          <p:nvPr/>
        </p:nvSpPr>
        <p:spPr bwMode="auto">
          <a:xfrm>
            <a:off x="503238" y="1531717"/>
            <a:ext cx="8677275" cy="560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457200" marR="94615" algn="just">
              <a:lnSpc>
                <a:spcPct val="150000"/>
              </a:lnSpc>
              <a:spcAft>
                <a:spcPts val="1000"/>
              </a:spcAft>
              <a:tabLst>
                <a:tab pos="344805"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700" dirty="0" err="1">
                <a:latin typeface="Times New Roman" panose="02020603050405020304" pitchFamily="18" charset="0"/>
                <a:ea typeface="Calibri" panose="020F0502020204030204" pitchFamily="34" charset="0"/>
                <a:cs typeface="Times New Roman" panose="02020603050405020304" pitchFamily="18" charset="0"/>
              </a:rPr>
              <a:t>Junqi</a:t>
            </a:r>
            <a:r>
              <a:rPr lang="en-US" sz="1700" dirty="0">
                <a:latin typeface="Times New Roman" panose="02020603050405020304" pitchFamily="18" charset="0"/>
                <a:ea typeface="Calibri" panose="020F0502020204030204" pitchFamily="34" charset="0"/>
                <a:cs typeface="Times New Roman" panose="02020603050405020304" pitchFamily="18" charset="0"/>
              </a:rPr>
              <a:t> Jin, Qing Zhang, </a:t>
            </a:r>
            <a:r>
              <a:rPr lang="en-US" sz="1700" dirty="0" err="1">
                <a:latin typeface="Times New Roman" panose="02020603050405020304" pitchFamily="18" charset="0"/>
                <a:ea typeface="Calibri" panose="020F0502020204030204" pitchFamily="34" charset="0"/>
                <a:cs typeface="Times New Roman" panose="02020603050405020304" pitchFamily="18" charset="0"/>
              </a:rPr>
              <a:t>Qingsheng</a:t>
            </a:r>
            <a:r>
              <a:rPr lang="en-US" sz="1700" dirty="0">
                <a:latin typeface="Times New Roman" panose="02020603050405020304" pitchFamily="18" charset="0"/>
                <a:ea typeface="Calibri" panose="020F0502020204030204" pitchFamily="34" charset="0"/>
                <a:cs typeface="Times New Roman" panose="02020603050405020304" pitchFamily="18" charset="0"/>
              </a:rPr>
              <a:t> Zhu</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(2019). “This paper proposes a personalized trip planning system based on user interest ontology, generating customized itineraries and suggestions for attractions, restaurants, and accommodations."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91440" algn="just">
              <a:lnSpc>
                <a:spcPct val="150000"/>
              </a:lnSpc>
              <a:spcBef>
                <a:spcPts val="10"/>
              </a:spcBef>
              <a:spcAft>
                <a:spcPts val="1000"/>
              </a:spcAft>
              <a:tabLst>
                <a:tab pos="398145"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700" dirty="0">
                <a:latin typeface="Times New Roman" panose="02020603050405020304" pitchFamily="18" charset="0"/>
                <a:ea typeface="Calibri" panose="020F0502020204030204" pitchFamily="34" charset="0"/>
                <a:cs typeface="Times New Roman" panose="02020603050405020304" pitchFamily="18" charset="0"/>
              </a:rPr>
              <a:t>Hua-Jun Hong, Feng Zhang</a:t>
            </a:r>
            <a:r>
              <a:rPr lang="en-US" sz="1700" spc="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700" dirty="0">
                <a:latin typeface="Times New Roman" panose="02020603050405020304" pitchFamily="18" charset="0"/>
                <a:ea typeface="Calibri" panose="020F0502020204030204" pitchFamily="34" charset="0"/>
                <a:cs typeface="Times New Roman" panose="02020603050405020304" pitchFamily="18" charset="0"/>
              </a:rPr>
              <a:t>018</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700" spc="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It generates personalized tour plans and suggests nearby amenities like restaurants, hotels, and attractions.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619125" algn="just">
              <a:lnSpc>
                <a:spcPct val="150000"/>
              </a:lnSpc>
              <a:spcAft>
                <a:spcPts val="1000"/>
              </a:spcAft>
              <a:tabLst>
                <a:tab pos="339090"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700" dirty="0">
                <a:latin typeface="Times New Roman" panose="02020603050405020304" pitchFamily="18" charset="0"/>
                <a:ea typeface="Calibri" panose="020F0502020204030204" pitchFamily="34" charset="0"/>
                <a:cs typeface="Times New Roman" panose="02020603050405020304" pitchFamily="18" charset="0"/>
              </a:rPr>
              <a:t>Xiang Wang, Yu Zheng</a:t>
            </a:r>
            <a:r>
              <a:rPr lang="en-US" sz="17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(2016).</a:t>
            </a:r>
            <a:r>
              <a:rPr lang="en-US" sz="17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It includes a budget calculation component, which estimates travel expenses based on historical data and user preferences.</a:t>
            </a:r>
            <a:r>
              <a:rPr lang="en-US" sz="17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93345" algn="just">
              <a:lnSpc>
                <a:spcPct val="150000"/>
              </a:lnSpc>
              <a:spcBef>
                <a:spcPts val="805"/>
              </a:spcBef>
              <a:spcAft>
                <a:spcPts val="1000"/>
              </a:spcAft>
              <a:tabLst>
                <a:tab pos="361950"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Tiantian</a:t>
            </a:r>
            <a:r>
              <a:rPr lang="en-US" sz="1700" dirty="0">
                <a:latin typeface="Times New Roman" panose="02020603050405020304" pitchFamily="18" charset="0"/>
                <a:ea typeface="Calibri" panose="020F0502020204030204" pitchFamily="34" charset="0"/>
                <a:cs typeface="Times New Roman" panose="02020603050405020304" pitchFamily="18" charset="0"/>
              </a:rPr>
              <a:t> Lu, Yu Zheng</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(2014). " It utilizes user preferences, historical trajectories, and social connections to generate personalized travel itineraries.</a:t>
            </a:r>
            <a:r>
              <a:rPr lang="en-US" sz="1700" spc="-1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Droid Sans Fallback"/>
              </a:rPr>
              <a:t> </a:t>
            </a:r>
            <a:endParaRPr lang="en-IN" sz="1800" dirty="0">
              <a:effectLst/>
              <a:latin typeface="Calibri" panose="020F0502020204030204" pitchFamily="34" charset="0"/>
              <a:ea typeface="Droid Sans Fallback"/>
            </a:endParaRPr>
          </a:p>
          <a:p>
            <a:pPr marL="0" indent="0" algn="just" defTabSz="914400">
              <a:spcBef>
                <a:spcPct val="20000"/>
              </a:spcBef>
              <a:buClrTx/>
              <a:buSzTx/>
              <a:buNone/>
            </a:pPr>
            <a:endParaRPr lang="en-US" altLang="en-US" sz="17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endParaRPr lang="en-US" altLang="en-US" sz="17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endParaRPr lang="en-US" altLang="en-US" sz="17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endParaRPr lang="en-US" altLang="en-US" sz="17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endParaRPr lang="en-US" altLang="en-US" sz="17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19CAC222-AB5E-42A4-9322-F07101D32B6A}"/>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44411E58-0486-7D1C-1C00-B6B037AA695D}"/>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10243" name="Rectangle 2">
            <a:extLst>
              <a:ext uri="{FF2B5EF4-FFF2-40B4-BE49-F238E27FC236}">
                <a16:creationId xmlns:a16="http://schemas.microsoft.com/office/drawing/2014/main" id="{77774BF3-C891-427A-AA6E-57D6C6180808}"/>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dirty="0"/>
              <a:t>Introduction</a:t>
            </a:r>
          </a:p>
          <a:p>
            <a:pPr algn="just">
              <a:lnSpc>
                <a:spcPct val="150000"/>
              </a:lnSpc>
              <a:buFont typeface="Wingdings" panose="05000000000000000000" pitchFamily="2" charset="2"/>
              <a:buChar char="§"/>
            </a:pPr>
            <a:r>
              <a:rPr lang="en-IN" altLang="en-US" sz="2400" dirty="0"/>
              <a:t>Literature Survey of the existing systems</a:t>
            </a:r>
          </a:p>
          <a:p>
            <a:pPr algn="just">
              <a:lnSpc>
                <a:spcPct val="150000"/>
              </a:lnSpc>
              <a:buFont typeface="Wingdings" panose="05000000000000000000" pitchFamily="2" charset="2"/>
              <a:buChar char="§"/>
            </a:pPr>
            <a:r>
              <a:rPr lang="en-IN" altLang="en-US" sz="2400" dirty="0"/>
              <a:t>Limitations of the existing systems</a:t>
            </a:r>
          </a:p>
          <a:p>
            <a:pPr algn="just">
              <a:lnSpc>
                <a:spcPct val="150000"/>
              </a:lnSpc>
              <a:buFont typeface="Wingdings" panose="05000000000000000000" pitchFamily="2" charset="2"/>
              <a:buChar char="§"/>
            </a:pPr>
            <a:r>
              <a:rPr lang="en-IN" altLang="en-US" sz="2400" dirty="0"/>
              <a:t>Problem statement </a:t>
            </a:r>
          </a:p>
          <a:p>
            <a:pPr algn="just">
              <a:lnSpc>
                <a:spcPct val="150000"/>
              </a:lnSpc>
              <a:buFont typeface="Wingdings" panose="05000000000000000000" pitchFamily="2" charset="2"/>
              <a:buChar char="§"/>
            </a:pPr>
            <a:r>
              <a:rPr lang="en-US" altLang="en-US" sz="2400" dirty="0"/>
              <a:t>System Design</a:t>
            </a:r>
          </a:p>
          <a:p>
            <a:pPr algn="just">
              <a:lnSpc>
                <a:spcPct val="150000"/>
              </a:lnSpc>
              <a:buFont typeface="Wingdings" panose="05000000000000000000" pitchFamily="2" charset="2"/>
              <a:buChar char="§"/>
            </a:pPr>
            <a:r>
              <a:rPr lang="en-US" altLang="en-US" sz="2400" dirty="0"/>
              <a:t>Technologies</a:t>
            </a:r>
          </a:p>
          <a:p>
            <a:pPr algn="just">
              <a:lnSpc>
                <a:spcPct val="150000"/>
              </a:lnSpc>
              <a:buFont typeface="Wingdings" panose="05000000000000000000" pitchFamily="2" charset="2"/>
              <a:buChar char="§"/>
            </a:pPr>
            <a:r>
              <a:rPr lang="en-US" altLang="en-US" sz="2400" dirty="0"/>
              <a:t>Implementation</a:t>
            </a:r>
          </a:p>
          <a:p>
            <a:pPr algn="just">
              <a:lnSpc>
                <a:spcPct val="150000"/>
              </a:lnSpc>
              <a:buFont typeface="Wingdings" panose="05000000000000000000" pitchFamily="2" charset="2"/>
              <a:buChar char="§"/>
            </a:pPr>
            <a:r>
              <a:rPr lang="en-US" altLang="en-US" sz="2400" dirty="0"/>
              <a:t>Conclusion </a:t>
            </a:r>
          </a:p>
          <a:p>
            <a:pPr algn="just">
              <a:lnSpc>
                <a:spcPct val="150000"/>
              </a:lnSpc>
              <a:buFont typeface="Wingdings" panose="05000000000000000000" pitchFamily="2" charset="2"/>
              <a:buChar char="§"/>
            </a:pPr>
            <a:r>
              <a:rPr lang="en-IN" altLang="en-US" sz="2400" dirty="0"/>
              <a:t>References</a:t>
            </a:r>
            <a:endParaRPr lang="en-IN" altLang="en-US" sz="2400" dirty="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02AC196-14F1-D51A-6B61-26F9B981D4A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2" name="Content Placeholder 2">
            <a:extLst>
              <a:ext uri="{FF2B5EF4-FFF2-40B4-BE49-F238E27FC236}">
                <a16:creationId xmlns:a16="http://schemas.microsoft.com/office/drawing/2014/main" id="{1D2FB917-3403-0813-5BF6-DB11847B8FA0}"/>
              </a:ext>
            </a:extLst>
          </p:cNvPr>
          <p:cNvSpPr txBox="1">
            <a:spLocks/>
          </p:cNvSpPr>
          <p:nvPr/>
        </p:nvSpPr>
        <p:spPr bwMode="auto">
          <a:xfrm>
            <a:off x="322263" y="1690395"/>
            <a:ext cx="9251950" cy="5535612"/>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defTabSz="914400">
              <a:defRPr/>
            </a:pPr>
            <a:r>
              <a:rPr lang="en-US" altLang="en-US" sz="1700" dirty="0">
                <a:solidFill>
                  <a:sysClr val="windowText" lastClr="000000"/>
                </a:solidFill>
                <a:latin typeface="Times New Roman" panose="02020603050405020304" pitchFamily="18" charset="0"/>
                <a:cs typeface="Times New Roman" panose="02020603050405020304" pitchFamily="18" charset="0"/>
              </a:rPr>
              <a:t>With the increasing accessibility of travel and the rise of global tourism, effective trip planning has become essential for travelers to maximize their experiences while minimizing potential hassles and uncertainties.</a:t>
            </a:r>
          </a:p>
          <a:p>
            <a:pPr algn="just" defTabSz="914400">
              <a:defRPr/>
            </a:pPr>
            <a:endParaRPr lang="en-US" altLang="en-US" sz="17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r>
              <a:rPr lang="en-US" altLang="en-US" sz="1700" dirty="0">
                <a:solidFill>
                  <a:sysClr val="windowText" lastClr="000000"/>
                </a:solidFill>
                <a:latin typeface="Times New Roman" panose="02020603050405020304" pitchFamily="18" charset="0"/>
                <a:cs typeface="Times New Roman" panose="02020603050405020304" pitchFamily="18" charset="0"/>
              </a:rPr>
              <a:t>Our Technology has revolutionized the way people plan their trips, offering a plethora of digital tools and platforms designed to streamline the planning process, enhance convenience, and optimize travel experiences.</a:t>
            </a:r>
          </a:p>
          <a:p>
            <a:pPr algn="just" defTabSz="914400">
              <a:defRPr/>
            </a:pPr>
            <a:endParaRPr lang="en-US" altLang="en-US" sz="17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r>
              <a:rPr lang="en-US" altLang="en-US" sz="1700" dirty="0">
                <a:solidFill>
                  <a:sysClr val="windowText" lastClr="000000"/>
                </a:solidFill>
                <a:latin typeface="Times New Roman" panose="02020603050405020304" pitchFamily="18" charset="0"/>
                <a:cs typeface="Times New Roman" panose="02020603050405020304" pitchFamily="18" charset="0"/>
              </a:rPr>
              <a:t>These digital or physical tools act as your travel companions, guiding you through every stage of the journey.  From researching destinations and creating a customized itinerary.</a:t>
            </a:r>
          </a:p>
          <a:p>
            <a:pPr algn="just" defTabSz="914400">
              <a:defRPr/>
            </a:pPr>
            <a:endParaRPr lang="en-US" altLang="en-US" sz="17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r>
              <a:rPr lang="en-US" altLang="en-US" sz="1700" dirty="0">
                <a:solidFill>
                  <a:sysClr val="windowText" lastClr="000000"/>
                </a:solidFill>
                <a:latin typeface="Times New Roman" panose="02020603050405020304" pitchFamily="18" charset="0"/>
                <a:cs typeface="Times New Roman" panose="02020603050405020304" pitchFamily="18" charset="0"/>
              </a:rPr>
              <a:t>Budget-conscious travelers can utilize price comparison tools and discount alerts to find the best deals on flights and accommodations. </a:t>
            </a:r>
          </a:p>
          <a:p>
            <a:pPr algn="just" defTabSz="914400">
              <a:defRPr/>
            </a:pPr>
            <a:endParaRPr lang="en-US" altLang="en-US" sz="17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endParaRPr lang="en-US" altLang="en-US" sz="17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endParaRPr lang="en-US" altLang="en-US" sz="17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endParaRPr lang="en-US" altLang="en-US" sz="1700" dirty="0">
              <a:solidFill>
                <a:sysClr val="windowText" lastClr="000000"/>
              </a:solidFill>
              <a:latin typeface="Times New Roman" panose="02020603050405020304" pitchFamily="18" charset="0"/>
              <a:cs typeface="Times New Roman" panose="02020603050405020304" pitchFamily="18" charset="0"/>
            </a:endParaRPr>
          </a:p>
          <a:p>
            <a:pPr marL="0" indent="0" algn="just" defTabSz="914400">
              <a:buNone/>
              <a:defRPr/>
            </a:pPr>
            <a:r>
              <a:rPr lang="en-US" altLang="en-US" sz="1700" dirty="0">
                <a:solidFill>
                  <a:sysClr val="windowText" lastClr="000000"/>
                </a:solidFill>
                <a:latin typeface="Times New Roman" panose="02020603050405020304" pitchFamily="18" charset="0"/>
                <a:cs typeface="Times New Roman" panose="02020603050405020304" pitchFamily="18" charset="0"/>
              </a:rPr>
              <a:t>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9A9775B-AE53-4792-EB2C-A84663D9D22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8435" name="Rectangle 2">
            <a:extLst>
              <a:ext uri="{FF2B5EF4-FFF2-40B4-BE49-F238E27FC236}">
                <a16:creationId xmlns:a16="http://schemas.microsoft.com/office/drawing/2014/main" id="{E4839502-11EA-3208-FC99-76C65F7ADD69}"/>
              </a:ext>
            </a:extLst>
          </p:cNvPr>
          <p:cNvSpPr>
            <a:spLocks noChangeArrowheads="1"/>
          </p:cNvSpPr>
          <p:nvPr/>
        </p:nvSpPr>
        <p:spPr bwMode="auto">
          <a:xfrm>
            <a:off x="503238" y="1768475"/>
            <a:ext cx="9070975" cy="4989513"/>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defRPr/>
            </a:pPr>
            <a:r>
              <a:rPr lang="en-IN" altLang="en-US" sz="3600" i="1" dirty="0">
                <a:solidFill>
                  <a:srgbClr val="FF0000"/>
                </a:solidFill>
                <a:latin typeface="Times New Roman" panose="02020603050405020304" pitchFamily="18" charset="0"/>
                <a:cs typeface="Times New Roman" panose="02020603050405020304" pitchFamily="18" charset="0"/>
              </a:rPr>
              <a:t>		</a:t>
            </a:r>
            <a:endParaRPr lang="en-IN" altLang="en-US" sz="36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EF2C16-3DAE-ACFD-5585-F64B230A661D}"/>
              </a:ext>
            </a:extLst>
          </p:cNvPr>
          <p:cNvSpPr txBox="1"/>
          <p:nvPr/>
        </p:nvSpPr>
        <p:spPr>
          <a:xfrm>
            <a:off x="594595" y="1902400"/>
            <a:ext cx="8888260" cy="3754874"/>
          </a:xfrm>
          <a:prstGeom prst="rect">
            <a:avLst/>
          </a:prstGeom>
          <a:noFill/>
        </p:spPr>
        <p:txBody>
          <a:bodyPr wrap="square">
            <a:spAutoFit/>
          </a:bodyPr>
          <a:lstStyle/>
          <a:p>
            <a:pPr algn="just"/>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US" sz="1700" dirty="0">
              <a:latin typeface="Times New Roman" panose="02020603050405020304" pitchFamily="18" charset="0"/>
              <a:cs typeface="Times New Roman" panose="02020603050405020304" pitchFamily="18" charset="0"/>
            </a:endParaRPr>
          </a:p>
          <a:p>
            <a:pPr marL="342900" indent="-342900" algn="just">
              <a:buAutoNum type="arabicParenR"/>
            </a:pPr>
            <a:endParaRPr lang="en-IN" sz="17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3C1E463-6FCA-1DE8-BA8F-796022FB46CE}"/>
              </a:ext>
            </a:extLst>
          </p:cNvPr>
          <p:cNvGraphicFramePr>
            <a:graphicFrameLocks noGrp="1"/>
          </p:cNvGraphicFramePr>
          <p:nvPr>
            <p:extLst>
              <p:ext uri="{D42A27DB-BD31-4B8C-83A1-F6EECF244321}">
                <p14:modId xmlns:p14="http://schemas.microsoft.com/office/powerpoint/2010/main" val="2654240973"/>
              </p:ext>
            </p:extLst>
          </p:nvPr>
        </p:nvGraphicFramePr>
        <p:xfrm>
          <a:off x="613627" y="1751181"/>
          <a:ext cx="7686077" cy="4989513"/>
        </p:xfrm>
        <a:graphic>
          <a:graphicData uri="http://schemas.openxmlformats.org/drawingml/2006/table">
            <a:tbl>
              <a:tblPr firstRow="1" firstCol="1" lastRow="1" lastCol="1" bandRow="1" bandCol="1">
                <a:tableStyleId>{5C22544A-7EE6-4342-B048-85BDC9FD1C3A}</a:tableStyleId>
              </a:tblPr>
              <a:tblGrid>
                <a:gridCol w="2123317">
                  <a:extLst>
                    <a:ext uri="{9D8B030D-6E8A-4147-A177-3AD203B41FA5}">
                      <a16:colId xmlns:a16="http://schemas.microsoft.com/office/drawing/2014/main" val="2479709158"/>
                    </a:ext>
                  </a:extLst>
                </a:gridCol>
                <a:gridCol w="893987">
                  <a:extLst>
                    <a:ext uri="{9D8B030D-6E8A-4147-A177-3AD203B41FA5}">
                      <a16:colId xmlns:a16="http://schemas.microsoft.com/office/drawing/2014/main" val="2316560536"/>
                    </a:ext>
                  </a:extLst>
                </a:gridCol>
                <a:gridCol w="2124895">
                  <a:extLst>
                    <a:ext uri="{9D8B030D-6E8A-4147-A177-3AD203B41FA5}">
                      <a16:colId xmlns:a16="http://schemas.microsoft.com/office/drawing/2014/main" val="1889148124"/>
                    </a:ext>
                  </a:extLst>
                </a:gridCol>
                <a:gridCol w="2543878">
                  <a:extLst>
                    <a:ext uri="{9D8B030D-6E8A-4147-A177-3AD203B41FA5}">
                      <a16:colId xmlns:a16="http://schemas.microsoft.com/office/drawing/2014/main" val="777933124"/>
                    </a:ext>
                  </a:extLst>
                </a:gridCol>
              </a:tblGrid>
              <a:tr h="504886">
                <a:tc>
                  <a:txBody>
                    <a:bodyPr/>
                    <a:lstStyle/>
                    <a:p>
                      <a:pPr marL="67945">
                        <a:spcBef>
                          <a:spcPts val="20"/>
                        </a:spcBef>
                      </a:pPr>
                      <a:r>
                        <a:rPr lang="en-US" sz="1800" b="0" spc="-10" dirty="0">
                          <a:solidFill>
                            <a:schemeClr val="tx1"/>
                          </a:solidFill>
                          <a:effectLst/>
                          <a:latin typeface="Times New Roman" panose="02020603050405020304" pitchFamily="18" charset="0"/>
                          <a:cs typeface="Times New Roman" panose="02020603050405020304" pitchFamily="18" charset="0"/>
                        </a:rPr>
                        <a:t>Author</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spcBef>
                          <a:spcPts val="20"/>
                        </a:spcBef>
                      </a:pPr>
                      <a:r>
                        <a:rPr lang="en-US" sz="1800" b="0" spc="-20" dirty="0">
                          <a:solidFill>
                            <a:schemeClr val="tx1"/>
                          </a:solidFill>
                          <a:effectLst/>
                          <a:latin typeface="Times New Roman" panose="02020603050405020304" pitchFamily="18" charset="0"/>
                          <a:cs typeface="Times New Roman" panose="02020603050405020304" pitchFamily="18" charset="0"/>
                        </a:rPr>
                        <a:t>Year</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spcBef>
                          <a:spcPts val="20"/>
                        </a:spcBef>
                      </a:pPr>
                      <a:r>
                        <a:rPr lang="en-US" sz="1800" b="0" spc="-10" dirty="0">
                          <a:solidFill>
                            <a:schemeClr val="tx1"/>
                          </a:solidFill>
                          <a:effectLst/>
                          <a:latin typeface="Times New Roman" panose="02020603050405020304" pitchFamily="18" charset="0"/>
                          <a:cs typeface="Times New Roman" panose="02020603050405020304" pitchFamily="18" charset="0"/>
                        </a:rPr>
                        <a:t>Title</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spcBef>
                          <a:spcPts val="20"/>
                        </a:spcBef>
                        <a:spcAft>
                          <a:spcPts val="0"/>
                        </a:spcAft>
                      </a:pPr>
                      <a:r>
                        <a:rPr lang="en-US" sz="1800" b="0" spc="-10" dirty="0">
                          <a:solidFill>
                            <a:schemeClr val="tx1"/>
                          </a:solidFill>
                          <a:effectLst/>
                          <a:latin typeface="Times New Roman" panose="02020603050405020304" pitchFamily="18" charset="0"/>
                          <a:cs typeface="Times New Roman" panose="02020603050405020304" pitchFamily="18" charset="0"/>
                        </a:rPr>
                        <a:t>Result</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4854249"/>
                  </a:ext>
                </a:extLst>
              </a:tr>
              <a:tr h="4484627">
                <a:tc>
                  <a:txBody>
                    <a:bodyPr/>
                    <a:lstStyle/>
                    <a:p>
                      <a:pPr marL="67945"/>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Hua-Jun Hong, </a:t>
                      </a:r>
                      <a:r>
                        <a:rPr lang="en-IN" sz="17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Shuming</a:t>
                      </a: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Shi, Yun-Feng Zhang</a:t>
                      </a:r>
                    </a:p>
                  </a:txBody>
                  <a:tcPr marL="0" marR="0" marT="0" marB="0">
                    <a:solidFill>
                      <a:schemeClr val="accent1"/>
                    </a:solidFill>
                  </a:tcPr>
                </a:tc>
                <a:tc>
                  <a:txBody>
                    <a:bodyPr/>
                    <a:lstStyle/>
                    <a:p>
                      <a:pPr marL="67945"/>
                      <a:r>
                        <a:rPr lang="en-US" sz="1700" b="0" spc="-20" dirty="0">
                          <a:solidFill>
                            <a:schemeClr val="tx1"/>
                          </a:solidFill>
                          <a:effectLst/>
                          <a:latin typeface="Times New Roman" panose="02020603050405020304" pitchFamily="18" charset="0"/>
                          <a:cs typeface="Times New Roman" panose="02020603050405020304" pitchFamily="18" charset="0"/>
                        </a:rPr>
                        <a:t>2018</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1595" algn="just"/>
                      <a:r>
                        <a:rPr lang="en-US" sz="1700" b="0" dirty="0">
                          <a:solidFill>
                            <a:schemeClr val="tx1"/>
                          </a:solidFill>
                          <a:effectLst/>
                          <a:latin typeface="Times New Roman" panose="02020603050405020304" pitchFamily="18" charset="0"/>
                          <a:cs typeface="Times New Roman" panose="02020603050405020304" pitchFamily="18" charset="0"/>
                        </a:rPr>
                        <a:t>An Effective and Efficient Tour Recommendation System [1]</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0960" algn="just">
                        <a:spcAft>
                          <a:spcPts val="0"/>
                        </a:spcAft>
                      </a:pPr>
                      <a:r>
                        <a:rPr lang="en-US" sz="1700" b="0" dirty="0">
                          <a:solidFill>
                            <a:schemeClr val="tx1"/>
                          </a:solidFill>
                          <a:effectLst/>
                          <a:latin typeface="Times New Roman" panose="02020603050405020304" pitchFamily="18" charset="0"/>
                          <a:ea typeface="Times New Roman" panose="02020603050405020304" pitchFamily="18" charset="0"/>
                        </a:rPr>
                        <a:t>Proposes an effective and efficient tour recommendation system that considers user preferences, travel constraints, and real-time location data. It generates personalized tour plans and suggests nearby amenities like restaurants, hotels, and attractions.</a:t>
                      </a:r>
                      <a:endParaRPr lang="en-IN" sz="1700" b="0" dirty="0">
                        <a:solidFill>
                          <a:schemeClr val="tx1"/>
                        </a:solidFill>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65122456"/>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F8EE-DEB7-8701-99F6-2AD8022856C7}"/>
              </a:ext>
            </a:extLst>
          </p:cNvPr>
          <p:cNvSpPr>
            <a:spLocks noGrp="1"/>
          </p:cNvSpPr>
          <p:nvPr>
            <p:ph type="title"/>
          </p:nvPr>
        </p:nvSpPr>
        <p:spPr>
          <a:xfrm>
            <a:off x="671513" y="671513"/>
            <a:ext cx="6997700" cy="45719"/>
          </a:xfrm>
        </p:spPr>
        <p:txBody>
          <a:bodyPr/>
          <a:lstStyle/>
          <a:p>
            <a:r>
              <a:rPr lang="en-US" sz="200" dirty="0"/>
              <a:t>.</a:t>
            </a:r>
            <a:endParaRPr lang="en-IN" sz="200" dirty="0"/>
          </a:p>
        </p:txBody>
      </p:sp>
      <p:graphicFrame>
        <p:nvGraphicFramePr>
          <p:cNvPr id="4" name="Content Placeholder 3">
            <a:extLst>
              <a:ext uri="{FF2B5EF4-FFF2-40B4-BE49-F238E27FC236}">
                <a16:creationId xmlns:a16="http://schemas.microsoft.com/office/drawing/2014/main" id="{32B4EE5F-8C3A-38A8-B46B-135E5600C5EF}"/>
              </a:ext>
            </a:extLst>
          </p:cNvPr>
          <p:cNvGraphicFramePr>
            <a:graphicFrameLocks noGrp="1"/>
          </p:cNvGraphicFramePr>
          <p:nvPr>
            <p:ph idx="1"/>
            <p:extLst>
              <p:ext uri="{D42A27DB-BD31-4B8C-83A1-F6EECF244321}">
                <p14:modId xmlns:p14="http://schemas.microsoft.com/office/powerpoint/2010/main" val="3668665296"/>
              </p:ext>
            </p:extLst>
          </p:nvPr>
        </p:nvGraphicFramePr>
        <p:xfrm>
          <a:off x="671513" y="1259557"/>
          <a:ext cx="7537151" cy="5256584"/>
        </p:xfrm>
        <a:graphic>
          <a:graphicData uri="http://schemas.openxmlformats.org/drawingml/2006/table">
            <a:tbl>
              <a:tblPr firstRow="1" firstCol="1" lastRow="1" lastCol="1" bandRow="1" bandCol="1">
                <a:tableStyleId>{5C22544A-7EE6-4342-B048-85BDC9FD1C3A}</a:tableStyleId>
              </a:tblPr>
              <a:tblGrid>
                <a:gridCol w="1885255">
                  <a:extLst>
                    <a:ext uri="{9D8B030D-6E8A-4147-A177-3AD203B41FA5}">
                      <a16:colId xmlns:a16="http://schemas.microsoft.com/office/drawing/2014/main" val="2293494336"/>
                    </a:ext>
                  </a:extLst>
                </a:gridCol>
                <a:gridCol w="1182829">
                  <a:extLst>
                    <a:ext uri="{9D8B030D-6E8A-4147-A177-3AD203B41FA5}">
                      <a16:colId xmlns:a16="http://schemas.microsoft.com/office/drawing/2014/main" val="1545596388"/>
                    </a:ext>
                  </a:extLst>
                </a:gridCol>
                <a:gridCol w="2193920">
                  <a:extLst>
                    <a:ext uri="{9D8B030D-6E8A-4147-A177-3AD203B41FA5}">
                      <a16:colId xmlns:a16="http://schemas.microsoft.com/office/drawing/2014/main" val="3487193384"/>
                    </a:ext>
                  </a:extLst>
                </a:gridCol>
                <a:gridCol w="2275147">
                  <a:extLst>
                    <a:ext uri="{9D8B030D-6E8A-4147-A177-3AD203B41FA5}">
                      <a16:colId xmlns:a16="http://schemas.microsoft.com/office/drawing/2014/main" val="269581225"/>
                    </a:ext>
                  </a:extLst>
                </a:gridCol>
              </a:tblGrid>
              <a:tr h="309490">
                <a:tc>
                  <a:txBody>
                    <a:bodyPr/>
                    <a:lstStyle/>
                    <a:p>
                      <a:pPr marL="67945">
                        <a:lnSpc>
                          <a:spcPts val="1855"/>
                        </a:lnSpc>
                      </a:pPr>
                      <a:r>
                        <a:rPr lang="en-US" sz="1700" b="0" spc="-10" dirty="0">
                          <a:solidFill>
                            <a:schemeClr val="tx1"/>
                          </a:solidFill>
                          <a:effectLst/>
                          <a:latin typeface="Times New Roman" panose="02020603050405020304" pitchFamily="18" charset="0"/>
                          <a:cs typeface="Times New Roman" panose="02020603050405020304" pitchFamily="18" charset="0"/>
                        </a:rPr>
                        <a:t>Author</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855"/>
                        </a:lnSpc>
                      </a:pPr>
                      <a:r>
                        <a:rPr lang="en-US" sz="1700" b="0" spc="-20" dirty="0">
                          <a:solidFill>
                            <a:schemeClr val="tx1"/>
                          </a:solidFill>
                          <a:effectLst/>
                          <a:latin typeface="Times New Roman" panose="02020603050405020304" pitchFamily="18" charset="0"/>
                          <a:cs typeface="Times New Roman" panose="02020603050405020304" pitchFamily="18" charset="0"/>
                        </a:rPr>
                        <a:t>Year</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855"/>
                        </a:lnSpc>
                      </a:pPr>
                      <a:r>
                        <a:rPr lang="en-US" sz="1700" b="0" spc="-10" dirty="0">
                          <a:solidFill>
                            <a:schemeClr val="tx1"/>
                          </a:solidFill>
                          <a:effectLst/>
                          <a:latin typeface="Times New Roman" panose="02020603050405020304" pitchFamily="18" charset="0"/>
                          <a:cs typeface="Times New Roman" panose="02020603050405020304" pitchFamily="18" charset="0"/>
                        </a:rPr>
                        <a:t>Title</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855"/>
                        </a:lnSpc>
                      </a:pPr>
                      <a:r>
                        <a:rPr lang="en-US" sz="1700" b="0" spc="-10" dirty="0">
                          <a:solidFill>
                            <a:schemeClr val="tx1"/>
                          </a:solidFill>
                          <a:effectLst/>
                          <a:latin typeface="Times New Roman" panose="02020603050405020304" pitchFamily="18" charset="0"/>
                          <a:cs typeface="Times New Roman" panose="02020603050405020304" pitchFamily="18" charset="0"/>
                        </a:rPr>
                        <a:t>Result</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22276841"/>
                  </a:ext>
                </a:extLst>
              </a:tr>
              <a:tr h="4947094">
                <a:tc>
                  <a:txBody>
                    <a:bodyPr/>
                    <a:lstStyle/>
                    <a:p>
                      <a:pPr marL="67945">
                        <a:spcBef>
                          <a:spcPts val="10"/>
                        </a:spcBef>
                      </a:pP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Xiang Wang, Yu Zheng, </a:t>
                      </a:r>
                      <a:r>
                        <a:rPr lang="en-IN" sz="17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Hsun</a:t>
                      </a: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-Ping Hsieh, Yong Yu</a:t>
                      </a:r>
                    </a:p>
                  </a:txBody>
                  <a:tcPr marL="0" marR="0" marT="0" marB="0"/>
                </a:tc>
                <a:tc>
                  <a:txBody>
                    <a:bodyPr/>
                    <a:lstStyle/>
                    <a:p>
                      <a:pPr marL="67945">
                        <a:spcBef>
                          <a:spcPts val="10"/>
                        </a:spcBef>
                      </a:pPr>
                      <a:r>
                        <a:rPr lang="en-US" sz="1700" b="0" spc="-20" dirty="0">
                          <a:solidFill>
                            <a:schemeClr val="tx1"/>
                          </a:solidFill>
                          <a:effectLst/>
                          <a:latin typeface="Times New Roman" panose="02020603050405020304" pitchFamily="18" charset="0"/>
                          <a:cs typeface="Times New Roman" panose="02020603050405020304" pitchFamily="18" charset="0"/>
                        </a:rPr>
                        <a:t>2016</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0960">
                        <a:spcBef>
                          <a:spcPts val="10"/>
                        </a:spcBef>
                        <a:spcAft>
                          <a:spcPts val="0"/>
                        </a:spcAft>
                        <a:tabLst>
                          <a:tab pos="1127125" algn="l"/>
                          <a:tab pos="1265555" algn="l"/>
                          <a:tab pos="1652270" algn="l"/>
                        </a:tabLst>
                      </a:pPr>
                      <a:r>
                        <a:rPr lang="en-US" sz="1700" b="0" dirty="0">
                          <a:solidFill>
                            <a:schemeClr val="tx1"/>
                          </a:solidFill>
                          <a:effectLst/>
                          <a:latin typeface="Times New Roman" panose="02020603050405020304" pitchFamily="18" charset="0"/>
                          <a:cs typeface="Times New Roman" panose="02020603050405020304" pitchFamily="18" charset="0"/>
                        </a:rPr>
                        <a:t>Learning Travel Recommendations with Local Intent and Global Context from User-Generated GPS Trajectories [2]</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62230" algn="just">
                        <a:spcBef>
                          <a:spcPts val="10"/>
                        </a:spcBef>
                        <a:spcAft>
                          <a:spcPts val="0"/>
                        </a:spcAft>
                        <a:tabLst>
                          <a:tab pos="1045845" algn="l"/>
                          <a:tab pos="1253490" algn="l"/>
                          <a:tab pos="1275080" algn="l"/>
                          <a:tab pos="1541780" algn="l"/>
                          <a:tab pos="1588135" algn="l"/>
                          <a:tab pos="1656715" algn="l"/>
                          <a:tab pos="1717675" algn="l"/>
                        </a:tabLst>
                      </a:pPr>
                      <a:r>
                        <a:rPr lang="en-US" sz="1700" b="0" dirty="0">
                          <a:solidFill>
                            <a:schemeClr val="tx1"/>
                          </a:solidFill>
                          <a:effectLst/>
                          <a:latin typeface="Times New Roman" panose="02020603050405020304" pitchFamily="18" charset="0"/>
                          <a:ea typeface="Times New Roman" panose="02020603050405020304" pitchFamily="18" charset="0"/>
                        </a:rPr>
                        <a:t>Presents a travel recommendation system that learns from user-generated GPS trajectories to provide personalized recommendations considering both local intents and global context. It includes a budget calculation component, which estimates travel expenses based on historical data and user preferences.</a:t>
                      </a:r>
                      <a:endParaRPr lang="en-IN" sz="1700" b="0" dirty="0">
                        <a:solidFill>
                          <a:schemeClr val="tx1"/>
                        </a:solidFill>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06968340"/>
                  </a:ext>
                </a:extLst>
              </a:tr>
            </a:tbl>
          </a:graphicData>
        </a:graphic>
      </p:graphicFrame>
    </p:spTree>
    <p:extLst>
      <p:ext uri="{BB962C8B-B14F-4D97-AF65-F5344CB8AC3E}">
        <p14:creationId xmlns:p14="http://schemas.microsoft.com/office/powerpoint/2010/main" val="228864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AB5D-4083-5B72-71CB-5D6D6E0FBE1A}"/>
              </a:ext>
            </a:extLst>
          </p:cNvPr>
          <p:cNvSpPr>
            <a:spLocks noGrp="1"/>
          </p:cNvSpPr>
          <p:nvPr>
            <p:ph type="title"/>
          </p:nvPr>
        </p:nvSpPr>
        <p:spPr>
          <a:xfrm>
            <a:off x="647824" y="611485"/>
            <a:ext cx="6997700" cy="83988"/>
          </a:xfrm>
        </p:spPr>
        <p:txBody>
          <a:bodyPr/>
          <a:lstStyle/>
          <a:p>
            <a:r>
              <a:rPr lang="en-US" sz="200" dirty="0"/>
              <a:t>.</a:t>
            </a:r>
            <a:endParaRPr lang="en-IN" sz="200" dirty="0"/>
          </a:p>
        </p:txBody>
      </p:sp>
      <p:graphicFrame>
        <p:nvGraphicFramePr>
          <p:cNvPr id="4" name="Content Placeholder 3">
            <a:extLst>
              <a:ext uri="{FF2B5EF4-FFF2-40B4-BE49-F238E27FC236}">
                <a16:creationId xmlns:a16="http://schemas.microsoft.com/office/drawing/2014/main" id="{A96FFA16-F87D-7472-DDB5-A10731C26A98}"/>
              </a:ext>
            </a:extLst>
          </p:cNvPr>
          <p:cNvGraphicFramePr>
            <a:graphicFrameLocks noGrp="1"/>
          </p:cNvGraphicFramePr>
          <p:nvPr>
            <p:ph idx="1"/>
            <p:extLst>
              <p:ext uri="{D42A27DB-BD31-4B8C-83A1-F6EECF244321}">
                <p14:modId xmlns:p14="http://schemas.microsoft.com/office/powerpoint/2010/main" val="3773630220"/>
              </p:ext>
            </p:extLst>
          </p:nvPr>
        </p:nvGraphicFramePr>
        <p:xfrm>
          <a:off x="863848" y="1199530"/>
          <a:ext cx="7416825" cy="5047619"/>
        </p:xfrm>
        <a:graphic>
          <a:graphicData uri="http://schemas.openxmlformats.org/drawingml/2006/table">
            <a:tbl>
              <a:tblPr firstRow="1" firstCol="1" lastRow="1" lastCol="1" bandRow="1" bandCol="1">
                <a:tableStyleId>{5C22544A-7EE6-4342-B048-85BDC9FD1C3A}</a:tableStyleId>
              </a:tblPr>
              <a:tblGrid>
                <a:gridCol w="1854968">
                  <a:extLst>
                    <a:ext uri="{9D8B030D-6E8A-4147-A177-3AD203B41FA5}">
                      <a16:colId xmlns:a16="http://schemas.microsoft.com/office/drawing/2014/main" val="2633655094"/>
                    </a:ext>
                  </a:extLst>
                </a:gridCol>
                <a:gridCol w="1056502">
                  <a:extLst>
                    <a:ext uri="{9D8B030D-6E8A-4147-A177-3AD203B41FA5}">
                      <a16:colId xmlns:a16="http://schemas.microsoft.com/office/drawing/2014/main" val="2797330737"/>
                    </a:ext>
                  </a:extLst>
                </a:gridCol>
                <a:gridCol w="2266758">
                  <a:extLst>
                    <a:ext uri="{9D8B030D-6E8A-4147-A177-3AD203B41FA5}">
                      <a16:colId xmlns:a16="http://schemas.microsoft.com/office/drawing/2014/main" val="1122334359"/>
                    </a:ext>
                  </a:extLst>
                </a:gridCol>
                <a:gridCol w="2238597">
                  <a:extLst>
                    <a:ext uri="{9D8B030D-6E8A-4147-A177-3AD203B41FA5}">
                      <a16:colId xmlns:a16="http://schemas.microsoft.com/office/drawing/2014/main" val="3281928673"/>
                    </a:ext>
                  </a:extLst>
                </a:gridCol>
              </a:tblGrid>
              <a:tr h="182425">
                <a:tc>
                  <a:txBody>
                    <a:bodyPr/>
                    <a:lstStyle/>
                    <a:p>
                      <a:pPr marL="67945">
                        <a:lnSpc>
                          <a:spcPts val="1855"/>
                        </a:lnSpc>
                      </a:pPr>
                      <a:r>
                        <a:rPr lang="en-US" sz="1500" spc="-10" dirty="0">
                          <a:effectLst/>
                        </a:rPr>
                        <a:t>Author</a:t>
                      </a:r>
                      <a:endParaRPr lang="en-IN"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7945">
                        <a:lnSpc>
                          <a:spcPts val="1855"/>
                        </a:lnSpc>
                      </a:pPr>
                      <a:r>
                        <a:rPr lang="en-US" sz="1500" spc="-20">
                          <a:effectLst/>
                        </a:rPr>
                        <a:t>Year</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67310">
                        <a:lnSpc>
                          <a:spcPts val="1855"/>
                        </a:lnSpc>
                      </a:pPr>
                      <a:r>
                        <a:rPr lang="en-US" sz="1500" spc="-10">
                          <a:effectLst/>
                        </a:rPr>
                        <a:t>Title</a:t>
                      </a:r>
                      <a:endParaRPr lang="en-IN" sz="1000">
                        <a:effectLst/>
                        <a:latin typeface="Times New Roman" panose="02020603050405020304" pitchFamily="18" charset="0"/>
                        <a:ea typeface="Times New Roman" panose="02020603050405020304" pitchFamily="18" charset="0"/>
                      </a:endParaRPr>
                    </a:p>
                  </a:txBody>
                  <a:tcPr marL="0" marR="0" marT="0" marB="0"/>
                </a:tc>
                <a:tc>
                  <a:txBody>
                    <a:bodyPr/>
                    <a:lstStyle/>
                    <a:p>
                      <a:pPr marL="66675">
                        <a:lnSpc>
                          <a:spcPts val="1855"/>
                        </a:lnSpc>
                      </a:pPr>
                      <a:r>
                        <a:rPr lang="en-US" sz="1500" spc="-10">
                          <a:effectLst/>
                        </a:rPr>
                        <a:t>Result</a:t>
                      </a:r>
                      <a:endParaRPr lang="en-IN" sz="1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968933025"/>
                  </a:ext>
                </a:extLst>
              </a:tr>
              <a:tr h="4822194">
                <a:tc>
                  <a:txBody>
                    <a:bodyPr/>
                    <a:lstStyle/>
                    <a:p>
                      <a:pPr marL="67945">
                        <a:spcBef>
                          <a:spcPts val="10"/>
                        </a:spcBef>
                      </a:pPr>
                      <a:r>
                        <a:rPr lang="en-IN" sz="17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Junqi</a:t>
                      </a: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Jin, Qing Zhang, </a:t>
                      </a:r>
                      <a:r>
                        <a:rPr lang="en-IN" sz="17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Qingsheng</a:t>
                      </a: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Zhu, </a:t>
                      </a:r>
                      <a:r>
                        <a:rPr lang="en-IN" sz="17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Xiaoyong</a:t>
                      </a: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Du, </a:t>
                      </a:r>
                      <a:r>
                        <a:rPr lang="en-IN" sz="17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Yanchun</a:t>
                      </a: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Zhang</a:t>
                      </a:r>
                    </a:p>
                  </a:txBody>
                  <a:tcPr marL="0" marR="0" marT="0" marB="0"/>
                </a:tc>
                <a:tc>
                  <a:txBody>
                    <a:bodyPr/>
                    <a:lstStyle/>
                    <a:p>
                      <a:pPr marL="67945">
                        <a:spcBef>
                          <a:spcPts val="10"/>
                        </a:spcBef>
                      </a:pPr>
                      <a:r>
                        <a:rPr lang="en-US" sz="1700" b="0" spc="-20" dirty="0">
                          <a:solidFill>
                            <a:schemeClr val="tx1"/>
                          </a:solidFill>
                          <a:effectLst/>
                          <a:latin typeface="Times New Roman" panose="02020603050405020304" pitchFamily="18" charset="0"/>
                          <a:cs typeface="Times New Roman" panose="02020603050405020304" pitchFamily="18" charset="0"/>
                        </a:rPr>
                        <a:t>2019</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635">
                        <a:spcBef>
                          <a:spcPts val="10"/>
                        </a:spcBef>
                        <a:spcAft>
                          <a:spcPts val="0"/>
                        </a:spcAft>
                      </a:pPr>
                      <a:r>
                        <a:rPr lang="en-US" sz="1700" b="0" dirty="0">
                          <a:solidFill>
                            <a:schemeClr val="tx1"/>
                          </a:solidFill>
                          <a:effectLst/>
                          <a:latin typeface="Times New Roman" panose="02020603050405020304" pitchFamily="18" charset="0"/>
                          <a:cs typeface="Times New Roman" panose="02020603050405020304" pitchFamily="18" charset="0"/>
                        </a:rPr>
                        <a:t>A Personalized Trip Planning System Based on User Interest Ontology [3]</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61595" algn="just">
                        <a:spcBef>
                          <a:spcPts val="10"/>
                        </a:spcBef>
                        <a:spcAft>
                          <a:spcPts val="0"/>
                        </a:spcAft>
                        <a:tabLst>
                          <a:tab pos="1648460" algn="l"/>
                        </a:tabLst>
                      </a:pPr>
                      <a:r>
                        <a:rPr lang="en-US"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Proposes a personalized trip planning system based on user interest ontology, considering user preferences and semantic relationships between attractions. It generates customized itineraries and offers suggestions for attractions, restaurants, and accommodations.</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56778185"/>
                  </a:ext>
                </a:extLst>
              </a:tr>
            </a:tbl>
          </a:graphicData>
        </a:graphic>
      </p:graphicFrame>
    </p:spTree>
    <p:extLst>
      <p:ext uri="{BB962C8B-B14F-4D97-AF65-F5344CB8AC3E}">
        <p14:creationId xmlns:p14="http://schemas.microsoft.com/office/powerpoint/2010/main" val="87040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C8F3-36A5-3650-89AC-5574A62B1D16}"/>
              </a:ext>
            </a:extLst>
          </p:cNvPr>
          <p:cNvSpPr>
            <a:spLocks noGrp="1"/>
          </p:cNvSpPr>
          <p:nvPr>
            <p:ph type="title"/>
          </p:nvPr>
        </p:nvSpPr>
        <p:spPr>
          <a:xfrm>
            <a:off x="671513" y="671513"/>
            <a:ext cx="6997700" cy="45719"/>
          </a:xfrm>
        </p:spPr>
        <p:txBody>
          <a:bodyPr/>
          <a:lstStyle/>
          <a:p>
            <a:r>
              <a:rPr lang="en-US" sz="200" dirty="0"/>
              <a:t>.</a:t>
            </a:r>
            <a:endParaRPr lang="en-IN" sz="200" dirty="0"/>
          </a:p>
        </p:txBody>
      </p:sp>
      <p:graphicFrame>
        <p:nvGraphicFramePr>
          <p:cNvPr id="4" name="Content Placeholder 3">
            <a:extLst>
              <a:ext uri="{FF2B5EF4-FFF2-40B4-BE49-F238E27FC236}">
                <a16:creationId xmlns:a16="http://schemas.microsoft.com/office/drawing/2014/main" id="{CB86F636-D015-D290-ECB5-89D9ED68CBD4}"/>
              </a:ext>
            </a:extLst>
          </p:cNvPr>
          <p:cNvGraphicFramePr>
            <a:graphicFrameLocks noGrp="1"/>
          </p:cNvGraphicFramePr>
          <p:nvPr>
            <p:ph idx="1"/>
            <p:extLst>
              <p:ext uri="{D42A27DB-BD31-4B8C-83A1-F6EECF244321}">
                <p14:modId xmlns:p14="http://schemas.microsoft.com/office/powerpoint/2010/main" val="4108652403"/>
              </p:ext>
            </p:extLst>
          </p:nvPr>
        </p:nvGraphicFramePr>
        <p:xfrm>
          <a:off x="671514" y="1116012"/>
          <a:ext cx="7609157" cy="6002481"/>
        </p:xfrm>
        <a:graphic>
          <a:graphicData uri="http://schemas.openxmlformats.org/drawingml/2006/table">
            <a:tbl>
              <a:tblPr firstRow="1" firstCol="1" lastRow="1" lastCol="1" bandRow="1" bandCol="1">
                <a:tableStyleId>{5C22544A-7EE6-4342-B048-85BDC9FD1C3A}</a:tableStyleId>
              </a:tblPr>
              <a:tblGrid>
                <a:gridCol w="1903266">
                  <a:extLst>
                    <a:ext uri="{9D8B030D-6E8A-4147-A177-3AD203B41FA5}">
                      <a16:colId xmlns:a16="http://schemas.microsoft.com/office/drawing/2014/main" val="766029155"/>
                    </a:ext>
                  </a:extLst>
                </a:gridCol>
                <a:gridCol w="973109">
                  <a:extLst>
                    <a:ext uri="{9D8B030D-6E8A-4147-A177-3AD203B41FA5}">
                      <a16:colId xmlns:a16="http://schemas.microsoft.com/office/drawing/2014/main" val="1925817302"/>
                    </a:ext>
                  </a:extLst>
                </a:gridCol>
                <a:gridCol w="2435899">
                  <a:extLst>
                    <a:ext uri="{9D8B030D-6E8A-4147-A177-3AD203B41FA5}">
                      <a16:colId xmlns:a16="http://schemas.microsoft.com/office/drawing/2014/main" val="2548591181"/>
                    </a:ext>
                  </a:extLst>
                </a:gridCol>
                <a:gridCol w="2296883">
                  <a:extLst>
                    <a:ext uri="{9D8B030D-6E8A-4147-A177-3AD203B41FA5}">
                      <a16:colId xmlns:a16="http://schemas.microsoft.com/office/drawing/2014/main" val="2855094809"/>
                    </a:ext>
                  </a:extLst>
                </a:gridCol>
              </a:tblGrid>
              <a:tr h="343626">
                <a:tc>
                  <a:txBody>
                    <a:bodyPr/>
                    <a:lstStyle/>
                    <a:p>
                      <a:pPr marL="67945">
                        <a:lnSpc>
                          <a:spcPts val="1855"/>
                        </a:lnSpc>
                      </a:pPr>
                      <a:r>
                        <a:rPr lang="en-US" sz="1700" b="0" spc="-10" dirty="0">
                          <a:solidFill>
                            <a:schemeClr val="tx1"/>
                          </a:solidFill>
                          <a:effectLst/>
                          <a:latin typeface="Times New Roman" panose="02020603050405020304" pitchFamily="18" charset="0"/>
                          <a:cs typeface="Times New Roman" panose="02020603050405020304" pitchFamily="18" charset="0"/>
                        </a:rPr>
                        <a:t>Author</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855"/>
                        </a:lnSpc>
                      </a:pPr>
                      <a:r>
                        <a:rPr lang="en-US" sz="1700" b="0" spc="-20" dirty="0">
                          <a:solidFill>
                            <a:schemeClr val="tx1"/>
                          </a:solidFill>
                          <a:effectLst/>
                          <a:latin typeface="Times New Roman" panose="02020603050405020304" pitchFamily="18" charset="0"/>
                          <a:cs typeface="Times New Roman" panose="02020603050405020304" pitchFamily="18" charset="0"/>
                        </a:rPr>
                        <a:t>Year</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855"/>
                        </a:lnSpc>
                      </a:pPr>
                      <a:r>
                        <a:rPr lang="en-US" sz="1700" b="0" spc="-10" dirty="0">
                          <a:solidFill>
                            <a:schemeClr val="tx1"/>
                          </a:solidFill>
                          <a:effectLst/>
                          <a:latin typeface="Times New Roman" panose="02020603050405020304" pitchFamily="18" charset="0"/>
                          <a:cs typeface="Times New Roman" panose="02020603050405020304" pitchFamily="18" charset="0"/>
                        </a:rPr>
                        <a:t>Title</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855"/>
                        </a:lnSpc>
                      </a:pPr>
                      <a:r>
                        <a:rPr lang="en-US" sz="1700" b="0" spc="-10" dirty="0">
                          <a:solidFill>
                            <a:schemeClr val="tx1"/>
                          </a:solidFill>
                          <a:effectLst/>
                          <a:latin typeface="Times New Roman" panose="02020603050405020304" pitchFamily="18" charset="0"/>
                          <a:cs typeface="Times New Roman" panose="02020603050405020304" pitchFamily="18" charset="0"/>
                        </a:rPr>
                        <a:t>Results</a:t>
                      </a:r>
                      <a:endParaRPr lang="en-IN"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56392525"/>
                  </a:ext>
                </a:extLst>
              </a:tr>
              <a:tr h="5658855">
                <a:tc>
                  <a:txBody>
                    <a:bodyPr/>
                    <a:lstStyle/>
                    <a:p>
                      <a:pPr marL="67945"/>
                      <a:r>
                        <a:rPr lang="en-IN" sz="17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Tiantian</a:t>
                      </a: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Liu, Yu Zheng, Xing Xie, </a:t>
                      </a:r>
                      <a:r>
                        <a:rPr lang="en-IN" sz="17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Yukun</a:t>
                      </a:r>
                      <a:r>
                        <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Chen</a:t>
                      </a:r>
                    </a:p>
                  </a:txBody>
                  <a:tcPr marL="0" marR="0" marT="0" marB="0"/>
                </a:tc>
                <a:tc>
                  <a:txBody>
                    <a:bodyPr/>
                    <a:lstStyle/>
                    <a:p>
                      <a:pPr marL="67945"/>
                      <a:r>
                        <a:rPr lang="en-US" sz="1700" b="0" spc="-20" dirty="0">
                          <a:solidFill>
                            <a:schemeClr val="tx1"/>
                          </a:solidFill>
                          <a:effectLst/>
                          <a:latin typeface="Times New Roman" panose="02020603050405020304" pitchFamily="18" charset="0"/>
                          <a:cs typeface="Times New Roman" panose="02020603050405020304" pitchFamily="18" charset="0"/>
                        </a:rPr>
                        <a:t>2014</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81915">
                        <a:spcAft>
                          <a:spcPts val="0"/>
                        </a:spcAft>
                      </a:pPr>
                      <a:r>
                        <a:rPr lang="en-US" sz="1700" b="0" spc="-20" dirty="0">
                          <a:solidFill>
                            <a:schemeClr val="tx1"/>
                          </a:solidFill>
                          <a:effectLst/>
                          <a:latin typeface="Times New Roman" panose="02020603050405020304" pitchFamily="18" charset="0"/>
                          <a:cs typeface="Times New Roman" panose="02020603050405020304" pitchFamily="18" charset="0"/>
                        </a:rPr>
                        <a:t>Personalized Travel Sequence Recommendation on Multi-Source Big Social Media [4]</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60960" algn="just">
                        <a:spcAft>
                          <a:spcPts val="0"/>
                        </a:spcAft>
                        <a:tabLst>
                          <a:tab pos="652145" algn="l"/>
                          <a:tab pos="790575" algn="l"/>
                          <a:tab pos="824230" algn="l"/>
                          <a:tab pos="1125855" algn="l"/>
                          <a:tab pos="1180465" algn="l"/>
                          <a:tab pos="1274445" algn="l"/>
                          <a:tab pos="1391920" algn="l"/>
                          <a:tab pos="1520190" algn="l"/>
                          <a:tab pos="1579880" algn="l"/>
                        </a:tabLst>
                      </a:pPr>
                      <a:r>
                        <a:rPr lang="en-US"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Introduces a personalized travel sequence recommendation system based on multi-source big social media data. It utilizes user preferences, historical trajectories, and social connections to generate personalized travel itineraries. It suggests sequences of attractions and activities tailored to individual preferences and interests.</a:t>
                      </a:r>
                      <a:endParaRPr lang="en-IN" sz="17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89570515"/>
                  </a:ext>
                </a:extLst>
              </a:tr>
            </a:tbl>
          </a:graphicData>
        </a:graphic>
      </p:graphicFrame>
    </p:spTree>
    <p:extLst>
      <p:ext uri="{BB962C8B-B14F-4D97-AF65-F5344CB8AC3E}">
        <p14:creationId xmlns:p14="http://schemas.microsoft.com/office/powerpoint/2010/main" val="39528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DCC35EE-0DCF-ECFE-17EF-4AD91ECCA23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mj-cs"/>
              </a:rPr>
              <a:t>Limitations of existing systems </a:t>
            </a:r>
          </a:p>
        </p:txBody>
      </p:sp>
      <p:sp>
        <p:nvSpPr>
          <p:cNvPr id="16387" name="Rectangle 2">
            <a:extLst>
              <a:ext uri="{FF2B5EF4-FFF2-40B4-BE49-F238E27FC236}">
                <a16:creationId xmlns:a16="http://schemas.microsoft.com/office/drawing/2014/main" id="{8D969073-1CA8-99F6-F8D4-BEBACF990B14}"/>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6388" name="TextBox 4">
            <a:extLst>
              <a:ext uri="{FF2B5EF4-FFF2-40B4-BE49-F238E27FC236}">
                <a16:creationId xmlns:a16="http://schemas.microsoft.com/office/drawing/2014/main" id="{E276BA23-C977-F22E-FD05-9FF492DE8AB3}"/>
              </a:ext>
            </a:extLst>
          </p:cNvPr>
          <p:cNvSpPr txBox="1">
            <a:spLocks noChangeArrowheads="1"/>
          </p:cNvSpPr>
          <p:nvPr/>
        </p:nvSpPr>
        <p:spPr bwMode="auto">
          <a:xfrm>
            <a:off x="360363" y="1768475"/>
            <a:ext cx="8783637" cy="459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spcBef>
                <a:spcPct val="20000"/>
              </a:spcBef>
              <a:buFont typeface="Arial" panose="020B0604020202020204" pitchFamily="34" charset="0"/>
              <a:buNone/>
            </a:pPr>
            <a:r>
              <a:rPr lang="en-US" altLang="en-US" sz="1700" dirty="0">
                <a:solidFill>
                  <a:srgbClr val="000000"/>
                </a:solidFill>
                <a:latin typeface="Times New Roman" panose="02020603050405020304" pitchFamily="18" charset="0"/>
                <a:cs typeface="Times New Roman" panose="02020603050405020304" pitchFamily="18" charset="0"/>
              </a:rPr>
              <a:t>1) Limited Availability of Data: Trip planners heavily rely on available data such as transportation schedules, accommodation options, and tourist attractions. In some regions or for certain activities, data may be sparse or outdated, limiting the planner's effectiveness.</a:t>
            </a:r>
          </a:p>
          <a:p>
            <a:pPr algn="just" defTabSz="914400">
              <a:spcBef>
                <a:spcPct val="20000"/>
              </a:spcBef>
              <a:buFont typeface="Arial" panose="020B0604020202020204" pitchFamily="34" charset="0"/>
              <a:buNone/>
            </a:pPr>
            <a:endParaRPr lang="en-US" altLang="en-US" sz="17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None/>
            </a:pPr>
            <a:r>
              <a:rPr lang="en-US" altLang="en-US" sz="1700" dirty="0">
                <a:solidFill>
                  <a:srgbClr val="000000"/>
                </a:solidFill>
                <a:latin typeface="Times New Roman" panose="02020603050405020304" pitchFamily="18" charset="0"/>
                <a:cs typeface="Times New Roman" panose="02020603050405020304" pitchFamily="18" charset="0"/>
              </a:rPr>
              <a:t>2) Dependency on Internet Connection: Many trip planners require a constant Internet connection to access real-time data, maps, and updates. This can be a limitation in areas with poor connectivity or during travel in remote locations where internet access is limited.</a:t>
            </a:r>
          </a:p>
          <a:p>
            <a:pPr algn="just" defTabSz="914400">
              <a:spcBef>
                <a:spcPct val="20000"/>
              </a:spcBef>
              <a:buFont typeface="Arial" panose="020B0604020202020204" pitchFamily="34" charset="0"/>
              <a:buNone/>
            </a:pPr>
            <a:endParaRPr lang="en-US" altLang="en-US" sz="17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None/>
            </a:pPr>
            <a:r>
              <a:rPr lang="en-US" altLang="en-US" sz="1700" dirty="0">
                <a:solidFill>
                  <a:srgbClr val="000000"/>
                </a:solidFill>
                <a:latin typeface="Times New Roman" panose="02020603050405020304" pitchFamily="18" charset="0"/>
                <a:cs typeface="Times New Roman" panose="02020603050405020304" pitchFamily="18" charset="0"/>
              </a:rPr>
              <a:t>3) Inaccuracy of Data: Despite efforts to maintain accuracy, data used by trip planners may occasionally be outdated or incorrect. This can lead to inaccurate itinerary suggestions, such as recommending closed attractions or outdated transportation options.</a:t>
            </a:r>
          </a:p>
          <a:p>
            <a:pPr algn="just" defTabSz="914400">
              <a:spcBef>
                <a:spcPct val="20000"/>
              </a:spcBef>
              <a:buFont typeface="Arial" panose="020B0604020202020204" pitchFamily="34" charset="0"/>
              <a:buNone/>
            </a:pPr>
            <a:endParaRPr lang="en-US" altLang="en-US" sz="17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None/>
            </a:pPr>
            <a:r>
              <a:rPr lang="en-US" altLang="en-US" sz="1700" dirty="0">
                <a:solidFill>
                  <a:srgbClr val="000000"/>
                </a:solidFill>
                <a:latin typeface="Times New Roman" panose="02020603050405020304" pitchFamily="18" charset="0"/>
                <a:cs typeface="Times New Roman" panose="02020603050405020304" pitchFamily="18" charset="0"/>
              </a:rPr>
              <a:t>4)  Complex Travel Scenarios: Trip planners may struggle to handle complex travel scenarios involving multiple destinations, layovers, transportation modes, and preferences. Users with intricate travel plans may find it challenging to accurately represent their itinerary using the planner.</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A9B-560C-3EC9-6613-FA9579428BDC}"/>
              </a:ext>
            </a:extLst>
          </p:cNvPr>
          <p:cNvSpPr>
            <a:spLocks noGrp="1"/>
          </p:cNvSpPr>
          <p:nvPr>
            <p:ph type="title"/>
          </p:nvPr>
        </p:nvSpPr>
        <p:spPr/>
        <p:txBody>
          <a:bodyPr/>
          <a:lstStyle/>
          <a:p>
            <a:pP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3" name="Content Placeholder 2">
            <a:extLst>
              <a:ext uri="{FF2B5EF4-FFF2-40B4-BE49-F238E27FC236}">
                <a16:creationId xmlns:a16="http://schemas.microsoft.com/office/drawing/2014/main" id="{C4520AF2-6FB8-A184-AB0B-6D1860B50100}"/>
              </a:ext>
            </a:extLst>
          </p:cNvPr>
          <p:cNvSpPr>
            <a:spLocks noGrp="1"/>
          </p:cNvSpPr>
          <p:nvPr>
            <p:ph idx="1"/>
          </p:nvPr>
        </p:nvSpPr>
        <p:spPr>
          <a:xfrm>
            <a:off x="215900" y="1763713"/>
            <a:ext cx="8640763" cy="5616575"/>
          </a:xfrm>
        </p:spPr>
        <p:txBody>
          <a:bodyPr/>
          <a:lstStyle/>
          <a:p>
            <a:pPr algn="just" defTabSz="914400">
              <a:spcBef>
                <a:spcPct val="20000"/>
              </a:spcBef>
              <a:buClrTx/>
              <a:buSzTx/>
              <a:buFont typeface="Arial" panose="020B0604020202020204" pitchFamily="34" charset="0"/>
              <a:buChar char="•"/>
              <a:defRPr/>
            </a:pPr>
            <a:r>
              <a:rPr lang="en-US" sz="1700" dirty="0">
                <a:latin typeface="Times New Roman" panose="02020603050405020304" pitchFamily="18" charset="0"/>
                <a:cs typeface="Times New Roman" panose="02020603050405020304" pitchFamily="18" charset="0"/>
              </a:rPr>
              <a:t>Lack of Personalization: Trip planner applications often fail to provide personalized recommendations based on user preferences, travel history, and interests.</a:t>
            </a:r>
          </a:p>
          <a:p>
            <a:pPr algn="just" defTabSz="914400">
              <a:spcBef>
                <a:spcPct val="20000"/>
              </a:spcBef>
              <a:buClrTx/>
              <a:buSzTx/>
              <a:buFont typeface="Arial" panose="020B0604020202020204" pitchFamily="34" charset="0"/>
              <a:buChar char="•"/>
              <a:defRPr/>
            </a:pPr>
            <a:endParaRPr lang="en-US" sz="1700" dirty="0">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defRPr/>
            </a:pPr>
            <a:r>
              <a:rPr lang="en-US" sz="1700" dirty="0">
                <a:latin typeface="Times New Roman" panose="02020603050405020304" pitchFamily="18" charset="0"/>
                <a:cs typeface="Times New Roman" panose="02020603050405020304" pitchFamily="18" charset="0"/>
              </a:rPr>
              <a:t>Limited Customization Options: Users encounter difficulties in customizing their travel itineraries according to their preferences, such as specific destinations, activities, accommodations, and transportation modes.</a:t>
            </a:r>
          </a:p>
          <a:p>
            <a:pPr algn="just" defTabSz="914400">
              <a:spcBef>
                <a:spcPct val="20000"/>
              </a:spcBef>
              <a:buClrTx/>
              <a:buSzTx/>
              <a:buFont typeface="Arial" panose="020B0604020202020204" pitchFamily="34" charset="0"/>
              <a:buChar char="•"/>
              <a:defRPr/>
            </a:pPr>
            <a:endParaRPr lang="en-US" sz="1700" dirty="0">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defRPr/>
            </a:pPr>
            <a:r>
              <a:rPr lang="en-US" sz="1700" dirty="0">
                <a:latin typeface="Times New Roman" panose="02020603050405020304" pitchFamily="18" charset="0"/>
                <a:cs typeface="Times New Roman" panose="02020603050405020304" pitchFamily="18" charset="0"/>
              </a:rPr>
              <a:t>Inefficient Trip Planning Process: Trip planning processes are often time-consuming and cumbersome, requiring users to gather information from multiple sources and manually organize their travel plans.</a:t>
            </a:r>
          </a:p>
          <a:p>
            <a:pPr algn="just" defTabSz="914400">
              <a:spcBef>
                <a:spcPct val="20000"/>
              </a:spcBef>
              <a:buClrTx/>
              <a:buSzTx/>
              <a:buFont typeface="Arial" panose="020B0604020202020204" pitchFamily="34" charset="0"/>
              <a:buChar char="•"/>
              <a:defRPr/>
            </a:pPr>
            <a:endParaRPr lang="en-US" sz="1700" dirty="0">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defRPr/>
            </a:pPr>
            <a:r>
              <a:rPr lang="en-US" sz="1700" dirty="0">
                <a:latin typeface="Times New Roman" panose="02020603050405020304" pitchFamily="18" charset="0"/>
                <a:cs typeface="Times New Roman" panose="02020603050405020304" pitchFamily="18" charset="0"/>
              </a:rPr>
              <a:t>Fragmented Information Sources: Users encounter challenges in accessing and consolidating information from various sources, including travel websites, review platforms, and booking engines. This fragmentation complicates the trip planning process and increases the likelihood of overlooking relevant details or encountering discrepancies.</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637</TotalTime>
  <Words>1047</Words>
  <Application>Microsoft Office PowerPoint</Application>
  <PresentationFormat>Custom</PresentationFormat>
  <Paragraphs>164</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Source Sans Pro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vt:lpstr>
      <vt:lpstr>.</vt:lpstr>
      <vt:lpstr>.</vt:lpstr>
      <vt:lpstr>PowerPoint Presentation</vt:lpstr>
      <vt:lpstr> Problem statement </vt:lpstr>
      <vt:lpstr>System Design</vt:lpstr>
      <vt:lpstr>PowerPoint Presentation</vt:lpstr>
      <vt:lpstr>Implementation  Suggestion window </vt:lpstr>
      <vt:lpstr>.</vt:lpstr>
      <vt:lpstr> Iternary  Window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Tejas Patil</cp:lastModifiedBy>
  <cp:revision>25</cp:revision>
  <cp:lastPrinted>1601-01-01T00:00:00Z</cp:lastPrinted>
  <dcterms:created xsi:type="dcterms:W3CDTF">2017-10-25T08:22:14Z</dcterms:created>
  <dcterms:modified xsi:type="dcterms:W3CDTF">2024-04-22T07:09:28Z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