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5.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 id="2147483698" r:id="rId3"/>
    <p:sldMasterId id="2147483715" r:id="rId4"/>
    <p:sldMasterId id="2147483729" r:id="rId5"/>
    <p:sldMasterId id="2147483743" r:id="rId6"/>
  </p:sldMasterIdLst>
  <p:notesMasterIdLst>
    <p:notesMasterId r:id="rId15"/>
  </p:notesMasterIdLst>
  <p:sldIdLst>
    <p:sldId id="279" r:id="rId7"/>
    <p:sldId id="338" r:id="rId8"/>
    <p:sldId id="340" r:id="rId9"/>
    <p:sldId id="343" r:id="rId10"/>
    <p:sldId id="336" r:id="rId11"/>
    <p:sldId id="331" r:id="rId12"/>
    <p:sldId id="339" r:id="rId13"/>
    <p:sldId id="33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9" d="100"/>
          <a:sy n="79" d="100"/>
        </p:scale>
        <p:origin x="-894" y="-6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77A404-9C20-4B26-8C8D-0B6D6663FAD4}" type="datetimeFigureOut">
              <a:rPr lang="en-US" smtClean="0"/>
              <a:t>4/29/2016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4C5C-2282-434D-ADB6-B2B0D4177CB8}" type="slidenum">
              <a:rPr lang="en-US" smtClean="0"/>
              <a:t>‹#›</a:t>
            </a:fld>
            <a:endParaRPr lang="en-US"/>
          </a:p>
        </p:txBody>
      </p:sp>
    </p:spTree>
    <p:extLst>
      <p:ext uri="{BB962C8B-B14F-4D97-AF65-F5344CB8AC3E}">
        <p14:creationId xmlns:p14="http://schemas.microsoft.com/office/powerpoint/2010/main" val="32444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3588"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6DF9CD8-78EA-48F9-B05B-939900F5F25B}" type="slidenum">
              <a:rPr lang="en-US" smtClean="0">
                <a:solidFill>
                  <a:srgbClr val="EEECE1"/>
                </a:solidFill>
              </a:rPr>
              <a:pPr>
                <a:defRPr/>
              </a:pPr>
              <a:t>2</a:t>
            </a:fld>
            <a:endParaRPr lang="en-US" dirty="0">
              <a:solidFill>
                <a:srgbClr val="EEECE1"/>
              </a:solidFill>
            </a:endParaRPr>
          </a:p>
        </p:txBody>
      </p:sp>
    </p:spTree>
    <p:extLst>
      <p:ext uri="{BB962C8B-B14F-4D97-AF65-F5344CB8AC3E}">
        <p14:creationId xmlns:p14="http://schemas.microsoft.com/office/powerpoint/2010/main" val="90166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373260-BA3A-456B-8140-A83A34C1FA38}"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773253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373260-BA3A-456B-8140-A83A34C1FA38}"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0838771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descr="Bar_06_COL_POS [Converted].png"/>
          <p:cNvPicPr>
            <a:picLocks noChangeAspect="1"/>
          </p:cNvPicPr>
          <p:nvPr userDrawn="1"/>
        </p:nvPicPr>
        <p:blipFill>
          <a:blip r:embed="rId2" cstate="print"/>
          <a:stretch>
            <a:fillRect/>
          </a:stretch>
        </p:blipFill>
        <p:spPr>
          <a:xfrm>
            <a:off x="7212438" y="2372070"/>
            <a:ext cx="1209093" cy="222742"/>
          </a:xfrm>
          <a:prstGeom prst="rect">
            <a:avLst/>
          </a:prstGeom>
        </p:spPr>
      </p:pic>
      <p:sp>
        <p:nvSpPr>
          <p:cNvPr id="11274" name="Rectangle 10"/>
          <p:cNvSpPr>
            <a:spLocks noGrp="1" noChangeArrowheads="1"/>
          </p:cNvSpPr>
          <p:nvPr userDrawn="1">
            <p:ph type="ctrTitle"/>
          </p:nvPr>
        </p:nvSpPr>
        <p:spPr>
          <a:xfrm>
            <a:off x="2057133" y="4192375"/>
            <a:ext cx="5322695" cy="492443"/>
          </a:xfrm>
        </p:spPr>
        <p:txBody>
          <a:bodyPr/>
          <a:lstStyle>
            <a:lvl1pPr>
              <a:defRPr sz="3200" b="0">
                <a:solidFill>
                  <a:schemeClr val="accent1"/>
                </a:solidFill>
                <a:latin typeface="+mj-lt"/>
              </a:defRPr>
            </a:lvl1pPr>
          </a:lstStyle>
          <a:p>
            <a:r>
              <a:rPr lang="en-US" dirty="0" smtClean="0"/>
              <a:t>Click to edit Master title style</a:t>
            </a:r>
            <a:endParaRPr lang="en-US" dirty="0"/>
          </a:p>
        </p:txBody>
      </p:sp>
      <p:sp>
        <p:nvSpPr>
          <p:cNvPr id="11288" name="Rectangle 24"/>
          <p:cNvSpPr>
            <a:spLocks noGrp="1" noChangeArrowheads="1"/>
          </p:cNvSpPr>
          <p:nvPr userDrawn="1">
            <p:ph type="subTitle" sz="quarter" idx="1" hasCustomPrompt="1"/>
          </p:nvPr>
        </p:nvSpPr>
        <p:spPr>
          <a:xfrm>
            <a:off x="2060463" y="4776650"/>
            <a:ext cx="5389562" cy="307777"/>
          </a:xfrm>
        </p:spPr>
        <p:txBody>
          <a:bodyPr/>
          <a:lstStyle>
            <a:lvl1pPr marL="0" indent="0">
              <a:buFont typeface="Wingdings" pitchFamily="2" charset="2"/>
              <a:buNone/>
              <a:defRPr sz="2000" b="0">
                <a:solidFill>
                  <a:schemeClr val="accent1"/>
                </a:solidFill>
                <a:latin typeface="+mj-lt"/>
              </a:defRPr>
            </a:lvl1pPr>
          </a:lstStyle>
          <a:p>
            <a:r>
              <a:rPr lang="en-US" dirty="0" smtClean="0"/>
              <a:t>Click to edit master subtitle style</a:t>
            </a:r>
            <a:endParaRPr lang="en-US" dirty="0"/>
          </a:p>
        </p:txBody>
      </p:sp>
      <p:cxnSp>
        <p:nvCxnSpPr>
          <p:cNvPr id="12" name="Straight Connector 11"/>
          <p:cNvCxnSpPr/>
          <p:nvPr userDrawn="1"/>
        </p:nvCxnSpPr>
        <p:spPr bwMode="auto">
          <a:xfrm>
            <a:off x="2207996" y="960863"/>
            <a:ext cx="0" cy="2520000"/>
          </a:xfrm>
          <a:prstGeom prst="line">
            <a:avLst/>
          </a:prstGeom>
          <a:noFill/>
          <a:ln w="63500" cap="rnd" cmpd="sng" algn="ctr">
            <a:solidFill>
              <a:schemeClr val="accent1"/>
            </a:solidFill>
            <a:prstDash val="solid"/>
            <a:round/>
            <a:headEnd type="none" w="med" len="med"/>
            <a:tailEnd type="none" w="med" len="med"/>
          </a:ln>
          <a:effectLst/>
        </p:spPr>
      </p:cxnSp>
      <p:cxnSp>
        <p:nvCxnSpPr>
          <p:cNvPr id="15" name="Straight Connector 14"/>
          <p:cNvCxnSpPr/>
          <p:nvPr userDrawn="1"/>
        </p:nvCxnSpPr>
        <p:spPr bwMode="auto">
          <a:xfrm>
            <a:off x="6845310" y="960863"/>
            <a:ext cx="0" cy="2520000"/>
          </a:xfrm>
          <a:prstGeom prst="line">
            <a:avLst/>
          </a:prstGeom>
          <a:noFill/>
          <a:ln w="63500" cap="rnd" cmpd="sng" algn="ctr">
            <a:solidFill>
              <a:schemeClr val="accent1"/>
            </a:solidFill>
            <a:prstDash val="solid"/>
            <a:round/>
            <a:headEnd type="none" w="med" len="med"/>
            <a:tailEnd type="none" w="med" len="med"/>
          </a:ln>
          <a:effectLst/>
        </p:spPr>
      </p:cxnSp>
      <p:grpSp>
        <p:nvGrpSpPr>
          <p:cNvPr id="13" name="officeArt object"/>
          <p:cNvGrpSpPr/>
          <p:nvPr userDrawn="1"/>
        </p:nvGrpSpPr>
        <p:grpSpPr>
          <a:xfrm>
            <a:off x="2513957" y="1031579"/>
            <a:ext cx="4117994" cy="2394223"/>
            <a:chOff x="-63500" y="-38100"/>
            <a:chExt cx="3848100" cy="2540000"/>
          </a:xfrm>
        </p:grpSpPr>
        <p:pic>
          <p:nvPicPr>
            <p:cNvPr id="14" name="photo 1.jpeg"/>
            <p:cNvPicPr/>
            <p:nvPr/>
          </p:nvPicPr>
          <p:blipFill>
            <a:blip r:embed="rId3">
              <a:extLst/>
            </a:blip>
            <a:srcRect t="2389" b="2389"/>
            <a:stretch>
              <a:fillRect/>
            </a:stretch>
          </p:blipFill>
          <p:spPr>
            <a:xfrm>
              <a:off x="0" y="0"/>
              <a:ext cx="3721100" cy="2362200"/>
            </a:xfrm>
            <a:prstGeom prst="rect">
              <a:avLst/>
            </a:prstGeom>
            <a:ln>
              <a:noFill/>
            </a:ln>
            <a:effectLst/>
          </p:spPr>
        </p:pic>
        <p:pic>
          <p:nvPicPr>
            <p:cNvPr id="16" name="Picture 15"/>
            <p:cNvPicPr/>
            <p:nvPr/>
          </p:nvPicPr>
          <p:blipFill>
            <a:blip r:embed="rId4">
              <a:extLst/>
            </a:blip>
            <a:stretch>
              <a:fillRect/>
            </a:stretch>
          </p:blipFill>
          <p:spPr>
            <a:xfrm>
              <a:off x="-63500" y="-38100"/>
              <a:ext cx="3848100" cy="2540000"/>
            </a:xfrm>
            <a:prstGeom prst="rect">
              <a:avLst/>
            </a:prstGeom>
            <a:effectLst/>
          </p:spPr>
        </p:pic>
      </p:grpSp>
    </p:spTree>
    <p:extLst>
      <p:ext uri="{BB962C8B-B14F-4D97-AF65-F5344CB8AC3E}">
        <p14:creationId xmlns:p14="http://schemas.microsoft.com/office/powerpoint/2010/main" val="32991681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93464" y="452866"/>
            <a:ext cx="3908425" cy="2451111"/>
          </a:xfrm>
        </p:spPr>
        <p:txBody>
          <a:bodyPr anchor="ctr">
            <a:noAutofit/>
          </a:bodyPr>
          <a:lstStyle>
            <a:lvl1pPr algn="ctr">
              <a:defRPr i="1">
                <a:solidFill>
                  <a:schemeClr val="tx1"/>
                </a:solidFill>
              </a:defRPr>
            </a:lvl1pPr>
          </a:lstStyle>
          <a:p>
            <a:r>
              <a:rPr lang="en-US" dirty="0" smtClean="0"/>
              <a:t>Click icon to add picture</a:t>
            </a:r>
            <a:endParaRPr lang="en-US" dirty="0"/>
          </a:p>
        </p:txBody>
      </p:sp>
      <p:sp>
        <p:nvSpPr>
          <p:cNvPr id="7" name="Picture Placeholder 7"/>
          <p:cNvSpPr>
            <a:spLocks noGrp="1"/>
          </p:cNvSpPr>
          <p:nvPr>
            <p:ph type="pic" sz="quarter" idx="11"/>
          </p:nvPr>
        </p:nvSpPr>
        <p:spPr>
          <a:xfrm>
            <a:off x="4763046" y="452866"/>
            <a:ext cx="3908425" cy="2451111"/>
          </a:xfrm>
        </p:spPr>
        <p:txBody>
          <a:bodyPr anchor="ctr">
            <a:noAutofit/>
          </a:bodyPr>
          <a:lstStyle>
            <a:lvl1pPr algn="ctr">
              <a:defRPr i="1">
                <a:solidFill>
                  <a:schemeClr val="tx1"/>
                </a:solidFill>
              </a:defRPr>
            </a:lvl1pPr>
          </a:lstStyle>
          <a:p>
            <a:r>
              <a:rPr lang="en-US" dirty="0" smtClean="0"/>
              <a:t>Click icon to add picture</a:t>
            </a:r>
            <a:endParaRPr lang="en-US" dirty="0"/>
          </a:p>
        </p:txBody>
      </p:sp>
      <p:sp>
        <p:nvSpPr>
          <p:cNvPr id="10" name="Picture Placeholder 7"/>
          <p:cNvSpPr>
            <a:spLocks noGrp="1"/>
          </p:cNvSpPr>
          <p:nvPr>
            <p:ph type="pic" sz="quarter" idx="12"/>
          </p:nvPr>
        </p:nvSpPr>
        <p:spPr>
          <a:xfrm>
            <a:off x="693464" y="3266410"/>
            <a:ext cx="3908425" cy="2451111"/>
          </a:xfrm>
        </p:spPr>
        <p:txBody>
          <a:bodyPr anchor="ctr">
            <a:noAutofit/>
          </a:bodyPr>
          <a:lstStyle>
            <a:lvl1pPr algn="ctr">
              <a:defRPr i="1">
                <a:solidFill>
                  <a:schemeClr val="tx1"/>
                </a:solidFill>
              </a:defRPr>
            </a:lvl1pPr>
          </a:lstStyle>
          <a:p>
            <a:r>
              <a:rPr lang="en-US" dirty="0" smtClean="0"/>
              <a:t>Click icon to add picture</a:t>
            </a:r>
            <a:endParaRPr lang="en-US" dirty="0"/>
          </a:p>
        </p:txBody>
      </p:sp>
      <p:sp>
        <p:nvSpPr>
          <p:cNvPr id="11" name="Picture Placeholder 7"/>
          <p:cNvSpPr>
            <a:spLocks noGrp="1"/>
          </p:cNvSpPr>
          <p:nvPr>
            <p:ph type="pic" sz="quarter" idx="13"/>
          </p:nvPr>
        </p:nvSpPr>
        <p:spPr>
          <a:xfrm>
            <a:off x="4763046" y="3266410"/>
            <a:ext cx="3908425" cy="2451111"/>
          </a:xfrm>
        </p:spPr>
        <p:txBody>
          <a:bodyPr anchor="ctr">
            <a:noAutofit/>
          </a:bodyPr>
          <a:lstStyle>
            <a:lvl1pPr algn="ctr">
              <a:defRPr i="1">
                <a:solidFill>
                  <a:schemeClr val="tx1"/>
                </a:solidFill>
              </a:defRPr>
            </a:lvl1pPr>
          </a:lstStyle>
          <a:p>
            <a:r>
              <a:rPr lang="en-US" dirty="0" smtClean="0"/>
              <a:t>Click icon to add picture</a:t>
            </a:r>
            <a:endParaRPr lang="en-US" dirty="0"/>
          </a:p>
        </p:txBody>
      </p:sp>
      <p:sp>
        <p:nvSpPr>
          <p:cNvPr id="14" name="Text Placeholder 13"/>
          <p:cNvSpPr>
            <a:spLocks noGrp="1"/>
          </p:cNvSpPr>
          <p:nvPr>
            <p:ph type="body" sz="quarter" idx="14"/>
          </p:nvPr>
        </p:nvSpPr>
        <p:spPr>
          <a:xfrm>
            <a:off x="682624" y="2953807"/>
            <a:ext cx="3886200" cy="161583"/>
          </a:xfrm>
        </p:spPr>
        <p:txBody>
          <a:bodyPr/>
          <a:lstStyle>
            <a:lvl1pPr>
              <a:defRPr sz="1050"/>
            </a:lvl1pPr>
          </a:lstStyle>
          <a:p>
            <a:pPr lvl="0"/>
            <a:r>
              <a:rPr lang="en-US" smtClean="0"/>
              <a:t>Click to edit Master text styles</a:t>
            </a:r>
          </a:p>
        </p:txBody>
      </p:sp>
      <p:sp>
        <p:nvSpPr>
          <p:cNvPr id="15" name="Text Placeholder 13"/>
          <p:cNvSpPr>
            <a:spLocks noGrp="1"/>
          </p:cNvSpPr>
          <p:nvPr>
            <p:ph type="body" sz="quarter" idx="15"/>
          </p:nvPr>
        </p:nvSpPr>
        <p:spPr>
          <a:xfrm>
            <a:off x="4782351" y="2953807"/>
            <a:ext cx="3886200" cy="161583"/>
          </a:xfrm>
        </p:spPr>
        <p:txBody>
          <a:bodyPr/>
          <a:lstStyle>
            <a:lvl1pPr>
              <a:defRPr sz="1050"/>
            </a:lvl1pPr>
          </a:lstStyle>
          <a:p>
            <a:pPr lvl="0"/>
            <a:r>
              <a:rPr lang="en-US" smtClean="0"/>
              <a:t>Click to edit Master text styles</a:t>
            </a:r>
          </a:p>
        </p:txBody>
      </p:sp>
      <p:sp>
        <p:nvSpPr>
          <p:cNvPr id="16" name="Text Placeholder 13"/>
          <p:cNvSpPr>
            <a:spLocks noGrp="1"/>
          </p:cNvSpPr>
          <p:nvPr>
            <p:ph type="body" sz="quarter" idx="16"/>
          </p:nvPr>
        </p:nvSpPr>
        <p:spPr>
          <a:xfrm>
            <a:off x="682624" y="5757299"/>
            <a:ext cx="3886200" cy="161583"/>
          </a:xfrm>
        </p:spPr>
        <p:txBody>
          <a:bodyPr/>
          <a:lstStyle>
            <a:lvl1pPr>
              <a:defRPr sz="1050"/>
            </a:lvl1pPr>
          </a:lstStyle>
          <a:p>
            <a:pPr lvl="0"/>
            <a:r>
              <a:rPr lang="en-US" smtClean="0"/>
              <a:t>Click to edit Master text styles</a:t>
            </a:r>
          </a:p>
        </p:txBody>
      </p:sp>
      <p:sp>
        <p:nvSpPr>
          <p:cNvPr id="17" name="Text Placeholder 13"/>
          <p:cNvSpPr>
            <a:spLocks noGrp="1"/>
          </p:cNvSpPr>
          <p:nvPr>
            <p:ph type="body" sz="quarter" idx="17"/>
          </p:nvPr>
        </p:nvSpPr>
        <p:spPr>
          <a:xfrm>
            <a:off x="4782351" y="5757299"/>
            <a:ext cx="3886200" cy="161583"/>
          </a:xfrm>
        </p:spPr>
        <p:txBody>
          <a:bodyPr/>
          <a:lstStyle>
            <a:lvl1pPr>
              <a:defRPr sz="1050"/>
            </a:lvl1pPr>
          </a:lstStyle>
          <a:p>
            <a:pPr lvl="0"/>
            <a:r>
              <a:rPr lang="en-US" smtClean="0"/>
              <a:t>Click to edit Master text styles</a:t>
            </a:r>
          </a:p>
        </p:txBody>
      </p:sp>
    </p:spTree>
    <p:extLst>
      <p:ext uri="{BB962C8B-B14F-4D97-AF65-F5344CB8AC3E}">
        <p14:creationId xmlns:p14="http://schemas.microsoft.com/office/powerpoint/2010/main" val="52281000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age pictur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93460" y="452867"/>
            <a:ext cx="7999202" cy="5264649"/>
          </a:xfrm>
        </p:spPr>
        <p:txBody>
          <a:bodyPr anchor="ctr">
            <a:noAutofit/>
          </a:bodyPr>
          <a:lstStyle>
            <a:lvl1pPr algn="ctr">
              <a:defRPr sz="2800" i="1">
                <a:solidFill>
                  <a:schemeClr val="tx1"/>
                </a:solidFill>
              </a:defRPr>
            </a:lvl1pPr>
          </a:lstStyle>
          <a:p>
            <a:r>
              <a:rPr lang="en-US" dirty="0" smtClean="0"/>
              <a:t>Click icon to add picture</a:t>
            </a:r>
            <a:endParaRPr lang="en-US" dirty="0"/>
          </a:p>
        </p:txBody>
      </p:sp>
      <p:sp>
        <p:nvSpPr>
          <p:cNvPr id="16" name="Text Placeholder 13"/>
          <p:cNvSpPr>
            <a:spLocks noGrp="1"/>
          </p:cNvSpPr>
          <p:nvPr>
            <p:ph type="body" sz="quarter" idx="16"/>
          </p:nvPr>
        </p:nvSpPr>
        <p:spPr>
          <a:xfrm>
            <a:off x="682624" y="5918067"/>
            <a:ext cx="3886200" cy="161583"/>
          </a:xfrm>
        </p:spPr>
        <p:txBody>
          <a:bodyPr/>
          <a:lstStyle>
            <a:lvl1pPr>
              <a:defRPr sz="1050"/>
            </a:lvl1pPr>
          </a:lstStyle>
          <a:p>
            <a:pPr lvl="0"/>
            <a:r>
              <a:rPr lang="en-US" smtClean="0"/>
              <a:t>Click to edit Master text styles</a:t>
            </a:r>
          </a:p>
        </p:txBody>
      </p:sp>
    </p:spTree>
    <p:extLst>
      <p:ext uri="{BB962C8B-B14F-4D97-AF65-F5344CB8AC3E}">
        <p14:creationId xmlns:p14="http://schemas.microsoft.com/office/powerpoint/2010/main" val="371084256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Layout">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noAutofit/>
          </a:bodyPr>
          <a:lstStyle>
            <a:lvl1pPr>
              <a:defRPr lang="en-US" dirty="0"/>
            </a:lvl1pPr>
          </a:lstStyle>
          <a:p>
            <a:pPr lvl="0"/>
            <a:r>
              <a:rPr lang="en-US" dirty="0" smtClean="0"/>
              <a:t>Click to edit Master title style</a:t>
            </a:r>
            <a:endParaRPr lang="en-US" dirty="0"/>
          </a:p>
        </p:txBody>
      </p:sp>
      <p:sp>
        <p:nvSpPr>
          <p:cNvPr id="5" name="Content Placeholder 4"/>
          <p:cNvSpPr>
            <a:spLocks noGrp="1"/>
          </p:cNvSpPr>
          <p:nvPr>
            <p:ph sz="quarter" idx="11"/>
          </p:nvPr>
        </p:nvSpPr>
        <p:spPr>
          <a:xfrm>
            <a:off x="723903" y="1081280"/>
            <a:ext cx="3477534" cy="215443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4"/>
          <p:cNvSpPr>
            <a:spLocks noGrp="1"/>
          </p:cNvSpPr>
          <p:nvPr>
            <p:ph sz="quarter" idx="12"/>
          </p:nvPr>
        </p:nvSpPr>
        <p:spPr>
          <a:xfrm>
            <a:off x="4406005" y="1081280"/>
            <a:ext cx="3477534" cy="215443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24071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noAutofit/>
          </a:bodyPr>
          <a:lstStyle>
            <a:lvl1pPr>
              <a:defRPr lang="en-US" dirty="0"/>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80861728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36176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noAutofit/>
          </a:bodyPr>
          <a:lstStyle>
            <a:lvl1pPr>
              <a:defRPr/>
            </a:lvl1pPr>
          </a:lstStyle>
          <a:p>
            <a:pPr lvl="0"/>
            <a:endParaRPr/>
          </a:p>
        </p:txBody>
      </p:sp>
      <p:sp>
        <p:nvSpPr>
          <p:cNvPr id="3" name="Holder 3"/>
          <p:cNvSpPr>
            <a:spLocks noGrp="1"/>
          </p:cNvSpPr>
          <p:nvPr>
            <p:ph sz="half" idx="2"/>
          </p:nvPr>
        </p:nvSpPr>
        <p:spPr>
          <a:xfrm>
            <a:off x="684377" y="2449960"/>
            <a:ext cx="3409750" cy="3659125"/>
          </a:xfrm>
          <a:prstGeom prst="rect">
            <a:avLst/>
          </a:prstGeom>
        </p:spPr>
        <p:txBody>
          <a:bodyPr wrap="square" lIns="0" tIns="0" rIns="0" bIns="0">
            <a:noAutofit/>
          </a:bodyPr>
          <a:lstStyle/>
          <a:p>
            <a:endParaRPr/>
          </a:p>
        </p:txBody>
      </p:sp>
      <p:sp>
        <p:nvSpPr>
          <p:cNvPr id="4" name="Holder 4"/>
          <p:cNvSpPr>
            <a:spLocks noGrp="1"/>
          </p:cNvSpPr>
          <p:nvPr>
            <p:ph sz="half" idx="3"/>
          </p:nvPr>
        </p:nvSpPr>
        <p:spPr>
          <a:xfrm>
            <a:off x="4922016" y="1705609"/>
            <a:ext cx="3682173" cy="4111069"/>
          </a:xfrm>
          <a:prstGeom prst="rect">
            <a:avLst/>
          </a:prstGeom>
        </p:spPr>
        <p:txBody>
          <a:bodyPr wrap="square" lIns="0" tIns="0" rIns="0" bIns="0">
            <a:noAutofit/>
          </a:bodyPr>
          <a:lstStyle/>
          <a:p>
            <a:endParaRPr/>
          </a:p>
        </p:txBody>
      </p:sp>
      <p:sp>
        <p:nvSpPr>
          <p:cNvPr id="5" name="Holder 5"/>
          <p:cNvSpPr>
            <a:spLocks noGrp="1"/>
          </p:cNvSpPr>
          <p:nvPr>
            <p:ph type="ftr" sz="quarter" idx="5"/>
          </p:nvPr>
        </p:nvSpPr>
        <p:spPr>
          <a:xfrm>
            <a:off x="3108965" y="6377940"/>
            <a:ext cx="2926079" cy="342900"/>
          </a:xfrm>
          <a:prstGeom prst="rect">
            <a:avLst/>
          </a:prstGeom>
        </p:spPr>
        <p:txBody>
          <a:bodyPr lIns="0" tIns="0" rIns="0" bIns="0"/>
          <a:lstStyle>
            <a:lvl1pPr algn="ctr">
              <a:defRPr>
                <a:solidFill>
                  <a:schemeClr val="tx1">
                    <a:tint val="75000"/>
                  </a:schemeClr>
                </a:solidFill>
              </a:defRPr>
            </a:lvl1pPr>
          </a:lstStyle>
          <a:p>
            <a:pPr fontAlgn="base">
              <a:spcBef>
                <a:spcPct val="0"/>
              </a:spcBef>
              <a:spcAft>
                <a:spcPct val="0"/>
              </a:spcAft>
            </a:pPr>
            <a:endParaRPr sz="1600">
              <a:solidFill>
                <a:srgbClr val="000000">
                  <a:tint val="75000"/>
                </a:srgbClr>
              </a:solidFill>
              <a:latin typeface="Arial" pitchFamily="34" charset="0"/>
            </a:endParaRPr>
          </a:p>
        </p:txBody>
      </p:sp>
      <p:sp>
        <p:nvSpPr>
          <p:cNvPr id="6" name="Holder 6"/>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pPr fontAlgn="base">
              <a:spcBef>
                <a:spcPct val="0"/>
              </a:spcBef>
              <a:spcAft>
                <a:spcPct val="0"/>
              </a:spcAft>
            </a:pPr>
            <a:fld id="{1D8BD707-D9CF-40AE-B4C6-C98DA3205C09}" type="datetimeFigureOut">
              <a:rPr lang="en-US" sz="1600" smtClean="0">
                <a:solidFill>
                  <a:srgbClr val="000000">
                    <a:tint val="75000"/>
                  </a:srgbClr>
                </a:solidFill>
                <a:latin typeface="Arial" pitchFamily="34" charset="0"/>
              </a:rPr>
              <a:pPr fontAlgn="base">
                <a:spcBef>
                  <a:spcPct val="0"/>
                </a:spcBef>
                <a:spcAft>
                  <a:spcPct val="0"/>
                </a:spcAft>
              </a:pPr>
              <a:t>4/29/2016</a:t>
            </a:fld>
            <a:endParaRPr lang="en-US" sz="1600" smtClean="0">
              <a:solidFill>
                <a:srgbClr val="000000">
                  <a:tint val="75000"/>
                </a:srgbClr>
              </a:solidFill>
              <a:latin typeface="Arial" pitchFamily="34" charset="0"/>
            </a:endParaRPr>
          </a:p>
        </p:txBody>
      </p:sp>
      <p:sp>
        <p:nvSpPr>
          <p:cNvPr id="7" name="Holder 7"/>
          <p:cNvSpPr>
            <a:spLocks noGrp="1"/>
          </p:cNvSpPr>
          <p:nvPr>
            <p:ph type="sldNum" sz="quarter" idx="7"/>
          </p:nvPr>
        </p:nvSpPr>
        <p:spPr>
          <a:xfrm>
            <a:off x="654608" y="6248918"/>
            <a:ext cx="2076665" cy="378397"/>
          </a:xfrm>
          <a:prstGeom prst="rect">
            <a:avLst/>
          </a:prstGeom>
        </p:spPr>
        <p:txBody>
          <a:bodyPr lIns="0" tIns="0" rIns="0" bIns="0"/>
          <a:lstStyle/>
          <a:p>
            <a:pPr marL="25400" marR="12700" fontAlgn="base">
              <a:lnSpc>
                <a:spcPct val="150000"/>
              </a:lnSpc>
              <a:spcBef>
                <a:spcPct val="0"/>
              </a:spcBef>
              <a:spcAft>
                <a:spcPct val="0"/>
              </a:spcAft>
            </a:pPr>
            <a:fld id="{81D60167-4931-47E6-BA6A-407CBD079E47}" type="slidenum">
              <a:rPr sz="800" dirty="0">
                <a:solidFill>
                  <a:srgbClr val="000000"/>
                </a:solidFill>
                <a:cs typeface="Expert Sans Regular"/>
              </a:rPr>
              <a:pPr marL="25400" marR="12700" fontAlgn="base">
                <a:lnSpc>
                  <a:spcPct val="150000"/>
                </a:lnSpc>
                <a:spcBef>
                  <a:spcPct val="0"/>
                </a:spcBef>
                <a:spcAft>
                  <a:spcPct val="0"/>
                </a:spcAft>
              </a:pPr>
              <a:t>‹#›</a:t>
            </a:fld>
            <a:r>
              <a:rPr sz="800" spc="5" dirty="0">
                <a:solidFill>
                  <a:srgbClr val="000000"/>
                </a:solidFill>
                <a:cs typeface="Expert Sans Regular"/>
              </a:rPr>
              <a:t> </a:t>
            </a:r>
            <a:r>
              <a:rPr sz="800" dirty="0">
                <a:solidFill>
                  <a:srgbClr val="000000"/>
                </a:solidFill>
                <a:cs typeface="Expert Sans Regular"/>
              </a:rPr>
              <a:t>|  </a:t>
            </a:r>
            <a:r>
              <a:rPr sz="800" spc="10" dirty="0">
                <a:solidFill>
                  <a:srgbClr val="000000"/>
                </a:solidFill>
                <a:cs typeface="Expert Sans Regular"/>
              </a:rPr>
              <a:t> </a:t>
            </a:r>
            <a:r>
              <a:rPr sz="800" dirty="0">
                <a:solidFill>
                  <a:srgbClr val="000000"/>
                </a:solidFill>
                <a:cs typeface="Expert Sans Regular"/>
              </a:rPr>
              <a:t>ACE D</a:t>
            </a:r>
            <a:r>
              <a:rPr sz="800" spc="-5" dirty="0">
                <a:solidFill>
                  <a:srgbClr val="000000"/>
                </a:solidFill>
                <a:cs typeface="Expert Sans Regular"/>
              </a:rPr>
              <a:t>evel</a:t>
            </a:r>
            <a:r>
              <a:rPr sz="800" spc="-10" dirty="0">
                <a:solidFill>
                  <a:srgbClr val="000000"/>
                </a:solidFill>
                <a:cs typeface="Expert Sans Regular"/>
              </a:rPr>
              <a:t>o</a:t>
            </a:r>
            <a:r>
              <a:rPr sz="800" dirty="0">
                <a:solidFill>
                  <a:srgbClr val="000000"/>
                </a:solidFill>
                <a:cs typeface="Expert Sans Regular"/>
              </a:rPr>
              <a:t>pm</a:t>
            </a:r>
            <a:r>
              <a:rPr sz="800" spc="-5" dirty="0">
                <a:solidFill>
                  <a:srgbClr val="000000"/>
                </a:solidFill>
                <a:cs typeface="Expert Sans Regular"/>
              </a:rPr>
              <a:t>e</a:t>
            </a:r>
            <a:r>
              <a:rPr sz="800" dirty="0">
                <a:solidFill>
                  <a:srgbClr val="000000"/>
                </a:solidFill>
                <a:cs typeface="Expert Sans Regular"/>
              </a:rPr>
              <a:t>nt A</a:t>
            </a:r>
            <a:r>
              <a:rPr sz="800" spc="-5" dirty="0">
                <a:solidFill>
                  <a:srgbClr val="000000"/>
                </a:solidFill>
                <a:cs typeface="Expert Sans Regular"/>
              </a:rPr>
              <a:t>ge</a:t>
            </a:r>
            <a:r>
              <a:rPr sz="800" dirty="0">
                <a:solidFill>
                  <a:srgbClr val="000000"/>
                </a:solidFill>
                <a:cs typeface="Expert Sans Regular"/>
              </a:rPr>
              <a:t>nda   </a:t>
            </a:r>
            <a:r>
              <a:rPr sz="800" spc="5" dirty="0">
                <a:solidFill>
                  <a:srgbClr val="000000"/>
                </a:solidFill>
                <a:cs typeface="Expert Sans Regular"/>
              </a:rPr>
              <a:t> </a:t>
            </a:r>
            <a:r>
              <a:rPr sz="800" dirty="0">
                <a:solidFill>
                  <a:srgbClr val="000000"/>
                </a:solidFill>
                <a:cs typeface="Expert Sans Regular"/>
              </a:rPr>
              <a:t>|  Ju</a:t>
            </a:r>
            <a:r>
              <a:rPr sz="800" spc="-5" dirty="0">
                <a:solidFill>
                  <a:srgbClr val="000000"/>
                </a:solidFill>
                <a:cs typeface="Expert Sans Regular"/>
              </a:rPr>
              <a:t>l</a:t>
            </a:r>
            <a:r>
              <a:rPr sz="800" dirty="0">
                <a:solidFill>
                  <a:srgbClr val="000000"/>
                </a:solidFill>
                <a:cs typeface="Expert Sans Regular"/>
              </a:rPr>
              <a:t>y </a:t>
            </a:r>
            <a:r>
              <a:rPr sz="800" spc="-5" dirty="0">
                <a:solidFill>
                  <a:srgbClr val="000000"/>
                </a:solidFill>
                <a:cs typeface="Expert Sans Regular"/>
              </a:rPr>
              <a:t>201</a:t>
            </a:r>
            <a:r>
              <a:rPr sz="800" dirty="0">
                <a:solidFill>
                  <a:srgbClr val="000000"/>
                </a:solidFill>
                <a:cs typeface="Expert Sans Regular"/>
              </a:rPr>
              <a:t>5 C</a:t>
            </a:r>
            <a:r>
              <a:rPr sz="800" spc="-10" dirty="0">
                <a:solidFill>
                  <a:srgbClr val="000000"/>
                </a:solidFill>
                <a:cs typeface="Expert Sans Regular"/>
              </a:rPr>
              <a:t>o</a:t>
            </a:r>
            <a:r>
              <a:rPr sz="800" dirty="0">
                <a:solidFill>
                  <a:srgbClr val="000000"/>
                </a:solidFill>
                <a:cs typeface="Expert Sans Regular"/>
              </a:rPr>
              <a:t>mpany</a:t>
            </a:r>
            <a:r>
              <a:rPr sz="800" spc="-15" dirty="0">
                <a:solidFill>
                  <a:srgbClr val="000000"/>
                </a:solidFill>
                <a:cs typeface="Expert Sans Regular"/>
              </a:rPr>
              <a:t> </a:t>
            </a:r>
            <a:r>
              <a:rPr sz="800" dirty="0">
                <a:solidFill>
                  <a:srgbClr val="000000"/>
                </a:solidFill>
                <a:cs typeface="Expert Sans Regular"/>
              </a:rPr>
              <a:t>c</a:t>
            </a:r>
            <a:r>
              <a:rPr sz="800" spc="-10" dirty="0">
                <a:solidFill>
                  <a:srgbClr val="000000"/>
                </a:solidFill>
                <a:cs typeface="Expert Sans Regular"/>
              </a:rPr>
              <a:t>o</a:t>
            </a:r>
            <a:r>
              <a:rPr sz="800" dirty="0">
                <a:solidFill>
                  <a:srgbClr val="000000"/>
                </a:solidFill>
                <a:cs typeface="Expert Sans Regular"/>
              </a:rPr>
              <a:t>nf</a:t>
            </a:r>
            <a:r>
              <a:rPr sz="800" spc="-10" dirty="0">
                <a:solidFill>
                  <a:srgbClr val="000000"/>
                </a:solidFill>
                <a:cs typeface="Expert Sans Regular"/>
              </a:rPr>
              <a:t>i</a:t>
            </a:r>
            <a:r>
              <a:rPr sz="800" dirty="0">
                <a:solidFill>
                  <a:srgbClr val="000000"/>
                </a:solidFill>
                <a:cs typeface="Expert Sans Regular"/>
              </a:rPr>
              <a:t>d</a:t>
            </a:r>
            <a:r>
              <a:rPr sz="800" spc="-5" dirty="0">
                <a:solidFill>
                  <a:srgbClr val="000000"/>
                </a:solidFill>
                <a:cs typeface="Expert Sans Regular"/>
              </a:rPr>
              <a:t>e</a:t>
            </a:r>
            <a:r>
              <a:rPr sz="800" dirty="0">
                <a:solidFill>
                  <a:srgbClr val="000000"/>
                </a:solidFill>
                <a:cs typeface="Expert Sans Regular"/>
              </a:rPr>
              <a:t>n</a:t>
            </a:r>
            <a:r>
              <a:rPr sz="800" spc="-5" dirty="0">
                <a:solidFill>
                  <a:srgbClr val="000000"/>
                </a:solidFill>
                <a:cs typeface="Expert Sans Regular"/>
              </a:rPr>
              <a:t>ti</a:t>
            </a:r>
            <a:r>
              <a:rPr sz="800" dirty="0">
                <a:solidFill>
                  <a:srgbClr val="000000"/>
                </a:solidFill>
                <a:cs typeface="Expert Sans Regular"/>
              </a:rPr>
              <a:t>al</a:t>
            </a:r>
            <a:endParaRPr sz="800">
              <a:solidFill>
                <a:srgbClr val="000000"/>
              </a:solidFill>
              <a:cs typeface="Expert Sans Regular"/>
            </a:endParaRPr>
          </a:p>
        </p:txBody>
      </p:sp>
    </p:spTree>
    <p:extLst>
      <p:ext uri="{BB962C8B-B14F-4D97-AF65-F5344CB8AC3E}">
        <p14:creationId xmlns:p14="http://schemas.microsoft.com/office/powerpoint/2010/main" val="412721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tandard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002" y="1306800"/>
            <a:ext cx="8280200" cy="2154436"/>
          </a:xfrm>
        </p:spPr>
        <p:txBody>
          <a:bodyPr/>
          <a:lstStyle>
            <a:lvl1pPr algn="l">
              <a:lnSpc>
                <a:spcPct val="100000"/>
              </a:lnSpc>
              <a:defRPr/>
            </a:lvl1pPr>
            <a:lvl2pPr algn="l">
              <a:lnSpc>
                <a:spcPct val="100000"/>
              </a:lnSpc>
              <a:defRPr/>
            </a:lvl2pPr>
            <a:lvl3pPr algn="l">
              <a:lnSpc>
                <a:spcPct val="100000"/>
              </a:lnSpc>
              <a:defRPr/>
            </a:lvl3pPr>
            <a:lvl4pPr algn="l">
              <a:lnSpc>
                <a:spcPct val="100000"/>
              </a:lnSpc>
              <a:defRPr/>
            </a:lvl4pPr>
            <a:lvl5pPr algn="l">
              <a:lnSpc>
                <a:spcPct val="100000"/>
              </a:lnSpc>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a:p>
        </p:txBody>
      </p:sp>
      <p:sp>
        <p:nvSpPr>
          <p:cNvPr id="7" name="Title 1"/>
          <p:cNvSpPr>
            <a:spLocks noGrp="1"/>
          </p:cNvSpPr>
          <p:nvPr>
            <p:ph type="title" hasCustomPrompt="1"/>
          </p:nvPr>
        </p:nvSpPr>
        <p:spPr>
          <a:xfrm>
            <a:off x="430223" y="274645"/>
            <a:ext cx="8281987" cy="584775"/>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dirty="0"/>
            </a:lvl1pPr>
          </a:lstStyle>
          <a:p>
            <a:pPr lvl="0"/>
            <a:r>
              <a:rPr lang="en-US" noProof="0" dirty="0" smtClean="0"/>
              <a:t>Click to edit – Note: Slide Master must be constrained to two lines and should not be changed in terms of font, format or size</a:t>
            </a:r>
            <a:endParaRPr lang="en-GB" dirty="0"/>
          </a:p>
        </p:txBody>
      </p:sp>
    </p:spTree>
    <p:extLst>
      <p:ext uri="{BB962C8B-B14F-4D97-AF65-F5344CB8AC3E}">
        <p14:creationId xmlns:p14="http://schemas.microsoft.com/office/powerpoint/2010/main" val="21283089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 descr="Bar_06_COL_POS [Converte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75546" y="2654301"/>
            <a:ext cx="120967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5"/>
          <p:cNvSpPr/>
          <p:nvPr/>
        </p:nvSpPr>
        <p:spPr bwMode="auto">
          <a:xfrm>
            <a:off x="1849443" y="2626147"/>
            <a:ext cx="5465763" cy="276999"/>
          </a:xfrm>
          <a:prstGeom prst="rect">
            <a:avLst/>
          </a:prstGeom>
          <a:solidFill>
            <a:schemeClr val="bg1">
              <a:lumMod val="85000"/>
            </a:schemeClr>
          </a:solidFill>
          <a:ln w="9525" cap="flat" cmpd="sng" algn="ctr">
            <a:noFill/>
            <a:prstDash val="solid"/>
            <a:round/>
            <a:headEnd type="none" w="med" len="med"/>
            <a:tailEnd type="none" w="med" len="med"/>
          </a:ln>
          <a:effectLst/>
        </p:spPr>
        <p:txBody>
          <a:bodyPr lIns="0" tIns="0" rIns="0" bIns="0" anchor="ctr">
            <a:spAutoFit/>
          </a:bodyPr>
          <a:lstStyle/>
          <a:p>
            <a:pPr>
              <a:defRPr/>
            </a:pPr>
            <a:endParaRPr lang="en-US" dirty="0">
              <a:solidFill>
                <a:srgbClr val="000000"/>
              </a:solidFill>
              <a:latin typeface="Arial" pitchFamily="34" charset="0"/>
              <a:cs typeface="Arial" pitchFamily="34" charset="0"/>
            </a:endParaRPr>
          </a:p>
        </p:txBody>
      </p:sp>
      <p:pic>
        <p:nvPicPr>
          <p:cNvPr id="6" name="Picture 9" descr="Picture 29.png"/>
          <p:cNvPicPr>
            <a:picLocks/>
          </p:cNvPicPr>
          <p:nvPr/>
        </p:nvPicPr>
        <p:blipFill>
          <a:blip r:embed="rId3">
            <a:extLst>
              <a:ext uri="{28A0092B-C50C-407E-A947-70E740481C1C}">
                <a14:useLocalDpi xmlns:a14="http://schemas.microsoft.com/office/drawing/2010/main" val="0"/>
              </a:ext>
            </a:extLst>
          </a:blip>
          <a:srcRect l="2068" b="7236"/>
          <a:stretch>
            <a:fillRect/>
          </a:stretch>
        </p:blipFill>
        <p:spPr bwMode="auto">
          <a:xfrm>
            <a:off x="1865313" y="1033467"/>
            <a:ext cx="5421312" cy="346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11"/>
          <p:cNvCxnSpPr>
            <a:cxnSpLocks noChangeShapeType="1"/>
          </p:cNvCxnSpPr>
          <p:nvPr/>
        </p:nvCxnSpPr>
        <p:spPr bwMode="auto">
          <a:xfrm rot="16200000" flipH="1">
            <a:off x="85728" y="2765426"/>
            <a:ext cx="3559175" cy="0"/>
          </a:xfrm>
          <a:prstGeom prst="line">
            <a:avLst/>
          </a:prstGeom>
          <a:noFill/>
          <a:ln w="63500" cap="rnd" algn="ctr">
            <a:solidFill>
              <a:schemeClr val="bg2"/>
            </a:solidFill>
            <a:round/>
            <a:headEnd/>
            <a:tailEnd/>
          </a:ln>
          <a:extLst>
            <a:ext uri="{909E8E84-426E-40DD-AFC4-6F175D3DCCD1}">
              <a14:hiddenFill xmlns:a14="http://schemas.microsoft.com/office/drawing/2010/main">
                <a:noFill/>
              </a14:hiddenFill>
            </a:ext>
          </a:extLst>
        </p:spPr>
      </p:cxnSp>
      <p:cxnSp>
        <p:nvCxnSpPr>
          <p:cNvPr id="8" name="Straight Connector 14"/>
          <p:cNvCxnSpPr>
            <a:cxnSpLocks noChangeShapeType="1"/>
          </p:cNvCxnSpPr>
          <p:nvPr/>
        </p:nvCxnSpPr>
        <p:spPr bwMode="auto">
          <a:xfrm rot="16200000" flipH="1">
            <a:off x="5530859" y="2765426"/>
            <a:ext cx="3559175" cy="0"/>
          </a:xfrm>
          <a:prstGeom prst="line">
            <a:avLst/>
          </a:prstGeom>
          <a:noFill/>
          <a:ln w="63500" cap="rnd" algn="ctr">
            <a:solidFill>
              <a:schemeClr val="bg2"/>
            </a:solidFill>
            <a:round/>
            <a:headEnd/>
            <a:tailEnd/>
          </a:ln>
          <a:extLst>
            <a:ext uri="{909E8E84-426E-40DD-AFC4-6F175D3DCCD1}">
              <a14:hiddenFill xmlns:a14="http://schemas.microsoft.com/office/drawing/2010/main">
                <a:noFill/>
              </a14:hiddenFill>
            </a:ext>
          </a:extLst>
        </p:spPr>
      </p:cxnSp>
      <p:sp>
        <p:nvSpPr>
          <p:cNvPr id="9" name="Text Box 9"/>
          <p:cNvSpPr txBox="1">
            <a:spLocks noChangeArrowheads="1"/>
          </p:cNvSpPr>
          <p:nvPr/>
        </p:nvSpPr>
        <p:spPr bwMode="auto">
          <a:xfrm>
            <a:off x="7472371" y="438150"/>
            <a:ext cx="12668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3600">
                <a:solidFill>
                  <a:schemeClr val="bg2"/>
                </a:solidFill>
                <a:latin typeface="Arial" charset="0"/>
              </a:defRPr>
            </a:lvl1pPr>
            <a:lvl2pPr marL="742950" indent="-285750" eaLnBrk="0" hangingPunct="0">
              <a:defRPr sz="3600">
                <a:solidFill>
                  <a:schemeClr val="bg2"/>
                </a:solidFill>
                <a:latin typeface="Arial" charset="0"/>
              </a:defRPr>
            </a:lvl2pPr>
            <a:lvl3pPr marL="1143000" indent="-228600" eaLnBrk="0" hangingPunct="0">
              <a:defRPr sz="3600">
                <a:solidFill>
                  <a:schemeClr val="bg2"/>
                </a:solidFill>
                <a:latin typeface="Arial" charset="0"/>
              </a:defRPr>
            </a:lvl3pPr>
            <a:lvl4pPr marL="1600200" indent="-228600" eaLnBrk="0" hangingPunct="0">
              <a:defRPr sz="3600">
                <a:solidFill>
                  <a:schemeClr val="bg2"/>
                </a:solidFill>
                <a:latin typeface="Arial" charset="0"/>
              </a:defRPr>
            </a:lvl4pPr>
            <a:lvl5pPr marL="2057400" indent="-228600" eaLnBrk="0" hangingPunct="0">
              <a:defRPr sz="3600">
                <a:solidFill>
                  <a:schemeClr val="bg2"/>
                </a:solidFill>
                <a:latin typeface="Arial" charset="0"/>
              </a:defRPr>
            </a:lvl5pPr>
            <a:lvl6pPr marL="2514600" indent="-228600" eaLnBrk="0" fontAlgn="base" hangingPunct="0">
              <a:spcBef>
                <a:spcPct val="0"/>
              </a:spcBef>
              <a:spcAft>
                <a:spcPct val="0"/>
              </a:spcAft>
              <a:defRPr sz="3600">
                <a:solidFill>
                  <a:schemeClr val="bg2"/>
                </a:solidFill>
                <a:latin typeface="Arial" charset="0"/>
              </a:defRPr>
            </a:lvl6pPr>
            <a:lvl7pPr marL="2971800" indent="-228600" eaLnBrk="0" fontAlgn="base" hangingPunct="0">
              <a:spcBef>
                <a:spcPct val="0"/>
              </a:spcBef>
              <a:spcAft>
                <a:spcPct val="0"/>
              </a:spcAft>
              <a:defRPr sz="3600">
                <a:solidFill>
                  <a:schemeClr val="bg2"/>
                </a:solidFill>
                <a:latin typeface="Arial" charset="0"/>
              </a:defRPr>
            </a:lvl7pPr>
            <a:lvl8pPr marL="3429000" indent="-228600" eaLnBrk="0" fontAlgn="base" hangingPunct="0">
              <a:spcBef>
                <a:spcPct val="0"/>
              </a:spcBef>
              <a:spcAft>
                <a:spcPct val="0"/>
              </a:spcAft>
              <a:defRPr sz="3600">
                <a:solidFill>
                  <a:schemeClr val="bg2"/>
                </a:solidFill>
                <a:latin typeface="Arial" charset="0"/>
              </a:defRPr>
            </a:lvl8pPr>
            <a:lvl9pPr marL="3886200" indent="-228600" eaLnBrk="0" fontAlgn="base" hangingPunct="0">
              <a:spcBef>
                <a:spcPct val="0"/>
              </a:spcBef>
              <a:spcAft>
                <a:spcPct val="0"/>
              </a:spcAft>
              <a:defRPr sz="3600">
                <a:solidFill>
                  <a:schemeClr val="bg2"/>
                </a:solidFill>
                <a:latin typeface="Arial" charset="0"/>
              </a:defRPr>
            </a:lvl9pPr>
          </a:lstStyle>
          <a:p>
            <a:pPr eaLnBrk="1" hangingPunct="1">
              <a:defRPr/>
            </a:pPr>
            <a:r>
              <a:rPr lang="en-US" sz="1000">
                <a:solidFill>
                  <a:srgbClr val="00AEEF"/>
                </a:solidFill>
                <a:latin typeface="Expert Sans Regular" pitchFamily="34" charset="0"/>
                <a:cs typeface="Arial" pitchFamily="34" charset="0"/>
              </a:rPr>
              <a:t>Signposting</a:t>
            </a:r>
          </a:p>
        </p:txBody>
      </p:sp>
      <p:sp>
        <p:nvSpPr>
          <p:cNvPr id="11274" name="Rectangle 10"/>
          <p:cNvSpPr>
            <a:spLocks noGrp="1" noChangeArrowheads="1"/>
          </p:cNvSpPr>
          <p:nvPr>
            <p:ph type="ctrTitle"/>
          </p:nvPr>
        </p:nvSpPr>
        <p:spPr>
          <a:xfrm>
            <a:off x="2037036" y="4729439"/>
            <a:ext cx="5322695" cy="492443"/>
          </a:xfrm>
        </p:spPr>
        <p:txBody>
          <a:bodyPr/>
          <a:lstStyle>
            <a:lvl1pPr>
              <a:defRPr sz="3200" b="0">
                <a:solidFill>
                  <a:schemeClr val="bg2"/>
                </a:solidFill>
                <a:latin typeface="+mj-lt"/>
              </a:defRPr>
            </a:lvl1pPr>
          </a:lstStyle>
          <a:p>
            <a:r>
              <a:rPr lang="en-US" smtClean="0"/>
              <a:t>Click to edit Master title style</a:t>
            </a:r>
            <a:endParaRPr lang="en-US" dirty="0"/>
          </a:p>
        </p:txBody>
      </p:sp>
      <p:sp>
        <p:nvSpPr>
          <p:cNvPr id="11288" name="Rectangle 24"/>
          <p:cNvSpPr>
            <a:spLocks noGrp="1" noChangeArrowheads="1"/>
          </p:cNvSpPr>
          <p:nvPr>
            <p:ph type="subTitle" sz="quarter" idx="1"/>
          </p:nvPr>
        </p:nvSpPr>
        <p:spPr>
          <a:xfrm>
            <a:off x="2040371" y="5270160"/>
            <a:ext cx="5389563" cy="307777"/>
          </a:xfrm>
        </p:spPr>
        <p:txBody>
          <a:bodyPr/>
          <a:lstStyle>
            <a:lvl1pPr marL="0" indent="0">
              <a:buFont typeface="Wingdings" pitchFamily="2" charset="2"/>
              <a:buNone/>
              <a:defRPr sz="2000" b="0">
                <a:solidFill>
                  <a:schemeClr val="bg2"/>
                </a:solidFill>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2784511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pic>
        <p:nvPicPr>
          <p:cNvPr id="4" name="Picture 10" descr="Bar_06_COL_POS [Converte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75546" y="3008313"/>
            <a:ext cx="12096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4"/>
          <p:cNvGrpSpPr>
            <a:grpSpLocks/>
          </p:cNvGrpSpPr>
          <p:nvPr/>
        </p:nvGrpSpPr>
        <p:grpSpPr bwMode="auto">
          <a:xfrm>
            <a:off x="723901" y="2132028"/>
            <a:ext cx="6591300" cy="1965325"/>
            <a:chOff x="1865096" y="985741"/>
            <a:chExt cx="5446206" cy="3557683"/>
          </a:xfrm>
        </p:grpSpPr>
        <p:cxnSp>
          <p:nvCxnSpPr>
            <p:cNvPr id="6" name="Straight Connector 22"/>
            <p:cNvCxnSpPr>
              <a:cxnSpLocks noChangeShapeType="1"/>
            </p:cNvCxnSpPr>
            <p:nvPr userDrawn="1"/>
          </p:nvCxnSpPr>
          <p:spPr bwMode="auto">
            <a:xfrm rot="16200000" flipH="1">
              <a:off x="86255" y="2764583"/>
              <a:ext cx="3557682" cy="0"/>
            </a:xfrm>
            <a:prstGeom prst="line">
              <a:avLst/>
            </a:prstGeom>
            <a:noFill/>
            <a:ln w="63500" cap="rnd" algn="ctr">
              <a:solidFill>
                <a:schemeClr val="bg2"/>
              </a:solidFill>
              <a:round/>
              <a:headEnd/>
              <a:tailEnd/>
            </a:ln>
            <a:extLst>
              <a:ext uri="{909E8E84-426E-40DD-AFC4-6F175D3DCCD1}">
                <a14:hiddenFill xmlns:a14="http://schemas.microsoft.com/office/drawing/2010/main">
                  <a:noFill/>
                </a14:hiddenFill>
              </a:ext>
            </a:extLst>
          </p:spPr>
        </p:cxnSp>
        <p:cxnSp>
          <p:nvCxnSpPr>
            <p:cNvPr id="7" name="Straight Connector 23"/>
            <p:cNvCxnSpPr>
              <a:cxnSpLocks noChangeShapeType="1"/>
            </p:cNvCxnSpPr>
            <p:nvPr userDrawn="1"/>
          </p:nvCxnSpPr>
          <p:spPr bwMode="auto">
            <a:xfrm rot="16200000" flipH="1">
              <a:off x="5532461" y="2764582"/>
              <a:ext cx="3557682" cy="0"/>
            </a:xfrm>
            <a:prstGeom prst="line">
              <a:avLst/>
            </a:prstGeom>
            <a:noFill/>
            <a:ln w="63500" cap="rnd" algn="ctr">
              <a:solidFill>
                <a:schemeClr val="bg2"/>
              </a:solidFill>
              <a:round/>
              <a:headEnd/>
              <a:tailEnd/>
            </a:ln>
            <a:extLst>
              <a:ext uri="{909E8E84-426E-40DD-AFC4-6F175D3DCCD1}">
                <a14:hiddenFill xmlns:a14="http://schemas.microsoft.com/office/drawing/2010/main">
                  <a:noFill/>
                </a14:hiddenFill>
              </a:ext>
            </a:extLst>
          </p:spPr>
        </p:cxnSp>
      </p:grpSp>
      <p:sp>
        <p:nvSpPr>
          <p:cNvPr id="8" name="Text Box 9"/>
          <p:cNvSpPr txBox="1">
            <a:spLocks noChangeArrowheads="1"/>
          </p:cNvSpPr>
          <p:nvPr/>
        </p:nvSpPr>
        <p:spPr bwMode="auto">
          <a:xfrm>
            <a:off x="7472371" y="438150"/>
            <a:ext cx="12668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3600">
                <a:solidFill>
                  <a:schemeClr val="bg2"/>
                </a:solidFill>
                <a:latin typeface="Arial" charset="0"/>
              </a:defRPr>
            </a:lvl1pPr>
            <a:lvl2pPr marL="742950" indent="-285750" eaLnBrk="0" hangingPunct="0">
              <a:defRPr sz="3600">
                <a:solidFill>
                  <a:schemeClr val="bg2"/>
                </a:solidFill>
                <a:latin typeface="Arial" charset="0"/>
              </a:defRPr>
            </a:lvl2pPr>
            <a:lvl3pPr marL="1143000" indent="-228600" eaLnBrk="0" hangingPunct="0">
              <a:defRPr sz="3600">
                <a:solidFill>
                  <a:schemeClr val="bg2"/>
                </a:solidFill>
                <a:latin typeface="Arial" charset="0"/>
              </a:defRPr>
            </a:lvl3pPr>
            <a:lvl4pPr marL="1600200" indent="-228600" eaLnBrk="0" hangingPunct="0">
              <a:defRPr sz="3600">
                <a:solidFill>
                  <a:schemeClr val="bg2"/>
                </a:solidFill>
                <a:latin typeface="Arial" charset="0"/>
              </a:defRPr>
            </a:lvl4pPr>
            <a:lvl5pPr marL="2057400" indent="-228600" eaLnBrk="0" hangingPunct="0">
              <a:defRPr sz="3600">
                <a:solidFill>
                  <a:schemeClr val="bg2"/>
                </a:solidFill>
                <a:latin typeface="Arial" charset="0"/>
              </a:defRPr>
            </a:lvl5pPr>
            <a:lvl6pPr marL="2514600" indent="-228600" eaLnBrk="0" fontAlgn="base" hangingPunct="0">
              <a:spcBef>
                <a:spcPct val="0"/>
              </a:spcBef>
              <a:spcAft>
                <a:spcPct val="0"/>
              </a:spcAft>
              <a:defRPr sz="3600">
                <a:solidFill>
                  <a:schemeClr val="bg2"/>
                </a:solidFill>
                <a:latin typeface="Arial" charset="0"/>
              </a:defRPr>
            </a:lvl6pPr>
            <a:lvl7pPr marL="2971800" indent="-228600" eaLnBrk="0" fontAlgn="base" hangingPunct="0">
              <a:spcBef>
                <a:spcPct val="0"/>
              </a:spcBef>
              <a:spcAft>
                <a:spcPct val="0"/>
              </a:spcAft>
              <a:defRPr sz="3600">
                <a:solidFill>
                  <a:schemeClr val="bg2"/>
                </a:solidFill>
                <a:latin typeface="Arial" charset="0"/>
              </a:defRPr>
            </a:lvl7pPr>
            <a:lvl8pPr marL="3429000" indent="-228600" eaLnBrk="0" fontAlgn="base" hangingPunct="0">
              <a:spcBef>
                <a:spcPct val="0"/>
              </a:spcBef>
              <a:spcAft>
                <a:spcPct val="0"/>
              </a:spcAft>
              <a:defRPr sz="3600">
                <a:solidFill>
                  <a:schemeClr val="bg2"/>
                </a:solidFill>
                <a:latin typeface="Arial" charset="0"/>
              </a:defRPr>
            </a:lvl8pPr>
            <a:lvl9pPr marL="3886200" indent="-228600" eaLnBrk="0" fontAlgn="base" hangingPunct="0">
              <a:spcBef>
                <a:spcPct val="0"/>
              </a:spcBef>
              <a:spcAft>
                <a:spcPct val="0"/>
              </a:spcAft>
              <a:defRPr sz="3600">
                <a:solidFill>
                  <a:schemeClr val="bg2"/>
                </a:solidFill>
                <a:latin typeface="Arial" charset="0"/>
              </a:defRPr>
            </a:lvl9pPr>
          </a:lstStyle>
          <a:p>
            <a:pPr eaLnBrk="1" hangingPunct="1">
              <a:defRPr/>
            </a:pPr>
            <a:r>
              <a:rPr lang="en-US" sz="1000">
                <a:solidFill>
                  <a:srgbClr val="00AEEF"/>
                </a:solidFill>
                <a:latin typeface="Expert Sans Regular" pitchFamily="34" charset="0"/>
                <a:cs typeface="Arial" pitchFamily="34" charset="0"/>
              </a:rPr>
              <a:t>Signposting</a:t>
            </a:r>
          </a:p>
        </p:txBody>
      </p:sp>
      <p:sp>
        <p:nvSpPr>
          <p:cNvPr id="28" name="Rectangle 10"/>
          <p:cNvSpPr>
            <a:spLocks noGrp="1" noChangeArrowheads="1"/>
          </p:cNvSpPr>
          <p:nvPr>
            <p:ph type="ctrTitle"/>
          </p:nvPr>
        </p:nvSpPr>
        <p:spPr>
          <a:xfrm>
            <a:off x="891877" y="2701095"/>
            <a:ext cx="6096317" cy="492443"/>
          </a:xfrm>
        </p:spPr>
        <p:txBody>
          <a:bodyPr anchor="b"/>
          <a:lstStyle>
            <a:lvl1pPr>
              <a:defRPr sz="3200" b="0">
                <a:solidFill>
                  <a:schemeClr val="bg2"/>
                </a:solidFill>
                <a:latin typeface="+mj-lt"/>
              </a:defRPr>
            </a:lvl1pPr>
          </a:lstStyle>
          <a:p>
            <a:r>
              <a:rPr lang="en-US" smtClean="0"/>
              <a:t>Click to edit Master title style</a:t>
            </a:r>
            <a:endParaRPr lang="en-US" dirty="0"/>
          </a:p>
        </p:txBody>
      </p:sp>
      <p:sp>
        <p:nvSpPr>
          <p:cNvPr id="29" name="Rectangle 24"/>
          <p:cNvSpPr>
            <a:spLocks noGrp="1" noChangeArrowheads="1"/>
          </p:cNvSpPr>
          <p:nvPr>
            <p:ph type="subTitle" sz="quarter" idx="1"/>
          </p:nvPr>
        </p:nvSpPr>
        <p:spPr>
          <a:xfrm>
            <a:off x="891865" y="3273537"/>
            <a:ext cx="6088428" cy="307777"/>
          </a:xfrm>
        </p:spPr>
        <p:txBody>
          <a:bodyPr/>
          <a:lstStyle>
            <a:lvl1pPr marL="0" indent="0">
              <a:buFont typeface="Wingdings" pitchFamily="2" charset="2"/>
              <a:buNone/>
              <a:defRPr sz="2000" b="0">
                <a:solidFill>
                  <a:schemeClr val="bg2"/>
                </a:solidFill>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2419014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_Title Slide">
    <p:spTree>
      <p:nvGrpSpPr>
        <p:cNvPr id="1" name=""/>
        <p:cNvGrpSpPr/>
        <p:nvPr/>
      </p:nvGrpSpPr>
      <p:grpSpPr>
        <a:xfrm>
          <a:off x="0" y="0"/>
          <a:ext cx="0" cy="0"/>
          <a:chOff x="0" y="0"/>
          <a:chExt cx="0" cy="0"/>
        </a:xfrm>
      </p:grpSpPr>
      <p:pic>
        <p:nvPicPr>
          <p:cNvPr id="4" name="Picture 9" descr="Bar_06_COL_POS [Converte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75546" y="3008313"/>
            <a:ext cx="12096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4"/>
          <p:cNvGrpSpPr>
            <a:grpSpLocks/>
          </p:cNvGrpSpPr>
          <p:nvPr/>
        </p:nvGrpSpPr>
        <p:grpSpPr bwMode="auto">
          <a:xfrm>
            <a:off x="1857379" y="2132028"/>
            <a:ext cx="5457825" cy="1965325"/>
            <a:chOff x="1865096" y="985741"/>
            <a:chExt cx="5446206" cy="3557683"/>
          </a:xfrm>
        </p:grpSpPr>
        <p:cxnSp>
          <p:nvCxnSpPr>
            <p:cNvPr id="6" name="Straight Connector 22"/>
            <p:cNvCxnSpPr>
              <a:cxnSpLocks noChangeShapeType="1"/>
            </p:cNvCxnSpPr>
            <p:nvPr userDrawn="1"/>
          </p:nvCxnSpPr>
          <p:spPr bwMode="auto">
            <a:xfrm rot="16200000" flipH="1">
              <a:off x="86255" y="2764583"/>
              <a:ext cx="3557682" cy="0"/>
            </a:xfrm>
            <a:prstGeom prst="line">
              <a:avLst/>
            </a:prstGeom>
            <a:noFill/>
            <a:ln w="63500" cap="rnd" algn="ctr">
              <a:solidFill>
                <a:schemeClr val="bg2"/>
              </a:solidFill>
              <a:round/>
              <a:headEnd/>
              <a:tailEnd/>
            </a:ln>
            <a:extLst>
              <a:ext uri="{909E8E84-426E-40DD-AFC4-6F175D3DCCD1}">
                <a14:hiddenFill xmlns:a14="http://schemas.microsoft.com/office/drawing/2010/main">
                  <a:noFill/>
                </a14:hiddenFill>
              </a:ext>
            </a:extLst>
          </p:spPr>
        </p:cxnSp>
        <p:cxnSp>
          <p:nvCxnSpPr>
            <p:cNvPr id="7" name="Straight Connector 23"/>
            <p:cNvCxnSpPr>
              <a:cxnSpLocks noChangeShapeType="1"/>
            </p:cNvCxnSpPr>
            <p:nvPr userDrawn="1"/>
          </p:nvCxnSpPr>
          <p:spPr bwMode="auto">
            <a:xfrm rot="16200000" flipH="1">
              <a:off x="5532461" y="2764582"/>
              <a:ext cx="3557682" cy="0"/>
            </a:xfrm>
            <a:prstGeom prst="line">
              <a:avLst/>
            </a:prstGeom>
            <a:noFill/>
            <a:ln w="63500" cap="rnd" algn="ctr">
              <a:solidFill>
                <a:schemeClr val="bg2"/>
              </a:solidFill>
              <a:round/>
              <a:headEnd/>
              <a:tailEnd/>
            </a:ln>
            <a:extLst>
              <a:ext uri="{909E8E84-426E-40DD-AFC4-6F175D3DCCD1}">
                <a14:hiddenFill xmlns:a14="http://schemas.microsoft.com/office/drawing/2010/main">
                  <a:noFill/>
                </a14:hiddenFill>
              </a:ext>
            </a:extLst>
          </p:spPr>
        </p:cxnSp>
      </p:grpSp>
      <p:sp>
        <p:nvSpPr>
          <p:cNvPr id="8" name="Text Box 9"/>
          <p:cNvSpPr txBox="1">
            <a:spLocks noChangeArrowheads="1"/>
          </p:cNvSpPr>
          <p:nvPr/>
        </p:nvSpPr>
        <p:spPr bwMode="auto">
          <a:xfrm>
            <a:off x="7472371" y="438150"/>
            <a:ext cx="12668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3600">
                <a:solidFill>
                  <a:schemeClr val="bg2"/>
                </a:solidFill>
                <a:latin typeface="Arial" charset="0"/>
              </a:defRPr>
            </a:lvl1pPr>
            <a:lvl2pPr marL="742950" indent="-285750" eaLnBrk="0" hangingPunct="0">
              <a:defRPr sz="3600">
                <a:solidFill>
                  <a:schemeClr val="bg2"/>
                </a:solidFill>
                <a:latin typeface="Arial" charset="0"/>
              </a:defRPr>
            </a:lvl2pPr>
            <a:lvl3pPr marL="1143000" indent="-228600" eaLnBrk="0" hangingPunct="0">
              <a:defRPr sz="3600">
                <a:solidFill>
                  <a:schemeClr val="bg2"/>
                </a:solidFill>
                <a:latin typeface="Arial" charset="0"/>
              </a:defRPr>
            </a:lvl3pPr>
            <a:lvl4pPr marL="1600200" indent="-228600" eaLnBrk="0" hangingPunct="0">
              <a:defRPr sz="3600">
                <a:solidFill>
                  <a:schemeClr val="bg2"/>
                </a:solidFill>
                <a:latin typeface="Arial" charset="0"/>
              </a:defRPr>
            </a:lvl4pPr>
            <a:lvl5pPr marL="2057400" indent="-228600" eaLnBrk="0" hangingPunct="0">
              <a:defRPr sz="3600">
                <a:solidFill>
                  <a:schemeClr val="bg2"/>
                </a:solidFill>
                <a:latin typeface="Arial" charset="0"/>
              </a:defRPr>
            </a:lvl5pPr>
            <a:lvl6pPr marL="2514600" indent="-228600" eaLnBrk="0" fontAlgn="base" hangingPunct="0">
              <a:spcBef>
                <a:spcPct val="0"/>
              </a:spcBef>
              <a:spcAft>
                <a:spcPct val="0"/>
              </a:spcAft>
              <a:defRPr sz="3600">
                <a:solidFill>
                  <a:schemeClr val="bg2"/>
                </a:solidFill>
                <a:latin typeface="Arial" charset="0"/>
              </a:defRPr>
            </a:lvl6pPr>
            <a:lvl7pPr marL="2971800" indent="-228600" eaLnBrk="0" fontAlgn="base" hangingPunct="0">
              <a:spcBef>
                <a:spcPct val="0"/>
              </a:spcBef>
              <a:spcAft>
                <a:spcPct val="0"/>
              </a:spcAft>
              <a:defRPr sz="3600">
                <a:solidFill>
                  <a:schemeClr val="bg2"/>
                </a:solidFill>
                <a:latin typeface="Arial" charset="0"/>
              </a:defRPr>
            </a:lvl7pPr>
            <a:lvl8pPr marL="3429000" indent="-228600" eaLnBrk="0" fontAlgn="base" hangingPunct="0">
              <a:spcBef>
                <a:spcPct val="0"/>
              </a:spcBef>
              <a:spcAft>
                <a:spcPct val="0"/>
              </a:spcAft>
              <a:defRPr sz="3600">
                <a:solidFill>
                  <a:schemeClr val="bg2"/>
                </a:solidFill>
                <a:latin typeface="Arial" charset="0"/>
              </a:defRPr>
            </a:lvl8pPr>
            <a:lvl9pPr marL="3886200" indent="-228600" eaLnBrk="0" fontAlgn="base" hangingPunct="0">
              <a:spcBef>
                <a:spcPct val="0"/>
              </a:spcBef>
              <a:spcAft>
                <a:spcPct val="0"/>
              </a:spcAft>
              <a:defRPr sz="3600">
                <a:solidFill>
                  <a:schemeClr val="bg2"/>
                </a:solidFill>
                <a:latin typeface="Arial" charset="0"/>
              </a:defRPr>
            </a:lvl9pPr>
          </a:lstStyle>
          <a:p>
            <a:pPr eaLnBrk="1" hangingPunct="1">
              <a:defRPr/>
            </a:pPr>
            <a:r>
              <a:rPr lang="en-US" sz="1000">
                <a:solidFill>
                  <a:srgbClr val="00AEEF"/>
                </a:solidFill>
                <a:latin typeface="Expert Sans Regular" pitchFamily="34" charset="0"/>
                <a:cs typeface="Arial" pitchFamily="34" charset="0"/>
              </a:rPr>
              <a:t>Signposting</a:t>
            </a:r>
          </a:p>
        </p:txBody>
      </p:sp>
      <p:sp>
        <p:nvSpPr>
          <p:cNvPr id="28" name="Rectangle 10"/>
          <p:cNvSpPr>
            <a:spLocks noGrp="1" noChangeArrowheads="1"/>
          </p:cNvSpPr>
          <p:nvPr>
            <p:ph type="ctrTitle"/>
          </p:nvPr>
        </p:nvSpPr>
        <p:spPr>
          <a:xfrm>
            <a:off x="2034390" y="2215794"/>
            <a:ext cx="4932363" cy="984885"/>
          </a:xfrm>
        </p:spPr>
        <p:txBody>
          <a:bodyPr anchor="b"/>
          <a:lstStyle>
            <a:lvl1pPr>
              <a:defRPr sz="3200" b="0">
                <a:solidFill>
                  <a:schemeClr val="bg2"/>
                </a:solidFill>
                <a:latin typeface="+mj-lt"/>
              </a:defRPr>
            </a:lvl1pPr>
          </a:lstStyle>
          <a:p>
            <a:r>
              <a:rPr lang="en-US" smtClean="0"/>
              <a:t>Click to edit Master title style</a:t>
            </a:r>
            <a:endParaRPr lang="en-US" dirty="0"/>
          </a:p>
        </p:txBody>
      </p:sp>
      <p:sp>
        <p:nvSpPr>
          <p:cNvPr id="29" name="Rectangle 24"/>
          <p:cNvSpPr>
            <a:spLocks noGrp="1" noChangeArrowheads="1"/>
          </p:cNvSpPr>
          <p:nvPr>
            <p:ph type="subTitle" sz="quarter" idx="1"/>
          </p:nvPr>
        </p:nvSpPr>
        <p:spPr>
          <a:xfrm>
            <a:off x="2040039" y="3278972"/>
            <a:ext cx="4925979" cy="307777"/>
          </a:xfrm>
        </p:spPr>
        <p:txBody>
          <a:bodyPr/>
          <a:lstStyle>
            <a:lvl1pPr marL="0" indent="0">
              <a:buFont typeface="Wingdings" pitchFamily="2" charset="2"/>
              <a:buNone/>
              <a:defRPr sz="2000" b="0">
                <a:solidFill>
                  <a:schemeClr val="bg2"/>
                </a:solidFill>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4270454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11" name="Picture 10" descr="Bar_06_COL_POS [Converted].png"/>
          <p:cNvPicPr>
            <a:picLocks noChangeAspect="1"/>
          </p:cNvPicPr>
          <p:nvPr userDrawn="1"/>
        </p:nvPicPr>
        <p:blipFill>
          <a:blip r:embed="rId2" cstate="print"/>
          <a:stretch>
            <a:fillRect/>
          </a:stretch>
        </p:blipFill>
        <p:spPr>
          <a:xfrm>
            <a:off x="7475515" y="3007917"/>
            <a:ext cx="1209093" cy="222742"/>
          </a:xfrm>
          <a:prstGeom prst="rect">
            <a:avLst/>
          </a:prstGeom>
        </p:spPr>
      </p:pic>
      <p:grpSp>
        <p:nvGrpSpPr>
          <p:cNvPr id="15" name="Group 14"/>
          <p:cNvGrpSpPr/>
          <p:nvPr userDrawn="1"/>
        </p:nvGrpSpPr>
        <p:grpSpPr>
          <a:xfrm>
            <a:off x="723883" y="2132016"/>
            <a:ext cx="6591321" cy="1965960"/>
            <a:chOff x="1865096" y="985741"/>
            <a:chExt cx="5446206" cy="3557683"/>
          </a:xfrm>
        </p:grpSpPr>
        <p:cxnSp>
          <p:nvCxnSpPr>
            <p:cNvPr id="23" name="Straight Connector 22"/>
            <p:cNvCxnSpPr/>
            <p:nvPr userDrawn="1"/>
          </p:nvCxnSpPr>
          <p:spPr bwMode="auto">
            <a:xfrm rot="16200000" flipH="1">
              <a:off x="86255" y="2764583"/>
              <a:ext cx="3557682" cy="0"/>
            </a:xfrm>
            <a:prstGeom prst="line">
              <a:avLst/>
            </a:prstGeom>
            <a:noFill/>
            <a:ln w="63500" cap="rnd" cmpd="sng" algn="ctr">
              <a:solidFill>
                <a:schemeClr val="accent1"/>
              </a:solidFill>
              <a:prstDash val="solid"/>
              <a:round/>
              <a:headEnd type="none" w="med" len="med"/>
              <a:tailEnd type="none" w="med" len="med"/>
            </a:ln>
            <a:effectLst/>
          </p:spPr>
        </p:cxnSp>
        <p:cxnSp>
          <p:nvCxnSpPr>
            <p:cNvPr id="24" name="Straight Connector 23"/>
            <p:cNvCxnSpPr/>
            <p:nvPr userDrawn="1"/>
          </p:nvCxnSpPr>
          <p:spPr bwMode="auto">
            <a:xfrm rot="16200000" flipH="1">
              <a:off x="5532461" y="2764582"/>
              <a:ext cx="3557682" cy="0"/>
            </a:xfrm>
            <a:prstGeom prst="line">
              <a:avLst/>
            </a:prstGeom>
            <a:noFill/>
            <a:ln w="63500" cap="rnd" cmpd="sng" algn="ctr">
              <a:solidFill>
                <a:schemeClr val="accent1"/>
              </a:solidFill>
              <a:prstDash val="solid"/>
              <a:round/>
              <a:headEnd type="none" w="med" len="med"/>
              <a:tailEnd type="none" w="med" len="med"/>
            </a:ln>
            <a:effectLst/>
          </p:spPr>
        </p:cxnSp>
      </p:grpSp>
      <p:sp>
        <p:nvSpPr>
          <p:cNvPr id="28" name="Rectangle 10"/>
          <p:cNvSpPr>
            <a:spLocks noGrp="1" noChangeArrowheads="1"/>
          </p:cNvSpPr>
          <p:nvPr>
            <p:ph type="ctrTitle"/>
          </p:nvPr>
        </p:nvSpPr>
        <p:spPr>
          <a:xfrm>
            <a:off x="891864" y="2701053"/>
            <a:ext cx="6096317" cy="492443"/>
          </a:xfrm>
        </p:spPr>
        <p:txBody>
          <a:bodyPr anchor="b" anchorCtr="0"/>
          <a:lstStyle>
            <a:lvl1pPr>
              <a:defRPr sz="3200" b="0">
                <a:solidFill>
                  <a:schemeClr val="accent1"/>
                </a:solidFill>
                <a:latin typeface="+mj-lt"/>
              </a:defRPr>
            </a:lvl1pPr>
          </a:lstStyle>
          <a:p>
            <a:r>
              <a:rPr lang="en-US" smtClean="0"/>
              <a:t>Click to edit Master title style</a:t>
            </a:r>
            <a:endParaRPr lang="en-US" dirty="0"/>
          </a:p>
        </p:txBody>
      </p:sp>
      <p:sp>
        <p:nvSpPr>
          <p:cNvPr id="29" name="Rectangle 24"/>
          <p:cNvSpPr>
            <a:spLocks noGrp="1" noChangeArrowheads="1"/>
          </p:cNvSpPr>
          <p:nvPr>
            <p:ph type="subTitle" sz="quarter" idx="1" hasCustomPrompt="1"/>
          </p:nvPr>
        </p:nvSpPr>
        <p:spPr>
          <a:xfrm>
            <a:off x="891864" y="3273503"/>
            <a:ext cx="6088428" cy="307777"/>
          </a:xfrm>
        </p:spPr>
        <p:txBody>
          <a:bodyPr/>
          <a:lstStyle>
            <a:lvl1pPr marL="0" indent="0">
              <a:buFont typeface="Wingdings" pitchFamily="2" charset="2"/>
              <a:buNone/>
              <a:defRPr sz="2000" b="0">
                <a:solidFill>
                  <a:schemeClr val="accent1"/>
                </a:solidFill>
                <a:latin typeface="+mj-lt"/>
              </a:defRPr>
            </a:lvl1pPr>
          </a:lstStyle>
          <a:p>
            <a:r>
              <a:rPr lang="en-US" dirty="0" smtClean="0"/>
              <a:t>Click to edit master subtitle style</a:t>
            </a:r>
            <a:endParaRPr lang="en-US" dirty="0"/>
          </a:p>
        </p:txBody>
      </p:sp>
    </p:spTree>
    <p:extLst>
      <p:ext uri="{BB962C8B-B14F-4D97-AF65-F5344CB8AC3E}">
        <p14:creationId xmlns:p14="http://schemas.microsoft.com/office/powerpoint/2010/main" val="271189296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5_Title Slide">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7472371" y="438150"/>
            <a:ext cx="12668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3600">
                <a:solidFill>
                  <a:schemeClr val="bg2"/>
                </a:solidFill>
                <a:latin typeface="Arial" charset="0"/>
              </a:defRPr>
            </a:lvl1pPr>
            <a:lvl2pPr marL="742950" indent="-285750" eaLnBrk="0" hangingPunct="0">
              <a:defRPr sz="3600">
                <a:solidFill>
                  <a:schemeClr val="bg2"/>
                </a:solidFill>
                <a:latin typeface="Arial" charset="0"/>
              </a:defRPr>
            </a:lvl2pPr>
            <a:lvl3pPr marL="1143000" indent="-228600" eaLnBrk="0" hangingPunct="0">
              <a:defRPr sz="3600">
                <a:solidFill>
                  <a:schemeClr val="bg2"/>
                </a:solidFill>
                <a:latin typeface="Arial" charset="0"/>
              </a:defRPr>
            </a:lvl3pPr>
            <a:lvl4pPr marL="1600200" indent="-228600" eaLnBrk="0" hangingPunct="0">
              <a:defRPr sz="3600">
                <a:solidFill>
                  <a:schemeClr val="bg2"/>
                </a:solidFill>
                <a:latin typeface="Arial" charset="0"/>
              </a:defRPr>
            </a:lvl4pPr>
            <a:lvl5pPr marL="2057400" indent="-228600" eaLnBrk="0" hangingPunct="0">
              <a:defRPr sz="3600">
                <a:solidFill>
                  <a:schemeClr val="bg2"/>
                </a:solidFill>
                <a:latin typeface="Arial" charset="0"/>
              </a:defRPr>
            </a:lvl5pPr>
            <a:lvl6pPr marL="2514600" indent="-228600" eaLnBrk="0" fontAlgn="base" hangingPunct="0">
              <a:spcBef>
                <a:spcPct val="0"/>
              </a:spcBef>
              <a:spcAft>
                <a:spcPct val="0"/>
              </a:spcAft>
              <a:defRPr sz="3600">
                <a:solidFill>
                  <a:schemeClr val="bg2"/>
                </a:solidFill>
                <a:latin typeface="Arial" charset="0"/>
              </a:defRPr>
            </a:lvl6pPr>
            <a:lvl7pPr marL="2971800" indent="-228600" eaLnBrk="0" fontAlgn="base" hangingPunct="0">
              <a:spcBef>
                <a:spcPct val="0"/>
              </a:spcBef>
              <a:spcAft>
                <a:spcPct val="0"/>
              </a:spcAft>
              <a:defRPr sz="3600">
                <a:solidFill>
                  <a:schemeClr val="bg2"/>
                </a:solidFill>
                <a:latin typeface="Arial" charset="0"/>
              </a:defRPr>
            </a:lvl7pPr>
            <a:lvl8pPr marL="3429000" indent="-228600" eaLnBrk="0" fontAlgn="base" hangingPunct="0">
              <a:spcBef>
                <a:spcPct val="0"/>
              </a:spcBef>
              <a:spcAft>
                <a:spcPct val="0"/>
              </a:spcAft>
              <a:defRPr sz="3600">
                <a:solidFill>
                  <a:schemeClr val="bg2"/>
                </a:solidFill>
                <a:latin typeface="Arial" charset="0"/>
              </a:defRPr>
            </a:lvl8pPr>
            <a:lvl9pPr marL="3886200" indent="-228600" eaLnBrk="0" fontAlgn="base" hangingPunct="0">
              <a:spcBef>
                <a:spcPct val="0"/>
              </a:spcBef>
              <a:spcAft>
                <a:spcPct val="0"/>
              </a:spcAft>
              <a:defRPr sz="3600">
                <a:solidFill>
                  <a:schemeClr val="bg2"/>
                </a:solidFill>
                <a:latin typeface="Arial" charset="0"/>
              </a:defRPr>
            </a:lvl9pPr>
          </a:lstStyle>
          <a:p>
            <a:pPr eaLnBrk="1" hangingPunct="1">
              <a:defRPr/>
            </a:pPr>
            <a:r>
              <a:rPr lang="en-US" sz="1000">
                <a:solidFill>
                  <a:srgbClr val="00AEEF"/>
                </a:solidFill>
                <a:latin typeface="Expert Sans Regular" pitchFamily="34" charset="0"/>
                <a:cs typeface="Arial" pitchFamily="34" charset="0"/>
              </a:rPr>
              <a:t>Signposting</a:t>
            </a:r>
          </a:p>
        </p:txBody>
      </p:sp>
      <p:pic>
        <p:nvPicPr>
          <p:cNvPr id="5" name="Picture 7" descr="Bar_06_COL_POS [Converte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83483" y="6411928"/>
            <a:ext cx="11985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10"/>
          <p:cNvSpPr>
            <a:spLocks noGrp="1" noChangeArrowheads="1"/>
          </p:cNvSpPr>
          <p:nvPr>
            <p:ph type="ctrTitle"/>
          </p:nvPr>
        </p:nvSpPr>
        <p:spPr>
          <a:xfrm>
            <a:off x="693741" y="2730759"/>
            <a:ext cx="6294437" cy="461665"/>
          </a:xfrm>
        </p:spPr>
        <p:txBody>
          <a:bodyPr anchor="b"/>
          <a:lstStyle>
            <a:lvl1pPr>
              <a:defRPr sz="3000" b="0">
                <a:solidFill>
                  <a:schemeClr val="bg2"/>
                </a:solidFill>
                <a:latin typeface="+mj-lt"/>
              </a:defRPr>
            </a:lvl1pPr>
          </a:lstStyle>
          <a:p>
            <a:r>
              <a:rPr lang="en-US" smtClean="0"/>
              <a:t>Click to edit Master title style</a:t>
            </a:r>
            <a:endParaRPr lang="en-US" dirty="0"/>
          </a:p>
        </p:txBody>
      </p:sp>
      <p:sp>
        <p:nvSpPr>
          <p:cNvPr id="29" name="Rectangle 24"/>
          <p:cNvSpPr>
            <a:spLocks noGrp="1" noChangeArrowheads="1"/>
          </p:cNvSpPr>
          <p:nvPr>
            <p:ph type="subTitle" sz="quarter" idx="1"/>
          </p:nvPr>
        </p:nvSpPr>
        <p:spPr>
          <a:xfrm>
            <a:off x="694015" y="3273355"/>
            <a:ext cx="6286291" cy="307777"/>
          </a:xfrm>
        </p:spPr>
        <p:txBody>
          <a:bodyPr/>
          <a:lstStyle>
            <a:lvl1pPr marL="0" indent="0">
              <a:buFont typeface="Wingdings" pitchFamily="2" charset="2"/>
              <a:buNone/>
              <a:defRPr sz="2000" b="0">
                <a:solidFill>
                  <a:schemeClr val="bg2"/>
                </a:solidFill>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2604340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sp>
        <p:nvSpPr>
          <p:cNvPr id="28" name="Rectangle 10"/>
          <p:cNvSpPr>
            <a:spLocks noGrp="1" noChangeArrowheads="1"/>
          </p:cNvSpPr>
          <p:nvPr>
            <p:ph type="ctrTitle"/>
          </p:nvPr>
        </p:nvSpPr>
        <p:spPr>
          <a:xfrm>
            <a:off x="693741" y="2730759"/>
            <a:ext cx="6294437" cy="461665"/>
          </a:xfrm>
        </p:spPr>
        <p:txBody>
          <a:bodyPr anchor="b"/>
          <a:lstStyle>
            <a:lvl1pPr>
              <a:defRPr sz="3000" b="0">
                <a:solidFill>
                  <a:schemeClr val="bg2"/>
                </a:solidFill>
                <a:latin typeface="+mj-lt"/>
              </a:defRPr>
            </a:lvl1pPr>
          </a:lstStyle>
          <a:p>
            <a:r>
              <a:rPr lang="en-US" smtClean="0"/>
              <a:t>Click to edit Master title style</a:t>
            </a:r>
            <a:endParaRPr lang="en-US" dirty="0"/>
          </a:p>
        </p:txBody>
      </p:sp>
      <p:sp>
        <p:nvSpPr>
          <p:cNvPr id="29" name="Rectangle 24"/>
          <p:cNvSpPr>
            <a:spLocks noGrp="1" noChangeArrowheads="1"/>
          </p:cNvSpPr>
          <p:nvPr>
            <p:ph type="subTitle" sz="quarter" idx="1"/>
          </p:nvPr>
        </p:nvSpPr>
        <p:spPr>
          <a:xfrm>
            <a:off x="694015" y="3281756"/>
            <a:ext cx="6286291" cy="307777"/>
          </a:xfrm>
        </p:spPr>
        <p:txBody>
          <a:bodyPr/>
          <a:lstStyle>
            <a:lvl1pPr marL="0" indent="0">
              <a:buFont typeface="Wingdings" pitchFamily="2" charset="2"/>
              <a:buNone/>
              <a:defRPr sz="2000" b="0">
                <a:solidFill>
                  <a:schemeClr val="bg2"/>
                </a:solidFill>
                <a:latin typeface="+mj-lt"/>
              </a:defRPr>
            </a:lvl1pPr>
          </a:lstStyle>
          <a:p>
            <a:r>
              <a:rPr lang="en-US" smtClean="0"/>
              <a:t>Click to edit Master subtitle style</a:t>
            </a:r>
            <a:endParaRPr lang="en-US" dirty="0"/>
          </a:p>
        </p:txBody>
      </p:sp>
      <p:sp>
        <p:nvSpPr>
          <p:cNvPr id="4" name="Footer Placeholder 10"/>
          <p:cNvSpPr>
            <a:spLocks noGrp="1"/>
          </p:cNvSpPr>
          <p:nvPr>
            <p:ph type="ftr" sz="quarter" idx="10"/>
          </p:nvPr>
        </p:nvSpPr>
        <p:spPr>
          <a:ln/>
        </p:spPr>
        <p:txBody>
          <a:bodyPr/>
          <a:lstStyle>
            <a:lvl1pPr>
              <a:defRPr/>
            </a:lvl1pPr>
          </a:lstStyle>
          <a:p>
            <a:pPr>
              <a:defRPr/>
            </a:pPr>
            <a:r>
              <a:rPr smtClean="0"/>
              <a:t>1 | October 2014</a:t>
            </a:r>
            <a:endParaRPr/>
          </a:p>
        </p:txBody>
      </p:sp>
    </p:spTree>
    <p:extLst>
      <p:ext uri="{BB962C8B-B14F-4D97-AF65-F5344CB8AC3E}">
        <p14:creationId xmlns:p14="http://schemas.microsoft.com/office/powerpoint/2010/main" val="36310115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6913" y="383556"/>
            <a:ext cx="8062912" cy="461665"/>
          </a:xfrm>
        </p:spPr>
        <p:txBody>
          <a:bodyPr/>
          <a:lstStyle>
            <a:lvl1pPr>
              <a:defRPr sz="3000" b="0">
                <a:solidFill>
                  <a:schemeClr val="bg2"/>
                </a:solidFill>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704854" y="1096012"/>
            <a:ext cx="8004175" cy="2154436"/>
          </a:xfrm>
        </p:spPr>
        <p:txBody>
          <a:bodyPr/>
          <a:lstStyle>
            <a:lvl1pPr>
              <a:defRPr sz="2000">
                <a:latin typeface="+mn-lt"/>
              </a:defRPr>
            </a:lvl1pPr>
            <a:lvl2pPr>
              <a:defRPr sz="2000">
                <a:latin typeface="+mn-lt"/>
              </a:defRPr>
            </a:lvl2pPr>
            <a:lvl3pPr marL="571045" indent="-342627">
              <a:defRPr sz="2000">
                <a:latin typeface="+mn-lt"/>
              </a:defRPr>
            </a:lvl3pPr>
            <a:lvl4pPr marL="861327" indent="-290282">
              <a:defRPr sz="2000">
                <a:latin typeface="+mn-lt"/>
              </a:defRPr>
            </a:lvl4pPr>
            <a:lvl5pPr marL="1203954" indent="-342627">
              <a:defRPr sz="20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10"/>
          <p:cNvSpPr>
            <a:spLocks noGrp="1"/>
          </p:cNvSpPr>
          <p:nvPr>
            <p:ph type="ftr" sz="quarter" idx="10"/>
          </p:nvPr>
        </p:nvSpPr>
        <p:spPr>
          <a:ln/>
        </p:spPr>
        <p:txBody>
          <a:bodyPr/>
          <a:lstStyle>
            <a:lvl1pPr>
              <a:defRPr/>
            </a:lvl1pPr>
          </a:lstStyle>
          <a:p>
            <a:pPr>
              <a:defRPr/>
            </a:pPr>
            <a:r>
              <a:rPr smtClean="0"/>
              <a:t>1 | October 2014</a:t>
            </a:r>
            <a:endParaRPr/>
          </a:p>
        </p:txBody>
      </p:sp>
    </p:spTree>
    <p:extLst>
      <p:ext uri="{BB962C8B-B14F-4D97-AF65-F5344CB8AC3E}">
        <p14:creationId xmlns:p14="http://schemas.microsoft.com/office/powerpoint/2010/main" val="23066313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Numbered text page">
    <p:spTree>
      <p:nvGrpSpPr>
        <p:cNvPr id="1" name=""/>
        <p:cNvGrpSpPr/>
        <p:nvPr/>
      </p:nvGrpSpPr>
      <p:grpSpPr>
        <a:xfrm>
          <a:off x="0" y="0"/>
          <a:ext cx="0" cy="0"/>
          <a:chOff x="0" y="0"/>
          <a:chExt cx="0" cy="0"/>
        </a:xfrm>
      </p:grpSpPr>
      <p:sp>
        <p:nvSpPr>
          <p:cNvPr id="2" name="Title 1"/>
          <p:cNvSpPr>
            <a:spLocks noGrp="1"/>
          </p:cNvSpPr>
          <p:nvPr>
            <p:ph type="title"/>
          </p:nvPr>
        </p:nvSpPr>
        <p:spPr>
          <a:xfrm>
            <a:off x="696913" y="383562"/>
            <a:ext cx="8062912" cy="461665"/>
          </a:xfrm>
        </p:spPr>
        <p:txBody>
          <a:bodyPr anchor="t"/>
          <a:lstStyle>
            <a:lvl1pPr>
              <a:defRPr sz="3000" b="0">
                <a:solidFill>
                  <a:schemeClr val="bg2"/>
                </a:solidFill>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704854" y="1096009"/>
            <a:ext cx="8004175" cy="1938992"/>
          </a:xfrm>
        </p:spPr>
        <p:txBody>
          <a:bodyPr/>
          <a:lstStyle>
            <a:lvl1pPr marL="341041" indent="-341041">
              <a:lnSpc>
                <a:spcPct val="100000"/>
              </a:lnSpc>
              <a:spcBef>
                <a:spcPts val="900"/>
              </a:spcBef>
              <a:buClrTx/>
              <a:buFont typeface="+mj-lt"/>
              <a:buAutoNum type="arabicPeriod"/>
              <a:defRPr sz="2000">
                <a:solidFill>
                  <a:schemeClr val="tx1"/>
                </a:solidFill>
                <a:latin typeface="+mn-lt"/>
              </a:defRPr>
            </a:lvl1pPr>
            <a:lvl2pPr marL="682080" indent="-341041">
              <a:lnSpc>
                <a:spcPct val="100000"/>
              </a:lnSpc>
              <a:spcBef>
                <a:spcPts val="900"/>
              </a:spcBef>
              <a:buFont typeface="+mj-lt"/>
              <a:buAutoNum type="alphaLcPeriod"/>
              <a:defRPr sz="2000">
                <a:latin typeface="+mn-lt"/>
              </a:defRPr>
            </a:lvl2pPr>
            <a:lvl3pPr marL="1024708" indent="-333109">
              <a:lnSpc>
                <a:spcPct val="100000"/>
              </a:lnSpc>
              <a:spcBef>
                <a:spcPts val="900"/>
              </a:spcBef>
              <a:defRPr sz="2000">
                <a:latin typeface="+mn-lt"/>
              </a:defRPr>
            </a:lvl3pPr>
            <a:lvl4pPr marL="1145264" indent="-231593">
              <a:lnSpc>
                <a:spcPct val="100000"/>
              </a:lnSpc>
              <a:spcBef>
                <a:spcPts val="900"/>
              </a:spcBef>
              <a:defRPr sz="1800">
                <a:latin typeface="+mn-lt"/>
              </a:defRPr>
            </a:lvl4pPr>
            <a:lvl5pPr marL="1426028" indent="-280764">
              <a:lnSpc>
                <a:spcPct val="100000"/>
              </a:lnSpc>
              <a:spcBef>
                <a:spcPts val="900"/>
              </a:spcBef>
              <a:defRPr sz="18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10"/>
          <p:cNvSpPr>
            <a:spLocks noGrp="1"/>
          </p:cNvSpPr>
          <p:nvPr>
            <p:ph type="ftr" sz="quarter" idx="10"/>
          </p:nvPr>
        </p:nvSpPr>
        <p:spPr>
          <a:ln/>
        </p:spPr>
        <p:txBody>
          <a:bodyPr/>
          <a:lstStyle>
            <a:lvl1pPr>
              <a:defRPr/>
            </a:lvl1pPr>
          </a:lstStyle>
          <a:p>
            <a:pPr>
              <a:defRPr/>
            </a:pPr>
            <a:r>
              <a:rPr smtClean="0"/>
              <a:t>1 | October 2014</a:t>
            </a:r>
            <a:endParaRPr/>
          </a:p>
        </p:txBody>
      </p:sp>
    </p:spTree>
    <p:extLst>
      <p:ext uri="{BB962C8B-B14F-4D97-AF65-F5344CB8AC3E}">
        <p14:creationId xmlns:p14="http://schemas.microsoft.com/office/powerpoint/2010/main" val="31799873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Left text_Right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4174" y="1106151"/>
            <a:ext cx="3925888" cy="1538883"/>
          </a:xfrm>
        </p:spPr>
        <p:txBody>
          <a:bodyPr/>
          <a:lstStyle>
            <a:lvl1pPr>
              <a:lnSpc>
                <a:spcPct val="100000"/>
              </a:lnSpc>
              <a:spcBef>
                <a:spcPts val="900"/>
              </a:spcBef>
              <a:defRPr sz="1400"/>
            </a:lvl1pPr>
            <a:lvl2pPr marL="176073" indent="-176073">
              <a:lnSpc>
                <a:spcPct val="100000"/>
              </a:lnSpc>
              <a:spcBef>
                <a:spcPts val="900"/>
              </a:spcBef>
              <a:buClr>
                <a:schemeClr val="tx1"/>
              </a:buClr>
              <a:buFont typeface="Wingdings" pitchFamily="2" charset="2"/>
              <a:buChar char=""/>
              <a:defRPr sz="1400"/>
            </a:lvl2pPr>
            <a:lvl3pPr marL="404491" indent="-228418">
              <a:lnSpc>
                <a:spcPct val="100000"/>
              </a:lnSpc>
              <a:spcBef>
                <a:spcPts val="900"/>
              </a:spcBef>
              <a:defRPr sz="1400"/>
            </a:lvl3pPr>
            <a:lvl4pPr marL="632909" indent="-228418">
              <a:lnSpc>
                <a:spcPct val="100000"/>
              </a:lnSpc>
              <a:spcBef>
                <a:spcPts val="900"/>
              </a:spcBef>
              <a:defRPr sz="1400"/>
            </a:lvl4pPr>
            <a:lvl5pPr marL="861327" indent="-228418">
              <a:lnSpc>
                <a:spcPct val="100000"/>
              </a:lnSpc>
              <a:spcBef>
                <a:spcPts val="900"/>
              </a:spcBef>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4783174" y="1146187"/>
            <a:ext cx="3908425" cy="4792663"/>
          </a:xfrm>
        </p:spPr>
        <p:txBody>
          <a:bodyPr>
            <a:noAutofit/>
          </a:bodyPr>
          <a:lstStyle/>
          <a:p>
            <a:pPr lvl="0"/>
            <a:r>
              <a:rPr lang="en-US" noProof="0" smtClean="0"/>
              <a:t>Click icon to add picture</a:t>
            </a:r>
            <a:endParaRPr lang="en-US" noProof="0" dirty="0"/>
          </a:p>
        </p:txBody>
      </p:sp>
      <p:sp>
        <p:nvSpPr>
          <p:cNvPr id="5" name="Footer Placeholder 10"/>
          <p:cNvSpPr>
            <a:spLocks noGrp="1"/>
          </p:cNvSpPr>
          <p:nvPr>
            <p:ph type="ftr" sz="quarter" idx="11"/>
          </p:nvPr>
        </p:nvSpPr>
        <p:spPr>
          <a:ln/>
        </p:spPr>
        <p:txBody>
          <a:bodyPr/>
          <a:lstStyle>
            <a:lvl1pPr>
              <a:defRPr/>
            </a:lvl1pPr>
          </a:lstStyle>
          <a:p>
            <a:pPr>
              <a:defRPr/>
            </a:pPr>
            <a:r>
              <a:rPr smtClean="0"/>
              <a:t>1 | October 2014</a:t>
            </a:r>
            <a:endParaRPr/>
          </a:p>
        </p:txBody>
      </p:sp>
    </p:spTree>
    <p:extLst>
      <p:ext uri="{BB962C8B-B14F-4D97-AF65-F5344CB8AC3E}">
        <p14:creationId xmlns:p14="http://schemas.microsoft.com/office/powerpoint/2010/main" val="40557933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Left text_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4174" y="1106151"/>
            <a:ext cx="3925888" cy="1538883"/>
          </a:xfrm>
          <a:noFill/>
          <a:ln w="9525" algn="ctr">
            <a:noFill/>
            <a:miter lim="800000"/>
            <a:headEnd/>
            <a:tailEnd/>
          </a:ln>
        </p:spPr>
        <p:txBody>
          <a:bodyPr/>
          <a:lstStyle>
            <a:lvl1pPr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176073" indent="-17607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404491" indent="-228418"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571045" indent="-166555"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747118" indent="-176073"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10"/>
          <p:cNvSpPr>
            <a:spLocks noGrp="1"/>
          </p:cNvSpPr>
          <p:nvPr>
            <p:ph type="ftr" sz="quarter" idx="10"/>
          </p:nvPr>
        </p:nvSpPr>
        <p:spPr>
          <a:ln/>
        </p:spPr>
        <p:txBody>
          <a:bodyPr/>
          <a:lstStyle>
            <a:lvl1pPr>
              <a:defRPr/>
            </a:lvl1pPr>
          </a:lstStyle>
          <a:p>
            <a:pPr>
              <a:defRPr/>
            </a:pPr>
            <a:r>
              <a:rPr smtClean="0"/>
              <a:t>1 | October 2014</a:t>
            </a:r>
            <a:endParaRPr/>
          </a:p>
        </p:txBody>
      </p:sp>
    </p:spTree>
    <p:extLst>
      <p:ext uri="{BB962C8B-B14F-4D97-AF65-F5344CB8AC3E}">
        <p14:creationId xmlns:p14="http://schemas.microsoft.com/office/powerpoint/2010/main" val="7372605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text_2 Right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4174" y="1106151"/>
            <a:ext cx="3925888" cy="1538883"/>
          </a:xfrm>
        </p:spPr>
        <p:txBody>
          <a:bodyPr/>
          <a:lstStyle>
            <a:lvl1pPr>
              <a:lnSpc>
                <a:spcPct val="100000"/>
              </a:lnSpc>
              <a:spcBef>
                <a:spcPts val="900"/>
              </a:spcBef>
              <a:defRPr sz="1400"/>
            </a:lvl1pPr>
            <a:lvl2pPr marL="176073" indent="-176073">
              <a:lnSpc>
                <a:spcPct val="100000"/>
              </a:lnSpc>
              <a:spcBef>
                <a:spcPts val="900"/>
              </a:spcBef>
              <a:buClr>
                <a:schemeClr val="tx1"/>
              </a:buClr>
              <a:buFont typeface="Wingdings" pitchFamily="2" charset="2"/>
              <a:buChar char=""/>
              <a:defRPr sz="1400"/>
            </a:lvl2pPr>
            <a:lvl3pPr marL="404491" indent="-228418">
              <a:lnSpc>
                <a:spcPct val="100000"/>
              </a:lnSpc>
              <a:spcBef>
                <a:spcPts val="900"/>
              </a:spcBef>
              <a:defRPr sz="1400"/>
            </a:lvl3pPr>
            <a:lvl4pPr marL="571045" indent="-166555">
              <a:lnSpc>
                <a:spcPct val="100000"/>
              </a:lnSpc>
              <a:spcBef>
                <a:spcPts val="900"/>
              </a:spcBef>
              <a:defRPr sz="1400"/>
            </a:lvl4pPr>
            <a:lvl5pPr marL="747118" indent="-176073">
              <a:lnSpc>
                <a:spcPct val="100000"/>
              </a:lnSpc>
              <a:spcBef>
                <a:spcPts val="900"/>
              </a:spcBef>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4783174" y="1146192"/>
            <a:ext cx="3908425" cy="2290361"/>
          </a:xfrm>
        </p:spPr>
        <p:txBody>
          <a:bodyPr>
            <a:noAutofit/>
          </a:bodyPr>
          <a:lstStyle/>
          <a:p>
            <a:pPr lvl="0"/>
            <a:r>
              <a:rPr lang="en-US" noProof="0" smtClean="0"/>
              <a:t>Click icon to add picture</a:t>
            </a:r>
            <a:endParaRPr lang="en-US" noProof="0" dirty="0"/>
          </a:p>
        </p:txBody>
      </p:sp>
      <p:sp>
        <p:nvSpPr>
          <p:cNvPr id="7" name="Picture Placeholder 7"/>
          <p:cNvSpPr>
            <a:spLocks noGrp="1"/>
          </p:cNvSpPr>
          <p:nvPr>
            <p:ph type="pic" sz="quarter" idx="11"/>
          </p:nvPr>
        </p:nvSpPr>
        <p:spPr>
          <a:xfrm>
            <a:off x="4773115" y="3658292"/>
            <a:ext cx="3908425" cy="2290361"/>
          </a:xfrm>
        </p:spPr>
        <p:txBody>
          <a:bodyPr>
            <a:noAutofit/>
          </a:bodyPr>
          <a:lstStyle/>
          <a:p>
            <a:pPr lvl="0"/>
            <a:r>
              <a:rPr lang="en-US" noProof="0" smtClean="0"/>
              <a:t>Click icon to add picture</a:t>
            </a:r>
            <a:endParaRPr lang="en-US" noProof="0" dirty="0"/>
          </a:p>
        </p:txBody>
      </p:sp>
      <p:sp>
        <p:nvSpPr>
          <p:cNvPr id="6" name="Footer Placeholder 10"/>
          <p:cNvSpPr>
            <a:spLocks noGrp="1"/>
          </p:cNvSpPr>
          <p:nvPr>
            <p:ph type="ftr" sz="quarter" idx="12"/>
          </p:nvPr>
        </p:nvSpPr>
        <p:spPr>
          <a:ln/>
        </p:spPr>
        <p:txBody>
          <a:bodyPr/>
          <a:lstStyle>
            <a:lvl1pPr>
              <a:defRPr/>
            </a:lvl1pPr>
          </a:lstStyle>
          <a:p>
            <a:pPr>
              <a:defRPr/>
            </a:pPr>
            <a:r>
              <a:rPr smtClean="0"/>
              <a:t>1 | October 2014</a:t>
            </a:r>
            <a:endParaRPr/>
          </a:p>
        </p:txBody>
      </p:sp>
    </p:spTree>
    <p:extLst>
      <p:ext uri="{BB962C8B-B14F-4D97-AF65-F5344CB8AC3E}">
        <p14:creationId xmlns:p14="http://schemas.microsoft.com/office/powerpoint/2010/main" val="42938247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 Top pictures_Text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4176" y="3939760"/>
            <a:ext cx="3919391" cy="1538883"/>
          </a:xfrm>
          <a:noFill/>
          <a:ln w="9525" algn="ctr">
            <a:noFill/>
            <a:miter lim="800000"/>
            <a:headEnd/>
            <a:tailEnd/>
          </a:ln>
        </p:spPr>
        <p:txBody>
          <a:bodyPr/>
          <a:lstStyle>
            <a:lvl1pPr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176073" indent="-17607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342627" indent="-166555"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518700" indent="-176073"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685254" indent="-166555"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703523" y="1146188"/>
            <a:ext cx="3908425" cy="2581763"/>
          </a:xfrm>
        </p:spPr>
        <p:txBody>
          <a:bodyPr>
            <a:noAutofit/>
          </a:bodyPr>
          <a:lstStyle/>
          <a:p>
            <a:pPr lvl="0"/>
            <a:r>
              <a:rPr lang="en-US" noProof="0" smtClean="0"/>
              <a:t>Click icon to add picture</a:t>
            </a:r>
            <a:endParaRPr lang="en-US" noProof="0" dirty="0"/>
          </a:p>
        </p:txBody>
      </p:sp>
      <p:sp>
        <p:nvSpPr>
          <p:cNvPr id="7" name="Picture Placeholder 7"/>
          <p:cNvSpPr>
            <a:spLocks noGrp="1"/>
          </p:cNvSpPr>
          <p:nvPr>
            <p:ph type="pic" sz="quarter" idx="11"/>
          </p:nvPr>
        </p:nvSpPr>
        <p:spPr>
          <a:xfrm>
            <a:off x="4773115" y="1146188"/>
            <a:ext cx="3908425" cy="2581763"/>
          </a:xfrm>
        </p:spPr>
        <p:txBody>
          <a:bodyPr>
            <a:noAutofit/>
          </a:bodyPr>
          <a:lstStyle/>
          <a:p>
            <a:pPr lvl="0"/>
            <a:r>
              <a:rPr lang="en-US" noProof="0" smtClean="0"/>
              <a:t>Click icon to add picture</a:t>
            </a:r>
            <a:endParaRPr lang="en-US" noProof="0" dirty="0"/>
          </a:p>
        </p:txBody>
      </p:sp>
      <p:sp>
        <p:nvSpPr>
          <p:cNvPr id="11" name="Content Placeholder 2"/>
          <p:cNvSpPr>
            <a:spLocks noGrp="1"/>
          </p:cNvSpPr>
          <p:nvPr>
            <p:ph sz="half" idx="12"/>
          </p:nvPr>
        </p:nvSpPr>
        <p:spPr>
          <a:xfrm>
            <a:off x="4773096" y="3939760"/>
            <a:ext cx="3919391" cy="1538883"/>
          </a:xfrm>
          <a:noFill/>
          <a:ln w="9525" algn="ctr">
            <a:noFill/>
            <a:miter lim="800000"/>
            <a:headEnd/>
            <a:tailEnd/>
          </a:ln>
        </p:spPr>
        <p:txBody>
          <a:bodyPr/>
          <a:lstStyle>
            <a:lvl1pPr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176073" indent="-17607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342627" indent="-166555"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518700" indent="-176073"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685254" indent="-166555"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Footer Placeholder 10"/>
          <p:cNvSpPr>
            <a:spLocks noGrp="1"/>
          </p:cNvSpPr>
          <p:nvPr>
            <p:ph type="ftr" sz="quarter" idx="13"/>
          </p:nvPr>
        </p:nvSpPr>
        <p:spPr>
          <a:ln/>
        </p:spPr>
        <p:txBody>
          <a:bodyPr/>
          <a:lstStyle>
            <a:lvl1pPr>
              <a:defRPr/>
            </a:lvl1pPr>
          </a:lstStyle>
          <a:p>
            <a:pPr>
              <a:defRPr/>
            </a:pPr>
            <a:r>
              <a:rPr smtClean="0"/>
              <a:t>1 | October 2014</a:t>
            </a:r>
            <a:endParaRPr/>
          </a:p>
        </p:txBody>
      </p:sp>
    </p:spTree>
    <p:extLst>
      <p:ext uri="{BB962C8B-B14F-4D97-AF65-F5344CB8AC3E}">
        <p14:creationId xmlns:p14="http://schemas.microsoft.com/office/powerpoint/2010/main" val="32420484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4  pictures">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93467" y="452876"/>
            <a:ext cx="3908425" cy="2451111"/>
          </a:xfrm>
        </p:spPr>
        <p:txBody>
          <a:bodyPr>
            <a:noAutofit/>
          </a:bodyPr>
          <a:lstStyle/>
          <a:p>
            <a:pPr lvl="0"/>
            <a:r>
              <a:rPr lang="en-US" noProof="0" smtClean="0"/>
              <a:t>Click icon to add picture</a:t>
            </a:r>
            <a:endParaRPr lang="en-US" noProof="0" dirty="0"/>
          </a:p>
        </p:txBody>
      </p:sp>
      <p:sp>
        <p:nvSpPr>
          <p:cNvPr id="7" name="Picture Placeholder 7"/>
          <p:cNvSpPr>
            <a:spLocks noGrp="1"/>
          </p:cNvSpPr>
          <p:nvPr>
            <p:ph type="pic" sz="quarter" idx="11"/>
          </p:nvPr>
        </p:nvSpPr>
        <p:spPr>
          <a:xfrm>
            <a:off x="4763075" y="452876"/>
            <a:ext cx="3908425" cy="2451111"/>
          </a:xfrm>
        </p:spPr>
        <p:txBody>
          <a:bodyPr>
            <a:noAutofit/>
          </a:bodyPr>
          <a:lstStyle/>
          <a:p>
            <a:pPr lvl="0"/>
            <a:r>
              <a:rPr lang="en-US" noProof="0" smtClean="0"/>
              <a:t>Click icon to add picture</a:t>
            </a:r>
            <a:endParaRPr lang="en-US" noProof="0" dirty="0"/>
          </a:p>
        </p:txBody>
      </p:sp>
      <p:sp>
        <p:nvSpPr>
          <p:cNvPr id="10" name="Picture Placeholder 7"/>
          <p:cNvSpPr>
            <a:spLocks noGrp="1"/>
          </p:cNvSpPr>
          <p:nvPr>
            <p:ph type="pic" sz="quarter" idx="12"/>
          </p:nvPr>
        </p:nvSpPr>
        <p:spPr>
          <a:xfrm>
            <a:off x="693467" y="3266430"/>
            <a:ext cx="3908425" cy="2451111"/>
          </a:xfrm>
        </p:spPr>
        <p:txBody>
          <a:bodyPr>
            <a:noAutofit/>
          </a:bodyPr>
          <a:lstStyle/>
          <a:p>
            <a:pPr lvl="0"/>
            <a:r>
              <a:rPr lang="en-US" noProof="0" smtClean="0"/>
              <a:t>Click icon to add picture</a:t>
            </a:r>
            <a:endParaRPr lang="en-US" noProof="0" dirty="0"/>
          </a:p>
        </p:txBody>
      </p:sp>
      <p:sp>
        <p:nvSpPr>
          <p:cNvPr id="11" name="Picture Placeholder 7"/>
          <p:cNvSpPr>
            <a:spLocks noGrp="1"/>
          </p:cNvSpPr>
          <p:nvPr>
            <p:ph type="pic" sz="quarter" idx="13"/>
          </p:nvPr>
        </p:nvSpPr>
        <p:spPr>
          <a:xfrm>
            <a:off x="4763075" y="3266430"/>
            <a:ext cx="3908425" cy="2451111"/>
          </a:xfrm>
        </p:spPr>
        <p:txBody>
          <a:bodyPr>
            <a:noAutofit/>
          </a:bodyPr>
          <a:lstStyle/>
          <a:p>
            <a:pPr lvl="0"/>
            <a:r>
              <a:rPr lang="en-US" noProof="0" smtClean="0"/>
              <a:t>Click icon to add picture</a:t>
            </a:r>
            <a:endParaRPr lang="en-US" noProof="0" dirty="0"/>
          </a:p>
        </p:txBody>
      </p:sp>
      <p:sp>
        <p:nvSpPr>
          <p:cNvPr id="14" name="Text Placeholder 13"/>
          <p:cNvSpPr>
            <a:spLocks noGrp="1"/>
          </p:cNvSpPr>
          <p:nvPr>
            <p:ph type="body" sz="quarter" idx="14"/>
          </p:nvPr>
        </p:nvSpPr>
        <p:spPr>
          <a:xfrm>
            <a:off x="682624" y="2953805"/>
            <a:ext cx="3886200" cy="153888"/>
          </a:xfrm>
        </p:spPr>
        <p:txBody>
          <a:bodyPr/>
          <a:lstStyle>
            <a:lvl1pPr>
              <a:defRPr sz="1000"/>
            </a:lvl1pPr>
          </a:lstStyle>
          <a:p>
            <a:pPr lvl="0"/>
            <a:r>
              <a:rPr lang="en-US" smtClean="0"/>
              <a:t>Click to edit Master text styles</a:t>
            </a:r>
          </a:p>
        </p:txBody>
      </p:sp>
      <p:sp>
        <p:nvSpPr>
          <p:cNvPr id="15" name="Text Placeholder 13"/>
          <p:cNvSpPr>
            <a:spLocks noGrp="1"/>
          </p:cNvSpPr>
          <p:nvPr>
            <p:ph type="body" sz="quarter" idx="15"/>
          </p:nvPr>
        </p:nvSpPr>
        <p:spPr>
          <a:xfrm>
            <a:off x="4782351" y="2953805"/>
            <a:ext cx="3886200" cy="153888"/>
          </a:xfrm>
        </p:spPr>
        <p:txBody>
          <a:bodyPr/>
          <a:lstStyle>
            <a:lvl1pPr>
              <a:defRPr sz="1000"/>
            </a:lvl1pPr>
          </a:lstStyle>
          <a:p>
            <a:pPr lvl="0"/>
            <a:r>
              <a:rPr lang="en-US" smtClean="0"/>
              <a:t>Click to edit Master text styles</a:t>
            </a:r>
          </a:p>
        </p:txBody>
      </p:sp>
      <p:sp>
        <p:nvSpPr>
          <p:cNvPr id="16" name="Text Placeholder 13"/>
          <p:cNvSpPr>
            <a:spLocks noGrp="1"/>
          </p:cNvSpPr>
          <p:nvPr>
            <p:ph type="body" sz="quarter" idx="16"/>
          </p:nvPr>
        </p:nvSpPr>
        <p:spPr>
          <a:xfrm>
            <a:off x="682624" y="5757297"/>
            <a:ext cx="3886200" cy="153888"/>
          </a:xfrm>
        </p:spPr>
        <p:txBody>
          <a:bodyPr/>
          <a:lstStyle>
            <a:lvl1pPr>
              <a:defRPr sz="1000"/>
            </a:lvl1pPr>
          </a:lstStyle>
          <a:p>
            <a:pPr lvl="0"/>
            <a:r>
              <a:rPr lang="en-US" smtClean="0"/>
              <a:t>Click to edit Master text styles</a:t>
            </a:r>
          </a:p>
        </p:txBody>
      </p:sp>
      <p:sp>
        <p:nvSpPr>
          <p:cNvPr id="17" name="Text Placeholder 13"/>
          <p:cNvSpPr>
            <a:spLocks noGrp="1"/>
          </p:cNvSpPr>
          <p:nvPr>
            <p:ph type="body" sz="quarter" idx="17"/>
          </p:nvPr>
        </p:nvSpPr>
        <p:spPr>
          <a:xfrm>
            <a:off x="4782351" y="5757297"/>
            <a:ext cx="3886200" cy="153888"/>
          </a:xfrm>
        </p:spPr>
        <p:txBody>
          <a:bodyPr/>
          <a:lstStyle>
            <a:lvl1pPr>
              <a:defRPr sz="1000"/>
            </a:lvl1pPr>
          </a:lstStyle>
          <a:p>
            <a:pPr lvl="0"/>
            <a:r>
              <a:rPr lang="en-US" smtClean="0"/>
              <a:t>Click to edit Master text styles</a:t>
            </a:r>
          </a:p>
        </p:txBody>
      </p:sp>
      <p:sp>
        <p:nvSpPr>
          <p:cNvPr id="12" name="Footer Placeholder 10"/>
          <p:cNvSpPr>
            <a:spLocks noGrp="1"/>
          </p:cNvSpPr>
          <p:nvPr>
            <p:ph type="ftr" sz="quarter" idx="18"/>
          </p:nvPr>
        </p:nvSpPr>
        <p:spPr>
          <a:ln/>
        </p:spPr>
        <p:txBody>
          <a:bodyPr/>
          <a:lstStyle>
            <a:lvl1pPr>
              <a:defRPr/>
            </a:lvl1pPr>
          </a:lstStyle>
          <a:p>
            <a:pPr>
              <a:defRPr/>
            </a:pPr>
            <a:r>
              <a:rPr smtClean="0"/>
              <a:t>1 | October 2014</a:t>
            </a:r>
            <a:endParaRPr/>
          </a:p>
        </p:txBody>
      </p:sp>
    </p:spTree>
    <p:extLst>
      <p:ext uri="{BB962C8B-B14F-4D97-AF65-F5344CB8AC3E}">
        <p14:creationId xmlns:p14="http://schemas.microsoft.com/office/powerpoint/2010/main" val="34849854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ull page pictur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93478" y="452867"/>
            <a:ext cx="7978269" cy="5264649"/>
          </a:xfrm>
        </p:spPr>
        <p:txBody>
          <a:bodyPr>
            <a:noAutofit/>
          </a:bodyPr>
          <a:lstStyle/>
          <a:p>
            <a:pPr lvl="0"/>
            <a:r>
              <a:rPr lang="en-US" noProof="0" smtClean="0"/>
              <a:t>Click icon to add picture</a:t>
            </a:r>
            <a:endParaRPr lang="en-US" noProof="0" dirty="0"/>
          </a:p>
        </p:txBody>
      </p:sp>
      <p:sp>
        <p:nvSpPr>
          <p:cNvPr id="16" name="Text Placeholder 13"/>
          <p:cNvSpPr>
            <a:spLocks noGrp="1"/>
          </p:cNvSpPr>
          <p:nvPr>
            <p:ph type="body" sz="quarter" idx="16"/>
          </p:nvPr>
        </p:nvSpPr>
        <p:spPr>
          <a:xfrm>
            <a:off x="682624" y="5918065"/>
            <a:ext cx="3886200" cy="153888"/>
          </a:xfrm>
        </p:spPr>
        <p:txBody>
          <a:bodyPr/>
          <a:lstStyle>
            <a:lvl1pPr>
              <a:defRPr sz="1000"/>
            </a:lvl1pPr>
          </a:lstStyle>
          <a:p>
            <a:pPr lvl="0"/>
            <a:r>
              <a:rPr lang="en-US" smtClean="0"/>
              <a:t>Click to edit Master text styles</a:t>
            </a:r>
          </a:p>
        </p:txBody>
      </p:sp>
      <p:sp>
        <p:nvSpPr>
          <p:cNvPr id="4" name="Footer Placeholder 10"/>
          <p:cNvSpPr>
            <a:spLocks noGrp="1"/>
          </p:cNvSpPr>
          <p:nvPr>
            <p:ph type="ftr" sz="quarter" idx="17"/>
          </p:nvPr>
        </p:nvSpPr>
        <p:spPr>
          <a:ln/>
        </p:spPr>
        <p:txBody>
          <a:bodyPr/>
          <a:lstStyle>
            <a:lvl1pPr>
              <a:defRPr/>
            </a:lvl1pPr>
          </a:lstStyle>
          <a:p>
            <a:pPr>
              <a:defRPr/>
            </a:pPr>
            <a:r>
              <a:rPr smtClean="0"/>
              <a:t>1 | October 2014</a:t>
            </a:r>
            <a:endParaRPr/>
          </a:p>
        </p:txBody>
      </p:sp>
    </p:spTree>
    <p:extLst>
      <p:ext uri="{BB962C8B-B14F-4D97-AF65-F5344CB8AC3E}">
        <p14:creationId xmlns:p14="http://schemas.microsoft.com/office/powerpoint/2010/main" val="291758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grpSp>
        <p:nvGrpSpPr>
          <p:cNvPr id="2" name="Group 14"/>
          <p:cNvGrpSpPr/>
          <p:nvPr userDrawn="1"/>
        </p:nvGrpSpPr>
        <p:grpSpPr>
          <a:xfrm>
            <a:off x="1857375" y="2132016"/>
            <a:ext cx="5457824" cy="1965960"/>
            <a:chOff x="1865096" y="985741"/>
            <a:chExt cx="5446206" cy="3557683"/>
          </a:xfrm>
        </p:grpSpPr>
        <p:cxnSp>
          <p:nvCxnSpPr>
            <p:cNvPr id="23" name="Straight Connector 22"/>
            <p:cNvCxnSpPr/>
            <p:nvPr userDrawn="1"/>
          </p:nvCxnSpPr>
          <p:spPr bwMode="auto">
            <a:xfrm rot="16200000" flipH="1">
              <a:off x="86255" y="2764583"/>
              <a:ext cx="3557682" cy="0"/>
            </a:xfrm>
            <a:prstGeom prst="line">
              <a:avLst/>
            </a:prstGeom>
            <a:noFill/>
            <a:ln w="63500" cap="rnd" cmpd="sng" algn="ctr">
              <a:solidFill>
                <a:schemeClr val="accent1"/>
              </a:solidFill>
              <a:prstDash val="solid"/>
              <a:round/>
              <a:headEnd type="none" w="med" len="med"/>
              <a:tailEnd type="none" w="med" len="med"/>
            </a:ln>
            <a:effectLst/>
          </p:spPr>
        </p:cxnSp>
        <p:cxnSp>
          <p:nvCxnSpPr>
            <p:cNvPr id="24" name="Straight Connector 23"/>
            <p:cNvCxnSpPr/>
            <p:nvPr userDrawn="1"/>
          </p:nvCxnSpPr>
          <p:spPr bwMode="auto">
            <a:xfrm rot="16200000" flipH="1">
              <a:off x="5532461" y="2764582"/>
              <a:ext cx="3557682" cy="0"/>
            </a:xfrm>
            <a:prstGeom prst="line">
              <a:avLst/>
            </a:prstGeom>
            <a:noFill/>
            <a:ln w="63500" cap="rnd" cmpd="sng" algn="ctr">
              <a:solidFill>
                <a:schemeClr val="accent1"/>
              </a:solidFill>
              <a:prstDash val="solid"/>
              <a:round/>
              <a:headEnd type="none" w="med" len="med"/>
              <a:tailEnd type="none" w="med" len="med"/>
            </a:ln>
            <a:effectLst/>
          </p:spPr>
        </p:cxnSp>
      </p:grpSp>
      <p:sp>
        <p:nvSpPr>
          <p:cNvPr id="28" name="Rectangle 10"/>
          <p:cNvSpPr>
            <a:spLocks noGrp="1" noChangeArrowheads="1"/>
          </p:cNvSpPr>
          <p:nvPr>
            <p:ph type="ctrTitle"/>
          </p:nvPr>
        </p:nvSpPr>
        <p:spPr>
          <a:xfrm>
            <a:off x="2034384" y="2708196"/>
            <a:ext cx="4932362" cy="492443"/>
          </a:xfrm>
          <a:ln>
            <a:noFill/>
          </a:ln>
        </p:spPr>
        <p:txBody>
          <a:bodyPr anchor="b" anchorCtr="0"/>
          <a:lstStyle>
            <a:lvl1pPr>
              <a:defRPr sz="3200" b="0">
                <a:solidFill>
                  <a:schemeClr val="accent1"/>
                </a:solidFill>
                <a:latin typeface="+mj-lt"/>
              </a:defRPr>
            </a:lvl1pPr>
          </a:lstStyle>
          <a:p>
            <a:r>
              <a:rPr lang="en-US" dirty="0" smtClean="0"/>
              <a:t>Click to edit Master title style</a:t>
            </a:r>
            <a:endParaRPr lang="en-US" dirty="0"/>
          </a:p>
        </p:txBody>
      </p:sp>
      <p:sp>
        <p:nvSpPr>
          <p:cNvPr id="29" name="Rectangle 24"/>
          <p:cNvSpPr>
            <a:spLocks noGrp="1" noChangeArrowheads="1"/>
          </p:cNvSpPr>
          <p:nvPr>
            <p:ph type="subTitle" sz="quarter" idx="1" hasCustomPrompt="1"/>
          </p:nvPr>
        </p:nvSpPr>
        <p:spPr>
          <a:xfrm>
            <a:off x="2040026" y="3278942"/>
            <a:ext cx="4925979" cy="307777"/>
          </a:xfrm>
          <a:ln>
            <a:noFill/>
          </a:ln>
        </p:spPr>
        <p:txBody>
          <a:bodyPr/>
          <a:lstStyle>
            <a:lvl1pPr marL="0" indent="0">
              <a:buFont typeface="Wingdings" pitchFamily="2" charset="2"/>
              <a:buNone/>
              <a:defRPr sz="2000" b="0">
                <a:solidFill>
                  <a:schemeClr val="accent1"/>
                </a:solidFill>
                <a:latin typeface="+mj-lt"/>
              </a:defRPr>
            </a:lvl1pPr>
          </a:lstStyle>
          <a:p>
            <a:r>
              <a:rPr lang="en-US" dirty="0" smtClean="0"/>
              <a:t>Click to edit master subtitle style</a:t>
            </a:r>
            <a:endParaRPr lang="en-US" dirty="0"/>
          </a:p>
        </p:txBody>
      </p:sp>
      <p:pic>
        <p:nvPicPr>
          <p:cNvPr id="8" name="Picture 7" descr="Bar_06_COL_POS [Converted].png"/>
          <p:cNvPicPr>
            <a:picLocks noChangeAspect="1"/>
          </p:cNvPicPr>
          <p:nvPr userDrawn="1"/>
        </p:nvPicPr>
        <p:blipFill>
          <a:blip r:embed="rId2" cstate="print"/>
          <a:stretch>
            <a:fillRect/>
          </a:stretch>
        </p:blipFill>
        <p:spPr>
          <a:xfrm>
            <a:off x="7475515" y="3007917"/>
            <a:ext cx="1209093" cy="222742"/>
          </a:xfrm>
          <a:prstGeom prst="rect">
            <a:avLst/>
          </a:prstGeom>
        </p:spPr>
      </p:pic>
    </p:spTree>
    <p:extLst>
      <p:ext uri="{BB962C8B-B14F-4D97-AF65-F5344CB8AC3E}">
        <p14:creationId xmlns:p14="http://schemas.microsoft.com/office/powerpoint/2010/main" val="350679487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nt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723909" y="1081281"/>
            <a:ext cx="3477535" cy="215443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4"/>
          <p:cNvSpPr>
            <a:spLocks noGrp="1"/>
          </p:cNvSpPr>
          <p:nvPr>
            <p:ph sz="quarter" idx="12"/>
          </p:nvPr>
        </p:nvSpPr>
        <p:spPr>
          <a:xfrm>
            <a:off x="4406013" y="1081281"/>
            <a:ext cx="3477535" cy="215443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10"/>
          <p:cNvSpPr>
            <a:spLocks noGrp="1"/>
          </p:cNvSpPr>
          <p:nvPr>
            <p:ph type="ftr" sz="quarter" idx="13"/>
          </p:nvPr>
        </p:nvSpPr>
        <p:spPr>
          <a:ln/>
        </p:spPr>
        <p:txBody>
          <a:bodyPr/>
          <a:lstStyle>
            <a:lvl1pPr>
              <a:defRPr/>
            </a:lvl1pPr>
          </a:lstStyle>
          <a:p>
            <a:pPr>
              <a:defRPr/>
            </a:pPr>
            <a:r>
              <a:rPr smtClean="0"/>
              <a:t>1 | October 2014</a:t>
            </a:r>
            <a:endParaRPr/>
          </a:p>
        </p:txBody>
      </p:sp>
    </p:spTree>
    <p:extLst>
      <p:ext uri="{BB962C8B-B14F-4D97-AF65-F5344CB8AC3E}">
        <p14:creationId xmlns:p14="http://schemas.microsoft.com/office/powerpoint/2010/main" val="1270891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27557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0"/>
          <p:cNvSpPr>
            <a:spLocks noGrp="1"/>
          </p:cNvSpPr>
          <p:nvPr>
            <p:ph type="ftr" sz="quarter" idx="10"/>
          </p:nvPr>
        </p:nvSpPr>
        <p:spPr>
          <a:ln/>
        </p:spPr>
        <p:txBody>
          <a:bodyPr/>
          <a:lstStyle>
            <a:lvl1pPr>
              <a:defRPr/>
            </a:lvl1pPr>
          </a:lstStyle>
          <a:p>
            <a:pPr>
              <a:defRPr/>
            </a:pPr>
            <a:r>
              <a:rPr smtClean="0"/>
              <a:t>1 | October 2014</a:t>
            </a:r>
            <a:endParaRPr/>
          </a:p>
        </p:txBody>
      </p:sp>
    </p:spTree>
    <p:extLst>
      <p:ext uri="{BB962C8B-B14F-4D97-AF65-F5344CB8AC3E}">
        <p14:creationId xmlns:p14="http://schemas.microsoft.com/office/powerpoint/2010/main" val="17456229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27961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Left text_Char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94174" y="1106126"/>
            <a:ext cx="3925888" cy="1538883"/>
          </a:xfrm>
          <a:noFill/>
          <a:ln w="9525" algn="ctr">
            <a:noFill/>
            <a:miter lim="800000"/>
            <a:headEnd/>
            <a:tailEnd/>
          </a:ln>
        </p:spPr>
        <p:txBody>
          <a:bodyPr/>
          <a:lstStyle>
            <a:lvl1pPr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176213" indent="-17621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404813" indent="-22860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571500" indent="-166688"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747713" indent="-176213"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9713312"/>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3_Left text_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4174" y="1106141"/>
            <a:ext cx="3925888" cy="1538883"/>
          </a:xfrm>
          <a:noFill/>
          <a:ln w="9525" algn="ctr">
            <a:noFill/>
            <a:miter lim="800000"/>
            <a:headEnd/>
            <a:tailEnd/>
          </a:ln>
        </p:spPr>
        <p:txBody>
          <a:bodyPr/>
          <a:lstStyle>
            <a:lvl1pPr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176073" indent="-17607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404491" indent="-228418"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571045" indent="-166555"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747118" indent="-176073"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10"/>
          <p:cNvSpPr>
            <a:spLocks noGrp="1"/>
          </p:cNvSpPr>
          <p:nvPr>
            <p:ph type="ftr" sz="quarter" idx="10"/>
          </p:nvPr>
        </p:nvSpPr>
        <p:spPr>
          <a:xfrm>
            <a:off x="684213" y="6316663"/>
            <a:ext cx="2895600" cy="139700"/>
          </a:xfrm>
          <a:prstGeom prst="rect">
            <a:avLst/>
          </a:prstGeom>
          <a:ln/>
        </p:spPr>
        <p:txBody>
          <a:bodyPr/>
          <a:lstStyle>
            <a:lvl1pPr>
              <a:defRPr/>
            </a:lvl1pPr>
          </a:lstStyle>
          <a:p>
            <a:pPr>
              <a:defRPr/>
            </a:pPr>
            <a:endParaRPr/>
          </a:p>
        </p:txBody>
      </p:sp>
    </p:spTree>
    <p:extLst>
      <p:ext uri="{BB962C8B-B14F-4D97-AF65-F5344CB8AC3E}">
        <p14:creationId xmlns:p14="http://schemas.microsoft.com/office/powerpoint/2010/main" val="15417197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descr="Bar_06_COL_POS [Converted].png"/>
          <p:cNvPicPr>
            <a:picLocks noChangeAspect="1"/>
          </p:cNvPicPr>
          <p:nvPr userDrawn="1"/>
        </p:nvPicPr>
        <p:blipFill>
          <a:blip r:embed="rId2" cstate="print"/>
          <a:stretch>
            <a:fillRect/>
          </a:stretch>
        </p:blipFill>
        <p:spPr>
          <a:xfrm>
            <a:off x="7212438" y="2372070"/>
            <a:ext cx="1209093" cy="222742"/>
          </a:xfrm>
          <a:prstGeom prst="rect">
            <a:avLst/>
          </a:prstGeom>
        </p:spPr>
      </p:pic>
      <p:sp>
        <p:nvSpPr>
          <p:cNvPr id="11274" name="Rectangle 10"/>
          <p:cNvSpPr>
            <a:spLocks noGrp="1" noChangeArrowheads="1"/>
          </p:cNvSpPr>
          <p:nvPr userDrawn="1">
            <p:ph type="ctrTitle"/>
          </p:nvPr>
        </p:nvSpPr>
        <p:spPr>
          <a:xfrm>
            <a:off x="2057133" y="4192375"/>
            <a:ext cx="5322695" cy="492443"/>
          </a:xfrm>
        </p:spPr>
        <p:txBody>
          <a:bodyPr/>
          <a:lstStyle>
            <a:lvl1pPr>
              <a:defRPr sz="3200" b="0">
                <a:solidFill>
                  <a:schemeClr val="accent1"/>
                </a:solidFill>
                <a:latin typeface="+mj-lt"/>
              </a:defRPr>
            </a:lvl1pPr>
          </a:lstStyle>
          <a:p>
            <a:r>
              <a:rPr lang="en-US" dirty="0" smtClean="0"/>
              <a:t>Click to edit Master title style</a:t>
            </a:r>
            <a:endParaRPr lang="en-US" dirty="0"/>
          </a:p>
        </p:txBody>
      </p:sp>
      <p:sp>
        <p:nvSpPr>
          <p:cNvPr id="11288" name="Rectangle 24"/>
          <p:cNvSpPr>
            <a:spLocks noGrp="1" noChangeArrowheads="1"/>
          </p:cNvSpPr>
          <p:nvPr userDrawn="1">
            <p:ph type="subTitle" sz="quarter" idx="1" hasCustomPrompt="1"/>
          </p:nvPr>
        </p:nvSpPr>
        <p:spPr>
          <a:xfrm>
            <a:off x="2060463" y="4776650"/>
            <a:ext cx="5389562" cy="307777"/>
          </a:xfrm>
        </p:spPr>
        <p:txBody>
          <a:bodyPr/>
          <a:lstStyle>
            <a:lvl1pPr marL="0" indent="0">
              <a:buFont typeface="Wingdings" pitchFamily="2" charset="2"/>
              <a:buNone/>
              <a:defRPr sz="2000" b="0">
                <a:solidFill>
                  <a:schemeClr val="accent1"/>
                </a:solidFill>
                <a:latin typeface="+mj-lt"/>
              </a:defRPr>
            </a:lvl1pPr>
          </a:lstStyle>
          <a:p>
            <a:r>
              <a:rPr lang="en-US" dirty="0" smtClean="0"/>
              <a:t>Click to edit master subtitle style</a:t>
            </a:r>
            <a:endParaRPr lang="en-US" dirty="0"/>
          </a:p>
        </p:txBody>
      </p:sp>
      <p:cxnSp>
        <p:nvCxnSpPr>
          <p:cNvPr id="12" name="Straight Connector 11"/>
          <p:cNvCxnSpPr/>
          <p:nvPr userDrawn="1"/>
        </p:nvCxnSpPr>
        <p:spPr bwMode="auto">
          <a:xfrm>
            <a:off x="2207996" y="960863"/>
            <a:ext cx="0" cy="2520000"/>
          </a:xfrm>
          <a:prstGeom prst="line">
            <a:avLst/>
          </a:prstGeom>
          <a:noFill/>
          <a:ln w="63500" cap="rnd" cmpd="sng" algn="ctr">
            <a:solidFill>
              <a:schemeClr val="accent1"/>
            </a:solidFill>
            <a:prstDash val="solid"/>
            <a:round/>
            <a:headEnd type="none" w="med" len="med"/>
            <a:tailEnd type="none" w="med" len="med"/>
          </a:ln>
          <a:effectLst/>
        </p:spPr>
      </p:cxnSp>
      <p:cxnSp>
        <p:nvCxnSpPr>
          <p:cNvPr id="15" name="Straight Connector 14"/>
          <p:cNvCxnSpPr/>
          <p:nvPr userDrawn="1"/>
        </p:nvCxnSpPr>
        <p:spPr bwMode="auto">
          <a:xfrm>
            <a:off x="6845310" y="960863"/>
            <a:ext cx="0" cy="2520000"/>
          </a:xfrm>
          <a:prstGeom prst="line">
            <a:avLst/>
          </a:prstGeom>
          <a:noFill/>
          <a:ln w="63500" cap="rnd" cmpd="sng" algn="ctr">
            <a:solidFill>
              <a:schemeClr val="accent1"/>
            </a:solidFill>
            <a:prstDash val="solid"/>
            <a:round/>
            <a:headEnd type="none" w="med" len="med"/>
            <a:tailEnd type="none" w="med" len="med"/>
          </a:ln>
          <a:effectLst/>
        </p:spPr>
      </p:cxnSp>
      <p:grpSp>
        <p:nvGrpSpPr>
          <p:cNvPr id="13" name="officeArt object"/>
          <p:cNvGrpSpPr/>
          <p:nvPr userDrawn="1"/>
        </p:nvGrpSpPr>
        <p:grpSpPr>
          <a:xfrm>
            <a:off x="2513957" y="1031579"/>
            <a:ext cx="4117994" cy="2394223"/>
            <a:chOff x="-63500" y="-38100"/>
            <a:chExt cx="3848100" cy="2540000"/>
          </a:xfrm>
        </p:grpSpPr>
        <p:pic>
          <p:nvPicPr>
            <p:cNvPr id="14" name="photo 1.jpeg"/>
            <p:cNvPicPr/>
            <p:nvPr/>
          </p:nvPicPr>
          <p:blipFill>
            <a:blip r:embed="rId3">
              <a:extLst/>
            </a:blip>
            <a:srcRect t="2389" b="2389"/>
            <a:stretch>
              <a:fillRect/>
            </a:stretch>
          </p:blipFill>
          <p:spPr>
            <a:xfrm>
              <a:off x="0" y="0"/>
              <a:ext cx="3721100" cy="2362200"/>
            </a:xfrm>
            <a:prstGeom prst="rect">
              <a:avLst/>
            </a:prstGeom>
            <a:ln>
              <a:noFill/>
            </a:ln>
            <a:effectLst/>
          </p:spPr>
        </p:pic>
        <p:pic>
          <p:nvPicPr>
            <p:cNvPr id="16" name="Picture 15"/>
            <p:cNvPicPr/>
            <p:nvPr/>
          </p:nvPicPr>
          <p:blipFill>
            <a:blip r:embed="rId4">
              <a:extLst/>
            </a:blip>
            <a:stretch>
              <a:fillRect/>
            </a:stretch>
          </p:blipFill>
          <p:spPr>
            <a:xfrm>
              <a:off x="-63500" y="-38100"/>
              <a:ext cx="3848100" cy="2540000"/>
            </a:xfrm>
            <a:prstGeom prst="rect">
              <a:avLst/>
            </a:prstGeom>
            <a:effectLst/>
          </p:spPr>
        </p:pic>
      </p:grpSp>
    </p:spTree>
    <p:extLst>
      <p:ext uri="{BB962C8B-B14F-4D97-AF65-F5344CB8AC3E}">
        <p14:creationId xmlns:p14="http://schemas.microsoft.com/office/powerpoint/2010/main" val="312692795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11" name="Picture 10" descr="Bar_06_COL_POS [Converted].png"/>
          <p:cNvPicPr>
            <a:picLocks noChangeAspect="1"/>
          </p:cNvPicPr>
          <p:nvPr userDrawn="1"/>
        </p:nvPicPr>
        <p:blipFill>
          <a:blip r:embed="rId2" cstate="print"/>
          <a:stretch>
            <a:fillRect/>
          </a:stretch>
        </p:blipFill>
        <p:spPr>
          <a:xfrm>
            <a:off x="7475515" y="3007917"/>
            <a:ext cx="1209093" cy="222742"/>
          </a:xfrm>
          <a:prstGeom prst="rect">
            <a:avLst/>
          </a:prstGeom>
        </p:spPr>
      </p:pic>
      <p:grpSp>
        <p:nvGrpSpPr>
          <p:cNvPr id="15" name="Group 14"/>
          <p:cNvGrpSpPr/>
          <p:nvPr userDrawn="1"/>
        </p:nvGrpSpPr>
        <p:grpSpPr>
          <a:xfrm>
            <a:off x="723883" y="2132016"/>
            <a:ext cx="6591321" cy="1965960"/>
            <a:chOff x="1865096" y="985741"/>
            <a:chExt cx="5446206" cy="3557683"/>
          </a:xfrm>
        </p:grpSpPr>
        <p:cxnSp>
          <p:nvCxnSpPr>
            <p:cNvPr id="23" name="Straight Connector 22"/>
            <p:cNvCxnSpPr/>
            <p:nvPr userDrawn="1"/>
          </p:nvCxnSpPr>
          <p:spPr bwMode="auto">
            <a:xfrm rot="16200000" flipH="1">
              <a:off x="86255" y="2764583"/>
              <a:ext cx="3557682" cy="0"/>
            </a:xfrm>
            <a:prstGeom prst="line">
              <a:avLst/>
            </a:prstGeom>
            <a:noFill/>
            <a:ln w="63500" cap="rnd" cmpd="sng" algn="ctr">
              <a:solidFill>
                <a:schemeClr val="accent1"/>
              </a:solidFill>
              <a:prstDash val="solid"/>
              <a:round/>
              <a:headEnd type="none" w="med" len="med"/>
              <a:tailEnd type="none" w="med" len="med"/>
            </a:ln>
            <a:effectLst/>
          </p:spPr>
        </p:cxnSp>
        <p:cxnSp>
          <p:nvCxnSpPr>
            <p:cNvPr id="24" name="Straight Connector 23"/>
            <p:cNvCxnSpPr/>
            <p:nvPr userDrawn="1"/>
          </p:nvCxnSpPr>
          <p:spPr bwMode="auto">
            <a:xfrm rot="16200000" flipH="1">
              <a:off x="5532461" y="2764582"/>
              <a:ext cx="3557682" cy="0"/>
            </a:xfrm>
            <a:prstGeom prst="line">
              <a:avLst/>
            </a:prstGeom>
            <a:noFill/>
            <a:ln w="63500" cap="rnd" cmpd="sng" algn="ctr">
              <a:solidFill>
                <a:schemeClr val="accent1"/>
              </a:solidFill>
              <a:prstDash val="solid"/>
              <a:round/>
              <a:headEnd type="none" w="med" len="med"/>
              <a:tailEnd type="none" w="med" len="med"/>
            </a:ln>
            <a:effectLst/>
          </p:spPr>
        </p:cxnSp>
      </p:grpSp>
      <p:sp>
        <p:nvSpPr>
          <p:cNvPr id="28" name="Rectangle 10"/>
          <p:cNvSpPr>
            <a:spLocks noGrp="1" noChangeArrowheads="1"/>
          </p:cNvSpPr>
          <p:nvPr>
            <p:ph type="ctrTitle"/>
          </p:nvPr>
        </p:nvSpPr>
        <p:spPr>
          <a:xfrm>
            <a:off x="891864" y="2701053"/>
            <a:ext cx="6096317" cy="492443"/>
          </a:xfrm>
        </p:spPr>
        <p:txBody>
          <a:bodyPr anchor="b" anchorCtr="0"/>
          <a:lstStyle>
            <a:lvl1pPr>
              <a:defRPr sz="3200" b="0">
                <a:solidFill>
                  <a:schemeClr val="accent1"/>
                </a:solidFill>
                <a:latin typeface="+mj-lt"/>
              </a:defRPr>
            </a:lvl1pPr>
          </a:lstStyle>
          <a:p>
            <a:r>
              <a:rPr lang="en-US" smtClean="0"/>
              <a:t>Click to edit Master title style</a:t>
            </a:r>
            <a:endParaRPr lang="en-US" dirty="0"/>
          </a:p>
        </p:txBody>
      </p:sp>
      <p:sp>
        <p:nvSpPr>
          <p:cNvPr id="29" name="Rectangle 24"/>
          <p:cNvSpPr>
            <a:spLocks noGrp="1" noChangeArrowheads="1"/>
          </p:cNvSpPr>
          <p:nvPr>
            <p:ph type="subTitle" sz="quarter" idx="1" hasCustomPrompt="1"/>
          </p:nvPr>
        </p:nvSpPr>
        <p:spPr>
          <a:xfrm>
            <a:off x="891864" y="3273503"/>
            <a:ext cx="6088428" cy="307777"/>
          </a:xfrm>
        </p:spPr>
        <p:txBody>
          <a:bodyPr/>
          <a:lstStyle>
            <a:lvl1pPr marL="0" indent="0">
              <a:buFont typeface="Wingdings" pitchFamily="2" charset="2"/>
              <a:buNone/>
              <a:defRPr sz="2000" b="0">
                <a:solidFill>
                  <a:schemeClr val="accent1"/>
                </a:solidFill>
                <a:latin typeface="+mj-lt"/>
              </a:defRPr>
            </a:lvl1pPr>
          </a:lstStyle>
          <a:p>
            <a:r>
              <a:rPr lang="en-US" dirty="0" smtClean="0"/>
              <a:t>Click to edit master subtitle style</a:t>
            </a:r>
            <a:endParaRPr lang="en-US" dirty="0"/>
          </a:p>
        </p:txBody>
      </p:sp>
    </p:spTree>
    <p:extLst>
      <p:ext uri="{BB962C8B-B14F-4D97-AF65-F5344CB8AC3E}">
        <p14:creationId xmlns:p14="http://schemas.microsoft.com/office/powerpoint/2010/main" val="368882556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grpSp>
        <p:nvGrpSpPr>
          <p:cNvPr id="2" name="Group 14"/>
          <p:cNvGrpSpPr/>
          <p:nvPr userDrawn="1"/>
        </p:nvGrpSpPr>
        <p:grpSpPr>
          <a:xfrm>
            <a:off x="1857375" y="2132016"/>
            <a:ext cx="5457824" cy="1965960"/>
            <a:chOff x="1865096" y="985741"/>
            <a:chExt cx="5446206" cy="3557683"/>
          </a:xfrm>
        </p:grpSpPr>
        <p:cxnSp>
          <p:nvCxnSpPr>
            <p:cNvPr id="23" name="Straight Connector 22"/>
            <p:cNvCxnSpPr/>
            <p:nvPr userDrawn="1"/>
          </p:nvCxnSpPr>
          <p:spPr bwMode="auto">
            <a:xfrm rot="16200000" flipH="1">
              <a:off x="86255" y="2764583"/>
              <a:ext cx="3557682" cy="0"/>
            </a:xfrm>
            <a:prstGeom prst="line">
              <a:avLst/>
            </a:prstGeom>
            <a:noFill/>
            <a:ln w="63500" cap="rnd" cmpd="sng" algn="ctr">
              <a:solidFill>
                <a:schemeClr val="accent1"/>
              </a:solidFill>
              <a:prstDash val="solid"/>
              <a:round/>
              <a:headEnd type="none" w="med" len="med"/>
              <a:tailEnd type="none" w="med" len="med"/>
            </a:ln>
            <a:effectLst/>
          </p:spPr>
        </p:cxnSp>
        <p:cxnSp>
          <p:nvCxnSpPr>
            <p:cNvPr id="24" name="Straight Connector 23"/>
            <p:cNvCxnSpPr/>
            <p:nvPr userDrawn="1"/>
          </p:nvCxnSpPr>
          <p:spPr bwMode="auto">
            <a:xfrm rot="16200000" flipH="1">
              <a:off x="5532461" y="2764582"/>
              <a:ext cx="3557682" cy="0"/>
            </a:xfrm>
            <a:prstGeom prst="line">
              <a:avLst/>
            </a:prstGeom>
            <a:noFill/>
            <a:ln w="63500" cap="rnd" cmpd="sng" algn="ctr">
              <a:solidFill>
                <a:schemeClr val="accent1"/>
              </a:solidFill>
              <a:prstDash val="solid"/>
              <a:round/>
              <a:headEnd type="none" w="med" len="med"/>
              <a:tailEnd type="none" w="med" len="med"/>
            </a:ln>
            <a:effectLst/>
          </p:spPr>
        </p:cxnSp>
      </p:grpSp>
      <p:sp>
        <p:nvSpPr>
          <p:cNvPr id="28" name="Rectangle 10"/>
          <p:cNvSpPr>
            <a:spLocks noGrp="1" noChangeArrowheads="1"/>
          </p:cNvSpPr>
          <p:nvPr>
            <p:ph type="ctrTitle"/>
          </p:nvPr>
        </p:nvSpPr>
        <p:spPr>
          <a:xfrm>
            <a:off x="2034384" y="2708196"/>
            <a:ext cx="4932362" cy="492443"/>
          </a:xfrm>
          <a:ln>
            <a:noFill/>
          </a:ln>
        </p:spPr>
        <p:txBody>
          <a:bodyPr anchor="b" anchorCtr="0"/>
          <a:lstStyle>
            <a:lvl1pPr>
              <a:defRPr sz="3200" b="0">
                <a:solidFill>
                  <a:schemeClr val="accent1"/>
                </a:solidFill>
                <a:latin typeface="+mj-lt"/>
              </a:defRPr>
            </a:lvl1pPr>
          </a:lstStyle>
          <a:p>
            <a:r>
              <a:rPr lang="en-US" dirty="0" smtClean="0"/>
              <a:t>Click to edit Master title style</a:t>
            </a:r>
            <a:endParaRPr lang="en-US" dirty="0"/>
          </a:p>
        </p:txBody>
      </p:sp>
      <p:sp>
        <p:nvSpPr>
          <p:cNvPr id="29" name="Rectangle 24"/>
          <p:cNvSpPr>
            <a:spLocks noGrp="1" noChangeArrowheads="1"/>
          </p:cNvSpPr>
          <p:nvPr>
            <p:ph type="subTitle" sz="quarter" idx="1" hasCustomPrompt="1"/>
          </p:nvPr>
        </p:nvSpPr>
        <p:spPr>
          <a:xfrm>
            <a:off x="2040026" y="3278942"/>
            <a:ext cx="4925979" cy="307777"/>
          </a:xfrm>
          <a:ln>
            <a:noFill/>
          </a:ln>
        </p:spPr>
        <p:txBody>
          <a:bodyPr/>
          <a:lstStyle>
            <a:lvl1pPr marL="0" indent="0">
              <a:buFont typeface="Wingdings" pitchFamily="2" charset="2"/>
              <a:buNone/>
              <a:defRPr sz="2000" b="0">
                <a:solidFill>
                  <a:schemeClr val="accent1"/>
                </a:solidFill>
                <a:latin typeface="+mj-lt"/>
              </a:defRPr>
            </a:lvl1pPr>
          </a:lstStyle>
          <a:p>
            <a:r>
              <a:rPr lang="en-US" dirty="0" smtClean="0"/>
              <a:t>Click to edit master subtitle style</a:t>
            </a:r>
            <a:endParaRPr lang="en-US" dirty="0"/>
          </a:p>
        </p:txBody>
      </p:sp>
      <p:pic>
        <p:nvPicPr>
          <p:cNvPr id="8" name="Picture 7" descr="Bar_06_COL_POS [Converted].png"/>
          <p:cNvPicPr>
            <a:picLocks noChangeAspect="1"/>
          </p:cNvPicPr>
          <p:nvPr userDrawn="1"/>
        </p:nvPicPr>
        <p:blipFill>
          <a:blip r:embed="rId2" cstate="print"/>
          <a:stretch>
            <a:fillRect/>
          </a:stretch>
        </p:blipFill>
        <p:spPr>
          <a:xfrm>
            <a:off x="7475515" y="3007917"/>
            <a:ext cx="1209093" cy="222742"/>
          </a:xfrm>
          <a:prstGeom prst="rect">
            <a:avLst/>
          </a:prstGeom>
        </p:spPr>
      </p:pic>
    </p:spTree>
    <p:extLst>
      <p:ext uri="{BB962C8B-B14F-4D97-AF65-F5344CB8AC3E}">
        <p14:creationId xmlns:p14="http://schemas.microsoft.com/office/powerpoint/2010/main" val="25637110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8" name="Rectangle 10"/>
          <p:cNvSpPr>
            <a:spLocks noGrp="1" noChangeArrowheads="1"/>
          </p:cNvSpPr>
          <p:nvPr>
            <p:ph type="ctrTitle"/>
          </p:nvPr>
        </p:nvSpPr>
        <p:spPr>
          <a:xfrm>
            <a:off x="693741" y="2730728"/>
            <a:ext cx="6294437" cy="461665"/>
          </a:xfrm>
        </p:spPr>
        <p:txBody>
          <a:bodyPr anchor="b" anchorCtr="0"/>
          <a:lstStyle>
            <a:lvl1pPr>
              <a:defRPr sz="3000" b="0">
                <a:solidFill>
                  <a:schemeClr val="accent1"/>
                </a:solidFill>
                <a:latin typeface="+mj-lt"/>
              </a:defRPr>
            </a:lvl1pPr>
          </a:lstStyle>
          <a:p>
            <a:r>
              <a:rPr lang="en-US" smtClean="0"/>
              <a:t>Click to edit Master title style</a:t>
            </a:r>
            <a:endParaRPr lang="en-US" dirty="0"/>
          </a:p>
        </p:txBody>
      </p:sp>
      <p:sp>
        <p:nvSpPr>
          <p:cNvPr id="29" name="Rectangle 24"/>
          <p:cNvSpPr>
            <a:spLocks noGrp="1" noChangeArrowheads="1"/>
          </p:cNvSpPr>
          <p:nvPr>
            <p:ph type="subTitle" sz="quarter" idx="1" hasCustomPrompt="1"/>
          </p:nvPr>
        </p:nvSpPr>
        <p:spPr>
          <a:xfrm>
            <a:off x="694000" y="3273320"/>
            <a:ext cx="6286291" cy="307777"/>
          </a:xfrm>
        </p:spPr>
        <p:txBody>
          <a:bodyPr/>
          <a:lstStyle>
            <a:lvl1pPr marL="0" indent="0">
              <a:buFont typeface="Wingdings" pitchFamily="2" charset="2"/>
              <a:buNone/>
              <a:defRPr sz="2000" b="0">
                <a:solidFill>
                  <a:schemeClr val="accent1"/>
                </a:solidFill>
                <a:latin typeface="+mj-lt"/>
              </a:defRPr>
            </a:lvl1pPr>
          </a:lstStyle>
          <a:p>
            <a:r>
              <a:rPr lang="en-US" dirty="0" smtClean="0"/>
              <a:t>Click to edit master subtitle style</a:t>
            </a:r>
            <a:endParaRPr lang="en-US" dirty="0"/>
          </a:p>
        </p:txBody>
      </p:sp>
      <p:pic>
        <p:nvPicPr>
          <p:cNvPr id="8" name="Picture 7" descr="Bar_06_COL_POS [Converted].png"/>
          <p:cNvPicPr>
            <a:picLocks noChangeAspect="1"/>
          </p:cNvPicPr>
          <p:nvPr userDrawn="1"/>
        </p:nvPicPr>
        <p:blipFill>
          <a:blip r:embed="rId2" cstate="print"/>
          <a:stretch>
            <a:fillRect/>
          </a:stretch>
        </p:blipFill>
        <p:spPr>
          <a:xfrm>
            <a:off x="7484308" y="6410327"/>
            <a:ext cx="1198101" cy="220717"/>
          </a:xfrm>
          <a:prstGeom prst="rect">
            <a:avLst/>
          </a:prstGeom>
        </p:spPr>
      </p:pic>
    </p:spTree>
    <p:extLst>
      <p:ext uri="{BB962C8B-B14F-4D97-AF65-F5344CB8AC3E}">
        <p14:creationId xmlns:p14="http://schemas.microsoft.com/office/powerpoint/2010/main" val="31363582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8" name="Rectangle 10"/>
          <p:cNvSpPr>
            <a:spLocks noGrp="1" noChangeArrowheads="1"/>
          </p:cNvSpPr>
          <p:nvPr>
            <p:ph type="ctrTitle"/>
          </p:nvPr>
        </p:nvSpPr>
        <p:spPr>
          <a:xfrm>
            <a:off x="693741" y="2730728"/>
            <a:ext cx="6294437" cy="461665"/>
          </a:xfrm>
        </p:spPr>
        <p:txBody>
          <a:bodyPr anchor="b" anchorCtr="0"/>
          <a:lstStyle>
            <a:lvl1pPr>
              <a:defRPr sz="3000" b="0">
                <a:solidFill>
                  <a:schemeClr val="accent1"/>
                </a:solidFill>
                <a:latin typeface="+mj-lt"/>
              </a:defRPr>
            </a:lvl1pPr>
          </a:lstStyle>
          <a:p>
            <a:r>
              <a:rPr lang="en-US" smtClean="0"/>
              <a:t>Click to edit Master title style</a:t>
            </a:r>
            <a:endParaRPr lang="en-US" dirty="0"/>
          </a:p>
        </p:txBody>
      </p:sp>
      <p:sp>
        <p:nvSpPr>
          <p:cNvPr id="29" name="Rectangle 24"/>
          <p:cNvSpPr>
            <a:spLocks noGrp="1" noChangeArrowheads="1"/>
          </p:cNvSpPr>
          <p:nvPr>
            <p:ph type="subTitle" sz="quarter" idx="1" hasCustomPrompt="1"/>
          </p:nvPr>
        </p:nvSpPr>
        <p:spPr>
          <a:xfrm>
            <a:off x="694000" y="3273320"/>
            <a:ext cx="6286291" cy="307777"/>
          </a:xfrm>
        </p:spPr>
        <p:txBody>
          <a:bodyPr/>
          <a:lstStyle>
            <a:lvl1pPr marL="0" indent="0">
              <a:buFont typeface="Wingdings" pitchFamily="2" charset="2"/>
              <a:buNone/>
              <a:defRPr sz="2000" b="0">
                <a:solidFill>
                  <a:schemeClr val="accent1"/>
                </a:solidFill>
                <a:latin typeface="+mj-lt"/>
              </a:defRPr>
            </a:lvl1pPr>
          </a:lstStyle>
          <a:p>
            <a:r>
              <a:rPr lang="en-US" dirty="0" smtClean="0"/>
              <a:t>Click to edit master subtitle style</a:t>
            </a:r>
            <a:endParaRPr lang="en-US" dirty="0"/>
          </a:p>
        </p:txBody>
      </p:sp>
      <p:pic>
        <p:nvPicPr>
          <p:cNvPr id="8" name="Picture 7" descr="Bar_06_COL_POS [Converted].png"/>
          <p:cNvPicPr>
            <a:picLocks noChangeAspect="1"/>
          </p:cNvPicPr>
          <p:nvPr userDrawn="1"/>
        </p:nvPicPr>
        <p:blipFill>
          <a:blip r:embed="rId2" cstate="print"/>
          <a:stretch>
            <a:fillRect/>
          </a:stretch>
        </p:blipFill>
        <p:spPr>
          <a:xfrm>
            <a:off x="7484308" y="6410327"/>
            <a:ext cx="1198101" cy="220717"/>
          </a:xfrm>
          <a:prstGeom prst="rect">
            <a:avLst/>
          </a:prstGeom>
        </p:spPr>
      </p:pic>
    </p:spTree>
    <p:extLst>
      <p:ext uri="{BB962C8B-B14F-4D97-AF65-F5344CB8AC3E}">
        <p14:creationId xmlns:p14="http://schemas.microsoft.com/office/powerpoint/2010/main" val="811173488"/>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6913" y="383535"/>
            <a:ext cx="8062912" cy="461665"/>
          </a:xfrm>
          <a:noFill/>
          <a:ln w="9525">
            <a:noFill/>
            <a:miter lim="800000"/>
            <a:headEnd/>
            <a:tailEnd/>
          </a:ln>
        </p:spPr>
        <p:txBody>
          <a:bodyPr vert="horz" wrap="square" lIns="0" tIns="0" rIns="0" bIns="0" numCol="1" anchor="t" anchorCtr="0" compatLnSpc="1">
            <a:prstTxWarp prst="textNoShape">
              <a:avLst/>
            </a:prstTxWarp>
            <a:noAutofit/>
          </a:bodyPr>
          <a:lstStyle>
            <a:lvl1pPr>
              <a:defRPr lang="en-US" dirty="0"/>
            </a:lvl1pPr>
          </a:lstStyle>
          <a:p>
            <a:pPr lvl="0"/>
            <a:r>
              <a:rPr lang="en-US" dirty="0" smtClean="0"/>
              <a:t>Click to edit Master title style</a:t>
            </a:r>
            <a:endParaRPr lang="en-US" dirty="0"/>
          </a:p>
        </p:txBody>
      </p:sp>
      <p:sp>
        <p:nvSpPr>
          <p:cNvPr id="3" name="Content Placeholder 2"/>
          <p:cNvSpPr>
            <a:spLocks noGrp="1"/>
          </p:cNvSpPr>
          <p:nvPr>
            <p:ph idx="1"/>
          </p:nvPr>
        </p:nvSpPr>
        <p:spPr>
          <a:xfrm>
            <a:off x="704853" y="1096009"/>
            <a:ext cx="8004175" cy="2154436"/>
          </a:xfrm>
        </p:spPr>
        <p:txBody>
          <a:bodyPr/>
          <a:lstStyle>
            <a:lvl1pPr>
              <a:defRPr sz="2000">
                <a:latin typeface="+mn-lt"/>
              </a:defRPr>
            </a:lvl1pPr>
            <a:lvl2pPr>
              <a:defRPr sz="2000">
                <a:latin typeface="+mn-lt"/>
              </a:defRPr>
            </a:lvl2pPr>
            <a:lvl3pPr marL="571500" indent="-342900">
              <a:defRPr sz="2000">
                <a:latin typeface="+mn-lt"/>
              </a:defRPr>
            </a:lvl3pPr>
            <a:lvl4pPr marL="862013" indent="-290513">
              <a:defRPr sz="2000">
                <a:latin typeface="+mn-lt"/>
              </a:defRPr>
            </a:lvl4pPr>
            <a:lvl5pPr marL="1204913" indent="-342900">
              <a:defRPr sz="20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4525594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Numbered text page">
    <p:spTree>
      <p:nvGrpSpPr>
        <p:cNvPr id="1" name=""/>
        <p:cNvGrpSpPr/>
        <p:nvPr/>
      </p:nvGrpSpPr>
      <p:grpSpPr>
        <a:xfrm>
          <a:off x="0" y="0"/>
          <a:ext cx="0" cy="0"/>
          <a:chOff x="0" y="0"/>
          <a:chExt cx="0" cy="0"/>
        </a:xfrm>
      </p:grpSpPr>
      <p:sp>
        <p:nvSpPr>
          <p:cNvPr id="2" name="Title 1"/>
          <p:cNvSpPr>
            <a:spLocks noGrp="1"/>
          </p:cNvSpPr>
          <p:nvPr>
            <p:ph type="title"/>
          </p:nvPr>
        </p:nvSpPr>
        <p:spPr>
          <a:xfrm>
            <a:off x="696913" y="383535"/>
            <a:ext cx="8062912" cy="461665"/>
          </a:xfrm>
          <a:noFill/>
          <a:ln w="9525">
            <a:noFill/>
            <a:miter lim="800000"/>
            <a:headEnd/>
            <a:tailEnd/>
          </a:ln>
        </p:spPr>
        <p:txBody>
          <a:bodyPr vert="horz" wrap="square" lIns="0" tIns="0" rIns="0" bIns="0" numCol="1" anchor="t" anchorCtr="0" compatLnSpc="1">
            <a:prstTxWarp prst="textNoShape">
              <a:avLst/>
            </a:prstTxWarp>
            <a:noAutofit/>
          </a:bodyPr>
          <a:lstStyle>
            <a:lvl1pPr>
              <a:defRPr lang="en-US" dirty="0"/>
            </a:lvl1pPr>
          </a:lstStyle>
          <a:p>
            <a:pPr lvl="0"/>
            <a:r>
              <a:rPr lang="en-US" dirty="0" smtClean="0"/>
              <a:t>Click to edit Master title style</a:t>
            </a:r>
            <a:endParaRPr lang="en-US" dirty="0"/>
          </a:p>
        </p:txBody>
      </p:sp>
      <p:sp>
        <p:nvSpPr>
          <p:cNvPr id="3" name="Content Placeholder 2"/>
          <p:cNvSpPr>
            <a:spLocks noGrp="1"/>
          </p:cNvSpPr>
          <p:nvPr>
            <p:ph idx="1"/>
          </p:nvPr>
        </p:nvSpPr>
        <p:spPr>
          <a:xfrm>
            <a:off x="704853" y="1096009"/>
            <a:ext cx="8004175" cy="2000548"/>
          </a:xfrm>
        </p:spPr>
        <p:txBody>
          <a:bodyPr/>
          <a:lstStyle>
            <a:lvl1pPr marL="341313" indent="-341313">
              <a:lnSpc>
                <a:spcPct val="100000"/>
              </a:lnSpc>
              <a:spcBef>
                <a:spcPts val="900"/>
              </a:spcBef>
              <a:buClrTx/>
              <a:buFont typeface="+mj-lt"/>
              <a:buAutoNum type="arabicPeriod"/>
              <a:defRPr sz="2000">
                <a:solidFill>
                  <a:schemeClr val="tx1"/>
                </a:solidFill>
                <a:latin typeface="+mn-lt"/>
              </a:defRPr>
            </a:lvl1pPr>
            <a:lvl2pPr marL="682625" indent="-341313">
              <a:lnSpc>
                <a:spcPct val="100000"/>
              </a:lnSpc>
              <a:spcBef>
                <a:spcPts val="900"/>
              </a:spcBef>
              <a:buFont typeface="+mj-lt"/>
              <a:buAutoNum type="alphaLcPeriod"/>
              <a:defRPr sz="2000">
                <a:latin typeface="+mn-lt"/>
              </a:defRPr>
            </a:lvl2pPr>
            <a:lvl3pPr marL="1025525" indent="-333375">
              <a:lnSpc>
                <a:spcPct val="100000"/>
              </a:lnSpc>
              <a:spcBef>
                <a:spcPts val="900"/>
              </a:spcBef>
              <a:defRPr sz="2000">
                <a:latin typeface="+mn-lt"/>
              </a:defRPr>
            </a:lvl3pPr>
            <a:lvl4pPr marL="1360800" indent="-334800">
              <a:lnSpc>
                <a:spcPct val="100000"/>
              </a:lnSpc>
              <a:spcBef>
                <a:spcPts val="900"/>
              </a:spcBef>
              <a:defRPr sz="2000">
                <a:latin typeface="+mn-lt"/>
              </a:defRPr>
            </a:lvl4pPr>
            <a:lvl5pPr marL="1695600" indent="-334800">
              <a:lnSpc>
                <a:spcPct val="100000"/>
              </a:lnSpc>
              <a:spcBef>
                <a:spcPts val="900"/>
              </a:spcBef>
              <a:defRPr sz="20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9892225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eft text_Right picture">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noAutofit/>
          </a:bodyPr>
          <a:lstStyle>
            <a:lvl1pPr>
              <a:defRPr lang="en-US" dirty="0"/>
            </a:lvl1pPr>
          </a:lstStyle>
          <a:p>
            <a:pPr lvl="0"/>
            <a:r>
              <a:rPr lang="en-US" dirty="0" smtClean="0"/>
              <a:t>Click to edit Master title style</a:t>
            </a:r>
            <a:endParaRPr lang="en-US" dirty="0"/>
          </a:p>
        </p:txBody>
      </p:sp>
      <p:sp>
        <p:nvSpPr>
          <p:cNvPr id="3" name="Content Placeholder 2"/>
          <p:cNvSpPr>
            <a:spLocks noGrp="1"/>
          </p:cNvSpPr>
          <p:nvPr>
            <p:ph sz="half" idx="1"/>
          </p:nvPr>
        </p:nvSpPr>
        <p:spPr>
          <a:xfrm>
            <a:off x="694174" y="1106126"/>
            <a:ext cx="3925888" cy="1538883"/>
          </a:xfrm>
        </p:spPr>
        <p:txBody>
          <a:bodyPr/>
          <a:lstStyle>
            <a:lvl1pPr>
              <a:lnSpc>
                <a:spcPct val="100000"/>
              </a:lnSpc>
              <a:spcBef>
                <a:spcPts val="900"/>
              </a:spcBef>
              <a:defRPr sz="1400"/>
            </a:lvl1pPr>
            <a:lvl2pPr marL="176213" indent="-176213">
              <a:lnSpc>
                <a:spcPct val="100000"/>
              </a:lnSpc>
              <a:spcBef>
                <a:spcPts val="900"/>
              </a:spcBef>
              <a:buClr>
                <a:schemeClr val="tx1"/>
              </a:buClr>
              <a:buFont typeface="Wingdings" pitchFamily="2" charset="2"/>
              <a:buChar char=""/>
              <a:defRPr sz="1400"/>
            </a:lvl2pPr>
            <a:lvl3pPr marL="404813" indent="-228600">
              <a:lnSpc>
                <a:spcPct val="100000"/>
              </a:lnSpc>
              <a:spcBef>
                <a:spcPts val="900"/>
              </a:spcBef>
              <a:defRPr sz="1400"/>
            </a:lvl3pPr>
            <a:lvl4pPr marL="633413" indent="-228600">
              <a:lnSpc>
                <a:spcPct val="100000"/>
              </a:lnSpc>
              <a:spcBef>
                <a:spcPts val="900"/>
              </a:spcBef>
              <a:defRPr sz="1400"/>
            </a:lvl4pPr>
            <a:lvl5pPr marL="862013" indent="-228600">
              <a:lnSpc>
                <a:spcPct val="100000"/>
              </a:lnSpc>
              <a:spcBef>
                <a:spcPts val="900"/>
              </a:spcBef>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Picture Placeholder 7"/>
          <p:cNvSpPr>
            <a:spLocks noGrp="1"/>
          </p:cNvSpPr>
          <p:nvPr>
            <p:ph type="pic" sz="quarter" idx="10"/>
          </p:nvPr>
        </p:nvSpPr>
        <p:spPr>
          <a:xfrm>
            <a:off x="4783144" y="1146179"/>
            <a:ext cx="3908425" cy="4792663"/>
          </a:xfrm>
        </p:spPr>
        <p:txBody>
          <a:bodyPr anchor="ctr">
            <a:noAutofit/>
          </a:bodyPr>
          <a:lstStyle>
            <a:lvl1pPr algn="ctr">
              <a:defRPr i="1">
                <a:solidFill>
                  <a:schemeClr val="tx1"/>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34947075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eft text_2 Right pictures">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noAutofit/>
          </a:bodyPr>
          <a:lstStyle>
            <a:lvl1pPr>
              <a:defRPr lang="en-US" dirty="0"/>
            </a:lvl1pPr>
          </a:lstStyle>
          <a:p>
            <a:pPr lvl="0"/>
            <a:r>
              <a:rPr lang="en-US" dirty="0" smtClean="0"/>
              <a:t>Click to edit Master title style</a:t>
            </a:r>
            <a:endParaRPr lang="en-US" dirty="0"/>
          </a:p>
        </p:txBody>
      </p:sp>
      <p:sp>
        <p:nvSpPr>
          <p:cNvPr id="3" name="Content Placeholder 2"/>
          <p:cNvSpPr>
            <a:spLocks noGrp="1"/>
          </p:cNvSpPr>
          <p:nvPr>
            <p:ph sz="half" idx="1"/>
          </p:nvPr>
        </p:nvSpPr>
        <p:spPr>
          <a:xfrm>
            <a:off x="694174" y="1106126"/>
            <a:ext cx="3925888" cy="1538883"/>
          </a:xfrm>
        </p:spPr>
        <p:txBody>
          <a:bodyPr/>
          <a:lstStyle>
            <a:lvl1pPr>
              <a:lnSpc>
                <a:spcPct val="100000"/>
              </a:lnSpc>
              <a:spcBef>
                <a:spcPts val="900"/>
              </a:spcBef>
              <a:defRPr sz="1400"/>
            </a:lvl1pPr>
            <a:lvl2pPr marL="176213" indent="-176213">
              <a:lnSpc>
                <a:spcPct val="100000"/>
              </a:lnSpc>
              <a:spcBef>
                <a:spcPts val="900"/>
              </a:spcBef>
              <a:buClr>
                <a:schemeClr val="tx1"/>
              </a:buClr>
              <a:buFont typeface="Wingdings" pitchFamily="2" charset="2"/>
              <a:buChar char=""/>
              <a:defRPr sz="1400"/>
            </a:lvl2pPr>
            <a:lvl3pPr marL="404813" indent="-228600">
              <a:lnSpc>
                <a:spcPct val="100000"/>
              </a:lnSpc>
              <a:spcBef>
                <a:spcPts val="900"/>
              </a:spcBef>
              <a:defRPr sz="1400"/>
            </a:lvl3pPr>
            <a:lvl4pPr marL="571500" indent="-166688">
              <a:lnSpc>
                <a:spcPct val="100000"/>
              </a:lnSpc>
              <a:spcBef>
                <a:spcPts val="900"/>
              </a:spcBef>
              <a:defRPr sz="1400"/>
            </a:lvl4pPr>
            <a:lvl5pPr marL="747713" indent="-176213">
              <a:lnSpc>
                <a:spcPct val="100000"/>
              </a:lnSpc>
              <a:spcBef>
                <a:spcPts val="900"/>
              </a:spcBef>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Picture Placeholder 7"/>
          <p:cNvSpPr>
            <a:spLocks noGrp="1"/>
          </p:cNvSpPr>
          <p:nvPr>
            <p:ph type="pic" sz="quarter" idx="10"/>
          </p:nvPr>
        </p:nvSpPr>
        <p:spPr>
          <a:xfrm>
            <a:off x="4783144" y="1146182"/>
            <a:ext cx="3908425" cy="2290361"/>
          </a:xfrm>
        </p:spPr>
        <p:txBody>
          <a:bodyPr anchor="ctr">
            <a:noAutofit/>
          </a:bodyPr>
          <a:lstStyle>
            <a:lvl1pPr algn="ctr">
              <a:defRPr i="1">
                <a:solidFill>
                  <a:schemeClr val="tx1"/>
                </a:solidFill>
              </a:defRPr>
            </a:lvl1pPr>
          </a:lstStyle>
          <a:p>
            <a:r>
              <a:rPr lang="en-US" dirty="0" smtClean="0"/>
              <a:t>Click icon to add picture</a:t>
            </a:r>
            <a:endParaRPr lang="en-US" dirty="0"/>
          </a:p>
        </p:txBody>
      </p:sp>
      <p:sp>
        <p:nvSpPr>
          <p:cNvPr id="7" name="Picture Placeholder 7"/>
          <p:cNvSpPr>
            <a:spLocks noGrp="1"/>
          </p:cNvSpPr>
          <p:nvPr>
            <p:ph type="pic" sz="quarter" idx="11"/>
          </p:nvPr>
        </p:nvSpPr>
        <p:spPr>
          <a:xfrm>
            <a:off x="4773095" y="3658272"/>
            <a:ext cx="3908425" cy="2290361"/>
          </a:xfrm>
        </p:spPr>
        <p:txBody>
          <a:bodyPr anchor="ctr">
            <a:noAutofit/>
          </a:bodyPr>
          <a:lstStyle>
            <a:lvl1pPr algn="ctr">
              <a:defRPr i="1">
                <a:solidFill>
                  <a:schemeClr val="tx1"/>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93921401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 Top pictures_Text bottom">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noAutofit/>
          </a:bodyPr>
          <a:lstStyle>
            <a:lvl1pPr>
              <a:defRPr lang="en-US" dirty="0"/>
            </a:lvl1pPr>
          </a:lstStyle>
          <a:p>
            <a:pPr lvl="0"/>
            <a:r>
              <a:rPr lang="en-US" dirty="0" smtClean="0"/>
              <a:t>Click to edit Master title style</a:t>
            </a:r>
            <a:endParaRPr lang="en-US" dirty="0"/>
          </a:p>
        </p:txBody>
      </p:sp>
      <p:sp>
        <p:nvSpPr>
          <p:cNvPr id="3" name="Content Placeholder 2"/>
          <p:cNvSpPr>
            <a:spLocks noGrp="1"/>
          </p:cNvSpPr>
          <p:nvPr>
            <p:ph sz="half" idx="1"/>
          </p:nvPr>
        </p:nvSpPr>
        <p:spPr>
          <a:xfrm>
            <a:off x="694174" y="3939740"/>
            <a:ext cx="3919390" cy="1538883"/>
          </a:xfrm>
          <a:noFill/>
          <a:ln w="9525" algn="ctr">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176213" indent="-17621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342900" indent="-166688"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519113" indent="-176213"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685800" indent="-166688"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703513" y="1146183"/>
            <a:ext cx="3908425" cy="2581763"/>
          </a:xfrm>
        </p:spPr>
        <p:txBody>
          <a:bodyPr anchor="ctr">
            <a:noAutofit/>
          </a:bodyPr>
          <a:lstStyle>
            <a:lvl1pPr algn="ctr">
              <a:defRPr i="1">
                <a:solidFill>
                  <a:schemeClr val="tx1"/>
                </a:solidFill>
              </a:defRPr>
            </a:lvl1pPr>
          </a:lstStyle>
          <a:p>
            <a:r>
              <a:rPr lang="en-US" dirty="0" smtClean="0"/>
              <a:t>Click icon to add picture</a:t>
            </a:r>
            <a:endParaRPr lang="en-US" dirty="0"/>
          </a:p>
        </p:txBody>
      </p:sp>
      <p:sp>
        <p:nvSpPr>
          <p:cNvPr id="7" name="Picture Placeholder 7"/>
          <p:cNvSpPr>
            <a:spLocks noGrp="1"/>
          </p:cNvSpPr>
          <p:nvPr>
            <p:ph type="pic" sz="quarter" idx="11"/>
          </p:nvPr>
        </p:nvSpPr>
        <p:spPr>
          <a:xfrm>
            <a:off x="4773095" y="1146183"/>
            <a:ext cx="3908425" cy="2581763"/>
          </a:xfrm>
        </p:spPr>
        <p:txBody>
          <a:bodyPr anchor="ctr">
            <a:noAutofit/>
          </a:bodyPr>
          <a:lstStyle>
            <a:lvl1pPr algn="ctr">
              <a:defRPr i="1">
                <a:solidFill>
                  <a:schemeClr val="tx1"/>
                </a:solidFill>
              </a:defRPr>
            </a:lvl1pPr>
          </a:lstStyle>
          <a:p>
            <a:r>
              <a:rPr lang="en-US" dirty="0" smtClean="0"/>
              <a:t>Click icon to add picture</a:t>
            </a:r>
            <a:endParaRPr lang="en-US" dirty="0"/>
          </a:p>
        </p:txBody>
      </p:sp>
      <p:sp>
        <p:nvSpPr>
          <p:cNvPr id="11" name="Content Placeholder 2"/>
          <p:cNvSpPr>
            <a:spLocks noGrp="1"/>
          </p:cNvSpPr>
          <p:nvPr>
            <p:ph sz="half" idx="12"/>
          </p:nvPr>
        </p:nvSpPr>
        <p:spPr>
          <a:xfrm>
            <a:off x="4773089" y="3939740"/>
            <a:ext cx="3919390" cy="1538883"/>
          </a:xfrm>
          <a:noFill/>
          <a:ln w="9525" algn="ctr">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176213" indent="-17621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342900" indent="-166688"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519113" indent="-176213"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685800" indent="-166688"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309527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93464" y="452866"/>
            <a:ext cx="3908425" cy="2451111"/>
          </a:xfrm>
        </p:spPr>
        <p:txBody>
          <a:bodyPr anchor="ctr">
            <a:noAutofit/>
          </a:bodyPr>
          <a:lstStyle>
            <a:lvl1pPr algn="ctr">
              <a:defRPr i="1">
                <a:solidFill>
                  <a:schemeClr val="tx1"/>
                </a:solidFill>
              </a:defRPr>
            </a:lvl1pPr>
          </a:lstStyle>
          <a:p>
            <a:r>
              <a:rPr lang="en-US" dirty="0" smtClean="0"/>
              <a:t>Click icon to add picture</a:t>
            </a:r>
            <a:endParaRPr lang="en-US" dirty="0"/>
          </a:p>
        </p:txBody>
      </p:sp>
      <p:sp>
        <p:nvSpPr>
          <p:cNvPr id="7" name="Picture Placeholder 7"/>
          <p:cNvSpPr>
            <a:spLocks noGrp="1"/>
          </p:cNvSpPr>
          <p:nvPr>
            <p:ph type="pic" sz="quarter" idx="11"/>
          </p:nvPr>
        </p:nvSpPr>
        <p:spPr>
          <a:xfrm>
            <a:off x="4763046" y="452866"/>
            <a:ext cx="3908425" cy="2451111"/>
          </a:xfrm>
        </p:spPr>
        <p:txBody>
          <a:bodyPr anchor="ctr">
            <a:noAutofit/>
          </a:bodyPr>
          <a:lstStyle>
            <a:lvl1pPr algn="ctr">
              <a:defRPr i="1">
                <a:solidFill>
                  <a:schemeClr val="tx1"/>
                </a:solidFill>
              </a:defRPr>
            </a:lvl1pPr>
          </a:lstStyle>
          <a:p>
            <a:r>
              <a:rPr lang="en-US" dirty="0" smtClean="0"/>
              <a:t>Click icon to add picture</a:t>
            </a:r>
            <a:endParaRPr lang="en-US" dirty="0"/>
          </a:p>
        </p:txBody>
      </p:sp>
      <p:sp>
        <p:nvSpPr>
          <p:cNvPr id="10" name="Picture Placeholder 7"/>
          <p:cNvSpPr>
            <a:spLocks noGrp="1"/>
          </p:cNvSpPr>
          <p:nvPr>
            <p:ph type="pic" sz="quarter" idx="12"/>
          </p:nvPr>
        </p:nvSpPr>
        <p:spPr>
          <a:xfrm>
            <a:off x="693464" y="3266410"/>
            <a:ext cx="3908425" cy="2451111"/>
          </a:xfrm>
        </p:spPr>
        <p:txBody>
          <a:bodyPr anchor="ctr">
            <a:noAutofit/>
          </a:bodyPr>
          <a:lstStyle>
            <a:lvl1pPr algn="ctr">
              <a:defRPr i="1">
                <a:solidFill>
                  <a:schemeClr val="tx1"/>
                </a:solidFill>
              </a:defRPr>
            </a:lvl1pPr>
          </a:lstStyle>
          <a:p>
            <a:r>
              <a:rPr lang="en-US" dirty="0" smtClean="0"/>
              <a:t>Click icon to add picture</a:t>
            </a:r>
            <a:endParaRPr lang="en-US" dirty="0"/>
          </a:p>
        </p:txBody>
      </p:sp>
      <p:sp>
        <p:nvSpPr>
          <p:cNvPr id="11" name="Picture Placeholder 7"/>
          <p:cNvSpPr>
            <a:spLocks noGrp="1"/>
          </p:cNvSpPr>
          <p:nvPr>
            <p:ph type="pic" sz="quarter" idx="13"/>
          </p:nvPr>
        </p:nvSpPr>
        <p:spPr>
          <a:xfrm>
            <a:off x="4763046" y="3266410"/>
            <a:ext cx="3908425" cy="2451111"/>
          </a:xfrm>
        </p:spPr>
        <p:txBody>
          <a:bodyPr anchor="ctr">
            <a:noAutofit/>
          </a:bodyPr>
          <a:lstStyle>
            <a:lvl1pPr algn="ctr">
              <a:defRPr i="1">
                <a:solidFill>
                  <a:schemeClr val="tx1"/>
                </a:solidFill>
              </a:defRPr>
            </a:lvl1pPr>
          </a:lstStyle>
          <a:p>
            <a:r>
              <a:rPr lang="en-US" dirty="0" smtClean="0"/>
              <a:t>Click icon to add picture</a:t>
            </a:r>
            <a:endParaRPr lang="en-US" dirty="0"/>
          </a:p>
        </p:txBody>
      </p:sp>
      <p:sp>
        <p:nvSpPr>
          <p:cNvPr id="14" name="Text Placeholder 13"/>
          <p:cNvSpPr>
            <a:spLocks noGrp="1"/>
          </p:cNvSpPr>
          <p:nvPr>
            <p:ph type="body" sz="quarter" idx="14"/>
          </p:nvPr>
        </p:nvSpPr>
        <p:spPr>
          <a:xfrm>
            <a:off x="682624" y="2953807"/>
            <a:ext cx="3886200" cy="161583"/>
          </a:xfrm>
        </p:spPr>
        <p:txBody>
          <a:bodyPr/>
          <a:lstStyle>
            <a:lvl1pPr>
              <a:defRPr sz="1050"/>
            </a:lvl1pPr>
          </a:lstStyle>
          <a:p>
            <a:pPr lvl="0"/>
            <a:r>
              <a:rPr lang="en-US" smtClean="0"/>
              <a:t>Click to edit Master text styles</a:t>
            </a:r>
          </a:p>
        </p:txBody>
      </p:sp>
      <p:sp>
        <p:nvSpPr>
          <p:cNvPr id="15" name="Text Placeholder 13"/>
          <p:cNvSpPr>
            <a:spLocks noGrp="1"/>
          </p:cNvSpPr>
          <p:nvPr>
            <p:ph type="body" sz="quarter" idx="15"/>
          </p:nvPr>
        </p:nvSpPr>
        <p:spPr>
          <a:xfrm>
            <a:off x="4782351" y="2953807"/>
            <a:ext cx="3886200" cy="161583"/>
          </a:xfrm>
        </p:spPr>
        <p:txBody>
          <a:bodyPr/>
          <a:lstStyle>
            <a:lvl1pPr>
              <a:defRPr sz="1050"/>
            </a:lvl1pPr>
          </a:lstStyle>
          <a:p>
            <a:pPr lvl="0"/>
            <a:r>
              <a:rPr lang="en-US" smtClean="0"/>
              <a:t>Click to edit Master text styles</a:t>
            </a:r>
          </a:p>
        </p:txBody>
      </p:sp>
      <p:sp>
        <p:nvSpPr>
          <p:cNvPr id="16" name="Text Placeholder 13"/>
          <p:cNvSpPr>
            <a:spLocks noGrp="1"/>
          </p:cNvSpPr>
          <p:nvPr>
            <p:ph type="body" sz="quarter" idx="16"/>
          </p:nvPr>
        </p:nvSpPr>
        <p:spPr>
          <a:xfrm>
            <a:off x="682624" y="5757299"/>
            <a:ext cx="3886200" cy="161583"/>
          </a:xfrm>
        </p:spPr>
        <p:txBody>
          <a:bodyPr/>
          <a:lstStyle>
            <a:lvl1pPr>
              <a:defRPr sz="1050"/>
            </a:lvl1pPr>
          </a:lstStyle>
          <a:p>
            <a:pPr lvl="0"/>
            <a:r>
              <a:rPr lang="en-US" smtClean="0"/>
              <a:t>Click to edit Master text styles</a:t>
            </a:r>
          </a:p>
        </p:txBody>
      </p:sp>
      <p:sp>
        <p:nvSpPr>
          <p:cNvPr id="17" name="Text Placeholder 13"/>
          <p:cNvSpPr>
            <a:spLocks noGrp="1"/>
          </p:cNvSpPr>
          <p:nvPr>
            <p:ph type="body" sz="quarter" idx="17"/>
          </p:nvPr>
        </p:nvSpPr>
        <p:spPr>
          <a:xfrm>
            <a:off x="4782351" y="5757299"/>
            <a:ext cx="3886200" cy="161583"/>
          </a:xfrm>
        </p:spPr>
        <p:txBody>
          <a:bodyPr/>
          <a:lstStyle>
            <a:lvl1pPr>
              <a:defRPr sz="1050"/>
            </a:lvl1pPr>
          </a:lstStyle>
          <a:p>
            <a:pPr lvl="0"/>
            <a:r>
              <a:rPr lang="en-US" smtClean="0"/>
              <a:t>Click to edit Master text styles</a:t>
            </a:r>
          </a:p>
        </p:txBody>
      </p:sp>
    </p:spTree>
    <p:extLst>
      <p:ext uri="{BB962C8B-B14F-4D97-AF65-F5344CB8AC3E}">
        <p14:creationId xmlns:p14="http://schemas.microsoft.com/office/powerpoint/2010/main" val="346857320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ull page pictur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93460" y="452867"/>
            <a:ext cx="7999202" cy="5264649"/>
          </a:xfrm>
        </p:spPr>
        <p:txBody>
          <a:bodyPr anchor="ctr">
            <a:noAutofit/>
          </a:bodyPr>
          <a:lstStyle>
            <a:lvl1pPr algn="ctr">
              <a:defRPr sz="2800" i="1">
                <a:solidFill>
                  <a:schemeClr val="tx1"/>
                </a:solidFill>
              </a:defRPr>
            </a:lvl1pPr>
          </a:lstStyle>
          <a:p>
            <a:r>
              <a:rPr lang="en-US" dirty="0" smtClean="0"/>
              <a:t>Click icon to add picture</a:t>
            </a:r>
            <a:endParaRPr lang="en-US" dirty="0"/>
          </a:p>
        </p:txBody>
      </p:sp>
      <p:sp>
        <p:nvSpPr>
          <p:cNvPr id="16" name="Text Placeholder 13"/>
          <p:cNvSpPr>
            <a:spLocks noGrp="1"/>
          </p:cNvSpPr>
          <p:nvPr>
            <p:ph type="body" sz="quarter" idx="16"/>
          </p:nvPr>
        </p:nvSpPr>
        <p:spPr>
          <a:xfrm>
            <a:off x="682624" y="5918067"/>
            <a:ext cx="3886200" cy="161583"/>
          </a:xfrm>
        </p:spPr>
        <p:txBody>
          <a:bodyPr/>
          <a:lstStyle>
            <a:lvl1pPr>
              <a:defRPr sz="1050"/>
            </a:lvl1pPr>
          </a:lstStyle>
          <a:p>
            <a:pPr lvl="0"/>
            <a:r>
              <a:rPr lang="en-US" smtClean="0"/>
              <a:t>Click to edit Master text styles</a:t>
            </a:r>
          </a:p>
        </p:txBody>
      </p:sp>
    </p:spTree>
    <p:extLst>
      <p:ext uri="{BB962C8B-B14F-4D97-AF65-F5344CB8AC3E}">
        <p14:creationId xmlns:p14="http://schemas.microsoft.com/office/powerpoint/2010/main" val="359995855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ntent Layout">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noAutofit/>
          </a:bodyPr>
          <a:lstStyle>
            <a:lvl1pPr>
              <a:defRPr lang="en-US" dirty="0"/>
            </a:lvl1pPr>
          </a:lstStyle>
          <a:p>
            <a:pPr lvl="0"/>
            <a:r>
              <a:rPr lang="en-US" dirty="0" smtClean="0"/>
              <a:t>Click to edit Master title style</a:t>
            </a:r>
            <a:endParaRPr lang="en-US" dirty="0"/>
          </a:p>
        </p:txBody>
      </p:sp>
      <p:sp>
        <p:nvSpPr>
          <p:cNvPr id="5" name="Content Placeholder 4"/>
          <p:cNvSpPr>
            <a:spLocks noGrp="1"/>
          </p:cNvSpPr>
          <p:nvPr>
            <p:ph sz="quarter" idx="11"/>
          </p:nvPr>
        </p:nvSpPr>
        <p:spPr>
          <a:xfrm>
            <a:off x="723903" y="1081280"/>
            <a:ext cx="3477534" cy="215443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4"/>
          <p:cNvSpPr>
            <a:spLocks noGrp="1"/>
          </p:cNvSpPr>
          <p:nvPr>
            <p:ph sz="quarter" idx="12"/>
          </p:nvPr>
        </p:nvSpPr>
        <p:spPr>
          <a:xfrm>
            <a:off x="4406005" y="1081280"/>
            <a:ext cx="3477534" cy="215443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437070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noAutofit/>
          </a:bodyPr>
          <a:lstStyle>
            <a:lvl1pPr>
              <a:defRPr lang="en-US" dirty="0"/>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3316043315"/>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8337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6913" y="383535"/>
            <a:ext cx="8062912" cy="461665"/>
          </a:xfrm>
          <a:noFill/>
          <a:ln w="9525">
            <a:noFill/>
            <a:miter lim="800000"/>
            <a:headEnd/>
            <a:tailEnd/>
          </a:ln>
        </p:spPr>
        <p:txBody>
          <a:bodyPr vert="horz" wrap="square" lIns="0" tIns="0" rIns="0" bIns="0" numCol="1" anchor="t" anchorCtr="0" compatLnSpc="1">
            <a:prstTxWarp prst="textNoShape">
              <a:avLst/>
            </a:prstTxWarp>
            <a:noAutofit/>
          </a:bodyPr>
          <a:lstStyle>
            <a:lvl1pPr>
              <a:defRPr lang="en-US" dirty="0"/>
            </a:lvl1pPr>
          </a:lstStyle>
          <a:p>
            <a:pPr lvl="0"/>
            <a:r>
              <a:rPr lang="en-US" dirty="0" smtClean="0"/>
              <a:t>Click to edit Master title style</a:t>
            </a:r>
            <a:endParaRPr lang="en-US" dirty="0"/>
          </a:p>
        </p:txBody>
      </p:sp>
      <p:sp>
        <p:nvSpPr>
          <p:cNvPr id="3" name="Content Placeholder 2"/>
          <p:cNvSpPr>
            <a:spLocks noGrp="1"/>
          </p:cNvSpPr>
          <p:nvPr>
            <p:ph idx="1"/>
          </p:nvPr>
        </p:nvSpPr>
        <p:spPr>
          <a:xfrm>
            <a:off x="704853" y="1096009"/>
            <a:ext cx="8004175" cy="2154436"/>
          </a:xfrm>
        </p:spPr>
        <p:txBody>
          <a:bodyPr/>
          <a:lstStyle>
            <a:lvl1pPr>
              <a:defRPr sz="2000">
                <a:latin typeface="+mn-lt"/>
              </a:defRPr>
            </a:lvl1pPr>
            <a:lvl2pPr>
              <a:defRPr sz="2000">
                <a:latin typeface="+mn-lt"/>
              </a:defRPr>
            </a:lvl2pPr>
            <a:lvl3pPr marL="571500" indent="-342900">
              <a:defRPr sz="2000">
                <a:latin typeface="+mn-lt"/>
              </a:defRPr>
            </a:lvl3pPr>
            <a:lvl4pPr marL="862013" indent="-290513">
              <a:defRPr sz="2000">
                <a:latin typeface="+mn-lt"/>
              </a:defRPr>
            </a:lvl4pPr>
            <a:lvl5pPr marL="1204913" indent="-342900">
              <a:defRPr sz="20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31863518"/>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noAutofit/>
          </a:bodyPr>
          <a:lstStyle>
            <a:lvl1pPr>
              <a:defRPr/>
            </a:lvl1pPr>
          </a:lstStyle>
          <a:p>
            <a:pPr lvl="0"/>
            <a:endParaRPr/>
          </a:p>
        </p:txBody>
      </p:sp>
      <p:sp>
        <p:nvSpPr>
          <p:cNvPr id="3" name="Holder 3"/>
          <p:cNvSpPr>
            <a:spLocks noGrp="1"/>
          </p:cNvSpPr>
          <p:nvPr>
            <p:ph sz="half" idx="2"/>
          </p:nvPr>
        </p:nvSpPr>
        <p:spPr>
          <a:xfrm>
            <a:off x="684377" y="2449960"/>
            <a:ext cx="3409750" cy="3659125"/>
          </a:xfrm>
          <a:prstGeom prst="rect">
            <a:avLst/>
          </a:prstGeom>
        </p:spPr>
        <p:txBody>
          <a:bodyPr wrap="square" lIns="0" tIns="0" rIns="0" bIns="0">
            <a:noAutofit/>
          </a:bodyPr>
          <a:lstStyle/>
          <a:p>
            <a:endParaRPr/>
          </a:p>
        </p:txBody>
      </p:sp>
      <p:sp>
        <p:nvSpPr>
          <p:cNvPr id="4" name="Holder 4"/>
          <p:cNvSpPr>
            <a:spLocks noGrp="1"/>
          </p:cNvSpPr>
          <p:nvPr>
            <p:ph sz="half" idx="3"/>
          </p:nvPr>
        </p:nvSpPr>
        <p:spPr>
          <a:xfrm>
            <a:off x="4922016" y="1705609"/>
            <a:ext cx="3682173" cy="4111069"/>
          </a:xfrm>
          <a:prstGeom prst="rect">
            <a:avLst/>
          </a:prstGeom>
        </p:spPr>
        <p:txBody>
          <a:bodyPr wrap="square" lIns="0" tIns="0" rIns="0" bIns="0">
            <a:noAutofit/>
          </a:bodyPr>
          <a:lstStyle/>
          <a:p>
            <a:endParaRPr/>
          </a:p>
        </p:txBody>
      </p:sp>
      <p:sp>
        <p:nvSpPr>
          <p:cNvPr id="5" name="Holder 5"/>
          <p:cNvSpPr>
            <a:spLocks noGrp="1"/>
          </p:cNvSpPr>
          <p:nvPr>
            <p:ph type="ftr" sz="quarter" idx="5"/>
          </p:nvPr>
        </p:nvSpPr>
        <p:spPr>
          <a:xfrm>
            <a:off x="3108965" y="6377940"/>
            <a:ext cx="2926079" cy="342900"/>
          </a:xfrm>
          <a:prstGeom prst="rect">
            <a:avLst/>
          </a:prstGeom>
        </p:spPr>
        <p:txBody>
          <a:bodyPr lIns="0" tIns="0" rIns="0" bIns="0"/>
          <a:lstStyle>
            <a:lvl1pPr algn="ctr">
              <a:defRPr>
                <a:solidFill>
                  <a:schemeClr val="tx1">
                    <a:tint val="75000"/>
                  </a:schemeClr>
                </a:solidFill>
              </a:defRPr>
            </a:lvl1pPr>
          </a:lstStyle>
          <a:p>
            <a:pPr fontAlgn="base">
              <a:spcBef>
                <a:spcPct val="0"/>
              </a:spcBef>
              <a:spcAft>
                <a:spcPct val="0"/>
              </a:spcAft>
            </a:pPr>
            <a:endParaRPr sz="1600">
              <a:solidFill>
                <a:srgbClr val="000000">
                  <a:tint val="75000"/>
                </a:srgbClr>
              </a:solidFill>
              <a:latin typeface="Arial" pitchFamily="34" charset="0"/>
            </a:endParaRPr>
          </a:p>
        </p:txBody>
      </p:sp>
      <p:sp>
        <p:nvSpPr>
          <p:cNvPr id="6" name="Holder 6"/>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pPr fontAlgn="base">
              <a:spcBef>
                <a:spcPct val="0"/>
              </a:spcBef>
              <a:spcAft>
                <a:spcPct val="0"/>
              </a:spcAft>
            </a:pPr>
            <a:fld id="{1D8BD707-D9CF-40AE-B4C6-C98DA3205C09}" type="datetimeFigureOut">
              <a:rPr lang="en-US" sz="1600" smtClean="0">
                <a:solidFill>
                  <a:srgbClr val="000000">
                    <a:tint val="75000"/>
                  </a:srgbClr>
                </a:solidFill>
                <a:latin typeface="Arial" pitchFamily="34" charset="0"/>
              </a:rPr>
              <a:pPr fontAlgn="base">
                <a:spcBef>
                  <a:spcPct val="0"/>
                </a:spcBef>
                <a:spcAft>
                  <a:spcPct val="0"/>
                </a:spcAft>
              </a:pPr>
              <a:t>4/29/2016</a:t>
            </a:fld>
            <a:endParaRPr lang="en-US" sz="1600" smtClean="0">
              <a:solidFill>
                <a:srgbClr val="000000">
                  <a:tint val="75000"/>
                </a:srgbClr>
              </a:solidFill>
              <a:latin typeface="Arial" pitchFamily="34" charset="0"/>
            </a:endParaRPr>
          </a:p>
        </p:txBody>
      </p:sp>
      <p:sp>
        <p:nvSpPr>
          <p:cNvPr id="7" name="Holder 7"/>
          <p:cNvSpPr>
            <a:spLocks noGrp="1"/>
          </p:cNvSpPr>
          <p:nvPr>
            <p:ph type="sldNum" sz="quarter" idx="7"/>
          </p:nvPr>
        </p:nvSpPr>
        <p:spPr>
          <a:xfrm>
            <a:off x="654608" y="6248918"/>
            <a:ext cx="2076665" cy="378397"/>
          </a:xfrm>
          <a:prstGeom prst="rect">
            <a:avLst/>
          </a:prstGeom>
        </p:spPr>
        <p:txBody>
          <a:bodyPr lIns="0" tIns="0" rIns="0" bIns="0"/>
          <a:lstStyle/>
          <a:p>
            <a:pPr marL="25400" marR="12700" fontAlgn="base">
              <a:lnSpc>
                <a:spcPct val="150000"/>
              </a:lnSpc>
              <a:spcBef>
                <a:spcPct val="0"/>
              </a:spcBef>
              <a:spcAft>
                <a:spcPct val="0"/>
              </a:spcAft>
            </a:pPr>
            <a:fld id="{81D60167-4931-47E6-BA6A-407CBD079E47}" type="slidenum">
              <a:rPr sz="800" dirty="0">
                <a:solidFill>
                  <a:srgbClr val="000000"/>
                </a:solidFill>
                <a:cs typeface="Expert Sans Regular"/>
              </a:rPr>
              <a:pPr marL="25400" marR="12700" fontAlgn="base">
                <a:lnSpc>
                  <a:spcPct val="150000"/>
                </a:lnSpc>
                <a:spcBef>
                  <a:spcPct val="0"/>
                </a:spcBef>
                <a:spcAft>
                  <a:spcPct val="0"/>
                </a:spcAft>
              </a:pPr>
              <a:t>‹#›</a:t>
            </a:fld>
            <a:r>
              <a:rPr sz="800" spc="5" dirty="0">
                <a:solidFill>
                  <a:srgbClr val="000000"/>
                </a:solidFill>
                <a:cs typeface="Expert Sans Regular"/>
              </a:rPr>
              <a:t> </a:t>
            </a:r>
            <a:r>
              <a:rPr sz="800" dirty="0">
                <a:solidFill>
                  <a:srgbClr val="000000"/>
                </a:solidFill>
                <a:cs typeface="Expert Sans Regular"/>
              </a:rPr>
              <a:t>|  </a:t>
            </a:r>
            <a:r>
              <a:rPr sz="800" spc="10" dirty="0">
                <a:solidFill>
                  <a:srgbClr val="000000"/>
                </a:solidFill>
                <a:cs typeface="Expert Sans Regular"/>
              </a:rPr>
              <a:t> </a:t>
            </a:r>
            <a:r>
              <a:rPr sz="800" dirty="0">
                <a:solidFill>
                  <a:srgbClr val="000000"/>
                </a:solidFill>
                <a:cs typeface="Expert Sans Regular"/>
              </a:rPr>
              <a:t>ACE D</a:t>
            </a:r>
            <a:r>
              <a:rPr sz="800" spc="-5" dirty="0">
                <a:solidFill>
                  <a:srgbClr val="000000"/>
                </a:solidFill>
                <a:cs typeface="Expert Sans Regular"/>
              </a:rPr>
              <a:t>evel</a:t>
            </a:r>
            <a:r>
              <a:rPr sz="800" spc="-10" dirty="0">
                <a:solidFill>
                  <a:srgbClr val="000000"/>
                </a:solidFill>
                <a:cs typeface="Expert Sans Regular"/>
              </a:rPr>
              <a:t>o</a:t>
            </a:r>
            <a:r>
              <a:rPr sz="800" dirty="0">
                <a:solidFill>
                  <a:srgbClr val="000000"/>
                </a:solidFill>
                <a:cs typeface="Expert Sans Regular"/>
              </a:rPr>
              <a:t>pm</a:t>
            </a:r>
            <a:r>
              <a:rPr sz="800" spc="-5" dirty="0">
                <a:solidFill>
                  <a:srgbClr val="000000"/>
                </a:solidFill>
                <a:cs typeface="Expert Sans Regular"/>
              </a:rPr>
              <a:t>e</a:t>
            </a:r>
            <a:r>
              <a:rPr sz="800" dirty="0">
                <a:solidFill>
                  <a:srgbClr val="000000"/>
                </a:solidFill>
                <a:cs typeface="Expert Sans Regular"/>
              </a:rPr>
              <a:t>nt A</a:t>
            </a:r>
            <a:r>
              <a:rPr sz="800" spc="-5" dirty="0">
                <a:solidFill>
                  <a:srgbClr val="000000"/>
                </a:solidFill>
                <a:cs typeface="Expert Sans Regular"/>
              </a:rPr>
              <a:t>ge</a:t>
            </a:r>
            <a:r>
              <a:rPr sz="800" dirty="0">
                <a:solidFill>
                  <a:srgbClr val="000000"/>
                </a:solidFill>
                <a:cs typeface="Expert Sans Regular"/>
              </a:rPr>
              <a:t>nda   </a:t>
            </a:r>
            <a:r>
              <a:rPr sz="800" spc="5" dirty="0">
                <a:solidFill>
                  <a:srgbClr val="000000"/>
                </a:solidFill>
                <a:cs typeface="Expert Sans Regular"/>
              </a:rPr>
              <a:t> </a:t>
            </a:r>
            <a:r>
              <a:rPr sz="800" dirty="0">
                <a:solidFill>
                  <a:srgbClr val="000000"/>
                </a:solidFill>
                <a:cs typeface="Expert Sans Regular"/>
              </a:rPr>
              <a:t>|  Ju</a:t>
            </a:r>
            <a:r>
              <a:rPr sz="800" spc="-5" dirty="0">
                <a:solidFill>
                  <a:srgbClr val="000000"/>
                </a:solidFill>
                <a:cs typeface="Expert Sans Regular"/>
              </a:rPr>
              <a:t>l</a:t>
            </a:r>
            <a:r>
              <a:rPr sz="800" dirty="0">
                <a:solidFill>
                  <a:srgbClr val="000000"/>
                </a:solidFill>
                <a:cs typeface="Expert Sans Regular"/>
              </a:rPr>
              <a:t>y </a:t>
            </a:r>
            <a:r>
              <a:rPr sz="800" spc="-5" dirty="0">
                <a:solidFill>
                  <a:srgbClr val="000000"/>
                </a:solidFill>
                <a:cs typeface="Expert Sans Regular"/>
              </a:rPr>
              <a:t>201</a:t>
            </a:r>
            <a:r>
              <a:rPr sz="800" dirty="0">
                <a:solidFill>
                  <a:srgbClr val="000000"/>
                </a:solidFill>
                <a:cs typeface="Expert Sans Regular"/>
              </a:rPr>
              <a:t>5 C</a:t>
            </a:r>
            <a:r>
              <a:rPr sz="800" spc="-10" dirty="0">
                <a:solidFill>
                  <a:srgbClr val="000000"/>
                </a:solidFill>
                <a:cs typeface="Expert Sans Regular"/>
              </a:rPr>
              <a:t>o</a:t>
            </a:r>
            <a:r>
              <a:rPr sz="800" dirty="0">
                <a:solidFill>
                  <a:srgbClr val="000000"/>
                </a:solidFill>
                <a:cs typeface="Expert Sans Regular"/>
              </a:rPr>
              <a:t>mpany</a:t>
            </a:r>
            <a:r>
              <a:rPr sz="800" spc="-15" dirty="0">
                <a:solidFill>
                  <a:srgbClr val="000000"/>
                </a:solidFill>
                <a:cs typeface="Expert Sans Regular"/>
              </a:rPr>
              <a:t> </a:t>
            </a:r>
            <a:r>
              <a:rPr sz="800" dirty="0">
                <a:solidFill>
                  <a:srgbClr val="000000"/>
                </a:solidFill>
                <a:cs typeface="Expert Sans Regular"/>
              </a:rPr>
              <a:t>c</a:t>
            </a:r>
            <a:r>
              <a:rPr sz="800" spc="-10" dirty="0">
                <a:solidFill>
                  <a:srgbClr val="000000"/>
                </a:solidFill>
                <a:cs typeface="Expert Sans Regular"/>
              </a:rPr>
              <a:t>o</a:t>
            </a:r>
            <a:r>
              <a:rPr sz="800" dirty="0">
                <a:solidFill>
                  <a:srgbClr val="000000"/>
                </a:solidFill>
                <a:cs typeface="Expert Sans Regular"/>
              </a:rPr>
              <a:t>nf</a:t>
            </a:r>
            <a:r>
              <a:rPr sz="800" spc="-10" dirty="0">
                <a:solidFill>
                  <a:srgbClr val="000000"/>
                </a:solidFill>
                <a:cs typeface="Expert Sans Regular"/>
              </a:rPr>
              <a:t>i</a:t>
            </a:r>
            <a:r>
              <a:rPr sz="800" dirty="0">
                <a:solidFill>
                  <a:srgbClr val="000000"/>
                </a:solidFill>
                <a:cs typeface="Expert Sans Regular"/>
              </a:rPr>
              <a:t>d</a:t>
            </a:r>
            <a:r>
              <a:rPr sz="800" spc="-5" dirty="0">
                <a:solidFill>
                  <a:srgbClr val="000000"/>
                </a:solidFill>
                <a:cs typeface="Expert Sans Regular"/>
              </a:rPr>
              <a:t>e</a:t>
            </a:r>
            <a:r>
              <a:rPr sz="800" dirty="0">
                <a:solidFill>
                  <a:srgbClr val="000000"/>
                </a:solidFill>
                <a:cs typeface="Expert Sans Regular"/>
              </a:rPr>
              <a:t>n</a:t>
            </a:r>
            <a:r>
              <a:rPr sz="800" spc="-5" dirty="0">
                <a:solidFill>
                  <a:srgbClr val="000000"/>
                </a:solidFill>
                <a:cs typeface="Expert Sans Regular"/>
              </a:rPr>
              <a:t>ti</a:t>
            </a:r>
            <a:r>
              <a:rPr sz="800" dirty="0">
                <a:solidFill>
                  <a:srgbClr val="000000"/>
                </a:solidFill>
                <a:cs typeface="Expert Sans Regular"/>
              </a:rPr>
              <a:t>al</a:t>
            </a:r>
            <a:endParaRPr sz="800">
              <a:solidFill>
                <a:srgbClr val="000000"/>
              </a:solidFill>
              <a:cs typeface="Expert Sans Regular"/>
            </a:endParaRPr>
          </a:p>
        </p:txBody>
      </p:sp>
    </p:spTree>
    <p:extLst>
      <p:ext uri="{BB962C8B-B14F-4D97-AF65-F5344CB8AC3E}">
        <p14:creationId xmlns:p14="http://schemas.microsoft.com/office/powerpoint/2010/main" val="40515701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Standard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002" y="1306800"/>
            <a:ext cx="8280200" cy="2154436"/>
          </a:xfrm>
        </p:spPr>
        <p:txBody>
          <a:bodyPr/>
          <a:lstStyle>
            <a:lvl1pPr algn="l">
              <a:lnSpc>
                <a:spcPct val="100000"/>
              </a:lnSpc>
              <a:defRPr/>
            </a:lvl1pPr>
            <a:lvl2pPr algn="l">
              <a:lnSpc>
                <a:spcPct val="100000"/>
              </a:lnSpc>
              <a:defRPr/>
            </a:lvl2pPr>
            <a:lvl3pPr algn="l">
              <a:lnSpc>
                <a:spcPct val="100000"/>
              </a:lnSpc>
              <a:defRPr/>
            </a:lvl3pPr>
            <a:lvl4pPr algn="l">
              <a:lnSpc>
                <a:spcPct val="100000"/>
              </a:lnSpc>
              <a:defRPr/>
            </a:lvl4pPr>
            <a:lvl5pPr algn="l">
              <a:lnSpc>
                <a:spcPct val="100000"/>
              </a:lnSpc>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a:p>
        </p:txBody>
      </p:sp>
      <p:sp>
        <p:nvSpPr>
          <p:cNvPr id="7" name="Title 1"/>
          <p:cNvSpPr>
            <a:spLocks noGrp="1"/>
          </p:cNvSpPr>
          <p:nvPr>
            <p:ph type="title" hasCustomPrompt="1"/>
          </p:nvPr>
        </p:nvSpPr>
        <p:spPr>
          <a:xfrm>
            <a:off x="430223" y="274645"/>
            <a:ext cx="8281987" cy="584775"/>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dirty="0"/>
            </a:lvl1pPr>
          </a:lstStyle>
          <a:p>
            <a:pPr lvl="0"/>
            <a:r>
              <a:rPr lang="en-US" noProof="0" dirty="0" smtClean="0"/>
              <a:t>Click to edit – Note: Slide Master must be constrained to two lines and should not be changed in terms of font, format or size</a:t>
            </a:r>
            <a:endParaRPr lang="en-GB" dirty="0"/>
          </a:p>
        </p:txBody>
      </p:sp>
    </p:spTree>
    <p:extLst>
      <p:ext uri="{BB962C8B-B14F-4D97-AF65-F5344CB8AC3E}">
        <p14:creationId xmlns:p14="http://schemas.microsoft.com/office/powerpoint/2010/main" val="2777453163"/>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Bar_06_COL_POS [Converted].png"/>
          <p:cNvPicPr>
            <a:picLocks noChangeAspect="1"/>
          </p:cNvPicPr>
          <p:nvPr/>
        </p:nvPicPr>
        <p:blipFill>
          <a:blip r:embed="rId2" cstate="print"/>
          <a:srcRect/>
          <a:stretch>
            <a:fillRect/>
          </a:stretch>
        </p:blipFill>
        <p:spPr bwMode="auto">
          <a:xfrm>
            <a:off x="7466147" y="3003550"/>
            <a:ext cx="1216269" cy="223838"/>
          </a:xfrm>
          <a:prstGeom prst="rect">
            <a:avLst/>
          </a:prstGeom>
          <a:noFill/>
          <a:ln w="9525">
            <a:noFill/>
            <a:miter lim="800000"/>
            <a:headEnd/>
            <a:tailEnd/>
          </a:ln>
        </p:spPr>
      </p:pic>
      <p:grpSp>
        <p:nvGrpSpPr>
          <p:cNvPr id="5" name="Group 10"/>
          <p:cNvGrpSpPr>
            <a:grpSpLocks/>
          </p:cNvGrpSpPr>
          <p:nvPr/>
        </p:nvGrpSpPr>
        <p:grpSpPr bwMode="auto">
          <a:xfrm>
            <a:off x="1861040" y="2130448"/>
            <a:ext cx="5445369" cy="1984375"/>
            <a:chOff x="1273" y="621"/>
            <a:chExt cx="3716" cy="2241"/>
          </a:xfrm>
        </p:grpSpPr>
        <p:cxnSp>
          <p:nvCxnSpPr>
            <p:cNvPr id="6" name="Straight Connector 11"/>
            <p:cNvCxnSpPr>
              <a:cxnSpLocks noChangeShapeType="1"/>
            </p:cNvCxnSpPr>
            <p:nvPr userDrawn="1"/>
          </p:nvCxnSpPr>
          <p:spPr bwMode="auto">
            <a:xfrm rot="16200000" flipH="1">
              <a:off x="152" y="1742"/>
              <a:ext cx="2241" cy="0"/>
            </a:xfrm>
            <a:prstGeom prst="line">
              <a:avLst/>
            </a:prstGeom>
            <a:noFill/>
            <a:ln w="63500" cap="rnd" algn="ctr">
              <a:solidFill>
                <a:schemeClr val="bg2"/>
              </a:solidFill>
              <a:round/>
              <a:headEnd/>
              <a:tailEnd/>
            </a:ln>
          </p:spPr>
        </p:cxnSp>
        <p:cxnSp>
          <p:nvCxnSpPr>
            <p:cNvPr id="7" name="Straight Connector 12"/>
            <p:cNvCxnSpPr>
              <a:cxnSpLocks noChangeShapeType="1"/>
            </p:cNvCxnSpPr>
            <p:nvPr userDrawn="1"/>
          </p:nvCxnSpPr>
          <p:spPr bwMode="auto">
            <a:xfrm rot="16200000" flipH="1">
              <a:off x="3868" y="1742"/>
              <a:ext cx="2241" cy="0"/>
            </a:xfrm>
            <a:prstGeom prst="line">
              <a:avLst/>
            </a:prstGeom>
            <a:noFill/>
            <a:ln w="63500" cap="rnd" algn="ctr">
              <a:solidFill>
                <a:schemeClr val="bg2"/>
              </a:solidFill>
              <a:round/>
              <a:headEnd/>
              <a:tailEnd/>
            </a:ln>
          </p:spPr>
        </p:cxnSp>
      </p:grpSp>
      <p:sp>
        <p:nvSpPr>
          <p:cNvPr id="71683" name="Rectangle 2"/>
          <p:cNvSpPr>
            <a:spLocks noGrp="1" noChangeArrowheads="1"/>
          </p:cNvSpPr>
          <p:nvPr>
            <p:ph type="ctrTitle"/>
          </p:nvPr>
        </p:nvSpPr>
        <p:spPr>
          <a:xfrm>
            <a:off x="2026628" y="2708933"/>
            <a:ext cx="5276850" cy="492443"/>
          </a:xfrm>
        </p:spPr>
        <p:txBody>
          <a:bodyPr/>
          <a:lstStyle>
            <a:lvl1pPr>
              <a:defRPr sz="3200" b="1" smtClean="0"/>
            </a:lvl1pPr>
          </a:lstStyle>
          <a:p>
            <a:pPr lvl="0"/>
            <a:r>
              <a:rPr lang="en-GB" noProof="0" smtClean="0"/>
              <a:t>Click to edit Master title style</a:t>
            </a:r>
          </a:p>
        </p:txBody>
      </p:sp>
      <p:sp>
        <p:nvSpPr>
          <p:cNvPr id="71684" name="Rectangle 3"/>
          <p:cNvSpPr>
            <a:spLocks noGrp="1" noChangeArrowheads="1"/>
          </p:cNvSpPr>
          <p:nvPr>
            <p:ph type="subTitle" idx="1"/>
          </p:nvPr>
        </p:nvSpPr>
        <p:spPr>
          <a:xfrm>
            <a:off x="2026634" y="3179763"/>
            <a:ext cx="5266592" cy="304800"/>
          </a:xfrm>
        </p:spPr>
        <p:txBody>
          <a:bodyPr/>
          <a:lstStyle>
            <a:lvl1pPr>
              <a:defRPr smtClean="0">
                <a:solidFill>
                  <a:schemeClr val="bg2"/>
                </a:solidFill>
              </a:defRPr>
            </a:lvl1pPr>
          </a:lstStyle>
          <a:p>
            <a:pPr lvl="0"/>
            <a:r>
              <a:rPr lang="en-GB" noProof="0" smtClean="0"/>
              <a:t>Click to edit Master subtitle style</a:t>
            </a:r>
          </a:p>
        </p:txBody>
      </p:sp>
      <p:pic>
        <p:nvPicPr>
          <p:cNvPr id="8" name="Picture 7" descr="Bar_06_COL_POS [Converted].png"/>
          <p:cNvPicPr>
            <a:picLocks noChangeAspect="1"/>
          </p:cNvPicPr>
          <p:nvPr userDrawn="1"/>
        </p:nvPicPr>
        <p:blipFill>
          <a:blip r:embed="rId2" cstate="print"/>
          <a:stretch>
            <a:fillRect/>
          </a:stretch>
        </p:blipFill>
        <p:spPr>
          <a:xfrm>
            <a:off x="7212438" y="2372070"/>
            <a:ext cx="1209093" cy="222742"/>
          </a:xfrm>
          <a:prstGeom prst="rect">
            <a:avLst/>
          </a:prstGeom>
        </p:spPr>
      </p:pic>
      <p:sp>
        <p:nvSpPr>
          <p:cNvPr id="9" name="Rectangle 10"/>
          <p:cNvSpPr>
            <a:spLocks noGrp="1" noChangeArrowheads="1"/>
          </p:cNvSpPr>
          <p:nvPr>
            <p:ph type="ctrTitle"/>
          </p:nvPr>
        </p:nvSpPr>
        <p:spPr>
          <a:xfrm>
            <a:off x="2057133" y="4192375"/>
            <a:ext cx="5322695" cy="492443"/>
          </a:xfrm>
        </p:spPr>
        <p:txBody>
          <a:bodyPr/>
          <a:lstStyle>
            <a:lvl1pPr>
              <a:defRPr sz="3200" b="0">
                <a:solidFill>
                  <a:schemeClr val="accent1"/>
                </a:solidFill>
                <a:latin typeface="+mj-lt"/>
              </a:defRPr>
            </a:lvl1pPr>
          </a:lstStyle>
          <a:p>
            <a:r>
              <a:rPr lang="en-US" dirty="0" smtClean="0"/>
              <a:t>Click to edit Master title style</a:t>
            </a:r>
            <a:endParaRPr lang="en-US" dirty="0"/>
          </a:p>
        </p:txBody>
      </p:sp>
      <p:sp>
        <p:nvSpPr>
          <p:cNvPr id="10" name="Rectangle 24"/>
          <p:cNvSpPr>
            <a:spLocks noGrp="1" noChangeArrowheads="1"/>
          </p:cNvSpPr>
          <p:nvPr>
            <p:ph type="subTitle" sz="quarter" idx="1" hasCustomPrompt="1"/>
          </p:nvPr>
        </p:nvSpPr>
        <p:spPr>
          <a:xfrm>
            <a:off x="2060463" y="4776650"/>
            <a:ext cx="5389562" cy="307777"/>
          </a:xfrm>
        </p:spPr>
        <p:txBody>
          <a:bodyPr/>
          <a:lstStyle>
            <a:lvl1pPr marL="0" indent="0">
              <a:buFont typeface="Wingdings" pitchFamily="2" charset="2"/>
              <a:buNone/>
              <a:defRPr sz="2000" b="0">
                <a:solidFill>
                  <a:schemeClr val="accent1"/>
                </a:solidFill>
                <a:latin typeface="+mj-lt"/>
              </a:defRPr>
            </a:lvl1pPr>
          </a:lstStyle>
          <a:p>
            <a:r>
              <a:rPr lang="en-US" dirty="0" smtClean="0"/>
              <a:t>Click to edit master subtitle style</a:t>
            </a:r>
            <a:endParaRPr lang="en-US" dirty="0"/>
          </a:p>
        </p:txBody>
      </p:sp>
      <p:cxnSp>
        <p:nvCxnSpPr>
          <p:cNvPr id="11" name="Straight Connector 10"/>
          <p:cNvCxnSpPr/>
          <p:nvPr userDrawn="1"/>
        </p:nvCxnSpPr>
        <p:spPr bwMode="auto">
          <a:xfrm>
            <a:off x="2207996" y="960863"/>
            <a:ext cx="0" cy="2520000"/>
          </a:xfrm>
          <a:prstGeom prst="line">
            <a:avLst/>
          </a:prstGeom>
          <a:noFill/>
          <a:ln w="63500" cap="rnd" cmpd="sng" algn="ctr">
            <a:solidFill>
              <a:schemeClr val="accent1"/>
            </a:solidFill>
            <a:prstDash val="solid"/>
            <a:round/>
            <a:headEnd type="none" w="med" len="med"/>
            <a:tailEnd type="none" w="med" len="med"/>
          </a:ln>
          <a:effectLst/>
        </p:spPr>
      </p:cxnSp>
      <p:cxnSp>
        <p:nvCxnSpPr>
          <p:cNvPr id="12" name="Straight Connector 11"/>
          <p:cNvCxnSpPr/>
          <p:nvPr userDrawn="1"/>
        </p:nvCxnSpPr>
        <p:spPr bwMode="auto">
          <a:xfrm>
            <a:off x="6845310" y="960863"/>
            <a:ext cx="0" cy="2520000"/>
          </a:xfrm>
          <a:prstGeom prst="line">
            <a:avLst/>
          </a:prstGeom>
          <a:noFill/>
          <a:ln w="63500" cap="rnd" cmpd="sng" algn="ctr">
            <a:solidFill>
              <a:schemeClr val="accent1"/>
            </a:solidFill>
            <a:prstDash val="solid"/>
            <a:round/>
            <a:headEnd type="none" w="med" len="med"/>
            <a:tailEnd type="none" w="med" len="med"/>
          </a:ln>
          <a:effectLst/>
        </p:spPr>
      </p:cxnSp>
      <p:grpSp>
        <p:nvGrpSpPr>
          <p:cNvPr id="13" name="officeArt object"/>
          <p:cNvGrpSpPr/>
          <p:nvPr userDrawn="1"/>
        </p:nvGrpSpPr>
        <p:grpSpPr>
          <a:xfrm>
            <a:off x="2513957" y="1031579"/>
            <a:ext cx="4117994" cy="2394223"/>
            <a:chOff x="-63500" y="-38100"/>
            <a:chExt cx="3848100" cy="2540000"/>
          </a:xfrm>
        </p:grpSpPr>
        <p:pic>
          <p:nvPicPr>
            <p:cNvPr id="14" name="photo 1.jpeg"/>
            <p:cNvPicPr/>
            <p:nvPr/>
          </p:nvPicPr>
          <p:blipFill>
            <a:blip r:embed="rId3">
              <a:extLst/>
            </a:blip>
            <a:srcRect t="2389" b="2389"/>
            <a:stretch>
              <a:fillRect/>
            </a:stretch>
          </p:blipFill>
          <p:spPr>
            <a:xfrm>
              <a:off x="0" y="0"/>
              <a:ext cx="3721100" cy="2362200"/>
            </a:xfrm>
            <a:prstGeom prst="rect">
              <a:avLst/>
            </a:prstGeom>
            <a:ln>
              <a:noFill/>
            </a:ln>
            <a:effectLst/>
          </p:spPr>
        </p:pic>
        <p:pic>
          <p:nvPicPr>
            <p:cNvPr id="15" name="Picture 14"/>
            <p:cNvPicPr/>
            <p:nvPr/>
          </p:nvPicPr>
          <p:blipFill>
            <a:blip r:embed="rId4">
              <a:extLst/>
            </a:blip>
            <a:stretch>
              <a:fillRect/>
            </a:stretch>
          </p:blipFill>
          <p:spPr>
            <a:xfrm>
              <a:off x="-63500" y="-38100"/>
              <a:ext cx="3848100" cy="2540000"/>
            </a:xfrm>
            <a:prstGeom prst="rect">
              <a:avLst/>
            </a:prstGeom>
            <a:effectLst/>
          </p:spPr>
        </p:pic>
      </p:gr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6913" y="383546"/>
            <a:ext cx="8062912" cy="461665"/>
          </a:xfrm>
        </p:spPr>
        <p:txBody>
          <a:bodyPr/>
          <a:lstStyle>
            <a:lvl1pPr>
              <a:defRPr sz="3000" b="0">
                <a:solidFill>
                  <a:schemeClr val="bg2"/>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704853" y="1096009"/>
            <a:ext cx="8004175" cy="2154436"/>
          </a:xfrm>
        </p:spPr>
        <p:txBody>
          <a:bodyPr/>
          <a:lstStyle>
            <a:lvl1pPr>
              <a:defRPr sz="2000">
                <a:latin typeface="+mn-lt"/>
              </a:defRPr>
            </a:lvl1pPr>
            <a:lvl2pPr>
              <a:defRPr sz="2000">
                <a:latin typeface="+mn-lt"/>
              </a:defRPr>
            </a:lvl2pPr>
            <a:lvl3pPr marL="571500" indent="-342900">
              <a:defRPr sz="2000">
                <a:latin typeface="+mn-lt"/>
              </a:defRPr>
            </a:lvl3pPr>
            <a:lvl4pPr marL="862013" indent="-290513">
              <a:defRPr sz="2000">
                <a:latin typeface="+mn-lt"/>
              </a:defRPr>
            </a:lvl4pPr>
            <a:lvl5pPr marL="1204913" indent="-342900">
              <a:defRPr sz="20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Numbered text page">
    <p:spTree>
      <p:nvGrpSpPr>
        <p:cNvPr id="1" name=""/>
        <p:cNvGrpSpPr/>
        <p:nvPr/>
      </p:nvGrpSpPr>
      <p:grpSpPr>
        <a:xfrm>
          <a:off x="0" y="0"/>
          <a:ext cx="0" cy="0"/>
          <a:chOff x="0" y="0"/>
          <a:chExt cx="0" cy="0"/>
        </a:xfrm>
      </p:grpSpPr>
      <p:sp>
        <p:nvSpPr>
          <p:cNvPr id="2" name="Title 1"/>
          <p:cNvSpPr>
            <a:spLocks noGrp="1"/>
          </p:cNvSpPr>
          <p:nvPr>
            <p:ph type="title"/>
          </p:nvPr>
        </p:nvSpPr>
        <p:spPr>
          <a:xfrm>
            <a:off x="696913" y="383546"/>
            <a:ext cx="8062912" cy="461665"/>
          </a:xfrm>
        </p:spPr>
        <p:txBody>
          <a:bodyPr anchor="t"/>
          <a:lstStyle>
            <a:lvl1pPr>
              <a:defRPr sz="3000" b="0">
                <a:solidFill>
                  <a:schemeClr val="bg2"/>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704853" y="1096009"/>
            <a:ext cx="8004175" cy="1938992"/>
          </a:xfrm>
        </p:spPr>
        <p:txBody>
          <a:bodyPr/>
          <a:lstStyle>
            <a:lvl1pPr marL="341313" indent="-341313">
              <a:lnSpc>
                <a:spcPct val="100000"/>
              </a:lnSpc>
              <a:spcBef>
                <a:spcPts val="900"/>
              </a:spcBef>
              <a:buClrTx/>
              <a:buFont typeface="+mj-lt"/>
              <a:buAutoNum type="arabicPeriod"/>
              <a:defRPr sz="2000">
                <a:solidFill>
                  <a:schemeClr val="tx1"/>
                </a:solidFill>
                <a:latin typeface="+mn-lt"/>
              </a:defRPr>
            </a:lvl1pPr>
            <a:lvl2pPr marL="682625" indent="-341313">
              <a:lnSpc>
                <a:spcPct val="100000"/>
              </a:lnSpc>
              <a:spcBef>
                <a:spcPts val="900"/>
              </a:spcBef>
              <a:buFont typeface="+mj-lt"/>
              <a:buAutoNum type="alphaLcPeriod"/>
              <a:defRPr sz="2000">
                <a:latin typeface="+mn-lt"/>
              </a:defRPr>
            </a:lvl2pPr>
            <a:lvl3pPr marL="1025525" indent="-333375">
              <a:lnSpc>
                <a:spcPct val="100000"/>
              </a:lnSpc>
              <a:spcBef>
                <a:spcPts val="900"/>
              </a:spcBef>
              <a:defRPr sz="2000">
                <a:latin typeface="+mn-lt"/>
              </a:defRPr>
            </a:lvl3pPr>
            <a:lvl4pPr marL="1146175" indent="-231775">
              <a:lnSpc>
                <a:spcPct val="100000"/>
              </a:lnSpc>
              <a:spcBef>
                <a:spcPts val="900"/>
              </a:spcBef>
              <a:defRPr sz="1800">
                <a:latin typeface="+mn-lt"/>
              </a:defRPr>
            </a:lvl4pPr>
            <a:lvl5pPr marL="1427163" indent="-280988">
              <a:lnSpc>
                <a:spcPct val="100000"/>
              </a:lnSpc>
              <a:spcBef>
                <a:spcPts val="900"/>
              </a:spcBef>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Left text_Right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4174" y="1106126"/>
            <a:ext cx="3925888" cy="1538883"/>
          </a:xfrm>
        </p:spPr>
        <p:txBody>
          <a:bodyPr/>
          <a:lstStyle>
            <a:lvl1pPr>
              <a:lnSpc>
                <a:spcPct val="100000"/>
              </a:lnSpc>
              <a:spcBef>
                <a:spcPts val="900"/>
              </a:spcBef>
              <a:defRPr sz="1400"/>
            </a:lvl1pPr>
            <a:lvl2pPr marL="176213" indent="-176213">
              <a:lnSpc>
                <a:spcPct val="100000"/>
              </a:lnSpc>
              <a:spcBef>
                <a:spcPts val="900"/>
              </a:spcBef>
              <a:buClr>
                <a:schemeClr val="tx1"/>
              </a:buClr>
              <a:buFont typeface="Wingdings" pitchFamily="2" charset="2"/>
              <a:buChar char=""/>
              <a:defRPr sz="1400"/>
            </a:lvl2pPr>
            <a:lvl3pPr marL="404813" indent="-228600">
              <a:lnSpc>
                <a:spcPct val="100000"/>
              </a:lnSpc>
              <a:spcBef>
                <a:spcPts val="900"/>
              </a:spcBef>
              <a:defRPr sz="1400"/>
            </a:lvl3pPr>
            <a:lvl4pPr marL="633413" indent="-228600">
              <a:lnSpc>
                <a:spcPct val="100000"/>
              </a:lnSpc>
              <a:spcBef>
                <a:spcPts val="900"/>
              </a:spcBef>
              <a:defRPr sz="1400"/>
            </a:lvl4pPr>
            <a:lvl5pPr marL="862013" indent="-228600">
              <a:lnSpc>
                <a:spcPct val="100000"/>
              </a:lnSpc>
              <a:spcBef>
                <a:spcPts val="900"/>
              </a:spcBef>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Picture Placeholder 7"/>
          <p:cNvSpPr>
            <a:spLocks noGrp="1"/>
          </p:cNvSpPr>
          <p:nvPr>
            <p:ph type="pic" sz="quarter" idx="10"/>
          </p:nvPr>
        </p:nvSpPr>
        <p:spPr>
          <a:xfrm>
            <a:off x="4783151" y="1146179"/>
            <a:ext cx="3908425" cy="4792663"/>
          </a:xfrm>
        </p:spPr>
        <p:txBody>
          <a:bodyPr>
            <a:noAutofit/>
          </a:bodyPr>
          <a:lstStyle/>
          <a:p>
            <a:pPr lvl="0"/>
            <a:endParaRPr lang="en-US" noProof="0"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_Left text_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4174" y="1106126"/>
            <a:ext cx="3925888" cy="1538883"/>
          </a:xfrm>
          <a:noFill/>
          <a:ln w="9525" algn="ctr">
            <a:noFill/>
            <a:miter lim="800000"/>
            <a:headEnd/>
            <a:tailEnd/>
          </a:ln>
        </p:spPr>
        <p:txBody>
          <a:bodyPr/>
          <a:lstStyle>
            <a:lvl1pPr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176213" indent="-17621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404813" indent="-22860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571500" indent="-166688"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747713" indent="-176213"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hf hd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Left text_2 Right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4174" y="1106126"/>
            <a:ext cx="3925888" cy="1538883"/>
          </a:xfrm>
        </p:spPr>
        <p:txBody>
          <a:bodyPr/>
          <a:lstStyle>
            <a:lvl1pPr>
              <a:lnSpc>
                <a:spcPct val="100000"/>
              </a:lnSpc>
              <a:spcBef>
                <a:spcPts val="900"/>
              </a:spcBef>
              <a:defRPr sz="1400"/>
            </a:lvl1pPr>
            <a:lvl2pPr marL="176213" indent="-176213">
              <a:lnSpc>
                <a:spcPct val="100000"/>
              </a:lnSpc>
              <a:spcBef>
                <a:spcPts val="900"/>
              </a:spcBef>
              <a:buClr>
                <a:schemeClr val="tx1"/>
              </a:buClr>
              <a:buFont typeface="Wingdings" pitchFamily="2" charset="2"/>
              <a:buChar char=""/>
              <a:defRPr sz="1400"/>
            </a:lvl2pPr>
            <a:lvl3pPr marL="404813" indent="-228600">
              <a:lnSpc>
                <a:spcPct val="100000"/>
              </a:lnSpc>
              <a:spcBef>
                <a:spcPts val="900"/>
              </a:spcBef>
              <a:defRPr sz="1400"/>
            </a:lvl3pPr>
            <a:lvl4pPr marL="571500" indent="-166688">
              <a:lnSpc>
                <a:spcPct val="100000"/>
              </a:lnSpc>
              <a:spcBef>
                <a:spcPts val="900"/>
              </a:spcBef>
              <a:defRPr sz="1400"/>
            </a:lvl4pPr>
            <a:lvl5pPr marL="747713" indent="-176213">
              <a:lnSpc>
                <a:spcPct val="100000"/>
              </a:lnSpc>
              <a:spcBef>
                <a:spcPts val="900"/>
              </a:spcBef>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Picture Placeholder 7"/>
          <p:cNvSpPr>
            <a:spLocks noGrp="1"/>
          </p:cNvSpPr>
          <p:nvPr>
            <p:ph type="pic" sz="quarter" idx="10"/>
          </p:nvPr>
        </p:nvSpPr>
        <p:spPr>
          <a:xfrm>
            <a:off x="4783151" y="1146192"/>
            <a:ext cx="3908425" cy="2290361"/>
          </a:xfrm>
        </p:spPr>
        <p:txBody>
          <a:bodyPr>
            <a:noAutofit/>
          </a:bodyPr>
          <a:lstStyle/>
          <a:p>
            <a:pPr lvl="0"/>
            <a:endParaRPr lang="en-US" noProof="0" dirty="0"/>
          </a:p>
        </p:txBody>
      </p:sp>
      <p:sp>
        <p:nvSpPr>
          <p:cNvPr id="7" name="Picture Placeholder 7"/>
          <p:cNvSpPr>
            <a:spLocks noGrp="1"/>
          </p:cNvSpPr>
          <p:nvPr>
            <p:ph type="pic" sz="quarter" idx="11"/>
          </p:nvPr>
        </p:nvSpPr>
        <p:spPr>
          <a:xfrm>
            <a:off x="4773102" y="3658282"/>
            <a:ext cx="3908425" cy="2290361"/>
          </a:xfrm>
        </p:spPr>
        <p:txBody>
          <a:bodyPr>
            <a:noAutofit/>
          </a:bodyPr>
          <a:lstStyle/>
          <a:p>
            <a:pPr lvl="0"/>
            <a:endParaRPr lang="en-US" noProof="0"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2 Top pictures_Text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4174" y="3939759"/>
            <a:ext cx="3919390" cy="1538883"/>
          </a:xfrm>
          <a:noFill/>
          <a:ln w="9525" algn="ctr">
            <a:noFill/>
            <a:miter lim="800000"/>
            <a:headEnd/>
            <a:tailEnd/>
          </a:ln>
        </p:spPr>
        <p:txBody>
          <a:bodyPr/>
          <a:lstStyle>
            <a:lvl1pPr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176213" indent="-17621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342900" indent="-166688"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519113" indent="-176213"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685800" indent="-166688"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Picture Placeholder 7"/>
          <p:cNvSpPr>
            <a:spLocks noGrp="1"/>
          </p:cNvSpPr>
          <p:nvPr>
            <p:ph type="pic" sz="quarter" idx="10"/>
          </p:nvPr>
        </p:nvSpPr>
        <p:spPr>
          <a:xfrm>
            <a:off x="703520" y="1146193"/>
            <a:ext cx="3908425" cy="2581763"/>
          </a:xfrm>
        </p:spPr>
        <p:txBody>
          <a:bodyPr>
            <a:noAutofit/>
          </a:bodyPr>
          <a:lstStyle/>
          <a:p>
            <a:pPr lvl="0"/>
            <a:endParaRPr lang="en-US" noProof="0" dirty="0"/>
          </a:p>
        </p:txBody>
      </p:sp>
      <p:sp>
        <p:nvSpPr>
          <p:cNvPr id="7" name="Picture Placeholder 7"/>
          <p:cNvSpPr>
            <a:spLocks noGrp="1"/>
          </p:cNvSpPr>
          <p:nvPr>
            <p:ph type="pic" sz="quarter" idx="11"/>
          </p:nvPr>
        </p:nvSpPr>
        <p:spPr>
          <a:xfrm>
            <a:off x="4773102" y="1146193"/>
            <a:ext cx="3908425" cy="2581763"/>
          </a:xfrm>
        </p:spPr>
        <p:txBody>
          <a:bodyPr>
            <a:noAutofit/>
          </a:bodyPr>
          <a:lstStyle/>
          <a:p>
            <a:pPr lvl="0"/>
            <a:endParaRPr lang="en-US" noProof="0" dirty="0"/>
          </a:p>
        </p:txBody>
      </p:sp>
      <p:sp>
        <p:nvSpPr>
          <p:cNvPr id="11" name="Content Placeholder 2"/>
          <p:cNvSpPr>
            <a:spLocks noGrp="1"/>
          </p:cNvSpPr>
          <p:nvPr>
            <p:ph sz="half" idx="12"/>
          </p:nvPr>
        </p:nvSpPr>
        <p:spPr>
          <a:xfrm>
            <a:off x="4773089" y="3939759"/>
            <a:ext cx="3919390" cy="1538883"/>
          </a:xfrm>
          <a:noFill/>
          <a:ln w="9525" algn="ctr">
            <a:noFill/>
            <a:miter lim="800000"/>
            <a:headEnd/>
            <a:tailEnd/>
          </a:ln>
        </p:spPr>
        <p:txBody>
          <a:bodyPr/>
          <a:lstStyle>
            <a:lvl1pPr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176213" indent="-17621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342900" indent="-166688"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519113" indent="-176213"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685800" indent="-166688"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4  pictures">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93467" y="452878"/>
            <a:ext cx="3908425" cy="2451111"/>
          </a:xfrm>
        </p:spPr>
        <p:txBody>
          <a:bodyPr>
            <a:noAutofit/>
          </a:bodyPr>
          <a:lstStyle/>
          <a:p>
            <a:pPr lvl="0"/>
            <a:endParaRPr lang="en-US" noProof="0" dirty="0"/>
          </a:p>
        </p:txBody>
      </p:sp>
      <p:sp>
        <p:nvSpPr>
          <p:cNvPr id="7" name="Picture Placeholder 7"/>
          <p:cNvSpPr>
            <a:spLocks noGrp="1"/>
          </p:cNvSpPr>
          <p:nvPr>
            <p:ph type="pic" sz="quarter" idx="11"/>
          </p:nvPr>
        </p:nvSpPr>
        <p:spPr>
          <a:xfrm>
            <a:off x="4763053" y="452878"/>
            <a:ext cx="3908425" cy="2451111"/>
          </a:xfrm>
        </p:spPr>
        <p:txBody>
          <a:bodyPr>
            <a:noAutofit/>
          </a:bodyPr>
          <a:lstStyle/>
          <a:p>
            <a:pPr lvl="0"/>
            <a:endParaRPr lang="en-US" noProof="0" dirty="0"/>
          </a:p>
        </p:txBody>
      </p:sp>
      <p:sp>
        <p:nvSpPr>
          <p:cNvPr id="10" name="Picture Placeholder 7"/>
          <p:cNvSpPr>
            <a:spLocks noGrp="1"/>
          </p:cNvSpPr>
          <p:nvPr>
            <p:ph type="pic" sz="quarter" idx="12"/>
          </p:nvPr>
        </p:nvSpPr>
        <p:spPr>
          <a:xfrm>
            <a:off x="693467" y="3266420"/>
            <a:ext cx="3908425" cy="2451111"/>
          </a:xfrm>
        </p:spPr>
        <p:txBody>
          <a:bodyPr>
            <a:noAutofit/>
          </a:bodyPr>
          <a:lstStyle/>
          <a:p>
            <a:pPr lvl="0"/>
            <a:endParaRPr lang="en-US" noProof="0" dirty="0"/>
          </a:p>
        </p:txBody>
      </p:sp>
      <p:sp>
        <p:nvSpPr>
          <p:cNvPr id="11" name="Picture Placeholder 7"/>
          <p:cNvSpPr>
            <a:spLocks noGrp="1"/>
          </p:cNvSpPr>
          <p:nvPr>
            <p:ph type="pic" sz="quarter" idx="13"/>
          </p:nvPr>
        </p:nvSpPr>
        <p:spPr>
          <a:xfrm>
            <a:off x="4763053" y="3266420"/>
            <a:ext cx="3908425" cy="2451111"/>
          </a:xfrm>
        </p:spPr>
        <p:txBody>
          <a:bodyPr>
            <a:noAutofit/>
          </a:bodyPr>
          <a:lstStyle/>
          <a:p>
            <a:pPr lvl="0"/>
            <a:endParaRPr lang="en-US" noProof="0" dirty="0"/>
          </a:p>
        </p:txBody>
      </p:sp>
      <p:sp>
        <p:nvSpPr>
          <p:cNvPr id="14" name="Text Placeholder 13"/>
          <p:cNvSpPr>
            <a:spLocks noGrp="1"/>
          </p:cNvSpPr>
          <p:nvPr>
            <p:ph type="body" sz="quarter" idx="14"/>
          </p:nvPr>
        </p:nvSpPr>
        <p:spPr>
          <a:xfrm>
            <a:off x="682624" y="2953821"/>
            <a:ext cx="3886200" cy="161583"/>
          </a:xfrm>
        </p:spPr>
        <p:txBody>
          <a:bodyPr/>
          <a:lstStyle>
            <a:lvl1pPr>
              <a:defRPr sz="1050"/>
            </a:lvl1pPr>
          </a:lstStyle>
          <a:p>
            <a:pPr lvl="0"/>
            <a:r>
              <a:rPr lang="en-US" dirty="0" smtClean="0"/>
              <a:t>Click to edit Master text styles</a:t>
            </a:r>
            <a:endParaRPr lang="en-US" dirty="0"/>
          </a:p>
        </p:txBody>
      </p:sp>
      <p:sp>
        <p:nvSpPr>
          <p:cNvPr id="15" name="Text Placeholder 13"/>
          <p:cNvSpPr>
            <a:spLocks noGrp="1"/>
          </p:cNvSpPr>
          <p:nvPr>
            <p:ph type="body" sz="quarter" idx="15"/>
          </p:nvPr>
        </p:nvSpPr>
        <p:spPr>
          <a:xfrm>
            <a:off x="4782351" y="2953821"/>
            <a:ext cx="3886200" cy="161583"/>
          </a:xfrm>
        </p:spPr>
        <p:txBody>
          <a:bodyPr/>
          <a:lstStyle>
            <a:lvl1pPr>
              <a:defRPr sz="1050"/>
            </a:lvl1pPr>
          </a:lstStyle>
          <a:p>
            <a:pPr lvl="0"/>
            <a:r>
              <a:rPr lang="en-US" dirty="0" smtClean="0"/>
              <a:t>Click to edit Master text styles</a:t>
            </a:r>
            <a:endParaRPr lang="en-US" dirty="0"/>
          </a:p>
        </p:txBody>
      </p:sp>
      <p:sp>
        <p:nvSpPr>
          <p:cNvPr id="16" name="Text Placeholder 13"/>
          <p:cNvSpPr>
            <a:spLocks noGrp="1"/>
          </p:cNvSpPr>
          <p:nvPr>
            <p:ph type="body" sz="quarter" idx="16"/>
          </p:nvPr>
        </p:nvSpPr>
        <p:spPr>
          <a:xfrm>
            <a:off x="682624" y="5757313"/>
            <a:ext cx="3886200" cy="161583"/>
          </a:xfrm>
        </p:spPr>
        <p:txBody>
          <a:bodyPr/>
          <a:lstStyle>
            <a:lvl1pPr>
              <a:defRPr sz="1050"/>
            </a:lvl1pPr>
          </a:lstStyle>
          <a:p>
            <a:pPr lvl="0"/>
            <a:r>
              <a:rPr lang="en-US" dirty="0" smtClean="0"/>
              <a:t>Click to edit Master text styles</a:t>
            </a:r>
            <a:endParaRPr lang="en-US" dirty="0"/>
          </a:p>
        </p:txBody>
      </p:sp>
      <p:sp>
        <p:nvSpPr>
          <p:cNvPr id="17" name="Text Placeholder 13"/>
          <p:cNvSpPr>
            <a:spLocks noGrp="1"/>
          </p:cNvSpPr>
          <p:nvPr>
            <p:ph type="body" sz="quarter" idx="17"/>
          </p:nvPr>
        </p:nvSpPr>
        <p:spPr>
          <a:xfrm>
            <a:off x="4782351" y="5757313"/>
            <a:ext cx="3886200" cy="161583"/>
          </a:xfrm>
        </p:spPr>
        <p:txBody>
          <a:bodyPr/>
          <a:lstStyle>
            <a:lvl1pPr>
              <a:defRPr sz="1050"/>
            </a:lvl1pPr>
          </a:lstStyle>
          <a:p>
            <a:pPr lvl="0"/>
            <a:r>
              <a:rPr lang="en-US" dirty="0" smtClean="0"/>
              <a:t>Click to edit Master text styles</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Numbered text page">
    <p:spTree>
      <p:nvGrpSpPr>
        <p:cNvPr id="1" name=""/>
        <p:cNvGrpSpPr/>
        <p:nvPr/>
      </p:nvGrpSpPr>
      <p:grpSpPr>
        <a:xfrm>
          <a:off x="0" y="0"/>
          <a:ext cx="0" cy="0"/>
          <a:chOff x="0" y="0"/>
          <a:chExt cx="0" cy="0"/>
        </a:xfrm>
      </p:grpSpPr>
      <p:sp>
        <p:nvSpPr>
          <p:cNvPr id="2" name="Title 1"/>
          <p:cNvSpPr>
            <a:spLocks noGrp="1"/>
          </p:cNvSpPr>
          <p:nvPr>
            <p:ph type="title"/>
          </p:nvPr>
        </p:nvSpPr>
        <p:spPr>
          <a:xfrm>
            <a:off x="696913" y="383535"/>
            <a:ext cx="8062912" cy="461665"/>
          </a:xfrm>
          <a:noFill/>
          <a:ln w="9525">
            <a:noFill/>
            <a:miter lim="800000"/>
            <a:headEnd/>
            <a:tailEnd/>
          </a:ln>
        </p:spPr>
        <p:txBody>
          <a:bodyPr vert="horz" wrap="square" lIns="0" tIns="0" rIns="0" bIns="0" numCol="1" anchor="t" anchorCtr="0" compatLnSpc="1">
            <a:prstTxWarp prst="textNoShape">
              <a:avLst/>
            </a:prstTxWarp>
            <a:noAutofit/>
          </a:bodyPr>
          <a:lstStyle>
            <a:lvl1pPr>
              <a:defRPr lang="en-US" dirty="0"/>
            </a:lvl1pPr>
          </a:lstStyle>
          <a:p>
            <a:pPr lvl="0"/>
            <a:r>
              <a:rPr lang="en-US" dirty="0" smtClean="0"/>
              <a:t>Click to edit Master title style</a:t>
            </a:r>
            <a:endParaRPr lang="en-US" dirty="0"/>
          </a:p>
        </p:txBody>
      </p:sp>
      <p:sp>
        <p:nvSpPr>
          <p:cNvPr id="3" name="Content Placeholder 2"/>
          <p:cNvSpPr>
            <a:spLocks noGrp="1"/>
          </p:cNvSpPr>
          <p:nvPr>
            <p:ph idx="1"/>
          </p:nvPr>
        </p:nvSpPr>
        <p:spPr>
          <a:xfrm>
            <a:off x="704853" y="1096009"/>
            <a:ext cx="8004175" cy="2000548"/>
          </a:xfrm>
        </p:spPr>
        <p:txBody>
          <a:bodyPr/>
          <a:lstStyle>
            <a:lvl1pPr marL="341313" indent="-341313">
              <a:lnSpc>
                <a:spcPct val="100000"/>
              </a:lnSpc>
              <a:spcBef>
                <a:spcPts val="900"/>
              </a:spcBef>
              <a:buClrTx/>
              <a:buFont typeface="+mj-lt"/>
              <a:buAutoNum type="arabicPeriod"/>
              <a:defRPr sz="2000">
                <a:solidFill>
                  <a:schemeClr val="tx1"/>
                </a:solidFill>
                <a:latin typeface="+mn-lt"/>
              </a:defRPr>
            </a:lvl1pPr>
            <a:lvl2pPr marL="682625" indent="-341313">
              <a:lnSpc>
                <a:spcPct val="100000"/>
              </a:lnSpc>
              <a:spcBef>
                <a:spcPts val="900"/>
              </a:spcBef>
              <a:buFont typeface="+mj-lt"/>
              <a:buAutoNum type="alphaLcPeriod"/>
              <a:defRPr sz="2000">
                <a:latin typeface="+mn-lt"/>
              </a:defRPr>
            </a:lvl2pPr>
            <a:lvl3pPr marL="1025525" indent="-333375">
              <a:lnSpc>
                <a:spcPct val="100000"/>
              </a:lnSpc>
              <a:spcBef>
                <a:spcPts val="900"/>
              </a:spcBef>
              <a:defRPr sz="2000">
                <a:latin typeface="+mn-lt"/>
              </a:defRPr>
            </a:lvl3pPr>
            <a:lvl4pPr marL="1360800" indent="-334800">
              <a:lnSpc>
                <a:spcPct val="100000"/>
              </a:lnSpc>
              <a:spcBef>
                <a:spcPts val="900"/>
              </a:spcBef>
              <a:defRPr sz="2000">
                <a:latin typeface="+mn-lt"/>
              </a:defRPr>
            </a:lvl4pPr>
            <a:lvl5pPr marL="1695600" indent="-334800">
              <a:lnSpc>
                <a:spcPct val="100000"/>
              </a:lnSpc>
              <a:spcBef>
                <a:spcPts val="900"/>
              </a:spcBef>
              <a:defRPr sz="20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72458864"/>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Full page pictur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93471" y="452877"/>
            <a:ext cx="7978269" cy="5264649"/>
          </a:xfrm>
        </p:spPr>
        <p:txBody>
          <a:bodyPr>
            <a:noAutofit/>
          </a:bodyPr>
          <a:lstStyle/>
          <a:p>
            <a:pPr lvl="0"/>
            <a:endParaRPr lang="en-US" noProof="0" dirty="0"/>
          </a:p>
        </p:txBody>
      </p:sp>
      <p:sp>
        <p:nvSpPr>
          <p:cNvPr id="16" name="Text Placeholder 13"/>
          <p:cNvSpPr>
            <a:spLocks noGrp="1"/>
          </p:cNvSpPr>
          <p:nvPr>
            <p:ph type="body" sz="quarter" idx="16"/>
          </p:nvPr>
        </p:nvSpPr>
        <p:spPr>
          <a:xfrm>
            <a:off x="682624" y="5918081"/>
            <a:ext cx="3886200" cy="161583"/>
          </a:xfrm>
        </p:spPr>
        <p:txBody>
          <a:bodyPr/>
          <a:lstStyle>
            <a:lvl1pPr>
              <a:defRPr sz="1050"/>
            </a:lvl1pPr>
          </a:lstStyle>
          <a:p>
            <a:pPr lvl="0"/>
            <a:r>
              <a:rPr lang="en-US" dirty="0" smtClean="0"/>
              <a:t>Click to edit Master text styles</a:t>
            </a:r>
            <a:endParaRPr 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693738" y="1104439"/>
            <a:ext cx="3765550" cy="2154436"/>
          </a:xfrm>
        </p:spPr>
        <p:txBody>
          <a:bodyPr/>
          <a:lstStyle>
            <a:lvl1pPr>
              <a:buFont typeface="Arial" pitchFamily="34" charset="0"/>
              <a:buNone/>
              <a:defRPr sz="2000"/>
            </a:lvl1pPr>
            <a:lvl2pPr marL="0" indent="0">
              <a:buNone/>
              <a:defRPr sz="2000"/>
            </a:lvl2pPr>
            <a:lvl3pPr marL="234950" indent="0">
              <a:buNone/>
              <a:defRPr sz="2000"/>
            </a:lvl3pPr>
            <a:lvl4pPr marL="568325" indent="0">
              <a:buNone/>
              <a:defRPr sz="2000"/>
            </a:lvl4pPr>
            <a:lvl5pPr marL="858838" indent="0">
              <a:buNone/>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72039" y="1104439"/>
            <a:ext cx="3765549" cy="2154436"/>
          </a:xfrm>
        </p:spPr>
        <p:txBody>
          <a:bodyPr/>
          <a:lstStyle>
            <a:lvl1pPr>
              <a:buFont typeface="Arial" pitchFamily="34" charset="0"/>
              <a:buNone/>
              <a:defRPr sz="2000"/>
            </a:lvl1pPr>
            <a:lvl2pPr marL="0" indent="0">
              <a:buNone/>
              <a:defRPr sz="2000"/>
            </a:lvl2pPr>
            <a:lvl3pPr marL="234950" indent="0">
              <a:buNone/>
              <a:defRPr sz="2000"/>
            </a:lvl3pPr>
            <a:lvl4pPr marL="568325" indent="0">
              <a:buNone/>
              <a:defRPr sz="2000"/>
            </a:lvl4pPr>
            <a:lvl5pPr marL="858838" indent="0">
              <a:buNone/>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97525" y="384191"/>
            <a:ext cx="8062546" cy="460375"/>
          </a:xfrm>
        </p:spPr>
        <p:txBody>
          <a:bodyPr/>
          <a:lstStyle/>
          <a:p>
            <a:r>
              <a:rPr lang="en-US" smtClean="0"/>
              <a:t>Click to edit Master title style</a:t>
            </a:r>
            <a:endParaRPr lang="en-ZA"/>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97525" y="384191"/>
            <a:ext cx="8062546" cy="460375"/>
          </a:xfrm>
        </p:spPr>
        <p:txBody>
          <a:bodyPr/>
          <a:lstStyle/>
          <a:p>
            <a:r>
              <a:rPr lang="en-US" smtClean="0"/>
              <a:t>Click to edit Master title style</a:t>
            </a:r>
            <a:endParaRPr lang="en-ZA"/>
          </a:p>
        </p:txBody>
      </p:sp>
      <p:sp>
        <p:nvSpPr>
          <p:cNvPr id="3" name="Chart Placeholder 2"/>
          <p:cNvSpPr>
            <a:spLocks noGrp="1"/>
          </p:cNvSpPr>
          <p:nvPr>
            <p:ph type="chart" idx="1"/>
          </p:nvPr>
        </p:nvSpPr>
        <p:spPr>
          <a:xfrm>
            <a:off x="704862" y="1095397"/>
            <a:ext cx="8003931" cy="307777"/>
          </a:xfrm>
        </p:spPr>
        <p:txBody>
          <a:bodyPr/>
          <a:lstStyle/>
          <a:p>
            <a:pPr lvl="0"/>
            <a:endParaRPr lang="en-ZA" noProof="0"/>
          </a:p>
        </p:txBody>
      </p:sp>
    </p:spTree>
  </p:cSld>
  <p:clrMapOvr>
    <a:masterClrMapping/>
  </p:clrMapOvr>
  <p:hf hdr="0" dt="0"/>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Bar_06_COL_POS [Converted].png"/>
          <p:cNvPicPr>
            <a:picLocks noChangeAspect="1"/>
          </p:cNvPicPr>
          <p:nvPr/>
        </p:nvPicPr>
        <p:blipFill>
          <a:blip r:embed="rId2" cstate="print"/>
          <a:srcRect/>
          <a:stretch>
            <a:fillRect/>
          </a:stretch>
        </p:blipFill>
        <p:spPr bwMode="auto">
          <a:xfrm>
            <a:off x="7466145" y="3003550"/>
            <a:ext cx="1216269" cy="223838"/>
          </a:xfrm>
          <a:prstGeom prst="rect">
            <a:avLst/>
          </a:prstGeom>
          <a:noFill/>
          <a:ln w="9525">
            <a:noFill/>
            <a:miter lim="800000"/>
            <a:headEnd/>
            <a:tailEnd/>
          </a:ln>
        </p:spPr>
      </p:pic>
      <p:grpSp>
        <p:nvGrpSpPr>
          <p:cNvPr id="5" name="Group 10"/>
          <p:cNvGrpSpPr>
            <a:grpSpLocks/>
          </p:cNvGrpSpPr>
          <p:nvPr/>
        </p:nvGrpSpPr>
        <p:grpSpPr bwMode="auto">
          <a:xfrm>
            <a:off x="1861040" y="2130444"/>
            <a:ext cx="5445369" cy="1984375"/>
            <a:chOff x="1273" y="621"/>
            <a:chExt cx="3716" cy="2241"/>
          </a:xfrm>
        </p:grpSpPr>
        <p:cxnSp>
          <p:nvCxnSpPr>
            <p:cNvPr id="6" name="Straight Connector 11"/>
            <p:cNvCxnSpPr>
              <a:cxnSpLocks noChangeShapeType="1"/>
            </p:cNvCxnSpPr>
            <p:nvPr userDrawn="1"/>
          </p:nvCxnSpPr>
          <p:spPr bwMode="auto">
            <a:xfrm rot="16200000" flipH="1">
              <a:off x="152" y="1742"/>
              <a:ext cx="2241" cy="0"/>
            </a:xfrm>
            <a:prstGeom prst="line">
              <a:avLst/>
            </a:prstGeom>
            <a:noFill/>
            <a:ln w="63500" cap="rnd" algn="ctr">
              <a:solidFill>
                <a:schemeClr val="bg2"/>
              </a:solidFill>
              <a:round/>
              <a:headEnd/>
              <a:tailEnd/>
            </a:ln>
          </p:spPr>
        </p:cxnSp>
        <p:cxnSp>
          <p:nvCxnSpPr>
            <p:cNvPr id="7" name="Straight Connector 12"/>
            <p:cNvCxnSpPr>
              <a:cxnSpLocks noChangeShapeType="1"/>
            </p:cNvCxnSpPr>
            <p:nvPr userDrawn="1"/>
          </p:nvCxnSpPr>
          <p:spPr bwMode="auto">
            <a:xfrm rot="16200000" flipH="1">
              <a:off x="3868" y="1742"/>
              <a:ext cx="2241" cy="0"/>
            </a:xfrm>
            <a:prstGeom prst="line">
              <a:avLst/>
            </a:prstGeom>
            <a:noFill/>
            <a:ln w="63500" cap="rnd" algn="ctr">
              <a:solidFill>
                <a:schemeClr val="bg2"/>
              </a:solidFill>
              <a:round/>
              <a:headEnd/>
              <a:tailEnd/>
            </a:ln>
          </p:spPr>
        </p:cxnSp>
      </p:grpSp>
      <p:sp>
        <p:nvSpPr>
          <p:cNvPr id="71683" name="Rectangle 2"/>
          <p:cNvSpPr>
            <a:spLocks noGrp="1" noChangeArrowheads="1"/>
          </p:cNvSpPr>
          <p:nvPr>
            <p:ph type="ctrTitle"/>
          </p:nvPr>
        </p:nvSpPr>
        <p:spPr>
          <a:xfrm>
            <a:off x="2026628" y="2708929"/>
            <a:ext cx="5276850" cy="492443"/>
          </a:xfrm>
        </p:spPr>
        <p:txBody>
          <a:bodyPr/>
          <a:lstStyle>
            <a:lvl1pPr>
              <a:defRPr sz="3200" b="1" smtClean="0"/>
            </a:lvl1pPr>
          </a:lstStyle>
          <a:p>
            <a:pPr lvl="0"/>
            <a:r>
              <a:rPr lang="en-GB" noProof="0" smtClean="0"/>
              <a:t>Click to edit Master title style</a:t>
            </a:r>
          </a:p>
        </p:txBody>
      </p:sp>
      <p:sp>
        <p:nvSpPr>
          <p:cNvPr id="71684" name="Rectangle 3"/>
          <p:cNvSpPr>
            <a:spLocks noGrp="1" noChangeArrowheads="1"/>
          </p:cNvSpPr>
          <p:nvPr>
            <p:ph type="subTitle" idx="1"/>
          </p:nvPr>
        </p:nvSpPr>
        <p:spPr>
          <a:xfrm>
            <a:off x="2026634" y="3179763"/>
            <a:ext cx="5266592" cy="304800"/>
          </a:xfrm>
        </p:spPr>
        <p:txBody>
          <a:bodyPr/>
          <a:lstStyle>
            <a:lvl1pPr>
              <a:defRPr smtClean="0">
                <a:solidFill>
                  <a:schemeClr val="bg2"/>
                </a:solidFill>
              </a:defRPr>
            </a:lvl1pPr>
          </a:lstStyle>
          <a:p>
            <a:pPr lvl="0"/>
            <a:r>
              <a:rPr lang="en-GB" noProof="0" smtClean="0"/>
              <a:t>Click to edit Master subtitle style</a:t>
            </a:r>
          </a:p>
        </p:txBody>
      </p:sp>
    </p:spTree>
    <p:extLst>
      <p:ext uri="{BB962C8B-B14F-4D97-AF65-F5344CB8AC3E}">
        <p14:creationId xmlns:p14="http://schemas.microsoft.com/office/powerpoint/2010/main" val="4220011132"/>
      </p:ext>
    </p:extLst>
  </p:cSld>
  <p:clrMapOvr>
    <a:masterClrMapping/>
  </p:clrMapOvr>
  <p:hf hd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6913" y="383546"/>
            <a:ext cx="8062912" cy="461665"/>
          </a:xfrm>
        </p:spPr>
        <p:txBody>
          <a:bodyPr/>
          <a:lstStyle>
            <a:lvl1pPr>
              <a:defRPr sz="3000" b="0">
                <a:solidFill>
                  <a:schemeClr val="bg2"/>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704853" y="1096009"/>
            <a:ext cx="8004175" cy="2154436"/>
          </a:xfrm>
        </p:spPr>
        <p:txBody>
          <a:bodyPr/>
          <a:lstStyle>
            <a:lvl1pPr>
              <a:defRPr sz="2000">
                <a:latin typeface="+mn-lt"/>
              </a:defRPr>
            </a:lvl1pPr>
            <a:lvl2pPr>
              <a:defRPr sz="2000">
                <a:latin typeface="+mn-lt"/>
              </a:defRPr>
            </a:lvl2pPr>
            <a:lvl3pPr marL="571500" indent="-342900">
              <a:defRPr sz="2000">
                <a:latin typeface="+mn-lt"/>
              </a:defRPr>
            </a:lvl3pPr>
            <a:lvl4pPr marL="862013" indent="-290513">
              <a:defRPr sz="2000">
                <a:latin typeface="+mn-lt"/>
              </a:defRPr>
            </a:lvl4pPr>
            <a:lvl5pPr marL="1204913" indent="-342900">
              <a:defRPr sz="20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69876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Numbered text page">
    <p:spTree>
      <p:nvGrpSpPr>
        <p:cNvPr id="1" name=""/>
        <p:cNvGrpSpPr/>
        <p:nvPr/>
      </p:nvGrpSpPr>
      <p:grpSpPr>
        <a:xfrm>
          <a:off x="0" y="0"/>
          <a:ext cx="0" cy="0"/>
          <a:chOff x="0" y="0"/>
          <a:chExt cx="0" cy="0"/>
        </a:xfrm>
      </p:grpSpPr>
      <p:sp>
        <p:nvSpPr>
          <p:cNvPr id="2" name="Title 1"/>
          <p:cNvSpPr>
            <a:spLocks noGrp="1"/>
          </p:cNvSpPr>
          <p:nvPr>
            <p:ph type="title"/>
          </p:nvPr>
        </p:nvSpPr>
        <p:spPr>
          <a:xfrm>
            <a:off x="696913" y="383546"/>
            <a:ext cx="8062912" cy="461665"/>
          </a:xfrm>
        </p:spPr>
        <p:txBody>
          <a:bodyPr anchor="t"/>
          <a:lstStyle>
            <a:lvl1pPr>
              <a:defRPr sz="3000" b="0">
                <a:solidFill>
                  <a:schemeClr val="bg2"/>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704853" y="1096009"/>
            <a:ext cx="8004175" cy="1938992"/>
          </a:xfrm>
        </p:spPr>
        <p:txBody>
          <a:bodyPr/>
          <a:lstStyle>
            <a:lvl1pPr marL="341313" indent="-341313">
              <a:lnSpc>
                <a:spcPct val="100000"/>
              </a:lnSpc>
              <a:spcBef>
                <a:spcPts val="900"/>
              </a:spcBef>
              <a:buClrTx/>
              <a:buFont typeface="+mj-lt"/>
              <a:buAutoNum type="arabicPeriod"/>
              <a:defRPr sz="2000">
                <a:solidFill>
                  <a:schemeClr val="tx1"/>
                </a:solidFill>
                <a:latin typeface="+mn-lt"/>
              </a:defRPr>
            </a:lvl1pPr>
            <a:lvl2pPr marL="682625" indent="-341313">
              <a:lnSpc>
                <a:spcPct val="100000"/>
              </a:lnSpc>
              <a:spcBef>
                <a:spcPts val="900"/>
              </a:spcBef>
              <a:buFont typeface="+mj-lt"/>
              <a:buAutoNum type="alphaLcPeriod"/>
              <a:defRPr sz="2000">
                <a:latin typeface="+mn-lt"/>
              </a:defRPr>
            </a:lvl2pPr>
            <a:lvl3pPr marL="1025525" indent="-333375">
              <a:lnSpc>
                <a:spcPct val="100000"/>
              </a:lnSpc>
              <a:spcBef>
                <a:spcPts val="900"/>
              </a:spcBef>
              <a:defRPr sz="2000">
                <a:latin typeface="+mn-lt"/>
              </a:defRPr>
            </a:lvl3pPr>
            <a:lvl4pPr marL="1146175" indent="-231775">
              <a:lnSpc>
                <a:spcPct val="100000"/>
              </a:lnSpc>
              <a:spcBef>
                <a:spcPts val="900"/>
              </a:spcBef>
              <a:defRPr sz="1800">
                <a:latin typeface="+mn-lt"/>
              </a:defRPr>
            </a:lvl4pPr>
            <a:lvl5pPr marL="1427163" indent="-280988">
              <a:lnSpc>
                <a:spcPct val="100000"/>
              </a:lnSpc>
              <a:spcBef>
                <a:spcPts val="900"/>
              </a:spcBef>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730791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eft text_Right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4174" y="1106126"/>
            <a:ext cx="3925888" cy="1538883"/>
          </a:xfrm>
        </p:spPr>
        <p:txBody>
          <a:bodyPr/>
          <a:lstStyle>
            <a:lvl1pPr>
              <a:lnSpc>
                <a:spcPct val="100000"/>
              </a:lnSpc>
              <a:spcBef>
                <a:spcPts val="900"/>
              </a:spcBef>
              <a:defRPr sz="1400"/>
            </a:lvl1pPr>
            <a:lvl2pPr marL="176213" indent="-176213">
              <a:lnSpc>
                <a:spcPct val="100000"/>
              </a:lnSpc>
              <a:spcBef>
                <a:spcPts val="900"/>
              </a:spcBef>
              <a:buClr>
                <a:schemeClr val="tx1"/>
              </a:buClr>
              <a:buFont typeface="Wingdings" pitchFamily="2" charset="2"/>
              <a:buChar char=""/>
              <a:defRPr sz="1400"/>
            </a:lvl2pPr>
            <a:lvl3pPr marL="404813" indent="-228600">
              <a:lnSpc>
                <a:spcPct val="100000"/>
              </a:lnSpc>
              <a:spcBef>
                <a:spcPts val="900"/>
              </a:spcBef>
              <a:defRPr sz="1400"/>
            </a:lvl3pPr>
            <a:lvl4pPr marL="633413" indent="-228600">
              <a:lnSpc>
                <a:spcPct val="100000"/>
              </a:lnSpc>
              <a:spcBef>
                <a:spcPts val="900"/>
              </a:spcBef>
              <a:defRPr sz="1400"/>
            </a:lvl4pPr>
            <a:lvl5pPr marL="862013" indent="-228600">
              <a:lnSpc>
                <a:spcPct val="100000"/>
              </a:lnSpc>
              <a:spcBef>
                <a:spcPts val="900"/>
              </a:spcBef>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Picture Placeholder 7"/>
          <p:cNvSpPr>
            <a:spLocks noGrp="1"/>
          </p:cNvSpPr>
          <p:nvPr>
            <p:ph type="pic" sz="quarter" idx="10"/>
          </p:nvPr>
        </p:nvSpPr>
        <p:spPr>
          <a:xfrm>
            <a:off x="4783149" y="1146179"/>
            <a:ext cx="3908425" cy="4792663"/>
          </a:xfrm>
        </p:spPr>
        <p:txBody>
          <a:bodyPr>
            <a:noAutofit/>
          </a:bodyPr>
          <a:lstStyle/>
          <a:p>
            <a:pPr lvl="0"/>
            <a:endParaRPr lang="en-US" noProof="0" dirty="0"/>
          </a:p>
        </p:txBody>
      </p:sp>
    </p:spTree>
    <p:extLst>
      <p:ext uri="{BB962C8B-B14F-4D97-AF65-F5344CB8AC3E}">
        <p14:creationId xmlns:p14="http://schemas.microsoft.com/office/powerpoint/2010/main" val="296345594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Left text_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4174" y="1106126"/>
            <a:ext cx="3925888" cy="1538883"/>
          </a:xfrm>
          <a:noFill/>
          <a:ln w="9525" algn="ctr">
            <a:noFill/>
            <a:miter lim="800000"/>
            <a:headEnd/>
            <a:tailEnd/>
          </a:ln>
        </p:spPr>
        <p:txBody>
          <a:bodyPr/>
          <a:lstStyle>
            <a:lvl1pPr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176213" indent="-17621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404813" indent="-22860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571500" indent="-166688"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747713" indent="-176213"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43631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text_Right picture">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noAutofit/>
          </a:bodyPr>
          <a:lstStyle>
            <a:lvl1pPr>
              <a:defRPr lang="en-US" dirty="0"/>
            </a:lvl1pPr>
          </a:lstStyle>
          <a:p>
            <a:pPr lvl="0"/>
            <a:r>
              <a:rPr lang="en-US" dirty="0" smtClean="0"/>
              <a:t>Click to edit Master title style</a:t>
            </a:r>
            <a:endParaRPr lang="en-US" dirty="0"/>
          </a:p>
        </p:txBody>
      </p:sp>
      <p:sp>
        <p:nvSpPr>
          <p:cNvPr id="3" name="Content Placeholder 2"/>
          <p:cNvSpPr>
            <a:spLocks noGrp="1"/>
          </p:cNvSpPr>
          <p:nvPr>
            <p:ph sz="half" idx="1"/>
          </p:nvPr>
        </p:nvSpPr>
        <p:spPr>
          <a:xfrm>
            <a:off x="694174" y="1106126"/>
            <a:ext cx="3925888" cy="1538883"/>
          </a:xfrm>
        </p:spPr>
        <p:txBody>
          <a:bodyPr/>
          <a:lstStyle>
            <a:lvl1pPr>
              <a:lnSpc>
                <a:spcPct val="100000"/>
              </a:lnSpc>
              <a:spcBef>
                <a:spcPts val="900"/>
              </a:spcBef>
              <a:defRPr sz="1400"/>
            </a:lvl1pPr>
            <a:lvl2pPr marL="176213" indent="-176213">
              <a:lnSpc>
                <a:spcPct val="100000"/>
              </a:lnSpc>
              <a:spcBef>
                <a:spcPts val="900"/>
              </a:spcBef>
              <a:buClr>
                <a:schemeClr val="tx1"/>
              </a:buClr>
              <a:buFont typeface="Wingdings" pitchFamily="2" charset="2"/>
              <a:buChar char=""/>
              <a:defRPr sz="1400"/>
            </a:lvl2pPr>
            <a:lvl3pPr marL="404813" indent="-228600">
              <a:lnSpc>
                <a:spcPct val="100000"/>
              </a:lnSpc>
              <a:spcBef>
                <a:spcPts val="900"/>
              </a:spcBef>
              <a:defRPr sz="1400"/>
            </a:lvl3pPr>
            <a:lvl4pPr marL="633413" indent="-228600">
              <a:lnSpc>
                <a:spcPct val="100000"/>
              </a:lnSpc>
              <a:spcBef>
                <a:spcPts val="900"/>
              </a:spcBef>
              <a:defRPr sz="1400"/>
            </a:lvl4pPr>
            <a:lvl5pPr marL="862013" indent="-228600">
              <a:lnSpc>
                <a:spcPct val="100000"/>
              </a:lnSpc>
              <a:spcBef>
                <a:spcPts val="900"/>
              </a:spcBef>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Picture Placeholder 7"/>
          <p:cNvSpPr>
            <a:spLocks noGrp="1"/>
          </p:cNvSpPr>
          <p:nvPr>
            <p:ph type="pic" sz="quarter" idx="10"/>
          </p:nvPr>
        </p:nvSpPr>
        <p:spPr>
          <a:xfrm>
            <a:off x="4783144" y="1146179"/>
            <a:ext cx="3908425" cy="4792663"/>
          </a:xfrm>
        </p:spPr>
        <p:txBody>
          <a:bodyPr anchor="ctr">
            <a:noAutofit/>
          </a:bodyPr>
          <a:lstStyle>
            <a:lvl1pPr algn="ctr">
              <a:defRPr i="1">
                <a:solidFill>
                  <a:schemeClr val="tx1"/>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476369550"/>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eft text_2 Right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4174" y="1106126"/>
            <a:ext cx="3925888" cy="1538883"/>
          </a:xfrm>
        </p:spPr>
        <p:txBody>
          <a:bodyPr/>
          <a:lstStyle>
            <a:lvl1pPr>
              <a:lnSpc>
                <a:spcPct val="100000"/>
              </a:lnSpc>
              <a:spcBef>
                <a:spcPts val="900"/>
              </a:spcBef>
              <a:defRPr sz="1400"/>
            </a:lvl1pPr>
            <a:lvl2pPr marL="176213" indent="-176213">
              <a:lnSpc>
                <a:spcPct val="100000"/>
              </a:lnSpc>
              <a:spcBef>
                <a:spcPts val="900"/>
              </a:spcBef>
              <a:buClr>
                <a:schemeClr val="tx1"/>
              </a:buClr>
              <a:buFont typeface="Wingdings" pitchFamily="2" charset="2"/>
              <a:buChar char=""/>
              <a:defRPr sz="1400"/>
            </a:lvl2pPr>
            <a:lvl3pPr marL="404813" indent="-228600">
              <a:lnSpc>
                <a:spcPct val="100000"/>
              </a:lnSpc>
              <a:spcBef>
                <a:spcPts val="900"/>
              </a:spcBef>
              <a:defRPr sz="1400"/>
            </a:lvl3pPr>
            <a:lvl4pPr marL="571500" indent="-166688">
              <a:lnSpc>
                <a:spcPct val="100000"/>
              </a:lnSpc>
              <a:spcBef>
                <a:spcPts val="900"/>
              </a:spcBef>
              <a:defRPr sz="1400"/>
            </a:lvl4pPr>
            <a:lvl5pPr marL="747713" indent="-176213">
              <a:lnSpc>
                <a:spcPct val="100000"/>
              </a:lnSpc>
              <a:spcBef>
                <a:spcPts val="900"/>
              </a:spcBef>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Picture Placeholder 7"/>
          <p:cNvSpPr>
            <a:spLocks noGrp="1"/>
          </p:cNvSpPr>
          <p:nvPr>
            <p:ph type="pic" sz="quarter" idx="10"/>
          </p:nvPr>
        </p:nvSpPr>
        <p:spPr>
          <a:xfrm>
            <a:off x="4783149" y="1146192"/>
            <a:ext cx="3908425" cy="2290361"/>
          </a:xfrm>
        </p:spPr>
        <p:txBody>
          <a:bodyPr>
            <a:noAutofit/>
          </a:bodyPr>
          <a:lstStyle/>
          <a:p>
            <a:pPr lvl="0"/>
            <a:endParaRPr lang="en-US" noProof="0" dirty="0"/>
          </a:p>
        </p:txBody>
      </p:sp>
      <p:sp>
        <p:nvSpPr>
          <p:cNvPr id="7" name="Picture Placeholder 7"/>
          <p:cNvSpPr>
            <a:spLocks noGrp="1"/>
          </p:cNvSpPr>
          <p:nvPr>
            <p:ph type="pic" sz="quarter" idx="11"/>
          </p:nvPr>
        </p:nvSpPr>
        <p:spPr>
          <a:xfrm>
            <a:off x="4773100" y="3658282"/>
            <a:ext cx="3908425" cy="2290361"/>
          </a:xfrm>
        </p:spPr>
        <p:txBody>
          <a:bodyPr>
            <a:noAutofit/>
          </a:bodyPr>
          <a:lstStyle/>
          <a:p>
            <a:pPr lvl="0"/>
            <a:endParaRPr lang="en-US" noProof="0" dirty="0"/>
          </a:p>
        </p:txBody>
      </p:sp>
    </p:spTree>
    <p:extLst>
      <p:ext uri="{BB962C8B-B14F-4D97-AF65-F5344CB8AC3E}">
        <p14:creationId xmlns:p14="http://schemas.microsoft.com/office/powerpoint/2010/main" val="410614012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2 Top pictures_Text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4174" y="3939758"/>
            <a:ext cx="3919390" cy="1538883"/>
          </a:xfrm>
          <a:noFill/>
          <a:ln w="9525" algn="ctr">
            <a:noFill/>
            <a:miter lim="800000"/>
            <a:headEnd/>
            <a:tailEnd/>
          </a:ln>
        </p:spPr>
        <p:txBody>
          <a:bodyPr/>
          <a:lstStyle>
            <a:lvl1pPr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176213" indent="-17621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342900" indent="-166688"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519113" indent="-176213"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685800" indent="-166688"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Picture Placeholder 7"/>
          <p:cNvSpPr>
            <a:spLocks noGrp="1"/>
          </p:cNvSpPr>
          <p:nvPr>
            <p:ph type="pic" sz="quarter" idx="10"/>
          </p:nvPr>
        </p:nvSpPr>
        <p:spPr>
          <a:xfrm>
            <a:off x="703518" y="1146193"/>
            <a:ext cx="3908425" cy="2581763"/>
          </a:xfrm>
        </p:spPr>
        <p:txBody>
          <a:bodyPr>
            <a:noAutofit/>
          </a:bodyPr>
          <a:lstStyle/>
          <a:p>
            <a:pPr lvl="0"/>
            <a:endParaRPr lang="en-US" noProof="0" dirty="0"/>
          </a:p>
        </p:txBody>
      </p:sp>
      <p:sp>
        <p:nvSpPr>
          <p:cNvPr id="7" name="Picture Placeholder 7"/>
          <p:cNvSpPr>
            <a:spLocks noGrp="1"/>
          </p:cNvSpPr>
          <p:nvPr>
            <p:ph type="pic" sz="quarter" idx="11"/>
          </p:nvPr>
        </p:nvSpPr>
        <p:spPr>
          <a:xfrm>
            <a:off x="4773100" y="1146193"/>
            <a:ext cx="3908425" cy="2581763"/>
          </a:xfrm>
        </p:spPr>
        <p:txBody>
          <a:bodyPr>
            <a:noAutofit/>
          </a:bodyPr>
          <a:lstStyle/>
          <a:p>
            <a:pPr lvl="0"/>
            <a:endParaRPr lang="en-US" noProof="0" dirty="0"/>
          </a:p>
        </p:txBody>
      </p:sp>
      <p:sp>
        <p:nvSpPr>
          <p:cNvPr id="11" name="Content Placeholder 2"/>
          <p:cNvSpPr>
            <a:spLocks noGrp="1"/>
          </p:cNvSpPr>
          <p:nvPr>
            <p:ph sz="half" idx="12"/>
          </p:nvPr>
        </p:nvSpPr>
        <p:spPr>
          <a:xfrm>
            <a:off x="4773089" y="3939758"/>
            <a:ext cx="3919390" cy="1538883"/>
          </a:xfrm>
          <a:noFill/>
          <a:ln w="9525" algn="ctr">
            <a:noFill/>
            <a:miter lim="800000"/>
            <a:headEnd/>
            <a:tailEnd/>
          </a:ln>
        </p:spPr>
        <p:txBody>
          <a:bodyPr/>
          <a:lstStyle>
            <a:lvl1pPr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176213" indent="-17621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342900" indent="-166688"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519113" indent="-176213"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685800" indent="-166688"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8329621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4  pictures">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93467" y="452878"/>
            <a:ext cx="3908425" cy="2451111"/>
          </a:xfrm>
        </p:spPr>
        <p:txBody>
          <a:bodyPr>
            <a:noAutofit/>
          </a:bodyPr>
          <a:lstStyle/>
          <a:p>
            <a:pPr lvl="0"/>
            <a:endParaRPr lang="en-US" noProof="0" dirty="0"/>
          </a:p>
        </p:txBody>
      </p:sp>
      <p:sp>
        <p:nvSpPr>
          <p:cNvPr id="7" name="Picture Placeholder 7"/>
          <p:cNvSpPr>
            <a:spLocks noGrp="1"/>
          </p:cNvSpPr>
          <p:nvPr>
            <p:ph type="pic" sz="quarter" idx="11"/>
          </p:nvPr>
        </p:nvSpPr>
        <p:spPr>
          <a:xfrm>
            <a:off x="4763051" y="452878"/>
            <a:ext cx="3908425" cy="2451111"/>
          </a:xfrm>
        </p:spPr>
        <p:txBody>
          <a:bodyPr>
            <a:noAutofit/>
          </a:bodyPr>
          <a:lstStyle/>
          <a:p>
            <a:pPr lvl="0"/>
            <a:endParaRPr lang="en-US" noProof="0" dirty="0"/>
          </a:p>
        </p:txBody>
      </p:sp>
      <p:sp>
        <p:nvSpPr>
          <p:cNvPr id="10" name="Picture Placeholder 7"/>
          <p:cNvSpPr>
            <a:spLocks noGrp="1"/>
          </p:cNvSpPr>
          <p:nvPr>
            <p:ph type="pic" sz="quarter" idx="12"/>
          </p:nvPr>
        </p:nvSpPr>
        <p:spPr>
          <a:xfrm>
            <a:off x="693467" y="3266420"/>
            <a:ext cx="3908425" cy="2451111"/>
          </a:xfrm>
        </p:spPr>
        <p:txBody>
          <a:bodyPr>
            <a:noAutofit/>
          </a:bodyPr>
          <a:lstStyle/>
          <a:p>
            <a:pPr lvl="0"/>
            <a:endParaRPr lang="en-US" noProof="0" dirty="0"/>
          </a:p>
        </p:txBody>
      </p:sp>
      <p:sp>
        <p:nvSpPr>
          <p:cNvPr id="11" name="Picture Placeholder 7"/>
          <p:cNvSpPr>
            <a:spLocks noGrp="1"/>
          </p:cNvSpPr>
          <p:nvPr>
            <p:ph type="pic" sz="quarter" idx="13"/>
          </p:nvPr>
        </p:nvSpPr>
        <p:spPr>
          <a:xfrm>
            <a:off x="4763051" y="3266420"/>
            <a:ext cx="3908425" cy="2451111"/>
          </a:xfrm>
        </p:spPr>
        <p:txBody>
          <a:bodyPr>
            <a:noAutofit/>
          </a:bodyPr>
          <a:lstStyle/>
          <a:p>
            <a:pPr lvl="0"/>
            <a:endParaRPr lang="en-US" noProof="0" dirty="0"/>
          </a:p>
        </p:txBody>
      </p:sp>
      <p:sp>
        <p:nvSpPr>
          <p:cNvPr id="14" name="Text Placeholder 13"/>
          <p:cNvSpPr>
            <a:spLocks noGrp="1"/>
          </p:cNvSpPr>
          <p:nvPr>
            <p:ph type="body" sz="quarter" idx="14"/>
          </p:nvPr>
        </p:nvSpPr>
        <p:spPr>
          <a:xfrm>
            <a:off x="682624" y="2953817"/>
            <a:ext cx="3886200" cy="161583"/>
          </a:xfrm>
        </p:spPr>
        <p:txBody>
          <a:bodyPr/>
          <a:lstStyle>
            <a:lvl1pPr>
              <a:defRPr sz="1050"/>
            </a:lvl1pPr>
          </a:lstStyle>
          <a:p>
            <a:pPr lvl="0"/>
            <a:r>
              <a:rPr lang="en-US" dirty="0" smtClean="0"/>
              <a:t>Click to edit Master text styles</a:t>
            </a:r>
            <a:endParaRPr lang="en-US" dirty="0"/>
          </a:p>
        </p:txBody>
      </p:sp>
      <p:sp>
        <p:nvSpPr>
          <p:cNvPr id="15" name="Text Placeholder 13"/>
          <p:cNvSpPr>
            <a:spLocks noGrp="1"/>
          </p:cNvSpPr>
          <p:nvPr>
            <p:ph type="body" sz="quarter" idx="15"/>
          </p:nvPr>
        </p:nvSpPr>
        <p:spPr>
          <a:xfrm>
            <a:off x="4782351" y="2953817"/>
            <a:ext cx="3886200" cy="161583"/>
          </a:xfrm>
        </p:spPr>
        <p:txBody>
          <a:bodyPr/>
          <a:lstStyle>
            <a:lvl1pPr>
              <a:defRPr sz="1050"/>
            </a:lvl1pPr>
          </a:lstStyle>
          <a:p>
            <a:pPr lvl="0"/>
            <a:r>
              <a:rPr lang="en-US" dirty="0" smtClean="0"/>
              <a:t>Click to edit Master text styles</a:t>
            </a:r>
            <a:endParaRPr lang="en-US" dirty="0"/>
          </a:p>
        </p:txBody>
      </p:sp>
      <p:sp>
        <p:nvSpPr>
          <p:cNvPr id="16" name="Text Placeholder 13"/>
          <p:cNvSpPr>
            <a:spLocks noGrp="1"/>
          </p:cNvSpPr>
          <p:nvPr>
            <p:ph type="body" sz="quarter" idx="16"/>
          </p:nvPr>
        </p:nvSpPr>
        <p:spPr>
          <a:xfrm>
            <a:off x="682624" y="5757309"/>
            <a:ext cx="3886200" cy="161583"/>
          </a:xfrm>
        </p:spPr>
        <p:txBody>
          <a:bodyPr/>
          <a:lstStyle>
            <a:lvl1pPr>
              <a:defRPr sz="1050"/>
            </a:lvl1pPr>
          </a:lstStyle>
          <a:p>
            <a:pPr lvl="0"/>
            <a:r>
              <a:rPr lang="en-US" dirty="0" smtClean="0"/>
              <a:t>Click to edit Master text styles</a:t>
            </a:r>
            <a:endParaRPr lang="en-US" dirty="0"/>
          </a:p>
        </p:txBody>
      </p:sp>
      <p:sp>
        <p:nvSpPr>
          <p:cNvPr id="17" name="Text Placeholder 13"/>
          <p:cNvSpPr>
            <a:spLocks noGrp="1"/>
          </p:cNvSpPr>
          <p:nvPr>
            <p:ph type="body" sz="quarter" idx="17"/>
          </p:nvPr>
        </p:nvSpPr>
        <p:spPr>
          <a:xfrm>
            <a:off x="4782351" y="5757309"/>
            <a:ext cx="3886200" cy="161583"/>
          </a:xfrm>
        </p:spPr>
        <p:txBody>
          <a:bodyPr/>
          <a:lstStyle>
            <a:lvl1pPr>
              <a:defRPr sz="1050"/>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160679250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Full page pictur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93469" y="452877"/>
            <a:ext cx="7978269" cy="5264649"/>
          </a:xfrm>
        </p:spPr>
        <p:txBody>
          <a:bodyPr>
            <a:noAutofit/>
          </a:bodyPr>
          <a:lstStyle/>
          <a:p>
            <a:pPr lvl="0"/>
            <a:endParaRPr lang="en-US" noProof="0" dirty="0"/>
          </a:p>
        </p:txBody>
      </p:sp>
      <p:sp>
        <p:nvSpPr>
          <p:cNvPr id="16" name="Text Placeholder 13"/>
          <p:cNvSpPr>
            <a:spLocks noGrp="1"/>
          </p:cNvSpPr>
          <p:nvPr>
            <p:ph type="body" sz="quarter" idx="16"/>
          </p:nvPr>
        </p:nvSpPr>
        <p:spPr>
          <a:xfrm>
            <a:off x="682624" y="5918077"/>
            <a:ext cx="3886200" cy="161583"/>
          </a:xfrm>
        </p:spPr>
        <p:txBody>
          <a:bodyPr/>
          <a:lstStyle>
            <a:lvl1pPr>
              <a:defRPr sz="1050"/>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3626246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693738" y="1104439"/>
            <a:ext cx="3765550" cy="2154436"/>
          </a:xfrm>
        </p:spPr>
        <p:txBody>
          <a:bodyPr/>
          <a:lstStyle>
            <a:lvl1pPr>
              <a:buFont typeface="Arial" pitchFamily="34" charset="0"/>
              <a:buNone/>
              <a:defRPr sz="2000"/>
            </a:lvl1pPr>
            <a:lvl2pPr marL="0" indent="0">
              <a:buNone/>
              <a:defRPr sz="2000"/>
            </a:lvl2pPr>
            <a:lvl3pPr marL="234950" indent="0">
              <a:buNone/>
              <a:defRPr sz="2000"/>
            </a:lvl3pPr>
            <a:lvl4pPr marL="568325" indent="0">
              <a:buNone/>
              <a:defRPr sz="2000"/>
            </a:lvl4pPr>
            <a:lvl5pPr marL="858838" indent="0">
              <a:buNone/>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72037" y="1104439"/>
            <a:ext cx="3765549" cy="2154436"/>
          </a:xfrm>
        </p:spPr>
        <p:txBody>
          <a:bodyPr/>
          <a:lstStyle>
            <a:lvl1pPr>
              <a:buFont typeface="Arial" pitchFamily="34" charset="0"/>
              <a:buNone/>
              <a:defRPr sz="2000"/>
            </a:lvl1pPr>
            <a:lvl2pPr marL="0" indent="0">
              <a:buNone/>
              <a:defRPr sz="2000"/>
            </a:lvl2pPr>
            <a:lvl3pPr marL="234950" indent="0">
              <a:buNone/>
              <a:defRPr sz="2000"/>
            </a:lvl3pPr>
            <a:lvl4pPr marL="568325" indent="0">
              <a:buNone/>
              <a:defRPr sz="2000"/>
            </a:lvl4pPr>
            <a:lvl5pPr marL="858838" indent="0">
              <a:buNone/>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1720794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85783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97525" y="384191"/>
            <a:ext cx="8062546" cy="460375"/>
          </a:xfrm>
        </p:spPr>
        <p:txBody>
          <a:bodyPr/>
          <a:lstStyle/>
          <a:p>
            <a:r>
              <a:rPr lang="en-US" smtClean="0"/>
              <a:t>Click to edit Master title style</a:t>
            </a:r>
            <a:endParaRPr lang="en-ZA"/>
          </a:p>
        </p:txBody>
      </p:sp>
    </p:spTree>
    <p:extLst>
      <p:ext uri="{BB962C8B-B14F-4D97-AF65-F5344CB8AC3E}">
        <p14:creationId xmlns:p14="http://schemas.microsoft.com/office/powerpoint/2010/main" val="235511940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97525" y="384191"/>
            <a:ext cx="8062546" cy="460375"/>
          </a:xfrm>
        </p:spPr>
        <p:txBody>
          <a:bodyPr/>
          <a:lstStyle/>
          <a:p>
            <a:r>
              <a:rPr lang="en-US" smtClean="0"/>
              <a:t>Click to edit Master title style</a:t>
            </a:r>
            <a:endParaRPr lang="en-ZA"/>
          </a:p>
        </p:txBody>
      </p:sp>
      <p:sp>
        <p:nvSpPr>
          <p:cNvPr id="3" name="Chart Placeholder 2"/>
          <p:cNvSpPr>
            <a:spLocks noGrp="1"/>
          </p:cNvSpPr>
          <p:nvPr>
            <p:ph type="chart" idx="1"/>
          </p:nvPr>
        </p:nvSpPr>
        <p:spPr>
          <a:xfrm>
            <a:off x="704860" y="1095393"/>
            <a:ext cx="8003931" cy="307777"/>
          </a:xfrm>
        </p:spPr>
        <p:txBody>
          <a:bodyPr/>
          <a:lstStyle/>
          <a:p>
            <a:pPr lvl="0"/>
            <a:endParaRPr lang="en-ZA" noProof="0"/>
          </a:p>
        </p:txBody>
      </p:sp>
    </p:spTree>
    <p:extLst>
      <p:ext uri="{BB962C8B-B14F-4D97-AF65-F5344CB8AC3E}">
        <p14:creationId xmlns:p14="http://schemas.microsoft.com/office/powerpoint/2010/main" val="162013130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Bar_06_COL_POS [Converted].png"/>
          <p:cNvPicPr>
            <a:picLocks noChangeAspect="1"/>
          </p:cNvPicPr>
          <p:nvPr/>
        </p:nvPicPr>
        <p:blipFill>
          <a:blip r:embed="rId2" cstate="print"/>
          <a:srcRect/>
          <a:stretch>
            <a:fillRect/>
          </a:stretch>
        </p:blipFill>
        <p:spPr bwMode="auto">
          <a:xfrm>
            <a:off x="7466146" y="3003550"/>
            <a:ext cx="1216269" cy="223838"/>
          </a:xfrm>
          <a:prstGeom prst="rect">
            <a:avLst/>
          </a:prstGeom>
          <a:noFill/>
          <a:ln w="9525">
            <a:noFill/>
            <a:miter lim="800000"/>
            <a:headEnd/>
            <a:tailEnd/>
          </a:ln>
        </p:spPr>
      </p:pic>
      <p:grpSp>
        <p:nvGrpSpPr>
          <p:cNvPr id="5" name="Group 10"/>
          <p:cNvGrpSpPr>
            <a:grpSpLocks/>
          </p:cNvGrpSpPr>
          <p:nvPr/>
        </p:nvGrpSpPr>
        <p:grpSpPr bwMode="auto">
          <a:xfrm>
            <a:off x="1861040" y="2130446"/>
            <a:ext cx="5445369" cy="1984375"/>
            <a:chOff x="1273" y="621"/>
            <a:chExt cx="3716" cy="2241"/>
          </a:xfrm>
        </p:grpSpPr>
        <p:cxnSp>
          <p:nvCxnSpPr>
            <p:cNvPr id="6" name="Straight Connector 11"/>
            <p:cNvCxnSpPr>
              <a:cxnSpLocks noChangeShapeType="1"/>
            </p:cNvCxnSpPr>
            <p:nvPr userDrawn="1"/>
          </p:nvCxnSpPr>
          <p:spPr bwMode="auto">
            <a:xfrm rot="16200000" flipH="1">
              <a:off x="152" y="1742"/>
              <a:ext cx="2241" cy="0"/>
            </a:xfrm>
            <a:prstGeom prst="line">
              <a:avLst/>
            </a:prstGeom>
            <a:noFill/>
            <a:ln w="63500" cap="rnd" algn="ctr">
              <a:solidFill>
                <a:schemeClr val="bg2"/>
              </a:solidFill>
              <a:round/>
              <a:headEnd/>
              <a:tailEnd/>
            </a:ln>
          </p:spPr>
        </p:cxnSp>
        <p:cxnSp>
          <p:nvCxnSpPr>
            <p:cNvPr id="7" name="Straight Connector 12"/>
            <p:cNvCxnSpPr>
              <a:cxnSpLocks noChangeShapeType="1"/>
            </p:cNvCxnSpPr>
            <p:nvPr userDrawn="1"/>
          </p:nvCxnSpPr>
          <p:spPr bwMode="auto">
            <a:xfrm rot="16200000" flipH="1">
              <a:off x="3868" y="1742"/>
              <a:ext cx="2241" cy="0"/>
            </a:xfrm>
            <a:prstGeom prst="line">
              <a:avLst/>
            </a:prstGeom>
            <a:noFill/>
            <a:ln w="63500" cap="rnd" algn="ctr">
              <a:solidFill>
                <a:schemeClr val="bg2"/>
              </a:solidFill>
              <a:round/>
              <a:headEnd/>
              <a:tailEnd/>
            </a:ln>
          </p:spPr>
        </p:cxnSp>
      </p:grpSp>
      <p:sp>
        <p:nvSpPr>
          <p:cNvPr id="71683" name="Rectangle 2"/>
          <p:cNvSpPr>
            <a:spLocks noGrp="1" noChangeArrowheads="1"/>
          </p:cNvSpPr>
          <p:nvPr>
            <p:ph type="ctrTitle"/>
          </p:nvPr>
        </p:nvSpPr>
        <p:spPr>
          <a:xfrm>
            <a:off x="2026628" y="2708931"/>
            <a:ext cx="5276850" cy="492443"/>
          </a:xfrm>
        </p:spPr>
        <p:txBody>
          <a:bodyPr/>
          <a:lstStyle>
            <a:lvl1pPr>
              <a:defRPr sz="3200" b="1" smtClean="0"/>
            </a:lvl1pPr>
          </a:lstStyle>
          <a:p>
            <a:pPr lvl="0"/>
            <a:r>
              <a:rPr lang="en-GB" noProof="0" smtClean="0"/>
              <a:t>Click to edit Master title style</a:t>
            </a:r>
          </a:p>
        </p:txBody>
      </p:sp>
      <p:sp>
        <p:nvSpPr>
          <p:cNvPr id="71684" name="Rectangle 3"/>
          <p:cNvSpPr>
            <a:spLocks noGrp="1" noChangeArrowheads="1"/>
          </p:cNvSpPr>
          <p:nvPr>
            <p:ph type="subTitle" idx="1"/>
          </p:nvPr>
        </p:nvSpPr>
        <p:spPr>
          <a:xfrm>
            <a:off x="2026634" y="3179763"/>
            <a:ext cx="5266592" cy="304800"/>
          </a:xfrm>
        </p:spPr>
        <p:txBody>
          <a:bodyPr/>
          <a:lstStyle>
            <a:lvl1pPr>
              <a:defRPr smtClean="0">
                <a:solidFill>
                  <a:schemeClr val="bg2"/>
                </a:solidFill>
              </a:defRPr>
            </a:lvl1pPr>
          </a:lstStyle>
          <a:p>
            <a:pPr lvl="0"/>
            <a:r>
              <a:rPr lang="en-GB" noProof="0" smtClean="0"/>
              <a:t>Click to edit Master subtitle style</a:t>
            </a:r>
          </a:p>
        </p:txBody>
      </p:sp>
    </p:spTree>
    <p:extLst>
      <p:ext uri="{BB962C8B-B14F-4D97-AF65-F5344CB8AC3E}">
        <p14:creationId xmlns:p14="http://schemas.microsoft.com/office/powerpoint/2010/main" val="390088093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6913" y="383551"/>
            <a:ext cx="8062912" cy="461665"/>
          </a:xfrm>
        </p:spPr>
        <p:txBody>
          <a:bodyPr/>
          <a:lstStyle>
            <a:lvl1pPr>
              <a:defRPr sz="3000" b="0">
                <a:solidFill>
                  <a:schemeClr val="bg2"/>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704853" y="1096009"/>
            <a:ext cx="8004175" cy="2154436"/>
          </a:xfrm>
        </p:spPr>
        <p:txBody>
          <a:bodyPr/>
          <a:lstStyle>
            <a:lvl1pPr>
              <a:defRPr sz="2000">
                <a:latin typeface="+mn-lt"/>
              </a:defRPr>
            </a:lvl1pPr>
            <a:lvl2pPr>
              <a:defRPr sz="2000">
                <a:latin typeface="+mn-lt"/>
              </a:defRPr>
            </a:lvl2pPr>
            <a:lvl3pPr marL="571500" indent="-342900">
              <a:defRPr sz="2000">
                <a:latin typeface="+mn-lt"/>
              </a:defRPr>
            </a:lvl3pPr>
            <a:lvl4pPr marL="862013" indent="-290513">
              <a:defRPr sz="2000">
                <a:latin typeface="+mn-lt"/>
              </a:defRPr>
            </a:lvl4pPr>
            <a:lvl5pPr marL="1204913" indent="-342900">
              <a:defRPr sz="20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28179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ft text_2 Right pictures">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noAutofit/>
          </a:bodyPr>
          <a:lstStyle>
            <a:lvl1pPr>
              <a:defRPr lang="en-US" dirty="0"/>
            </a:lvl1pPr>
          </a:lstStyle>
          <a:p>
            <a:pPr lvl="0"/>
            <a:r>
              <a:rPr lang="en-US" dirty="0" smtClean="0"/>
              <a:t>Click to edit Master title style</a:t>
            </a:r>
            <a:endParaRPr lang="en-US" dirty="0"/>
          </a:p>
        </p:txBody>
      </p:sp>
      <p:sp>
        <p:nvSpPr>
          <p:cNvPr id="3" name="Content Placeholder 2"/>
          <p:cNvSpPr>
            <a:spLocks noGrp="1"/>
          </p:cNvSpPr>
          <p:nvPr>
            <p:ph sz="half" idx="1"/>
          </p:nvPr>
        </p:nvSpPr>
        <p:spPr>
          <a:xfrm>
            <a:off x="694174" y="1106126"/>
            <a:ext cx="3925888" cy="1538883"/>
          </a:xfrm>
        </p:spPr>
        <p:txBody>
          <a:bodyPr/>
          <a:lstStyle>
            <a:lvl1pPr>
              <a:lnSpc>
                <a:spcPct val="100000"/>
              </a:lnSpc>
              <a:spcBef>
                <a:spcPts val="900"/>
              </a:spcBef>
              <a:defRPr sz="1400"/>
            </a:lvl1pPr>
            <a:lvl2pPr marL="176213" indent="-176213">
              <a:lnSpc>
                <a:spcPct val="100000"/>
              </a:lnSpc>
              <a:spcBef>
                <a:spcPts val="900"/>
              </a:spcBef>
              <a:buClr>
                <a:schemeClr val="tx1"/>
              </a:buClr>
              <a:buFont typeface="Wingdings" pitchFamily="2" charset="2"/>
              <a:buChar char=""/>
              <a:defRPr sz="1400"/>
            </a:lvl2pPr>
            <a:lvl3pPr marL="404813" indent="-228600">
              <a:lnSpc>
                <a:spcPct val="100000"/>
              </a:lnSpc>
              <a:spcBef>
                <a:spcPts val="900"/>
              </a:spcBef>
              <a:defRPr sz="1400"/>
            </a:lvl3pPr>
            <a:lvl4pPr marL="571500" indent="-166688">
              <a:lnSpc>
                <a:spcPct val="100000"/>
              </a:lnSpc>
              <a:spcBef>
                <a:spcPts val="900"/>
              </a:spcBef>
              <a:defRPr sz="1400"/>
            </a:lvl4pPr>
            <a:lvl5pPr marL="747713" indent="-176213">
              <a:lnSpc>
                <a:spcPct val="100000"/>
              </a:lnSpc>
              <a:spcBef>
                <a:spcPts val="900"/>
              </a:spcBef>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Picture Placeholder 7"/>
          <p:cNvSpPr>
            <a:spLocks noGrp="1"/>
          </p:cNvSpPr>
          <p:nvPr>
            <p:ph type="pic" sz="quarter" idx="10"/>
          </p:nvPr>
        </p:nvSpPr>
        <p:spPr>
          <a:xfrm>
            <a:off x="4783144" y="1146182"/>
            <a:ext cx="3908425" cy="2290361"/>
          </a:xfrm>
        </p:spPr>
        <p:txBody>
          <a:bodyPr anchor="ctr">
            <a:noAutofit/>
          </a:bodyPr>
          <a:lstStyle>
            <a:lvl1pPr algn="ctr">
              <a:defRPr i="1">
                <a:solidFill>
                  <a:schemeClr val="tx1"/>
                </a:solidFill>
              </a:defRPr>
            </a:lvl1pPr>
          </a:lstStyle>
          <a:p>
            <a:r>
              <a:rPr lang="en-US" dirty="0" smtClean="0"/>
              <a:t>Click icon to add picture</a:t>
            </a:r>
            <a:endParaRPr lang="en-US" dirty="0"/>
          </a:p>
        </p:txBody>
      </p:sp>
      <p:sp>
        <p:nvSpPr>
          <p:cNvPr id="7" name="Picture Placeholder 7"/>
          <p:cNvSpPr>
            <a:spLocks noGrp="1"/>
          </p:cNvSpPr>
          <p:nvPr>
            <p:ph type="pic" sz="quarter" idx="11"/>
          </p:nvPr>
        </p:nvSpPr>
        <p:spPr>
          <a:xfrm>
            <a:off x="4773095" y="3658272"/>
            <a:ext cx="3908425" cy="2290361"/>
          </a:xfrm>
        </p:spPr>
        <p:txBody>
          <a:bodyPr anchor="ctr">
            <a:noAutofit/>
          </a:bodyPr>
          <a:lstStyle>
            <a:lvl1pPr algn="ctr">
              <a:defRPr i="1">
                <a:solidFill>
                  <a:schemeClr val="tx1"/>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275345670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Numbered text page">
    <p:spTree>
      <p:nvGrpSpPr>
        <p:cNvPr id="1" name=""/>
        <p:cNvGrpSpPr/>
        <p:nvPr/>
      </p:nvGrpSpPr>
      <p:grpSpPr>
        <a:xfrm>
          <a:off x="0" y="0"/>
          <a:ext cx="0" cy="0"/>
          <a:chOff x="0" y="0"/>
          <a:chExt cx="0" cy="0"/>
        </a:xfrm>
      </p:grpSpPr>
      <p:sp>
        <p:nvSpPr>
          <p:cNvPr id="2" name="Title 1"/>
          <p:cNvSpPr>
            <a:spLocks noGrp="1"/>
          </p:cNvSpPr>
          <p:nvPr>
            <p:ph type="title"/>
          </p:nvPr>
        </p:nvSpPr>
        <p:spPr>
          <a:xfrm>
            <a:off x="696913" y="383551"/>
            <a:ext cx="8062912" cy="461665"/>
          </a:xfrm>
        </p:spPr>
        <p:txBody>
          <a:bodyPr anchor="t"/>
          <a:lstStyle>
            <a:lvl1pPr>
              <a:defRPr sz="3000" b="0">
                <a:solidFill>
                  <a:schemeClr val="bg2"/>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704853" y="1096009"/>
            <a:ext cx="8004175" cy="1938992"/>
          </a:xfrm>
        </p:spPr>
        <p:txBody>
          <a:bodyPr/>
          <a:lstStyle>
            <a:lvl1pPr marL="341313" indent="-341313">
              <a:lnSpc>
                <a:spcPct val="100000"/>
              </a:lnSpc>
              <a:spcBef>
                <a:spcPts val="900"/>
              </a:spcBef>
              <a:buClrTx/>
              <a:buFont typeface="+mj-lt"/>
              <a:buAutoNum type="arabicPeriod"/>
              <a:defRPr sz="2000">
                <a:solidFill>
                  <a:schemeClr val="tx1"/>
                </a:solidFill>
                <a:latin typeface="+mn-lt"/>
              </a:defRPr>
            </a:lvl1pPr>
            <a:lvl2pPr marL="682625" indent="-341313">
              <a:lnSpc>
                <a:spcPct val="100000"/>
              </a:lnSpc>
              <a:spcBef>
                <a:spcPts val="900"/>
              </a:spcBef>
              <a:buFont typeface="+mj-lt"/>
              <a:buAutoNum type="alphaLcPeriod"/>
              <a:defRPr sz="2000">
                <a:latin typeface="+mn-lt"/>
              </a:defRPr>
            </a:lvl2pPr>
            <a:lvl3pPr marL="1025525" indent="-333375">
              <a:lnSpc>
                <a:spcPct val="100000"/>
              </a:lnSpc>
              <a:spcBef>
                <a:spcPts val="900"/>
              </a:spcBef>
              <a:defRPr sz="2000">
                <a:latin typeface="+mn-lt"/>
              </a:defRPr>
            </a:lvl3pPr>
            <a:lvl4pPr marL="1146175" indent="-231775">
              <a:lnSpc>
                <a:spcPct val="100000"/>
              </a:lnSpc>
              <a:spcBef>
                <a:spcPts val="900"/>
              </a:spcBef>
              <a:defRPr sz="1800">
                <a:latin typeface="+mn-lt"/>
              </a:defRPr>
            </a:lvl4pPr>
            <a:lvl5pPr marL="1427163" indent="-280988">
              <a:lnSpc>
                <a:spcPct val="100000"/>
              </a:lnSpc>
              <a:spcBef>
                <a:spcPts val="900"/>
              </a:spcBef>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577884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Left text_Right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4174" y="1106126"/>
            <a:ext cx="3925888" cy="1538883"/>
          </a:xfrm>
        </p:spPr>
        <p:txBody>
          <a:bodyPr/>
          <a:lstStyle>
            <a:lvl1pPr>
              <a:lnSpc>
                <a:spcPct val="100000"/>
              </a:lnSpc>
              <a:spcBef>
                <a:spcPts val="900"/>
              </a:spcBef>
              <a:defRPr sz="1400"/>
            </a:lvl1pPr>
            <a:lvl2pPr marL="176213" indent="-176213">
              <a:lnSpc>
                <a:spcPct val="100000"/>
              </a:lnSpc>
              <a:spcBef>
                <a:spcPts val="900"/>
              </a:spcBef>
              <a:buClr>
                <a:schemeClr val="tx1"/>
              </a:buClr>
              <a:buFont typeface="Wingdings" pitchFamily="2" charset="2"/>
              <a:buChar char=""/>
              <a:defRPr sz="1400"/>
            </a:lvl2pPr>
            <a:lvl3pPr marL="404813" indent="-228600">
              <a:lnSpc>
                <a:spcPct val="100000"/>
              </a:lnSpc>
              <a:spcBef>
                <a:spcPts val="900"/>
              </a:spcBef>
              <a:defRPr sz="1400"/>
            </a:lvl3pPr>
            <a:lvl4pPr marL="633413" indent="-228600">
              <a:lnSpc>
                <a:spcPct val="100000"/>
              </a:lnSpc>
              <a:spcBef>
                <a:spcPts val="900"/>
              </a:spcBef>
              <a:defRPr sz="1400"/>
            </a:lvl4pPr>
            <a:lvl5pPr marL="862013" indent="-228600">
              <a:lnSpc>
                <a:spcPct val="100000"/>
              </a:lnSpc>
              <a:spcBef>
                <a:spcPts val="900"/>
              </a:spcBef>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Picture Placeholder 7"/>
          <p:cNvSpPr>
            <a:spLocks noGrp="1"/>
          </p:cNvSpPr>
          <p:nvPr>
            <p:ph type="pic" sz="quarter" idx="10"/>
          </p:nvPr>
        </p:nvSpPr>
        <p:spPr>
          <a:xfrm>
            <a:off x="4783150" y="1146179"/>
            <a:ext cx="3908425" cy="4792663"/>
          </a:xfrm>
        </p:spPr>
        <p:txBody>
          <a:bodyPr>
            <a:noAutofit/>
          </a:bodyPr>
          <a:lstStyle/>
          <a:p>
            <a:pPr lvl="0"/>
            <a:endParaRPr lang="en-US" noProof="0" dirty="0"/>
          </a:p>
        </p:txBody>
      </p:sp>
    </p:spTree>
    <p:extLst>
      <p:ext uri="{BB962C8B-B14F-4D97-AF65-F5344CB8AC3E}">
        <p14:creationId xmlns:p14="http://schemas.microsoft.com/office/powerpoint/2010/main" val="318539657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Left text_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4174" y="1106126"/>
            <a:ext cx="3925888" cy="1538883"/>
          </a:xfrm>
          <a:noFill/>
          <a:ln w="9525" algn="ctr">
            <a:noFill/>
            <a:miter lim="800000"/>
            <a:headEnd/>
            <a:tailEnd/>
          </a:ln>
        </p:spPr>
        <p:txBody>
          <a:bodyPr/>
          <a:lstStyle>
            <a:lvl1pPr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176213" indent="-17621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404813" indent="-22860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571500" indent="-166688"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747713" indent="-176213"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1112723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Left text_2 Right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4174" y="1106126"/>
            <a:ext cx="3925888" cy="1538883"/>
          </a:xfrm>
        </p:spPr>
        <p:txBody>
          <a:bodyPr/>
          <a:lstStyle>
            <a:lvl1pPr>
              <a:lnSpc>
                <a:spcPct val="100000"/>
              </a:lnSpc>
              <a:spcBef>
                <a:spcPts val="900"/>
              </a:spcBef>
              <a:defRPr sz="1400"/>
            </a:lvl1pPr>
            <a:lvl2pPr marL="176213" indent="-176213">
              <a:lnSpc>
                <a:spcPct val="100000"/>
              </a:lnSpc>
              <a:spcBef>
                <a:spcPts val="900"/>
              </a:spcBef>
              <a:buClr>
                <a:schemeClr val="tx1"/>
              </a:buClr>
              <a:buFont typeface="Wingdings" pitchFamily="2" charset="2"/>
              <a:buChar char=""/>
              <a:defRPr sz="1400"/>
            </a:lvl2pPr>
            <a:lvl3pPr marL="404813" indent="-228600">
              <a:lnSpc>
                <a:spcPct val="100000"/>
              </a:lnSpc>
              <a:spcBef>
                <a:spcPts val="900"/>
              </a:spcBef>
              <a:defRPr sz="1400"/>
            </a:lvl3pPr>
            <a:lvl4pPr marL="571500" indent="-166688">
              <a:lnSpc>
                <a:spcPct val="100000"/>
              </a:lnSpc>
              <a:spcBef>
                <a:spcPts val="900"/>
              </a:spcBef>
              <a:defRPr sz="1400"/>
            </a:lvl4pPr>
            <a:lvl5pPr marL="747713" indent="-176213">
              <a:lnSpc>
                <a:spcPct val="100000"/>
              </a:lnSpc>
              <a:spcBef>
                <a:spcPts val="900"/>
              </a:spcBef>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Picture Placeholder 7"/>
          <p:cNvSpPr>
            <a:spLocks noGrp="1"/>
          </p:cNvSpPr>
          <p:nvPr>
            <p:ph type="pic" sz="quarter" idx="10"/>
          </p:nvPr>
        </p:nvSpPr>
        <p:spPr>
          <a:xfrm>
            <a:off x="4783150" y="1146197"/>
            <a:ext cx="3908425" cy="2290361"/>
          </a:xfrm>
        </p:spPr>
        <p:txBody>
          <a:bodyPr>
            <a:noAutofit/>
          </a:bodyPr>
          <a:lstStyle/>
          <a:p>
            <a:pPr lvl="0"/>
            <a:endParaRPr lang="en-US" noProof="0" dirty="0"/>
          </a:p>
        </p:txBody>
      </p:sp>
      <p:sp>
        <p:nvSpPr>
          <p:cNvPr id="7" name="Picture Placeholder 7"/>
          <p:cNvSpPr>
            <a:spLocks noGrp="1"/>
          </p:cNvSpPr>
          <p:nvPr>
            <p:ph type="pic" sz="quarter" idx="11"/>
          </p:nvPr>
        </p:nvSpPr>
        <p:spPr>
          <a:xfrm>
            <a:off x="4773101" y="3658282"/>
            <a:ext cx="3908425" cy="2290361"/>
          </a:xfrm>
        </p:spPr>
        <p:txBody>
          <a:bodyPr>
            <a:noAutofit/>
          </a:bodyPr>
          <a:lstStyle/>
          <a:p>
            <a:pPr lvl="0"/>
            <a:endParaRPr lang="en-US" noProof="0" dirty="0"/>
          </a:p>
        </p:txBody>
      </p:sp>
    </p:spTree>
    <p:extLst>
      <p:ext uri="{BB962C8B-B14F-4D97-AF65-F5344CB8AC3E}">
        <p14:creationId xmlns:p14="http://schemas.microsoft.com/office/powerpoint/2010/main" val="241861853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2 Top pictures_Text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4174" y="3939759"/>
            <a:ext cx="3919390" cy="1538883"/>
          </a:xfrm>
          <a:noFill/>
          <a:ln w="9525" algn="ctr">
            <a:noFill/>
            <a:miter lim="800000"/>
            <a:headEnd/>
            <a:tailEnd/>
          </a:ln>
        </p:spPr>
        <p:txBody>
          <a:bodyPr/>
          <a:lstStyle>
            <a:lvl1pPr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176213" indent="-17621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342900" indent="-166688"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519113" indent="-176213"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685800" indent="-166688"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Picture Placeholder 7"/>
          <p:cNvSpPr>
            <a:spLocks noGrp="1"/>
          </p:cNvSpPr>
          <p:nvPr>
            <p:ph type="pic" sz="quarter" idx="10"/>
          </p:nvPr>
        </p:nvSpPr>
        <p:spPr>
          <a:xfrm>
            <a:off x="703519" y="1146198"/>
            <a:ext cx="3908425" cy="2581763"/>
          </a:xfrm>
        </p:spPr>
        <p:txBody>
          <a:bodyPr>
            <a:noAutofit/>
          </a:bodyPr>
          <a:lstStyle/>
          <a:p>
            <a:pPr lvl="0"/>
            <a:endParaRPr lang="en-US" noProof="0" dirty="0"/>
          </a:p>
        </p:txBody>
      </p:sp>
      <p:sp>
        <p:nvSpPr>
          <p:cNvPr id="7" name="Picture Placeholder 7"/>
          <p:cNvSpPr>
            <a:spLocks noGrp="1"/>
          </p:cNvSpPr>
          <p:nvPr>
            <p:ph type="pic" sz="quarter" idx="11"/>
          </p:nvPr>
        </p:nvSpPr>
        <p:spPr>
          <a:xfrm>
            <a:off x="4773101" y="1146198"/>
            <a:ext cx="3908425" cy="2581763"/>
          </a:xfrm>
        </p:spPr>
        <p:txBody>
          <a:bodyPr>
            <a:noAutofit/>
          </a:bodyPr>
          <a:lstStyle/>
          <a:p>
            <a:pPr lvl="0"/>
            <a:endParaRPr lang="en-US" noProof="0" dirty="0"/>
          </a:p>
        </p:txBody>
      </p:sp>
      <p:sp>
        <p:nvSpPr>
          <p:cNvPr id="11" name="Content Placeholder 2"/>
          <p:cNvSpPr>
            <a:spLocks noGrp="1"/>
          </p:cNvSpPr>
          <p:nvPr>
            <p:ph sz="half" idx="12"/>
          </p:nvPr>
        </p:nvSpPr>
        <p:spPr>
          <a:xfrm>
            <a:off x="4773089" y="3939759"/>
            <a:ext cx="3919390" cy="1538883"/>
          </a:xfrm>
          <a:noFill/>
          <a:ln w="9525" algn="ctr">
            <a:noFill/>
            <a:miter lim="800000"/>
            <a:headEnd/>
            <a:tailEnd/>
          </a:ln>
        </p:spPr>
        <p:txBody>
          <a:bodyPr/>
          <a:lstStyle>
            <a:lvl1pPr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176213" indent="-17621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342900" indent="-166688"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519113" indent="-176213"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685800" indent="-166688"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1265273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4  pictures">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93470" y="452881"/>
            <a:ext cx="3908425" cy="2451111"/>
          </a:xfrm>
        </p:spPr>
        <p:txBody>
          <a:bodyPr>
            <a:noAutofit/>
          </a:bodyPr>
          <a:lstStyle/>
          <a:p>
            <a:pPr lvl="0"/>
            <a:endParaRPr lang="en-US" noProof="0" dirty="0"/>
          </a:p>
        </p:txBody>
      </p:sp>
      <p:sp>
        <p:nvSpPr>
          <p:cNvPr id="7" name="Picture Placeholder 7"/>
          <p:cNvSpPr>
            <a:spLocks noGrp="1"/>
          </p:cNvSpPr>
          <p:nvPr>
            <p:ph type="pic" sz="quarter" idx="11"/>
          </p:nvPr>
        </p:nvSpPr>
        <p:spPr>
          <a:xfrm>
            <a:off x="4763052" y="452881"/>
            <a:ext cx="3908425" cy="2451111"/>
          </a:xfrm>
        </p:spPr>
        <p:txBody>
          <a:bodyPr>
            <a:noAutofit/>
          </a:bodyPr>
          <a:lstStyle/>
          <a:p>
            <a:pPr lvl="0"/>
            <a:endParaRPr lang="en-US" noProof="0" dirty="0"/>
          </a:p>
        </p:txBody>
      </p:sp>
      <p:sp>
        <p:nvSpPr>
          <p:cNvPr id="10" name="Picture Placeholder 7"/>
          <p:cNvSpPr>
            <a:spLocks noGrp="1"/>
          </p:cNvSpPr>
          <p:nvPr>
            <p:ph type="pic" sz="quarter" idx="12"/>
          </p:nvPr>
        </p:nvSpPr>
        <p:spPr>
          <a:xfrm>
            <a:off x="693470" y="3266420"/>
            <a:ext cx="3908425" cy="2451111"/>
          </a:xfrm>
        </p:spPr>
        <p:txBody>
          <a:bodyPr>
            <a:noAutofit/>
          </a:bodyPr>
          <a:lstStyle/>
          <a:p>
            <a:pPr lvl="0"/>
            <a:endParaRPr lang="en-US" noProof="0" dirty="0"/>
          </a:p>
        </p:txBody>
      </p:sp>
      <p:sp>
        <p:nvSpPr>
          <p:cNvPr id="11" name="Picture Placeholder 7"/>
          <p:cNvSpPr>
            <a:spLocks noGrp="1"/>
          </p:cNvSpPr>
          <p:nvPr>
            <p:ph type="pic" sz="quarter" idx="13"/>
          </p:nvPr>
        </p:nvSpPr>
        <p:spPr>
          <a:xfrm>
            <a:off x="4763052" y="3266420"/>
            <a:ext cx="3908425" cy="2451111"/>
          </a:xfrm>
        </p:spPr>
        <p:txBody>
          <a:bodyPr>
            <a:noAutofit/>
          </a:bodyPr>
          <a:lstStyle/>
          <a:p>
            <a:pPr lvl="0"/>
            <a:endParaRPr lang="en-US" noProof="0" dirty="0"/>
          </a:p>
        </p:txBody>
      </p:sp>
      <p:sp>
        <p:nvSpPr>
          <p:cNvPr id="14" name="Text Placeholder 13"/>
          <p:cNvSpPr>
            <a:spLocks noGrp="1"/>
          </p:cNvSpPr>
          <p:nvPr>
            <p:ph type="body" sz="quarter" idx="14"/>
          </p:nvPr>
        </p:nvSpPr>
        <p:spPr>
          <a:xfrm>
            <a:off x="682624" y="2953819"/>
            <a:ext cx="3886200" cy="161583"/>
          </a:xfrm>
        </p:spPr>
        <p:txBody>
          <a:bodyPr/>
          <a:lstStyle>
            <a:lvl1pPr>
              <a:defRPr sz="1050"/>
            </a:lvl1pPr>
          </a:lstStyle>
          <a:p>
            <a:pPr lvl="0"/>
            <a:r>
              <a:rPr lang="en-US" dirty="0" smtClean="0"/>
              <a:t>Click to edit Master text styles</a:t>
            </a:r>
            <a:endParaRPr lang="en-US" dirty="0"/>
          </a:p>
        </p:txBody>
      </p:sp>
      <p:sp>
        <p:nvSpPr>
          <p:cNvPr id="15" name="Text Placeholder 13"/>
          <p:cNvSpPr>
            <a:spLocks noGrp="1"/>
          </p:cNvSpPr>
          <p:nvPr>
            <p:ph type="body" sz="quarter" idx="15"/>
          </p:nvPr>
        </p:nvSpPr>
        <p:spPr>
          <a:xfrm>
            <a:off x="4782351" y="2953819"/>
            <a:ext cx="3886200" cy="161583"/>
          </a:xfrm>
        </p:spPr>
        <p:txBody>
          <a:bodyPr/>
          <a:lstStyle>
            <a:lvl1pPr>
              <a:defRPr sz="1050"/>
            </a:lvl1pPr>
          </a:lstStyle>
          <a:p>
            <a:pPr lvl="0"/>
            <a:r>
              <a:rPr lang="en-US" dirty="0" smtClean="0"/>
              <a:t>Click to edit Master text styles</a:t>
            </a:r>
            <a:endParaRPr lang="en-US" dirty="0"/>
          </a:p>
        </p:txBody>
      </p:sp>
      <p:sp>
        <p:nvSpPr>
          <p:cNvPr id="16" name="Text Placeholder 13"/>
          <p:cNvSpPr>
            <a:spLocks noGrp="1"/>
          </p:cNvSpPr>
          <p:nvPr>
            <p:ph type="body" sz="quarter" idx="16"/>
          </p:nvPr>
        </p:nvSpPr>
        <p:spPr>
          <a:xfrm>
            <a:off x="682624" y="5757311"/>
            <a:ext cx="3886200" cy="161583"/>
          </a:xfrm>
        </p:spPr>
        <p:txBody>
          <a:bodyPr/>
          <a:lstStyle>
            <a:lvl1pPr>
              <a:defRPr sz="1050"/>
            </a:lvl1pPr>
          </a:lstStyle>
          <a:p>
            <a:pPr lvl="0"/>
            <a:r>
              <a:rPr lang="en-US" dirty="0" smtClean="0"/>
              <a:t>Click to edit Master text styles</a:t>
            </a:r>
            <a:endParaRPr lang="en-US" dirty="0"/>
          </a:p>
        </p:txBody>
      </p:sp>
      <p:sp>
        <p:nvSpPr>
          <p:cNvPr id="17" name="Text Placeholder 13"/>
          <p:cNvSpPr>
            <a:spLocks noGrp="1"/>
          </p:cNvSpPr>
          <p:nvPr>
            <p:ph type="body" sz="quarter" idx="17"/>
          </p:nvPr>
        </p:nvSpPr>
        <p:spPr>
          <a:xfrm>
            <a:off x="4782351" y="5757311"/>
            <a:ext cx="3886200" cy="161583"/>
          </a:xfrm>
        </p:spPr>
        <p:txBody>
          <a:bodyPr/>
          <a:lstStyle>
            <a:lvl1pPr>
              <a:defRPr sz="1050"/>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333950910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Full page pictur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93470" y="452881"/>
            <a:ext cx="7978269" cy="5264649"/>
          </a:xfrm>
        </p:spPr>
        <p:txBody>
          <a:bodyPr>
            <a:noAutofit/>
          </a:bodyPr>
          <a:lstStyle/>
          <a:p>
            <a:pPr lvl="0"/>
            <a:endParaRPr lang="en-US" noProof="0" dirty="0"/>
          </a:p>
        </p:txBody>
      </p:sp>
      <p:sp>
        <p:nvSpPr>
          <p:cNvPr id="16" name="Text Placeholder 13"/>
          <p:cNvSpPr>
            <a:spLocks noGrp="1"/>
          </p:cNvSpPr>
          <p:nvPr>
            <p:ph type="body" sz="quarter" idx="16"/>
          </p:nvPr>
        </p:nvSpPr>
        <p:spPr>
          <a:xfrm>
            <a:off x="682624" y="5918079"/>
            <a:ext cx="3886200" cy="161583"/>
          </a:xfrm>
        </p:spPr>
        <p:txBody>
          <a:bodyPr/>
          <a:lstStyle>
            <a:lvl1pPr>
              <a:defRPr sz="1050"/>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30349282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693738" y="1104439"/>
            <a:ext cx="3765550" cy="2154436"/>
          </a:xfrm>
        </p:spPr>
        <p:txBody>
          <a:bodyPr/>
          <a:lstStyle>
            <a:lvl1pPr>
              <a:buFont typeface="Arial" pitchFamily="34" charset="0"/>
              <a:buNone/>
              <a:defRPr sz="2000"/>
            </a:lvl1pPr>
            <a:lvl2pPr marL="0" indent="0">
              <a:buNone/>
              <a:defRPr sz="2000"/>
            </a:lvl2pPr>
            <a:lvl3pPr marL="234950" indent="0">
              <a:buNone/>
              <a:defRPr sz="2000"/>
            </a:lvl3pPr>
            <a:lvl4pPr marL="568325" indent="0">
              <a:buNone/>
              <a:defRPr sz="2000"/>
            </a:lvl4pPr>
            <a:lvl5pPr marL="858838" indent="0">
              <a:buNone/>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72038" y="1104439"/>
            <a:ext cx="3765549" cy="2154436"/>
          </a:xfrm>
        </p:spPr>
        <p:txBody>
          <a:bodyPr/>
          <a:lstStyle>
            <a:lvl1pPr>
              <a:buFont typeface="Arial" pitchFamily="34" charset="0"/>
              <a:buNone/>
              <a:defRPr sz="2000"/>
            </a:lvl1pPr>
            <a:lvl2pPr marL="0" indent="0">
              <a:buNone/>
              <a:defRPr sz="2000"/>
            </a:lvl2pPr>
            <a:lvl3pPr marL="234950" indent="0">
              <a:buNone/>
              <a:defRPr sz="2000"/>
            </a:lvl3pPr>
            <a:lvl4pPr marL="568325" indent="0">
              <a:buNone/>
              <a:defRPr sz="2000"/>
            </a:lvl4pPr>
            <a:lvl5pPr marL="858838" indent="0">
              <a:buNone/>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3755891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685813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97525" y="384196"/>
            <a:ext cx="8062546" cy="460375"/>
          </a:xfrm>
        </p:spPr>
        <p:txBody>
          <a:bodyPr/>
          <a:lstStyle/>
          <a:p>
            <a:r>
              <a:rPr lang="en-US" smtClean="0"/>
              <a:t>Click to edit Master title style</a:t>
            </a:r>
            <a:endParaRPr lang="en-ZA"/>
          </a:p>
        </p:txBody>
      </p:sp>
    </p:spTree>
    <p:extLst>
      <p:ext uri="{BB962C8B-B14F-4D97-AF65-F5344CB8AC3E}">
        <p14:creationId xmlns:p14="http://schemas.microsoft.com/office/powerpoint/2010/main" val="1003510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Top pictures_Text bottom">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noAutofit/>
          </a:bodyPr>
          <a:lstStyle>
            <a:lvl1pPr>
              <a:defRPr lang="en-US" dirty="0"/>
            </a:lvl1pPr>
          </a:lstStyle>
          <a:p>
            <a:pPr lvl="0"/>
            <a:r>
              <a:rPr lang="en-US" dirty="0" smtClean="0"/>
              <a:t>Click to edit Master title style</a:t>
            </a:r>
            <a:endParaRPr lang="en-US" dirty="0"/>
          </a:p>
        </p:txBody>
      </p:sp>
      <p:sp>
        <p:nvSpPr>
          <p:cNvPr id="3" name="Content Placeholder 2"/>
          <p:cNvSpPr>
            <a:spLocks noGrp="1"/>
          </p:cNvSpPr>
          <p:nvPr>
            <p:ph sz="half" idx="1"/>
          </p:nvPr>
        </p:nvSpPr>
        <p:spPr>
          <a:xfrm>
            <a:off x="694174" y="3939740"/>
            <a:ext cx="3919390" cy="1538883"/>
          </a:xfrm>
          <a:noFill/>
          <a:ln w="9525" algn="ctr">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176213" indent="-17621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342900" indent="-166688"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519113" indent="-176213"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685800" indent="-166688"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703513" y="1146183"/>
            <a:ext cx="3908425" cy="2581763"/>
          </a:xfrm>
        </p:spPr>
        <p:txBody>
          <a:bodyPr anchor="ctr">
            <a:noAutofit/>
          </a:bodyPr>
          <a:lstStyle>
            <a:lvl1pPr algn="ctr">
              <a:defRPr i="1">
                <a:solidFill>
                  <a:schemeClr val="tx1"/>
                </a:solidFill>
              </a:defRPr>
            </a:lvl1pPr>
          </a:lstStyle>
          <a:p>
            <a:r>
              <a:rPr lang="en-US" dirty="0" smtClean="0"/>
              <a:t>Click icon to add picture</a:t>
            </a:r>
            <a:endParaRPr lang="en-US" dirty="0"/>
          </a:p>
        </p:txBody>
      </p:sp>
      <p:sp>
        <p:nvSpPr>
          <p:cNvPr id="7" name="Picture Placeholder 7"/>
          <p:cNvSpPr>
            <a:spLocks noGrp="1"/>
          </p:cNvSpPr>
          <p:nvPr>
            <p:ph type="pic" sz="quarter" idx="11"/>
          </p:nvPr>
        </p:nvSpPr>
        <p:spPr>
          <a:xfrm>
            <a:off x="4773095" y="1146183"/>
            <a:ext cx="3908425" cy="2581763"/>
          </a:xfrm>
        </p:spPr>
        <p:txBody>
          <a:bodyPr anchor="ctr">
            <a:noAutofit/>
          </a:bodyPr>
          <a:lstStyle>
            <a:lvl1pPr algn="ctr">
              <a:defRPr i="1">
                <a:solidFill>
                  <a:schemeClr val="tx1"/>
                </a:solidFill>
              </a:defRPr>
            </a:lvl1pPr>
          </a:lstStyle>
          <a:p>
            <a:r>
              <a:rPr lang="en-US" dirty="0" smtClean="0"/>
              <a:t>Click icon to add picture</a:t>
            </a:r>
            <a:endParaRPr lang="en-US" dirty="0"/>
          </a:p>
        </p:txBody>
      </p:sp>
      <p:sp>
        <p:nvSpPr>
          <p:cNvPr id="11" name="Content Placeholder 2"/>
          <p:cNvSpPr>
            <a:spLocks noGrp="1"/>
          </p:cNvSpPr>
          <p:nvPr>
            <p:ph sz="half" idx="12"/>
          </p:nvPr>
        </p:nvSpPr>
        <p:spPr>
          <a:xfrm>
            <a:off x="4773089" y="3939740"/>
            <a:ext cx="3919390" cy="1538883"/>
          </a:xfrm>
          <a:noFill/>
          <a:ln w="9525" algn="ctr">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176213" indent="-17621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342900" indent="-166688"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519113" indent="-176213"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685800" indent="-166688"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5123511"/>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97525" y="384196"/>
            <a:ext cx="8062546" cy="460375"/>
          </a:xfrm>
        </p:spPr>
        <p:txBody>
          <a:bodyPr/>
          <a:lstStyle/>
          <a:p>
            <a:r>
              <a:rPr lang="en-US" smtClean="0"/>
              <a:t>Click to edit Master title style</a:t>
            </a:r>
            <a:endParaRPr lang="en-ZA"/>
          </a:p>
        </p:txBody>
      </p:sp>
      <p:sp>
        <p:nvSpPr>
          <p:cNvPr id="3" name="Chart Placeholder 2"/>
          <p:cNvSpPr>
            <a:spLocks noGrp="1"/>
          </p:cNvSpPr>
          <p:nvPr>
            <p:ph type="chart" idx="1"/>
          </p:nvPr>
        </p:nvSpPr>
        <p:spPr>
          <a:xfrm>
            <a:off x="704861" y="1095395"/>
            <a:ext cx="8003931" cy="307777"/>
          </a:xfrm>
        </p:spPr>
        <p:txBody>
          <a:bodyPr/>
          <a:lstStyle/>
          <a:p>
            <a:pPr lvl="0"/>
            <a:endParaRPr lang="en-ZA" noProof="0"/>
          </a:p>
        </p:txBody>
      </p:sp>
    </p:spTree>
    <p:extLst>
      <p:ext uri="{BB962C8B-B14F-4D97-AF65-F5344CB8AC3E}">
        <p14:creationId xmlns:p14="http://schemas.microsoft.com/office/powerpoint/2010/main" val="2020957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image" Target="../media/image1.png"/><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theme" Target="../theme/theme3.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image" Target="../media/image1.png"/><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image" Target="../media/image1.png"/><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image" Target="../media/image1.png"/><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Bar_06_COL_POS [Converted].png"/>
          <p:cNvPicPr>
            <a:picLocks noChangeAspect="1"/>
          </p:cNvPicPr>
          <p:nvPr/>
        </p:nvPicPr>
        <p:blipFill>
          <a:blip r:embed="rId18" cstate="print"/>
          <a:stretch>
            <a:fillRect/>
          </a:stretch>
        </p:blipFill>
        <p:spPr>
          <a:xfrm>
            <a:off x="7484308" y="6410327"/>
            <a:ext cx="1198101" cy="220717"/>
          </a:xfrm>
          <a:prstGeom prst="rect">
            <a:avLst/>
          </a:prstGeom>
        </p:spPr>
      </p:pic>
      <p:sp>
        <p:nvSpPr>
          <p:cNvPr id="5123" name="Rectangle 2"/>
          <p:cNvSpPr>
            <a:spLocks noGrp="1" noChangeArrowheads="1"/>
          </p:cNvSpPr>
          <p:nvPr>
            <p:ph type="title"/>
          </p:nvPr>
        </p:nvSpPr>
        <p:spPr bwMode="auto">
          <a:xfrm>
            <a:off x="696913" y="306591"/>
            <a:ext cx="8062912" cy="615553"/>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pPr lvl="0"/>
            <a:r>
              <a:rPr lang="en-US" dirty="0" smtClean="0"/>
              <a:t>Click to edit title</a:t>
            </a:r>
            <a:br>
              <a:rPr lang="en-US" dirty="0" smtClean="0"/>
            </a:br>
            <a:endParaRPr lang="en-US" dirty="0" smtClean="0"/>
          </a:p>
        </p:txBody>
      </p:sp>
      <p:sp>
        <p:nvSpPr>
          <p:cNvPr id="5124" name="Rectangle 3"/>
          <p:cNvSpPr>
            <a:spLocks noGrp="1" noChangeArrowheads="1"/>
          </p:cNvSpPr>
          <p:nvPr>
            <p:ph type="body" idx="1"/>
          </p:nvPr>
        </p:nvSpPr>
        <p:spPr bwMode="auto">
          <a:xfrm>
            <a:off x="704853" y="1084134"/>
            <a:ext cx="8004175" cy="2154436"/>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72" name="Line 32"/>
          <p:cNvSpPr>
            <a:spLocks noChangeShapeType="1"/>
          </p:cNvSpPr>
          <p:nvPr/>
        </p:nvSpPr>
        <p:spPr bwMode="auto">
          <a:xfrm>
            <a:off x="678656" y="6225381"/>
            <a:ext cx="8003382" cy="0"/>
          </a:xfrm>
          <a:prstGeom prst="line">
            <a:avLst/>
          </a:prstGeom>
          <a:noFill/>
          <a:ln w="12700">
            <a:solidFill>
              <a:schemeClr val="accent1"/>
            </a:solidFill>
            <a:round/>
            <a:headEnd/>
            <a:tailEnd/>
          </a:ln>
          <a:effectLst/>
        </p:spPr>
        <p:txBody>
          <a:bodyPr wrap="square" lIns="0" tIns="0" rIns="0" bIns="0" anchor="ctr">
            <a:spAutoFit/>
          </a:bodyPr>
          <a:lstStyle/>
          <a:p>
            <a:pPr fontAlgn="base">
              <a:spcBef>
                <a:spcPct val="0"/>
              </a:spcBef>
              <a:spcAft>
                <a:spcPct val="0"/>
              </a:spcAft>
              <a:defRPr/>
            </a:pPr>
            <a:endParaRPr lang="en-US" sz="1600" dirty="0">
              <a:solidFill>
                <a:srgbClr val="000000"/>
              </a:solidFill>
            </a:endParaRPr>
          </a:p>
        </p:txBody>
      </p:sp>
      <p:sp>
        <p:nvSpPr>
          <p:cNvPr id="9" name="TextBox 8"/>
          <p:cNvSpPr txBox="1"/>
          <p:nvPr userDrawn="1"/>
        </p:nvSpPr>
        <p:spPr>
          <a:xfrm>
            <a:off x="679904" y="6513195"/>
            <a:ext cx="6232276" cy="123111"/>
          </a:xfrm>
          <a:prstGeom prst="rect">
            <a:avLst/>
          </a:prstGeom>
          <a:noFill/>
        </p:spPr>
        <p:txBody>
          <a:bodyPr wrap="square" lIns="0" tIns="0" rIns="0" bIns="0" rtlCol="0">
            <a:spAutoFit/>
          </a:bodyPr>
          <a:lstStyle/>
          <a:p>
            <a:pPr fontAlgn="base">
              <a:spcBef>
                <a:spcPct val="0"/>
              </a:spcBef>
              <a:spcAft>
                <a:spcPct val="0"/>
              </a:spcAft>
            </a:pPr>
            <a:r>
              <a:rPr lang="en-US" sz="800" dirty="0">
                <a:solidFill>
                  <a:srgbClr val="000000"/>
                </a:solidFill>
              </a:rPr>
              <a:t>Internal Only</a:t>
            </a:r>
            <a:endParaRPr lang="en-US" sz="800" i="1" dirty="0">
              <a:solidFill>
                <a:srgbClr val="000000"/>
              </a:solidFill>
            </a:endParaRPr>
          </a:p>
        </p:txBody>
      </p:sp>
      <p:sp>
        <p:nvSpPr>
          <p:cNvPr id="10" name="Footer Placeholder 10"/>
          <p:cNvSpPr txBox="1">
            <a:spLocks/>
          </p:cNvSpPr>
          <p:nvPr userDrawn="1"/>
        </p:nvSpPr>
        <p:spPr>
          <a:xfrm>
            <a:off x="679903" y="6343774"/>
            <a:ext cx="4080299" cy="123111"/>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r" rtl="0" fontAlgn="base">
              <a:spcBef>
                <a:spcPct val="50000"/>
              </a:spcBef>
              <a:spcAft>
                <a:spcPct val="0"/>
              </a:spcAft>
              <a:defRPr lang="en-US" sz="800" kern="1200" dirty="0">
                <a:solidFill>
                  <a:schemeClr val="tx1"/>
                </a:solidFill>
                <a:latin typeface="+mn-lt"/>
                <a:ea typeface="+mn-ea"/>
                <a:cs typeface="+mn-cs"/>
              </a:defRPr>
            </a:lvl1pPr>
          </a:lstStyle>
          <a:p>
            <a:pPr algn="l">
              <a:defRPr/>
            </a:pPr>
            <a:fld id="{F1E720CA-43F3-42AB-BE88-E513F0EB50B0}" type="slidenum">
              <a:rPr smtClean="0">
                <a:solidFill>
                  <a:srgbClr val="000000"/>
                </a:solidFill>
              </a:rPr>
              <a:pPr algn="l">
                <a:defRPr/>
              </a:pPr>
              <a:t>‹#›</a:t>
            </a:fld>
            <a:r>
              <a:rPr smtClean="0">
                <a:solidFill>
                  <a:srgbClr val="000000"/>
                </a:solidFill>
              </a:rPr>
              <a:t> | ACE - Analytics Forum | Sept 2015 </a:t>
            </a:r>
            <a:endParaRPr>
              <a:solidFill>
                <a:srgbClr val="000000"/>
              </a:solidFill>
            </a:endParaRPr>
          </a:p>
        </p:txBody>
      </p:sp>
    </p:spTree>
    <p:extLst>
      <p:ext uri="{BB962C8B-B14F-4D97-AF65-F5344CB8AC3E}">
        <p14:creationId xmlns:p14="http://schemas.microsoft.com/office/powerpoint/2010/main" val="36587377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iming>
    <p:tnLst>
      <p:par>
        <p:cTn id="1" dur="indefinite" restart="never" nodeType="tmRoot"/>
      </p:par>
    </p:tnLst>
  </p:timing>
  <p:hf hdr="0" dt="0"/>
  <p:txStyles>
    <p:titleStyle>
      <a:lvl1pPr algn="l" rtl="0" eaLnBrk="1" fontAlgn="base" hangingPunct="1">
        <a:spcBef>
          <a:spcPct val="0"/>
        </a:spcBef>
        <a:spcAft>
          <a:spcPct val="0"/>
        </a:spcAft>
        <a:defRPr sz="2000">
          <a:solidFill>
            <a:schemeClr val="accent1"/>
          </a:solidFill>
          <a:latin typeface="+mj-lt"/>
          <a:ea typeface="+mj-ea"/>
          <a:cs typeface="+mj-cs"/>
        </a:defRPr>
      </a:lvl1pPr>
      <a:lvl2pPr algn="l" rtl="0" eaLnBrk="1" fontAlgn="base" hangingPunct="1">
        <a:spcBef>
          <a:spcPct val="0"/>
        </a:spcBef>
        <a:spcAft>
          <a:spcPct val="0"/>
        </a:spcAft>
        <a:defRPr sz="3200">
          <a:solidFill>
            <a:schemeClr val="tx2"/>
          </a:solidFill>
          <a:latin typeface="Arial" pitchFamily="34" charset="0"/>
        </a:defRPr>
      </a:lvl2pPr>
      <a:lvl3pPr algn="l" rtl="0" eaLnBrk="1" fontAlgn="base" hangingPunct="1">
        <a:spcBef>
          <a:spcPct val="0"/>
        </a:spcBef>
        <a:spcAft>
          <a:spcPct val="0"/>
        </a:spcAft>
        <a:defRPr sz="3200">
          <a:solidFill>
            <a:schemeClr val="tx2"/>
          </a:solidFill>
          <a:latin typeface="Arial" pitchFamily="34" charset="0"/>
        </a:defRPr>
      </a:lvl3pPr>
      <a:lvl4pPr algn="l" rtl="0" eaLnBrk="1" fontAlgn="base" hangingPunct="1">
        <a:spcBef>
          <a:spcPct val="0"/>
        </a:spcBef>
        <a:spcAft>
          <a:spcPct val="0"/>
        </a:spcAft>
        <a:defRPr sz="3200">
          <a:solidFill>
            <a:schemeClr val="tx2"/>
          </a:solidFill>
          <a:latin typeface="Arial" pitchFamily="34" charset="0"/>
        </a:defRPr>
      </a:lvl4pPr>
      <a:lvl5pPr algn="l" rtl="0" eaLnBrk="1" fontAlgn="base" hangingPunct="1">
        <a:spcBef>
          <a:spcPct val="0"/>
        </a:spcBef>
        <a:spcAft>
          <a:spcPct val="0"/>
        </a:spcAft>
        <a:defRPr sz="3200">
          <a:solidFill>
            <a:schemeClr val="tx2"/>
          </a:solidFill>
          <a:latin typeface="Arial" pitchFamily="34" charset="0"/>
        </a:defRPr>
      </a:lvl5pPr>
      <a:lvl6pPr marL="457200" algn="l" rtl="0" eaLnBrk="1" fontAlgn="base" hangingPunct="1">
        <a:spcBef>
          <a:spcPct val="0"/>
        </a:spcBef>
        <a:spcAft>
          <a:spcPct val="0"/>
        </a:spcAft>
        <a:defRPr sz="3600">
          <a:solidFill>
            <a:schemeClr val="tx2"/>
          </a:solidFill>
          <a:latin typeface="Arial" pitchFamily="34" charset="0"/>
        </a:defRPr>
      </a:lvl6pPr>
      <a:lvl7pPr marL="914400" algn="l" rtl="0" eaLnBrk="1" fontAlgn="base" hangingPunct="1">
        <a:spcBef>
          <a:spcPct val="0"/>
        </a:spcBef>
        <a:spcAft>
          <a:spcPct val="0"/>
        </a:spcAft>
        <a:defRPr sz="3600">
          <a:solidFill>
            <a:schemeClr val="tx2"/>
          </a:solidFill>
          <a:latin typeface="Arial" pitchFamily="34" charset="0"/>
        </a:defRPr>
      </a:lvl7pPr>
      <a:lvl8pPr marL="1371600" algn="l" rtl="0" eaLnBrk="1" fontAlgn="base" hangingPunct="1">
        <a:spcBef>
          <a:spcPct val="0"/>
        </a:spcBef>
        <a:spcAft>
          <a:spcPct val="0"/>
        </a:spcAft>
        <a:defRPr sz="3600">
          <a:solidFill>
            <a:schemeClr val="tx2"/>
          </a:solidFill>
          <a:latin typeface="Arial" pitchFamily="34" charset="0"/>
        </a:defRPr>
      </a:lvl8pPr>
      <a:lvl9pPr marL="1828800" algn="l" rtl="0" eaLnBrk="1" fontAlgn="base" hangingPunct="1">
        <a:spcBef>
          <a:spcPct val="0"/>
        </a:spcBef>
        <a:spcAft>
          <a:spcPct val="0"/>
        </a:spcAft>
        <a:defRPr sz="3600">
          <a:solidFill>
            <a:schemeClr val="tx2"/>
          </a:solidFill>
          <a:latin typeface="Arial" pitchFamily="34" charset="0"/>
        </a:defRPr>
      </a:lvl9pPr>
    </p:titleStyle>
    <p:bodyStyle>
      <a:lvl1pPr marL="0" indent="0" algn="l" rtl="0" eaLnBrk="1" fontAlgn="base" hangingPunct="1">
        <a:lnSpc>
          <a:spcPct val="100000"/>
        </a:lnSpc>
        <a:spcBef>
          <a:spcPct val="50000"/>
        </a:spcBef>
        <a:spcAft>
          <a:spcPct val="0"/>
        </a:spcAft>
        <a:buClr>
          <a:schemeClr val="tx2"/>
        </a:buClr>
        <a:buFont typeface="Wingdings" pitchFamily="2" charset="2"/>
        <a:buNone/>
        <a:defRPr sz="2000">
          <a:solidFill>
            <a:schemeClr val="tx1"/>
          </a:solidFill>
          <a:latin typeface="+mn-lt"/>
          <a:ea typeface="+mn-ea"/>
          <a:cs typeface="+mn-cs"/>
        </a:defRPr>
      </a:lvl1pPr>
      <a:lvl2pPr marL="231775" indent="-231775" algn="l" rtl="0" eaLnBrk="1" fontAlgn="base" hangingPunct="1">
        <a:lnSpc>
          <a:spcPct val="100000"/>
        </a:lnSpc>
        <a:spcBef>
          <a:spcPct val="50000"/>
        </a:spcBef>
        <a:spcAft>
          <a:spcPct val="0"/>
        </a:spcAft>
        <a:buClrTx/>
        <a:buFont typeface="Wingdings" pitchFamily="2" charset="2"/>
        <a:buChar char=""/>
        <a:defRPr sz="2000">
          <a:solidFill>
            <a:schemeClr val="tx1"/>
          </a:solidFill>
          <a:latin typeface="+mn-lt"/>
        </a:defRPr>
      </a:lvl2pPr>
      <a:lvl3pPr marL="568325" indent="-333375" algn="l" rtl="0" eaLnBrk="1" fontAlgn="base" hangingPunct="1">
        <a:lnSpc>
          <a:spcPct val="100000"/>
        </a:lnSpc>
        <a:spcBef>
          <a:spcPct val="50000"/>
        </a:spcBef>
        <a:spcAft>
          <a:spcPct val="0"/>
        </a:spcAft>
        <a:buClrTx/>
        <a:buFont typeface="Arial" pitchFamily="34" charset="0"/>
        <a:buChar char="–"/>
        <a:defRPr sz="2000">
          <a:solidFill>
            <a:schemeClr val="tx1"/>
          </a:solidFill>
          <a:latin typeface="+mn-lt"/>
        </a:defRPr>
      </a:lvl3pPr>
      <a:lvl4pPr marL="858838" indent="-290513" algn="l" rtl="0" eaLnBrk="1" fontAlgn="base" hangingPunct="1">
        <a:lnSpc>
          <a:spcPct val="100000"/>
        </a:lnSpc>
        <a:spcBef>
          <a:spcPct val="50000"/>
        </a:spcBef>
        <a:spcAft>
          <a:spcPct val="0"/>
        </a:spcAft>
        <a:buClrTx/>
        <a:buFont typeface="Wingdings" pitchFamily="2" charset="2"/>
        <a:buChar char=""/>
        <a:defRPr sz="2000">
          <a:solidFill>
            <a:schemeClr val="tx1"/>
          </a:solidFill>
          <a:latin typeface="+mn-lt"/>
        </a:defRPr>
      </a:lvl4pPr>
      <a:lvl5pPr marL="1204913" indent="-346075" algn="l" rtl="0" eaLnBrk="1" fontAlgn="base" hangingPunct="1">
        <a:lnSpc>
          <a:spcPct val="100000"/>
        </a:lnSpc>
        <a:spcBef>
          <a:spcPct val="50000"/>
        </a:spcBef>
        <a:spcAft>
          <a:spcPct val="0"/>
        </a:spcAft>
        <a:buClrTx/>
        <a:buFont typeface="Arial" pitchFamily="34" charset="0"/>
        <a:buChar char="–"/>
        <a:defRPr sz="2000">
          <a:solidFill>
            <a:schemeClr val="tx1"/>
          </a:solidFill>
          <a:latin typeface="+mn-lt"/>
        </a:defRPr>
      </a:lvl5pPr>
      <a:lvl6pPr marL="24606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6pPr>
      <a:lvl7pPr marL="29178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7pPr>
      <a:lvl8pPr marL="33750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8pPr>
      <a:lvl9pPr marL="38322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410" name="Picture 7" descr="Bar_06_COL_POS [Converted].png"/>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7483483" y="6411928"/>
            <a:ext cx="11985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p:nvPr>
        </p:nvSpPr>
        <p:spPr bwMode="auto">
          <a:xfrm>
            <a:off x="696913" y="384327"/>
            <a:ext cx="80629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lvl="0"/>
            <a:r>
              <a:rPr lang="en-US" smtClean="0"/>
              <a:t>Click to edit title</a:t>
            </a:r>
          </a:p>
        </p:txBody>
      </p:sp>
      <p:sp>
        <p:nvSpPr>
          <p:cNvPr id="17412" name="Rectangle 3"/>
          <p:cNvSpPr>
            <a:spLocks noGrp="1" noChangeArrowheads="1"/>
          </p:cNvSpPr>
          <p:nvPr>
            <p:ph type="body" idx="1"/>
          </p:nvPr>
        </p:nvSpPr>
        <p:spPr bwMode="auto">
          <a:xfrm>
            <a:off x="704853" y="1096964"/>
            <a:ext cx="8004175"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413" name="Line 32"/>
          <p:cNvSpPr>
            <a:spLocks noChangeShapeType="1"/>
          </p:cNvSpPr>
          <p:nvPr/>
        </p:nvSpPr>
        <p:spPr bwMode="auto">
          <a:xfrm>
            <a:off x="677866" y="6224588"/>
            <a:ext cx="800417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fontAlgn="base">
              <a:spcBef>
                <a:spcPct val="0"/>
              </a:spcBef>
              <a:spcAft>
                <a:spcPct val="0"/>
              </a:spcAft>
            </a:pPr>
            <a:endParaRPr lang="en-US" sz="1700">
              <a:solidFill>
                <a:srgbClr val="000000"/>
              </a:solidFill>
              <a:cs typeface="Arial" pitchFamily="34" charset="0"/>
            </a:endParaRPr>
          </a:p>
        </p:txBody>
      </p:sp>
      <p:sp>
        <p:nvSpPr>
          <p:cNvPr id="11" name="Footer Placeholder 10"/>
          <p:cNvSpPr>
            <a:spLocks noGrp="1"/>
          </p:cNvSpPr>
          <p:nvPr>
            <p:ph type="ftr" sz="quarter" idx="3"/>
          </p:nvPr>
        </p:nvSpPr>
        <p:spPr>
          <a:xfrm>
            <a:off x="684213" y="6317876"/>
            <a:ext cx="2895600" cy="138499"/>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a:solidFill>
                  <a:srgbClr val="000000"/>
                </a:solidFill>
                <a:latin typeface="+mn-lt"/>
                <a:ea typeface="+mn-ea"/>
                <a:cs typeface="+mn-cs"/>
              </a:defRPr>
            </a:lvl1pPr>
          </a:lstStyle>
          <a:p>
            <a:pPr>
              <a:defRPr/>
            </a:pPr>
            <a:r>
              <a:rPr smtClean="0"/>
              <a:t>1 | October 2014</a:t>
            </a:r>
            <a:endParaRPr/>
          </a:p>
        </p:txBody>
      </p:sp>
    </p:spTree>
    <p:extLst>
      <p:ext uri="{BB962C8B-B14F-4D97-AF65-F5344CB8AC3E}">
        <p14:creationId xmlns:p14="http://schemas.microsoft.com/office/powerpoint/2010/main" val="306059044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Lst>
  <p:hf sldNum="0" hdr="0" dt="0"/>
  <p:txStyles>
    <p:titleStyle>
      <a:lvl1pPr algn="l" rtl="0" eaLnBrk="0" fontAlgn="base" hangingPunct="0">
        <a:spcBef>
          <a:spcPct val="0"/>
        </a:spcBef>
        <a:spcAft>
          <a:spcPct val="0"/>
        </a:spcAft>
        <a:defRPr sz="3000">
          <a:solidFill>
            <a:schemeClr val="bg2"/>
          </a:solidFill>
          <a:latin typeface="+mj-lt"/>
          <a:ea typeface="+mj-ea"/>
          <a:cs typeface="+mj-cs"/>
        </a:defRPr>
      </a:lvl1pPr>
      <a:lvl2pPr algn="l" rtl="0" eaLnBrk="0" fontAlgn="base" hangingPunct="0">
        <a:spcBef>
          <a:spcPct val="0"/>
        </a:spcBef>
        <a:spcAft>
          <a:spcPct val="0"/>
        </a:spcAft>
        <a:defRPr sz="3000">
          <a:solidFill>
            <a:schemeClr val="bg2"/>
          </a:solidFill>
          <a:latin typeface="Expert Sans Regular" pitchFamily="34" charset="0"/>
        </a:defRPr>
      </a:lvl2pPr>
      <a:lvl3pPr algn="l" rtl="0" eaLnBrk="0" fontAlgn="base" hangingPunct="0">
        <a:spcBef>
          <a:spcPct val="0"/>
        </a:spcBef>
        <a:spcAft>
          <a:spcPct val="0"/>
        </a:spcAft>
        <a:defRPr sz="3000">
          <a:solidFill>
            <a:schemeClr val="bg2"/>
          </a:solidFill>
          <a:latin typeface="Expert Sans Regular" pitchFamily="34" charset="0"/>
        </a:defRPr>
      </a:lvl3pPr>
      <a:lvl4pPr algn="l" rtl="0" eaLnBrk="0" fontAlgn="base" hangingPunct="0">
        <a:spcBef>
          <a:spcPct val="0"/>
        </a:spcBef>
        <a:spcAft>
          <a:spcPct val="0"/>
        </a:spcAft>
        <a:defRPr sz="3000">
          <a:solidFill>
            <a:schemeClr val="bg2"/>
          </a:solidFill>
          <a:latin typeface="Expert Sans Regular" pitchFamily="34" charset="0"/>
        </a:defRPr>
      </a:lvl4pPr>
      <a:lvl5pPr algn="l" rtl="0" eaLnBrk="0" fontAlgn="base" hangingPunct="0">
        <a:spcBef>
          <a:spcPct val="0"/>
        </a:spcBef>
        <a:spcAft>
          <a:spcPct val="0"/>
        </a:spcAft>
        <a:defRPr sz="3000">
          <a:solidFill>
            <a:schemeClr val="bg2"/>
          </a:solidFill>
          <a:latin typeface="Expert Sans Regular" pitchFamily="34" charset="0"/>
        </a:defRPr>
      </a:lvl5pPr>
      <a:lvl6pPr marL="456836" algn="l" rtl="0" eaLnBrk="1" fontAlgn="base" hangingPunct="1">
        <a:spcBef>
          <a:spcPct val="0"/>
        </a:spcBef>
        <a:spcAft>
          <a:spcPct val="0"/>
        </a:spcAft>
        <a:defRPr sz="3600">
          <a:solidFill>
            <a:schemeClr val="tx2"/>
          </a:solidFill>
          <a:latin typeface="Arial" pitchFamily="34" charset="0"/>
        </a:defRPr>
      </a:lvl6pPr>
      <a:lvl7pPr marL="913672" algn="l" rtl="0" eaLnBrk="1" fontAlgn="base" hangingPunct="1">
        <a:spcBef>
          <a:spcPct val="0"/>
        </a:spcBef>
        <a:spcAft>
          <a:spcPct val="0"/>
        </a:spcAft>
        <a:defRPr sz="3600">
          <a:solidFill>
            <a:schemeClr val="tx2"/>
          </a:solidFill>
          <a:latin typeface="Arial" pitchFamily="34" charset="0"/>
        </a:defRPr>
      </a:lvl7pPr>
      <a:lvl8pPr marL="1370508" algn="l" rtl="0" eaLnBrk="1" fontAlgn="base" hangingPunct="1">
        <a:spcBef>
          <a:spcPct val="0"/>
        </a:spcBef>
        <a:spcAft>
          <a:spcPct val="0"/>
        </a:spcAft>
        <a:defRPr sz="3600">
          <a:solidFill>
            <a:schemeClr val="tx2"/>
          </a:solidFill>
          <a:latin typeface="Arial" pitchFamily="34" charset="0"/>
        </a:defRPr>
      </a:lvl8pPr>
      <a:lvl9pPr marL="1827344" algn="l" rtl="0" eaLnBrk="1" fontAlgn="base" hangingPunct="1">
        <a:spcBef>
          <a:spcPct val="0"/>
        </a:spcBef>
        <a:spcAft>
          <a:spcPct val="0"/>
        </a:spcAft>
        <a:defRPr sz="3600">
          <a:solidFill>
            <a:schemeClr val="tx2"/>
          </a:solidFill>
          <a:latin typeface="Arial" pitchFamily="34" charset="0"/>
        </a:defRPr>
      </a:lvl9pPr>
    </p:titleStyle>
    <p:bodyStyle>
      <a:lvl1pPr marL="341313" indent="-341313" algn="l" rtl="0" eaLnBrk="0" fontAlgn="base" hangingPunct="0">
        <a:spcBef>
          <a:spcPct val="50000"/>
        </a:spcBef>
        <a:spcAft>
          <a:spcPct val="0"/>
        </a:spcAft>
        <a:buClr>
          <a:schemeClr val="tx2"/>
        </a:buClr>
        <a:buFont typeface="Wingdings" pitchFamily="2" charset="2"/>
        <a:defRPr sz="2000">
          <a:solidFill>
            <a:schemeClr val="tx1"/>
          </a:solidFill>
          <a:latin typeface="+mn-lt"/>
          <a:ea typeface="+mn-ea"/>
          <a:cs typeface="+mn-cs"/>
        </a:defRPr>
      </a:lvl1pPr>
      <a:lvl2pPr marL="230188" indent="-230188" algn="l" rtl="0" eaLnBrk="0" fontAlgn="base" hangingPunct="0">
        <a:spcBef>
          <a:spcPct val="50000"/>
        </a:spcBef>
        <a:spcAft>
          <a:spcPct val="0"/>
        </a:spcAft>
        <a:buFont typeface="Wingdings" pitchFamily="2" charset="2"/>
        <a:buChar char=""/>
        <a:defRPr sz="2000">
          <a:solidFill>
            <a:schemeClr val="tx1"/>
          </a:solidFill>
          <a:latin typeface="+mn-lt"/>
        </a:defRPr>
      </a:lvl2pPr>
      <a:lvl3pPr marL="566738" indent="-331788" algn="l" rtl="0" eaLnBrk="0" fontAlgn="base" hangingPunct="0">
        <a:spcBef>
          <a:spcPct val="50000"/>
        </a:spcBef>
        <a:spcAft>
          <a:spcPct val="0"/>
        </a:spcAft>
        <a:buFont typeface="Arial" pitchFamily="34" charset="0"/>
        <a:buChar char="–"/>
        <a:defRPr sz="2000">
          <a:solidFill>
            <a:schemeClr val="tx1"/>
          </a:solidFill>
          <a:latin typeface="+mn-lt"/>
        </a:defRPr>
      </a:lvl3pPr>
      <a:lvl4pPr marL="857250" indent="-288925" algn="l" rtl="0" eaLnBrk="0" fontAlgn="base" hangingPunct="0">
        <a:spcBef>
          <a:spcPct val="50000"/>
        </a:spcBef>
        <a:spcAft>
          <a:spcPct val="0"/>
        </a:spcAft>
        <a:buFont typeface="Wingdings" pitchFamily="2" charset="2"/>
        <a:buChar char=""/>
        <a:defRPr sz="2000">
          <a:solidFill>
            <a:schemeClr val="tx1"/>
          </a:solidFill>
          <a:latin typeface="+mn-lt"/>
        </a:defRPr>
      </a:lvl4pPr>
      <a:lvl5pPr marL="1203325" indent="-344488" algn="l" rtl="0" eaLnBrk="0" fontAlgn="base" hangingPunct="0">
        <a:spcBef>
          <a:spcPct val="50000"/>
        </a:spcBef>
        <a:spcAft>
          <a:spcPct val="0"/>
        </a:spcAft>
        <a:buFont typeface="Arial" pitchFamily="34" charset="0"/>
        <a:buChar char="–"/>
        <a:defRPr sz="2000">
          <a:solidFill>
            <a:schemeClr val="tx1"/>
          </a:solidFill>
          <a:latin typeface="+mn-lt"/>
        </a:defRPr>
      </a:lvl5pPr>
      <a:lvl6pPr marL="2458666" indent="-174486"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6pPr>
      <a:lvl7pPr marL="2915504" indent="-174486"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7pPr>
      <a:lvl8pPr marL="3372339" indent="-174486"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8pPr>
      <a:lvl9pPr marL="3829174" indent="-174486"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9pPr>
    </p:bodyStyle>
    <p:otherStyle>
      <a:defPPr>
        <a:defRPr lang="en-US"/>
      </a:defPPr>
      <a:lvl1pPr marL="0" algn="l" defTabSz="913672" rtl="0" eaLnBrk="1" latinLnBrk="0" hangingPunct="1">
        <a:defRPr sz="1800" kern="1200">
          <a:solidFill>
            <a:schemeClr val="tx1"/>
          </a:solidFill>
          <a:latin typeface="+mn-lt"/>
          <a:ea typeface="+mn-ea"/>
          <a:cs typeface="+mn-cs"/>
        </a:defRPr>
      </a:lvl1pPr>
      <a:lvl2pPr marL="456836" algn="l" defTabSz="913672" rtl="0" eaLnBrk="1" latinLnBrk="0" hangingPunct="1">
        <a:defRPr sz="1800" kern="1200">
          <a:solidFill>
            <a:schemeClr val="tx1"/>
          </a:solidFill>
          <a:latin typeface="+mn-lt"/>
          <a:ea typeface="+mn-ea"/>
          <a:cs typeface="+mn-cs"/>
        </a:defRPr>
      </a:lvl2pPr>
      <a:lvl3pPr marL="913672" algn="l" defTabSz="913672" rtl="0" eaLnBrk="1" latinLnBrk="0" hangingPunct="1">
        <a:defRPr sz="1800" kern="1200">
          <a:solidFill>
            <a:schemeClr val="tx1"/>
          </a:solidFill>
          <a:latin typeface="+mn-lt"/>
          <a:ea typeface="+mn-ea"/>
          <a:cs typeface="+mn-cs"/>
        </a:defRPr>
      </a:lvl3pPr>
      <a:lvl4pPr marL="1370508" algn="l" defTabSz="913672" rtl="0" eaLnBrk="1" latinLnBrk="0" hangingPunct="1">
        <a:defRPr sz="1800" kern="1200">
          <a:solidFill>
            <a:schemeClr val="tx1"/>
          </a:solidFill>
          <a:latin typeface="+mn-lt"/>
          <a:ea typeface="+mn-ea"/>
          <a:cs typeface="+mn-cs"/>
        </a:defRPr>
      </a:lvl4pPr>
      <a:lvl5pPr marL="1827344" algn="l" defTabSz="913672" rtl="0" eaLnBrk="1" latinLnBrk="0" hangingPunct="1">
        <a:defRPr sz="1800" kern="1200">
          <a:solidFill>
            <a:schemeClr val="tx1"/>
          </a:solidFill>
          <a:latin typeface="+mn-lt"/>
          <a:ea typeface="+mn-ea"/>
          <a:cs typeface="+mn-cs"/>
        </a:defRPr>
      </a:lvl5pPr>
      <a:lvl6pPr marL="2284181" algn="l" defTabSz="913672" rtl="0" eaLnBrk="1" latinLnBrk="0" hangingPunct="1">
        <a:defRPr sz="1800" kern="1200">
          <a:solidFill>
            <a:schemeClr val="tx1"/>
          </a:solidFill>
          <a:latin typeface="+mn-lt"/>
          <a:ea typeface="+mn-ea"/>
          <a:cs typeface="+mn-cs"/>
        </a:defRPr>
      </a:lvl6pPr>
      <a:lvl7pPr marL="2741016" algn="l" defTabSz="913672" rtl="0" eaLnBrk="1" latinLnBrk="0" hangingPunct="1">
        <a:defRPr sz="1800" kern="1200">
          <a:solidFill>
            <a:schemeClr val="tx1"/>
          </a:solidFill>
          <a:latin typeface="+mn-lt"/>
          <a:ea typeface="+mn-ea"/>
          <a:cs typeface="+mn-cs"/>
        </a:defRPr>
      </a:lvl7pPr>
      <a:lvl8pPr marL="3197852" algn="l" defTabSz="913672" rtl="0" eaLnBrk="1" latinLnBrk="0" hangingPunct="1">
        <a:defRPr sz="1800" kern="1200">
          <a:solidFill>
            <a:schemeClr val="tx1"/>
          </a:solidFill>
          <a:latin typeface="+mn-lt"/>
          <a:ea typeface="+mn-ea"/>
          <a:cs typeface="+mn-cs"/>
        </a:defRPr>
      </a:lvl8pPr>
      <a:lvl9pPr marL="3654690" algn="l" defTabSz="91367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Bar_06_COL_POS [Converted].png"/>
          <p:cNvPicPr>
            <a:picLocks noChangeAspect="1"/>
          </p:cNvPicPr>
          <p:nvPr/>
        </p:nvPicPr>
        <p:blipFill>
          <a:blip r:embed="rId18" cstate="print"/>
          <a:stretch>
            <a:fillRect/>
          </a:stretch>
        </p:blipFill>
        <p:spPr>
          <a:xfrm>
            <a:off x="7484308" y="6410327"/>
            <a:ext cx="1198101" cy="220717"/>
          </a:xfrm>
          <a:prstGeom prst="rect">
            <a:avLst/>
          </a:prstGeom>
        </p:spPr>
      </p:pic>
      <p:sp>
        <p:nvSpPr>
          <p:cNvPr id="5123" name="Rectangle 2"/>
          <p:cNvSpPr>
            <a:spLocks noGrp="1" noChangeArrowheads="1"/>
          </p:cNvSpPr>
          <p:nvPr>
            <p:ph type="title"/>
          </p:nvPr>
        </p:nvSpPr>
        <p:spPr bwMode="auto">
          <a:xfrm>
            <a:off x="696913" y="306591"/>
            <a:ext cx="8062912" cy="615553"/>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pPr lvl="0"/>
            <a:r>
              <a:rPr lang="en-US" dirty="0" smtClean="0"/>
              <a:t>Click to edit title</a:t>
            </a:r>
            <a:br>
              <a:rPr lang="en-US" dirty="0" smtClean="0"/>
            </a:br>
            <a:endParaRPr lang="en-US" dirty="0" smtClean="0"/>
          </a:p>
        </p:txBody>
      </p:sp>
      <p:sp>
        <p:nvSpPr>
          <p:cNvPr id="5124" name="Rectangle 3"/>
          <p:cNvSpPr>
            <a:spLocks noGrp="1" noChangeArrowheads="1"/>
          </p:cNvSpPr>
          <p:nvPr>
            <p:ph type="body" idx="1"/>
          </p:nvPr>
        </p:nvSpPr>
        <p:spPr bwMode="auto">
          <a:xfrm>
            <a:off x="704853" y="1084134"/>
            <a:ext cx="8004175" cy="2154436"/>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72" name="Line 32"/>
          <p:cNvSpPr>
            <a:spLocks noChangeShapeType="1"/>
          </p:cNvSpPr>
          <p:nvPr/>
        </p:nvSpPr>
        <p:spPr bwMode="auto">
          <a:xfrm>
            <a:off x="678656" y="6225381"/>
            <a:ext cx="8003382" cy="0"/>
          </a:xfrm>
          <a:prstGeom prst="line">
            <a:avLst/>
          </a:prstGeom>
          <a:noFill/>
          <a:ln w="12700">
            <a:solidFill>
              <a:schemeClr val="accent1"/>
            </a:solidFill>
            <a:round/>
            <a:headEnd/>
            <a:tailEnd/>
          </a:ln>
          <a:effectLst/>
        </p:spPr>
        <p:txBody>
          <a:bodyPr wrap="square" lIns="0" tIns="0" rIns="0" bIns="0" anchor="ctr">
            <a:spAutoFit/>
          </a:bodyPr>
          <a:lstStyle/>
          <a:p>
            <a:pPr fontAlgn="base">
              <a:spcBef>
                <a:spcPct val="0"/>
              </a:spcBef>
              <a:spcAft>
                <a:spcPct val="0"/>
              </a:spcAft>
              <a:defRPr/>
            </a:pPr>
            <a:endParaRPr lang="en-US" sz="1600" dirty="0">
              <a:solidFill>
                <a:srgbClr val="000000"/>
              </a:solidFill>
            </a:endParaRPr>
          </a:p>
        </p:txBody>
      </p:sp>
      <p:sp>
        <p:nvSpPr>
          <p:cNvPr id="9" name="TextBox 8"/>
          <p:cNvSpPr txBox="1"/>
          <p:nvPr/>
        </p:nvSpPr>
        <p:spPr>
          <a:xfrm>
            <a:off x="679904" y="6513195"/>
            <a:ext cx="6232276" cy="123111"/>
          </a:xfrm>
          <a:prstGeom prst="rect">
            <a:avLst/>
          </a:prstGeom>
          <a:noFill/>
        </p:spPr>
        <p:txBody>
          <a:bodyPr wrap="square" lIns="0" tIns="0" rIns="0" bIns="0" rtlCol="0">
            <a:spAutoFit/>
          </a:bodyPr>
          <a:lstStyle/>
          <a:p>
            <a:pPr fontAlgn="base">
              <a:spcBef>
                <a:spcPct val="0"/>
              </a:spcBef>
              <a:spcAft>
                <a:spcPct val="0"/>
              </a:spcAft>
            </a:pPr>
            <a:r>
              <a:rPr lang="en-US" sz="800" dirty="0">
                <a:solidFill>
                  <a:srgbClr val="000000"/>
                </a:solidFill>
              </a:rPr>
              <a:t>Internal Only</a:t>
            </a:r>
            <a:endParaRPr lang="en-US" sz="800" i="1" dirty="0">
              <a:solidFill>
                <a:srgbClr val="000000"/>
              </a:solidFill>
            </a:endParaRPr>
          </a:p>
        </p:txBody>
      </p:sp>
      <p:sp>
        <p:nvSpPr>
          <p:cNvPr id="10" name="Footer Placeholder 10"/>
          <p:cNvSpPr txBox="1">
            <a:spLocks/>
          </p:cNvSpPr>
          <p:nvPr/>
        </p:nvSpPr>
        <p:spPr>
          <a:xfrm>
            <a:off x="679903" y="6343774"/>
            <a:ext cx="4080299" cy="123111"/>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r" rtl="0" fontAlgn="base">
              <a:spcBef>
                <a:spcPct val="50000"/>
              </a:spcBef>
              <a:spcAft>
                <a:spcPct val="0"/>
              </a:spcAft>
              <a:defRPr lang="en-US" sz="800" kern="1200" dirty="0">
                <a:solidFill>
                  <a:schemeClr val="tx1"/>
                </a:solidFill>
                <a:latin typeface="+mn-lt"/>
                <a:ea typeface="+mn-ea"/>
                <a:cs typeface="+mn-cs"/>
              </a:defRPr>
            </a:lvl1pPr>
          </a:lstStyle>
          <a:p>
            <a:pPr algn="l">
              <a:defRPr/>
            </a:pPr>
            <a:fld id="{F1E720CA-43F3-42AB-BE88-E513F0EB50B0}" type="slidenum">
              <a:rPr smtClean="0">
                <a:solidFill>
                  <a:srgbClr val="000000"/>
                </a:solidFill>
              </a:rPr>
              <a:pPr algn="l">
                <a:defRPr/>
              </a:pPr>
              <a:t>‹#›</a:t>
            </a:fld>
            <a:r>
              <a:rPr smtClean="0">
                <a:solidFill>
                  <a:srgbClr val="000000"/>
                </a:solidFill>
              </a:rPr>
              <a:t> | ACE - Analytics Forum | Sept 2015 </a:t>
            </a:r>
            <a:endParaRPr>
              <a:solidFill>
                <a:srgbClr val="000000"/>
              </a:solidFill>
            </a:endParaRPr>
          </a:p>
        </p:txBody>
      </p:sp>
    </p:spTree>
    <p:extLst>
      <p:ext uri="{BB962C8B-B14F-4D97-AF65-F5344CB8AC3E}">
        <p14:creationId xmlns:p14="http://schemas.microsoft.com/office/powerpoint/2010/main" val="242363446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iming>
    <p:tnLst>
      <p:par>
        <p:cTn id="1" dur="indefinite" restart="never" nodeType="tmRoot"/>
      </p:par>
    </p:tnLst>
  </p:timing>
  <p:hf hdr="0" dt="0"/>
  <p:txStyles>
    <p:titleStyle>
      <a:lvl1pPr algn="l" rtl="0" eaLnBrk="1" fontAlgn="base" hangingPunct="1">
        <a:spcBef>
          <a:spcPct val="0"/>
        </a:spcBef>
        <a:spcAft>
          <a:spcPct val="0"/>
        </a:spcAft>
        <a:defRPr sz="2000">
          <a:solidFill>
            <a:schemeClr val="accent1"/>
          </a:solidFill>
          <a:latin typeface="+mj-lt"/>
          <a:ea typeface="+mj-ea"/>
          <a:cs typeface="+mj-cs"/>
        </a:defRPr>
      </a:lvl1pPr>
      <a:lvl2pPr algn="l" rtl="0" eaLnBrk="1" fontAlgn="base" hangingPunct="1">
        <a:spcBef>
          <a:spcPct val="0"/>
        </a:spcBef>
        <a:spcAft>
          <a:spcPct val="0"/>
        </a:spcAft>
        <a:defRPr sz="3200">
          <a:solidFill>
            <a:schemeClr val="tx2"/>
          </a:solidFill>
          <a:latin typeface="Arial" pitchFamily="34" charset="0"/>
        </a:defRPr>
      </a:lvl2pPr>
      <a:lvl3pPr algn="l" rtl="0" eaLnBrk="1" fontAlgn="base" hangingPunct="1">
        <a:spcBef>
          <a:spcPct val="0"/>
        </a:spcBef>
        <a:spcAft>
          <a:spcPct val="0"/>
        </a:spcAft>
        <a:defRPr sz="3200">
          <a:solidFill>
            <a:schemeClr val="tx2"/>
          </a:solidFill>
          <a:latin typeface="Arial" pitchFamily="34" charset="0"/>
        </a:defRPr>
      </a:lvl3pPr>
      <a:lvl4pPr algn="l" rtl="0" eaLnBrk="1" fontAlgn="base" hangingPunct="1">
        <a:spcBef>
          <a:spcPct val="0"/>
        </a:spcBef>
        <a:spcAft>
          <a:spcPct val="0"/>
        </a:spcAft>
        <a:defRPr sz="3200">
          <a:solidFill>
            <a:schemeClr val="tx2"/>
          </a:solidFill>
          <a:latin typeface="Arial" pitchFamily="34" charset="0"/>
        </a:defRPr>
      </a:lvl4pPr>
      <a:lvl5pPr algn="l" rtl="0" eaLnBrk="1" fontAlgn="base" hangingPunct="1">
        <a:spcBef>
          <a:spcPct val="0"/>
        </a:spcBef>
        <a:spcAft>
          <a:spcPct val="0"/>
        </a:spcAft>
        <a:defRPr sz="3200">
          <a:solidFill>
            <a:schemeClr val="tx2"/>
          </a:solidFill>
          <a:latin typeface="Arial" pitchFamily="34" charset="0"/>
        </a:defRPr>
      </a:lvl5pPr>
      <a:lvl6pPr marL="457200" algn="l" rtl="0" eaLnBrk="1" fontAlgn="base" hangingPunct="1">
        <a:spcBef>
          <a:spcPct val="0"/>
        </a:spcBef>
        <a:spcAft>
          <a:spcPct val="0"/>
        </a:spcAft>
        <a:defRPr sz="3600">
          <a:solidFill>
            <a:schemeClr val="tx2"/>
          </a:solidFill>
          <a:latin typeface="Arial" pitchFamily="34" charset="0"/>
        </a:defRPr>
      </a:lvl6pPr>
      <a:lvl7pPr marL="914400" algn="l" rtl="0" eaLnBrk="1" fontAlgn="base" hangingPunct="1">
        <a:spcBef>
          <a:spcPct val="0"/>
        </a:spcBef>
        <a:spcAft>
          <a:spcPct val="0"/>
        </a:spcAft>
        <a:defRPr sz="3600">
          <a:solidFill>
            <a:schemeClr val="tx2"/>
          </a:solidFill>
          <a:latin typeface="Arial" pitchFamily="34" charset="0"/>
        </a:defRPr>
      </a:lvl7pPr>
      <a:lvl8pPr marL="1371600" algn="l" rtl="0" eaLnBrk="1" fontAlgn="base" hangingPunct="1">
        <a:spcBef>
          <a:spcPct val="0"/>
        </a:spcBef>
        <a:spcAft>
          <a:spcPct val="0"/>
        </a:spcAft>
        <a:defRPr sz="3600">
          <a:solidFill>
            <a:schemeClr val="tx2"/>
          </a:solidFill>
          <a:latin typeface="Arial" pitchFamily="34" charset="0"/>
        </a:defRPr>
      </a:lvl8pPr>
      <a:lvl9pPr marL="1828800" algn="l" rtl="0" eaLnBrk="1" fontAlgn="base" hangingPunct="1">
        <a:spcBef>
          <a:spcPct val="0"/>
        </a:spcBef>
        <a:spcAft>
          <a:spcPct val="0"/>
        </a:spcAft>
        <a:defRPr sz="3600">
          <a:solidFill>
            <a:schemeClr val="tx2"/>
          </a:solidFill>
          <a:latin typeface="Arial" pitchFamily="34" charset="0"/>
        </a:defRPr>
      </a:lvl9pPr>
    </p:titleStyle>
    <p:bodyStyle>
      <a:lvl1pPr marL="0" indent="0" algn="l" rtl="0" eaLnBrk="1" fontAlgn="base" hangingPunct="1">
        <a:lnSpc>
          <a:spcPct val="100000"/>
        </a:lnSpc>
        <a:spcBef>
          <a:spcPct val="50000"/>
        </a:spcBef>
        <a:spcAft>
          <a:spcPct val="0"/>
        </a:spcAft>
        <a:buClr>
          <a:schemeClr val="tx2"/>
        </a:buClr>
        <a:buFont typeface="Wingdings" pitchFamily="2" charset="2"/>
        <a:buNone/>
        <a:defRPr sz="2000">
          <a:solidFill>
            <a:schemeClr val="tx1"/>
          </a:solidFill>
          <a:latin typeface="+mn-lt"/>
          <a:ea typeface="+mn-ea"/>
          <a:cs typeface="+mn-cs"/>
        </a:defRPr>
      </a:lvl1pPr>
      <a:lvl2pPr marL="231775" indent="-231775" algn="l" rtl="0" eaLnBrk="1" fontAlgn="base" hangingPunct="1">
        <a:lnSpc>
          <a:spcPct val="100000"/>
        </a:lnSpc>
        <a:spcBef>
          <a:spcPct val="50000"/>
        </a:spcBef>
        <a:spcAft>
          <a:spcPct val="0"/>
        </a:spcAft>
        <a:buClrTx/>
        <a:buFont typeface="Wingdings" pitchFamily="2" charset="2"/>
        <a:buChar char=""/>
        <a:defRPr sz="2000">
          <a:solidFill>
            <a:schemeClr val="tx1"/>
          </a:solidFill>
          <a:latin typeface="+mn-lt"/>
        </a:defRPr>
      </a:lvl2pPr>
      <a:lvl3pPr marL="568325" indent="-333375" algn="l" rtl="0" eaLnBrk="1" fontAlgn="base" hangingPunct="1">
        <a:lnSpc>
          <a:spcPct val="100000"/>
        </a:lnSpc>
        <a:spcBef>
          <a:spcPct val="50000"/>
        </a:spcBef>
        <a:spcAft>
          <a:spcPct val="0"/>
        </a:spcAft>
        <a:buClrTx/>
        <a:buFont typeface="Arial" pitchFamily="34" charset="0"/>
        <a:buChar char="–"/>
        <a:defRPr sz="2000">
          <a:solidFill>
            <a:schemeClr val="tx1"/>
          </a:solidFill>
          <a:latin typeface="+mn-lt"/>
        </a:defRPr>
      </a:lvl3pPr>
      <a:lvl4pPr marL="858838" indent="-290513" algn="l" rtl="0" eaLnBrk="1" fontAlgn="base" hangingPunct="1">
        <a:lnSpc>
          <a:spcPct val="100000"/>
        </a:lnSpc>
        <a:spcBef>
          <a:spcPct val="50000"/>
        </a:spcBef>
        <a:spcAft>
          <a:spcPct val="0"/>
        </a:spcAft>
        <a:buClrTx/>
        <a:buFont typeface="Wingdings" pitchFamily="2" charset="2"/>
        <a:buChar char=""/>
        <a:defRPr sz="2000">
          <a:solidFill>
            <a:schemeClr val="tx1"/>
          </a:solidFill>
          <a:latin typeface="+mn-lt"/>
        </a:defRPr>
      </a:lvl4pPr>
      <a:lvl5pPr marL="1204913" indent="-346075" algn="l" rtl="0" eaLnBrk="1" fontAlgn="base" hangingPunct="1">
        <a:lnSpc>
          <a:spcPct val="100000"/>
        </a:lnSpc>
        <a:spcBef>
          <a:spcPct val="50000"/>
        </a:spcBef>
        <a:spcAft>
          <a:spcPct val="0"/>
        </a:spcAft>
        <a:buClrTx/>
        <a:buFont typeface="Arial" pitchFamily="34" charset="0"/>
        <a:buChar char="–"/>
        <a:defRPr sz="2000">
          <a:solidFill>
            <a:schemeClr val="tx1"/>
          </a:solidFill>
          <a:latin typeface="+mn-lt"/>
        </a:defRPr>
      </a:lvl5pPr>
      <a:lvl6pPr marL="24606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6pPr>
      <a:lvl7pPr marL="29178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7pPr>
      <a:lvl8pPr marL="33750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8pPr>
      <a:lvl9pPr marL="38322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ar_06_COL_POS [Converted].png"/>
          <p:cNvPicPr>
            <a:picLocks noChangeAspect="1"/>
          </p:cNvPicPr>
          <p:nvPr/>
        </p:nvPicPr>
        <p:blipFill>
          <a:blip r:embed="rId15" cstate="print"/>
          <a:srcRect/>
          <a:stretch>
            <a:fillRect/>
          </a:stretch>
        </p:blipFill>
        <p:spPr bwMode="auto">
          <a:xfrm>
            <a:off x="7483731" y="6410348"/>
            <a:ext cx="1198685" cy="220663"/>
          </a:xfrm>
          <a:prstGeom prst="rect">
            <a:avLst/>
          </a:prstGeom>
          <a:noFill/>
          <a:ln w="9525">
            <a:noFill/>
            <a:miter lim="800000"/>
            <a:headEnd/>
            <a:tailEnd/>
          </a:ln>
        </p:spPr>
      </p:pic>
      <p:sp>
        <p:nvSpPr>
          <p:cNvPr id="1027" name="Rectangle 2"/>
          <p:cNvSpPr>
            <a:spLocks noGrp="1" noChangeArrowheads="1"/>
          </p:cNvSpPr>
          <p:nvPr>
            <p:ph type="title"/>
          </p:nvPr>
        </p:nvSpPr>
        <p:spPr bwMode="auto">
          <a:xfrm>
            <a:off x="697525" y="384191"/>
            <a:ext cx="8062546" cy="460375"/>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GB" smtClean="0"/>
              <a:t>Click to edit title</a:t>
            </a:r>
          </a:p>
        </p:txBody>
      </p:sp>
      <p:sp>
        <p:nvSpPr>
          <p:cNvPr id="1028" name="Rectangle 3"/>
          <p:cNvSpPr>
            <a:spLocks noGrp="1" noChangeArrowheads="1"/>
          </p:cNvSpPr>
          <p:nvPr>
            <p:ph type="body" idx="1"/>
          </p:nvPr>
        </p:nvSpPr>
        <p:spPr bwMode="auto">
          <a:xfrm>
            <a:off x="704862" y="1095375"/>
            <a:ext cx="8003931" cy="2133600"/>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9" name="Line 32"/>
          <p:cNvSpPr>
            <a:spLocks noChangeShapeType="1"/>
          </p:cNvSpPr>
          <p:nvPr/>
        </p:nvSpPr>
        <p:spPr bwMode="auto">
          <a:xfrm>
            <a:off x="678485" y="6224588"/>
            <a:ext cx="8003931" cy="0"/>
          </a:xfrm>
          <a:prstGeom prst="line">
            <a:avLst/>
          </a:prstGeom>
          <a:noFill/>
          <a:ln w="12700">
            <a:solidFill>
              <a:schemeClr val="bg2"/>
            </a:solidFill>
            <a:round/>
            <a:headEnd/>
            <a:tailEnd/>
          </a:ln>
        </p:spPr>
        <p:txBody>
          <a:bodyPr lIns="0" tIns="0" rIns="0" bIns="0" anchor="ctr">
            <a:spAutoFit/>
          </a:bodyPr>
          <a:lstStyle/>
          <a:p>
            <a:endParaRPr lang="en-ZA"/>
          </a:p>
        </p:txBody>
      </p:sp>
      <p:sp>
        <p:nvSpPr>
          <p:cNvPr id="6" name="TextBox 5"/>
          <p:cNvSpPr txBox="1"/>
          <p:nvPr userDrawn="1"/>
        </p:nvSpPr>
        <p:spPr>
          <a:xfrm>
            <a:off x="679904" y="6513195"/>
            <a:ext cx="6232276" cy="123111"/>
          </a:xfrm>
          <a:prstGeom prst="rect">
            <a:avLst/>
          </a:prstGeom>
          <a:noFill/>
        </p:spPr>
        <p:txBody>
          <a:bodyPr wrap="square" lIns="0" tIns="0" rIns="0" bIns="0" rtlCol="0">
            <a:spAutoFit/>
          </a:bodyPr>
          <a:lstStyle/>
          <a:p>
            <a:pPr fontAlgn="base">
              <a:spcBef>
                <a:spcPct val="0"/>
              </a:spcBef>
              <a:spcAft>
                <a:spcPct val="0"/>
              </a:spcAft>
            </a:pPr>
            <a:r>
              <a:rPr lang="en-US" sz="800" dirty="0">
                <a:solidFill>
                  <a:srgbClr val="000000"/>
                </a:solidFill>
              </a:rPr>
              <a:t>Internal Only</a:t>
            </a:r>
            <a:endParaRPr lang="en-US" sz="800" i="1" dirty="0">
              <a:solidFill>
                <a:srgbClr val="000000"/>
              </a:solidFill>
            </a:endParaRPr>
          </a:p>
        </p:txBody>
      </p:sp>
      <p:sp>
        <p:nvSpPr>
          <p:cNvPr id="7" name="Footer Placeholder 10"/>
          <p:cNvSpPr txBox="1">
            <a:spLocks/>
          </p:cNvSpPr>
          <p:nvPr userDrawn="1"/>
        </p:nvSpPr>
        <p:spPr>
          <a:xfrm>
            <a:off x="679903" y="6343774"/>
            <a:ext cx="4080299" cy="123111"/>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r" rtl="0" fontAlgn="base">
              <a:spcBef>
                <a:spcPct val="50000"/>
              </a:spcBef>
              <a:spcAft>
                <a:spcPct val="0"/>
              </a:spcAft>
              <a:defRPr lang="en-US" sz="800" kern="1200" dirty="0">
                <a:solidFill>
                  <a:schemeClr val="tx1"/>
                </a:solidFill>
                <a:latin typeface="+mn-lt"/>
                <a:ea typeface="+mn-ea"/>
                <a:cs typeface="+mn-cs"/>
              </a:defRPr>
            </a:lvl1pPr>
          </a:lstStyle>
          <a:p>
            <a:pPr algn="l">
              <a:defRPr/>
            </a:pPr>
            <a:fld id="{F1E720CA-43F3-42AB-BE88-E513F0EB50B0}" type="slidenum">
              <a:rPr smtClean="0">
                <a:solidFill>
                  <a:srgbClr val="000000"/>
                </a:solidFill>
              </a:rPr>
              <a:pPr algn="l">
                <a:defRPr/>
              </a:pPr>
              <a:t>‹#›</a:t>
            </a:fld>
            <a:r>
              <a:rPr smtClean="0">
                <a:solidFill>
                  <a:srgbClr val="000000"/>
                </a:solidFill>
              </a:rPr>
              <a:t> | ACE - Analytics Forum | Sept 2015 </a:t>
            </a:r>
            <a:endParaRPr>
              <a:solidFill>
                <a:srgbClr val="000000"/>
              </a:solidFill>
            </a:endParaRPr>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Lst>
  <p:hf hdr="0" dt="0"/>
  <p:txStyles>
    <p:titleStyle>
      <a:lvl1pPr algn="l" rtl="0" eaLnBrk="0" fontAlgn="base" hangingPunct="0">
        <a:spcBef>
          <a:spcPct val="0"/>
        </a:spcBef>
        <a:spcAft>
          <a:spcPct val="0"/>
        </a:spcAft>
        <a:defRPr sz="3000">
          <a:solidFill>
            <a:schemeClr val="bg2"/>
          </a:solidFill>
          <a:latin typeface="+mj-lt"/>
          <a:ea typeface="+mj-ea"/>
          <a:cs typeface="+mj-cs"/>
        </a:defRPr>
      </a:lvl1pPr>
      <a:lvl2pPr algn="l" rtl="0" eaLnBrk="0" fontAlgn="base" hangingPunct="0">
        <a:spcBef>
          <a:spcPct val="0"/>
        </a:spcBef>
        <a:spcAft>
          <a:spcPct val="0"/>
        </a:spcAft>
        <a:defRPr sz="3000">
          <a:solidFill>
            <a:schemeClr val="bg2"/>
          </a:solidFill>
          <a:latin typeface="Expert Sans Regular" pitchFamily="34" charset="0"/>
        </a:defRPr>
      </a:lvl2pPr>
      <a:lvl3pPr algn="l" rtl="0" eaLnBrk="0" fontAlgn="base" hangingPunct="0">
        <a:spcBef>
          <a:spcPct val="0"/>
        </a:spcBef>
        <a:spcAft>
          <a:spcPct val="0"/>
        </a:spcAft>
        <a:defRPr sz="3000">
          <a:solidFill>
            <a:schemeClr val="bg2"/>
          </a:solidFill>
          <a:latin typeface="Expert Sans Regular" pitchFamily="34" charset="0"/>
        </a:defRPr>
      </a:lvl3pPr>
      <a:lvl4pPr algn="l" rtl="0" eaLnBrk="0" fontAlgn="base" hangingPunct="0">
        <a:spcBef>
          <a:spcPct val="0"/>
        </a:spcBef>
        <a:spcAft>
          <a:spcPct val="0"/>
        </a:spcAft>
        <a:defRPr sz="3000">
          <a:solidFill>
            <a:schemeClr val="bg2"/>
          </a:solidFill>
          <a:latin typeface="Expert Sans Regular" pitchFamily="34" charset="0"/>
        </a:defRPr>
      </a:lvl4pPr>
      <a:lvl5pPr algn="l" rtl="0" eaLnBrk="0" fontAlgn="base" hangingPunct="0">
        <a:spcBef>
          <a:spcPct val="0"/>
        </a:spcBef>
        <a:spcAft>
          <a:spcPct val="0"/>
        </a:spcAft>
        <a:defRPr sz="3000">
          <a:solidFill>
            <a:schemeClr val="bg2"/>
          </a:solidFill>
          <a:latin typeface="Expert Sans Regular" pitchFamily="34" charset="0"/>
        </a:defRPr>
      </a:lvl5pPr>
      <a:lvl6pPr marL="457200" algn="l" rtl="0" eaLnBrk="1" fontAlgn="base" hangingPunct="1">
        <a:spcBef>
          <a:spcPct val="0"/>
        </a:spcBef>
        <a:spcAft>
          <a:spcPct val="0"/>
        </a:spcAft>
        <a:defRPr sz="3600">
          <a:solidFill>
            <a:schemeClr val="tx2"/>
          </a:solidFill>
          <a:latin typeface="Arial" pitchFamily="34" charset="0"/>
        </a:defRPr>
      </a:lvl6pPr>
      <a:lvl7pPr marL="914400" algn="l" rtl="0" eaLnBrk="1" fontAlgn="base" hangingPunct="1">
        <a:spcBef>
          <a:spcPct val="0"/>
        </a:spcBef>
        <a:spcAft>
          <a:spcPct val="0"/>
        </a:spcAft>
        <a:defRPr sz="3600">
          <a:solidFill>
            <a:schemeClr val="tx2"/>
          </a:solidFill>
          <a:latin typeface="Arial" pitchFamily="34" charset="0"/>
        </a:defRPr>
      </a:lvl7pPr>
      <a:lvl8pPr marL="1371600" algn="l" rtl="0" eaLnBrk="1" fontAlgn="base" hangingPunct="1">
        <a:spcBef>
          <a:spcPct val="0"/>
        </a:spcBef>
        <a:spcAft>
          <a:spcPct val="0"/>
        </a:spcAft>
        <a:defRPr sz="3600">
          <a:solidFill>
            <a:schemeClr val="tx2"/>
          </a:solidFill>
          <a:latin typeface="Arial" pitchFamily="34" charset="0"/>
        </a:defRPr>
      </a:lvl8pPr>
      <a:lvl9pPr marL="1828800" algn="l" rtl="0" eaLnBrk="1" fontAlgn="base" hangingPunct="1">
        <a:spcBef>
          <a:spcPct val="0"/>
        </a:spcBef>
        <a:spcAft>
          <a:spcPct val="0"/>
        </a:spcAft>
        <a:defRPr sz="3600">
          <a:solidFill>
            <a:schemeClr val="tx2"/>
          </a:solidFill>
          <a:latin typeface="Arial" pitchFamily="34" charset="0"/>
        </a:defRPr>
      </a:lvl9pPr>
    </p:titleStyle>
    <p:bodyStyle>
      <a:lvl1pPr marL="342900" indent="-342900" algn="l" rtl="0" eaLnBrk="0" fontAlgn="base" hangingPunct="0">
        <a:spcBef>
          <a:spcPct val="50000"/>
        </a:spcBef>
        <a:spcAft>
          <a:spcPct val="0"/>
        </a:spcAft>
        <a:buClr>
          <a:schemeClr val="tx2"/>
        </a:buClr>
        <a:buFont typeface="Wingdings" pitchFamily="2" charset="2"/>
        <a:defRPr sz="2000">
          <a:solidFill>
            <a:schemeClr val="tx1"/>
          </a:solidFill>
          <a:latin typeface="+mn-lt"/>
          <a:ea typeface="+mn-ea"/>
          <a:cs typeface="+mn-cs"/>
        </a:defRPr>
      </a:lvl1pPr>
      <a:lvl2pPr marL="231775" indent="-231775" algn="l" rtl="0" eaLnBrk="0" fontAlgn="base" hangingPunct="0">
        <a:spcBef>
          <a:spcPct val="50000"/>
        </a:spcBef>
        <a:spcAft>
          <a:spcPct val="0"/>
        </a:spcAft>
        <a:buFont typeface="Wingdings" pitchFamily="2" charset="2"/>
        <a:buChar char=""/>
        <a:defRPr sz="2000">
          <a:solidFill>
            <a:schemeClr val="tx1"/>
          </a:solidFill>
          <a:latin typeface="+mn-lt"/>
        </a:defRPr>
      </a:lvl2pPr>
      <a:lvl3pPr marL="568325" indent="-333375" algn="l" rtl="0" eaLnBrk="0" fontAlgn="base" hangingPunct="0">
        <a:spcBef>
          <a:spcPct val="50000"/>
        </a:spcBef>
        <a:spcAft>
          <a:spcPct val="0"/>
        </a:spcAft>
        <a:buFont typeface="Arial" charset="0"/>
        <a:buChar char="–"/>
        <a:defRPr sz="2000">
          <a:solidFill>
            <a:schemeClr val="tx1"/>
          </a:solidFill>
          <a:latin typeface="+mn-lt"/>
        </a:defRPr>
      </a:lvl3pPr>
      <a:lvl4pPr marL="858838" indent="-290513" algn="l" rtl="0" eaLnBrk="0" fontAlgn="base" hangingPunct="0">
        <a:spcBef>
          <a:spcPct val="50000"/>
        </a:spcBef>
        <a:spcAft>
          <a:spcPct val="0"/>
        </a:spcAft>
        <a:buFont typeface="Wingdings" pitchFamily="2" charset="2"/>
        <a:buChar char=""/>
        <a:defRPr sz="2000">
          <a:solidFill>
            <a:schemeClr val="tx1"/>
          </a:solidFill>
          <a:latin typeface="+mn-lt"/>
        </a:defRPr>
      </a:lvl4pPr>
      <a:lvl5pPr marL="1204913" indent="-346075" algn="l" rtl="0" eaLnBrk="0" fontAlgn="base" hangingPunct="0">
        <a:spcBef>
          <a:spcPct val="50000"/>
        </a:spcBef>
        <a:spcAft>
          <a:spcPct val="0"/>
        </a:spcAft>
        <a:buFont typeface="Arial" charset="0"/>
        <a:buChar char="–"/>
        <a:defRPr sz="2000">
          <a:solidFill>
            <a:schemeClr val="tx1"/>
          </a:solidFill>
          <a:latin typeface="+mn-lt"/>
        </a:defRPr>
      </a:lvl5pPr>
      <a:lvl6pPr marL="24606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6pPr>
      <a:lvl7pPr marL="29178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7pPr>
      <a:lvl8pPr marL="33750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8pPr>
      <a:lvl9pPr marL="38322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ar_06_COL_POS [Converted].png"/>
          <p:cNvPicPr>
            <a:picLocks noChangeAspect="1"/>
          </p:cNvPicPr>
          <p:nvPr/>
        </p:nvPicPr>
        <p:blipFill>
          <a:blip r:embed="rId15" cstate="print"/>
          <a:srcRect/>
          <a:stretch>
            <a:fillRect/>
          </a:stretch>
        </p:blipFill>
        <p:spPr bwMode="auto">
          <a:xfrm>
            <a:off x="7483729" y="6410344"/>
            <a:ext cx="1198685" cy="220663"/>
          </a:xfrm>
          <a:prstGeom prst="rect">
            <a:avLst/>
          </a:prstGeom>
          <a:noFill/>
          <a:ln w="9525">
            <a:noFill/>
            <a:miter lim="800000"/>
            <a:headEnd/>
            <a:tailEnd/>
          </a:ln>
        </p:spPr>
      </p:pic>
      <p:sp>
        <p:nvSpPr>
          <p:cNvPr id="1027" name="Rectangle 2"/>
          <p:cNvSpPr>
            <a:spLocks noGrp="1" noChangeArrowheads="1"/>
          </p:cNvSpPr>
          <p:nvPr>
            <p:ph type="title"/>
          </p:nvPr>
        </p:nvSpPr>
        <p:spPr bwMode="auto">
          <a:xfrm>
            <a:off x="697525" y="384191"/>
            <a:ext cx="8062546" cy="460375"/>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GB" smtClean="0"/>
              <a:t>Click to edit title</a:t>
            </a:r>
          </a:p>
        </p:txBody>
      </p:sp>
      <p:sp>
        <p:nvSpPr>
          <p:cNvPr id="1028" name="Rectangle 3"/>
          <p:cNvSpPr>
            <a:spLocks noGrp="1" noChangeArrowheads="1"/>
          </p:cNvSpPr>
          <p:nvPr>
            <p:ph type="body" idx="1"/>
          </p:nvPr>
        </p:nvSpPr>
        <p:spPr bwMode="auto">
          <a:xfrm>
            <a:off x="704860" y="1095375"/>
            <a:ext cx="8003931" cy="2133600"/>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9" name="Line 32"/>
          <p:cNvSpPr>
            <a:spLocks noChangeShapeType="1"/>
          </p:cNvSpPr>
          <p:nvPr/>
        </p:nvSpPr>
        <p:spPr bwMode="auto">
          <a:xfrm>
            <a:off x="678483" y="6224588"/>
            <a:ext cx="8003931" cy="0"/>
          </a:xfrm>
          <a:prstGeom prst="line">
            <a:avLst/>
          </a:prstGeom>
          <a:noFill/>
          <a:ln w="12700">
            <a:solidFill>
              <a:schemeClr val="bg2"/>
            </a:solidFill>
            <a:round/>
            <a:headEnd/>
            <a:tailEnd/>
          </a:ln>
        </p:spPr>
        <p:txBody>
          <a:bodyPr lIns="0" tIns="0" rIns="0" bIns="0" anchor="ctr">
            <a:spAutoFit/>
          </a:bodyPr>
          <a:lstStyle/>
          <a:p>
            <a:pPr fontAlgn="base">
              <a:spcBef>
                <a:spcPct val="50000"/>
              </a:spcBef>
              <a:spcAft>
                <a:spcPct val="0"/>
              </a:spcAft>
            </a:pPr>
            <a:endParaRPr lang="en-ZA" sz="2000">
              <a:solidFill>
                <a:srgbClr val="000000"/>
              </a:solidFill>
              <a:cs typeface="Arial" charset="0"/>
            </a:endParaRPr>
          </a:p>
        </p:txBody>
      </p:sp>
    </p:spTree>
    <p:extLst>
      <p:ext uri="{BB962C8B-B14F-4D97-AF65-F5344CB8AC3E}">
        <p14:creationId xmlns:p14="http://schemas.microsoft.com/office/powerpoint/2010/main" val="283451713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Lst>
  <p:hf hdr="0" dt="0"/>
  <p:txStyles>
    <p:titleStyle>
      <a:lvl1pPr algn="l" rtl="0" eaLnBrk="0" fontAlgn="base" hangingPunct="0">
        <a:spcBef>
          <a:spcPct val="0"/>
        </a:spcBef>
        <a:spcAft>
          <a:spcPct val="0"/>
        </a:spcAft>
        <a:defRPr sz="3000">
          <a:solidFill>
            <a:schemeClr val="bg2"/>
          </a:solidFill>
          <a:latin typeface="+mj-lt"/>
          <a:ea typeface="+mj-ea"/>
          <a:cs typeface="+mj-cs"/>
        </a:defRPr>
      </a:lvl1pPr>
      <a:lvl2pPr algn="l" rtl="0" eaLnBrk="0" fontAlgn="base" hangingPunct="0">
        <a:spcBef>
          <a:spcPct val="0"/>
        </a:spcBef>
        <a:spcAft>
          <a:spcPct val="0"/>
        </a:spcAft>
        <a:defRPr sz="3000">
          <a:solidFill>
            <a:schemeClr val="bg2"/>
          </a:solidFill>
          <a:latin typeface="Expert Sans Regular" pitchFamily="34" charset="0"/>
        </a:defRPr>
      </a:lvl2pPr>
      <a:lvl3pPr algn="l" rtl="0" eaLnBrk="0" fontAlgn="base" hangingPunct="0">
        <a:spcBef>
          <a:spcPct val="0"/>
        </a:spcBef>
        <a:spcAft>
          <a:spcPct val="0"/>
        </a:spcAft>
        <a:defRPr sz="3000">
          <a:solidFill>
            <a:schemeClr val="bg2"/>
          </a:solidFill>
          <a:latin typeface="Expert Sans Regular" pitchFamily="34" charset="0"/>
        </a:defRPr>
      </a:lvl3pPr>
      <a:lvl4pPr algn="l" rtl="0" eaLnBrk="0" fontAlgn="base" hangingPunct="0">
        <a:spcBef>
          <a:spcPct val="0"/>
        </a:spcBef>
        <a:spcAft>
          <a:spcPct val="0"/>
        </a:spcAft>
        <a:defRPr sz="3000">
          <a:solidFill>
            <a:schemeClr val="bg2"/>
          </a:solidFill>
          <a:latin typeface="Expert Sans Regular" pitchFamily="34" charset="0"/>
        </a:defRPr>
      </a:lvl4pPr>
      <a:lvl5pPr algn="l" rtl="0" eaLnBrk="0" fontAlgn="base" hangingPunct="0">
        <a:spcBef>
          <a:spcPct val="0"/>
        </a:spcBef>
        <a:spcAft>
          <a:spcPct val="0"/>
        </a:spcAft>
        <a:defRPr sz="3000">
          <a:solidFill>
            <a:schemeClr val="bg2"/>
          </a:solidFill>
          <a:latin typeface="Expert Sans Regular" pitchFamily="34" charset="0"/>
        </a:defRPr>
      </a:lvl5pPr>
      <a:lvl6pPr marL="457200" algn="l" rtl="0" eaLnBrk="1" fontAlgn="base" hangingPunct="1">
        <a:spcBef>
          <a:spcPct val="0"/>
        </a:spcBef>
        <a:spcAft>
          <a:spcPct val="0"/>
        </a:spcAft>
        <a:defRPr sz="3600">
          <a:solidFill>
            <a:schemeClr val="tx2"/>
          </a:solidFill>
          <a:latin typeface="Arial" pitchFamily="34" charset="0"/>
        </a:defRPr>
      </a:lvl6pPr>
      <a:lvl7pPr marL="914400" algn="l" rtl="0" eaLnBrk="1" fontAlgn="base" hangingPunct="1">
        <a:spcBef>
          <a:spcPct val="0"/>
        </a:spcBef>
        <a:spcAft>
          <a:spcPct val="0"/>
        </a:spcAft>
        <a:defRPr sz="3600">
          <a:solidFill>
            <a:schemeClr val="tx2"/>
          </a:solidFill>
          <a:latin typeface="Arial" pitchFamily="34" charset="0"/>
        </a:defRPr>
      </a:lvl7pPr>
      <a:lvl8pPr marL="1371600" algn="l" rtl="0" eaLnBrk="1" fontAlgn="base" hangingPunct="1">
        <a:spcBef>
          <a:spcPct val="0"/>
        </a:spcBef>
        <a:spcAft>
          <a:spcPct val="0"/>
        </a:spcAft>
        <a:defRPr sz="3600">
          <a:solidFill>
            <a:schemeClr val="tx2"/>
          </a:solidFill>
          <a:latin typeface="Arial" pitchFamily="34" charset="0"/>
        </a:defRPr>
      </a:lvl8pPr>
      <a:lvl9pPr marL="1828800" algn="l" rtl="0" eaLnBrk="1" fontAlgn="base" hangingPunct="1">
        <a:spcBef>
          <a:spcPct val="0"/>
        </a:spcBef>
        <a:spcAft>
          <a:spcPct val="0"/>
        </a:spcAft>
        <a:defRPr sz="3600">
          <a:solidFill>
            <a:schemeClr val="tx2"/>
          </a:solidFill>
          <a:latin typeface="Arial" pitchFamily="34" charset="0"/>
        </a:defRPr>
      </a:lvl9pPr>
    </p:titleStyle>
    <p:bodyStyle>
      <a:lvl1pPr marL="342900" indent="-342900" algn="l" rtl="0" eaLnBrk="0" fontAlgn="base" hangingPunct="0">
        <a:spcBef>
          <a:spcPct val="50000"/>
        </a:spcBef>
        <a:spcAft>
          <a:spcPct val="0"/>
        </a:spcAft>
        <a:buClr>
          <a:schemeClr val="tx2"/>
        </a:buClr>
        <a:buFont typeface="Wingdings" pitchFamily="2" charset="2"/>
        <a:defRPr sz="2000">
          <a:solidFill>
            <a:schemeClr val="tx1"/>
          </a:solidFill>
          <a:latin typeface="+mn-lt"/>
          <a:ea typeface="+mn-ea"/>
          <a:cs typeface="+mn-cs"/>
        </a:defRPr>
      </a:lvl1pPr>
      <a:lvl2pPr marL="231775" indent="-231775" algn="l" rtl="0" eaLnBrk="0" fontAlgn="base" hangingPunct="0">
        <a:spcBef>
          <a:spcPct val="50000"/>
        </a:spcBef>
        <a:spcAft>
          <a:spcPct val="0"/>
        </a:spcAft>
        <a:buFont typeface="Wingdings" pitchFamily="2" charset="2"/>
        <a:buChar char=""/>
        <a:defRPr sz="2000">
          <a:solidFill>
            <a:schemeClr val="tx1"/>
          </a:solidFill>
          <a:latin typeface="+mn-lt"/>
        </a:defRPr>
      </a:lvl2pPr>
      <a:lvl3pPr marL="568325" indent="-333375" algn="l" rtl="0" eaLnBrk="0" fontAlgn="base" hangingPunct="0">
        <a:spcBef>
          <a:spcPct val="50000"/>
        </a:spcBef>
        <a:spcAft>
          <a:spcPct val="0"/>
        </a:spcAft>
        <a:buFont typeface="Arial" charset="0"/>
        <a:buChar char="–"/>
        <a:defRPr sz="2000">
          <a:solidFill>
            <a:schemeClr val="tx1"/>
          </a:solidFill>
          <a:latin typeface="+mn-lt"/>
        </a:defRPr>
      </a:lvl3pPr>
      <a:lvl4pPr marL="858838" indent="-290513" algn="l" rtl="0" eaLnBrk="0" fontAlgn="base" hangingPunct="0">
        <a:spcBef>
          <a:spcPct val="50000"/>
        </a:spcBef>
        <a:spcAft>
          <a:spcPct val="0"/>
        </a:spcAft>
        <a:buFont typeface="Wingdings" pitchFamily="2" charset="2"/>
        <a:buChar char=""/>
        <a:defRPr sz="2000">
          <a:solidFill>
            <a:schemeClr val="tx1"/>
          </a:solidFill>
          <a:latin typeface="+mn-lt"/>
        </a:defRPr>
      </a:lvl4pPr>
      <a:lvl5pPr marL="1204913" indent="-346075" algn="l" rtl="0" eaLnBrk="0" fontAlgn="base" hangingPunct="0">
        <a:spcBef>
          <a:spcPct val="50000"/>
        </a:spcBef>
        <a:spcAft>
          <a:spcPct val="0"/>
        </a:spcAft>
        <a:buFont typeface="Arial" charset="0"/>
        <a:buChar char="–"/>
        <a:defRPr sz="2000">
          <a:solidFill>
            <a:schemeClr val="tx1"/>
          </a:solidFill>
          <a:latin typeface="+mn-lt"/>
        </a:defRPr>
      </a:lvl5pPr>
      <a:lvl6pPr marL="24606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6pPr>
      <a:lvl7pPr marL="29178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7pPr>
      <a:lvl8pPr marL="33750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8pPr>
      <a:lvl9pPr marL="38322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ar_06_COL_POS [Converted].png"/>
          <p:cNvPicPr>
            <a:picLocks noChangeAspect="1"/>
          </p:cNvPicPr>
          <p:nvPr/>
        </p:nvPicPr>
        <p:blipFill>
          <a:blip r:embed="rId15" cstate="print"/>
          <a:srcRect/>
          <a:stretch>
            <a:fillRect/>
          </a:stretch>
        </p:blipFill>
        <p:spPr bwMode="auto">
          <a:xfrm>
            <a:off x="7483730" y="6410346"/>
            <a:ext cx="1198685" cy="220663"/>
          </a:xfrm>
          <a:prstGeom prst="rect">
            <a:avLst/>
          </a:prstGeom>
          <a:noFill/>
          <a:ln w="9525">
            <a:noFill/>
            <a:miter lim="800000"/>
            <a:headEnd/>
            <a:tailEnd/>
          </a:ln>
        </p:spPr>
      </p:pic>
      <p:sp>
        <p:nvSpPr>
          <p:cNvPr id="1027" name="Rectangle 2"/>
          <p:cNvSpPr>
            <a:spLocks noGrp="1" noChangeArrowheads="1"/>
          </p:cNvSpPr>
          <p:nvPr>
            <p:ph type="title"/>
          </p:nvPr>
        </p:nvSpPr>
        <p:spPr bwMode="auto">
          <a:xfrm>
            <a:off x="697525" y="384196"/>
            <a:ext cx="8062546" cy="460375"/>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GB" smtClean="0"/>
              <a:t>Click to edit title</a:t>
            </a:r>
          </a:p>
        </p:txBody>
      </p:sp>
      <p:sp>
        <p:nvSpPr>
          <p:cNvPr id="1028" name="Rectangle 3"/>
          <p:cNvSpPr>
            <a:spLocks noGrp="1" noChangeArrowheads="1"/>
          </p:cNvSpPr>
          <p:nvPr>
            <p:ph type="body" idx="1"/>
          </p:nvPr>
        </p:nvSpPr>
        <p:spPr bwMode="auto">
          <a:xfrm>
            <a:off x="704861" y="1095375"/>
            <a:ext cx="8003931" cy="2133600"/>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9" name="Line 32"/>
          <p:cNvSpPr>
            <a:spLocks noChangeShapeType="1"/>
          </p:cNvSpPr>
          <p:nvPr/>
        </p:nvSpPr>
        <p:spPr bwMode="auto">
          <a:xfrm>
            <a:off x="678484" y="6224588"/>
            <a:ext cx="8003931" cy="0"/>
          </a:xfrm>
          <a:prstGeom prst="line">
            <a:avLst/>
          </a:prstGeom>
          <a:noFill/>
          <a:ln w="12700">
            <a:solidFill>
              <a:schemeClr val="bg2"/>
            </a:solidFill>
            <a:round/>
            <a:headEnd/>
            <a:tailEnd/>
          </a:ln>
        </p:spPr>
        <p:txBody>
          <a:bodyPr lIns="0" tIns="0" rIns="0" bIns="0" anchor="ctr">
            <a:spAutoFit/>
          </a:bodyPr>
          <a:lstStyle/>
          <a:p>
            <a:endParaRPr lang="en-ZA">
              <a:solidFill>
                <a:srgbClr val="000000"/>
              </a:solidFill>
            </a:endParaRPr>
          </a:p>
        </p:txBody>
      </p:sp>
    </p:spTree>
    <p:extLst>
      <p:ext uri="{BB962C8B-B14F-4D97-AF65-F5344CB8AC3E}">
        <p14:creationId xmlns:p14="http://schemas.microsoft.com/office/powerpoint/2010/main" val="556061473"/>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Lst>
  <p:txStyles>
    <p:titleStyle>
      <a:lvl1pPr algn="l" rtl="0" eaLnBrk="0" fontAlgn="base" hangingPunct="0">
        <a:spcBef>
          <a:spcPct val="0"/>
        </a:spcBef>
        <a:spcAft>
          <a:spcPct val="0"/>
        </a:spcAft>
        <a:defRPr sz="3000">
          <a:solidFill>
            <a:schemeClr val="bg2"/>
          </a:solidFill>
          <a:latin typeface="+mj-lt"/>
          <a:ea typeface="+mj-ea"/>
          <a:cs typeface="+mj-cs"/>
        </a:defRPr>
      </a:lvl1pPr>
      <a:lvl2pPr algn="l" rtl="0" eaLnBrk="0" fontAlgn="base" hangingPunct="0">
        <a:spcBef>
          <a:spcPct val="0"/>
        </a:spcBef>
        <a:spcAft>
          <a:spcPct val="0"/>
        </a:spcAft>
        <a:defRPr sz="3000">
          <a:solidFill>
            <a:schemeClr val="bg2"/>
          </a:solidFill>
          <a:latin typeface="Expert Sans Regular" pitchFamily="34" charset="0"/>
        </a:defRPr>
      </a:lvl2pPr>
      <a:lvl3pPr algn="l" rtl="0" eaLnBrk="0" fontAlgn="base" hangingPunct="0">
        <a:spcBef>
          <a:spcPct val="0"/>
        </a:spcBef>
        <a:spcAft>
          <a:spcPct val="0"/>
        </a:spcAft>
        <a:defRPr sz="3000">
          <a:solidFill>
            <a:schemeClr val="bg2"/>
          </a:solidFill>
          <a:latin typeface="Expert Sans Regular" pitchFamily="34" charset="0"/>
        </a:defRPr>
      </a:lvl3pPr>
      <a:lvl4pPr algn="l" rtl="0" eaLnBrk="0" fontAlgn="base" hangingPunct="0">
        <a:spcBef>
          <a:spcPct val="0"/>
        </a:spcBef>
        <a:spcAft>
          <a:spcPct val="0"/>
        </a:spcAft>
        <a:defRPr sz="3000">
          <a:solidFill>
            <a:schemeClr val="bg2"/>
          </a:solidFill>
          <a:latin typeface="Expert Sans Regular" pitchFamily="34" charset="0"/>
        </a:defRPr>
      </a:lvl4pPr>
      <a:lvl5pPr algn="l" rtl="0" eaLnBrk="0" fontAlgn="base" hangingPunct="0">
        <a:spcBef>
          <a:spcPct val="0"/>
        </a:spcBef>
        <a:spcAft>
          <a:spcPct val="0"/>
        </a:spcAft>
        <a:defRPr sz="3000">
          <a:solidFill>
            <a:schemeClr val="bg2"/>
          </a:solidFill>
          <a:latin typeface="Expert Sans Regular" pitchFamily="34" charset="0"/>
        </a:defRPr>
      </a:lvl5pPr>
      <a:lvl6pPr marL="457200" algn="l" rtl="0" eaLnBrk="1" fontAlgn="base" hangingPunct="1">
        <a:spcBef>
          <a:spcPct val="0"/>
        </a:spcBef>
        <a:spcAft>
          <a:spcPct val="0"/>
        </a:spcAft>
        <a:defRPr sz="3600">
          <a:solidFill>
            <a:schemeClr val="tx2"/>
          </a:solidFill>
          <a:latin typeface="Arial" pitchFamily="34" charset="0"/>
        </a:defRPr>
      </a:lvl6pPr>
      <a:lvl7pPr marL="914400" algn="l" rtl="0" eaLnBrk="1" fontAlgn="base" hangingPunct="1">
        <a:spcBef>
          <a:spcPct val="0"/>
        </a:spcBef>
        <a:spcAft>
          <a:spcPct val="0"/>
        </a:spcAft>
        <a:defRPr sz="3600">
          <a:solidFill>
            <a:schemeClr val="tx2"/>
          </a:solidFill>
          <a:latin typeface="Arial" pitchFamily="34" charset="0"/>
        </a:defRPr>
      </a:lvl7pPr>
      <a:lvl8pPr marL="1371600" algn="l" rtl="0" eaLnBrk="1" fontAlgn="base" hangingPunct="1">
        <a:spcBef>
          <a:spcPct val="0"/>
        </a:spcBef>
        <a:spcAft>
          <a:spcPct val="0"/>
        </a:spcAft>
        <a:defRPr sz="3600">
          <a:solidFill>
            <a:schemeClr val="tx2"/>
          </a:solidFill>
          <a:latin typeface="Arial" pitchFamily="34" charset="0"/>
        </a:defRPr>
      </a:lvl8pPr>
      <a:lvl9pPr marL="1828800" algn="l" rtl="0" eaLnBrk="1" fontAlgn="base" hangingPunct="1">
        <a:spcBef>
          <a:spcPct val="0"/>
        </a:spcBef>
        <a:spcAft>
          <a:spcPct val="0"/>
        </a:spcAft>
        <a:defRPr sz="3600">
          <a:solidFill>
            <a:schemeClr val="tx2"/>
          </a:solidFill>
          <a:latin typeface="Arial" pitchFamily="34" charset="0"/>
        </a:defRPr>
      </a:lvl9pPr>
    </p:titleStyle>
    <p:bodyStyle>
      <a:lvl1pPr marL="342900" indent="-342900" algn="l" rtl="0" eaLnBrk="0" fontAlgn="base" hangingPunct="0">
        <a:spcBef>
          <a:spcPct val="50000"/>
        </a:spcBef>
        <a:spcAft>
          <a:spcPct val="0"/>
        </a:spcAft>
        <a:buClr>
          <a:schemeClr val="tx2"/>
        </a:buClr>
        <a:buFont typeface="Wingdings" pitchFamily="2" charset="2"/>
        <a:defRPr sz="2000">
          <a:solidFill>
            <a:schemeClr val="tx1"/>
          </a:solidFill>
          <a:latin typeface="+mn-lt"/>
          <a:ea typeface="+mn-ea"/>
          <a:cs typeface="+mn-cs"/>
        </a:defRPr>
      </a:lvl1pPr>
      <a:lvl2pPr marL="231775" indent="-231775" algn="l" rtl="0" eaLnBrk="0" fontAlgn="base" hangingPunct="0">
        <a:spcBef>
          <a:spcPct val="50000"/>
        </a:spcBef>
        <a:spcAft>
          <a:spcPct val="0"/>
        </a:spcAft>
        <a:buFont typeface="Wingdings" pitchFamily="2" charset="2"/>
        <a:buChar char=""/>
        <a:defRPr sz="2000">
          <a:solidFill>
            <a:schemeClr val="tx1"/>
          </a:solidFill>
          <a:latin typeface="+mn-lt"/>
        </a:defRPr>
      </a:lvl2pPr>
      <a:lvl3pPr marL="568325" indent="-333375" algn="l" rtl="0" eaLnBrk="0" fontAlgn="base" hangingPunct="0">
        <a:spcBef>
          <a:spcPct val="50000"/>
        </a:spcBef>
        <a:spcAft>
          <a:spcPct val="0"/>
        </a:spcAft>
        <a:buFont typeface="Arial" charset="0"/>
        <a:buChar char="–"/>
        <a:defRPr sz="2000">
          <a:solidFill>
            <a:schemeClr val="tx1"/>
          </a:solidFill>
          <a:latin typeface="+mn-lt"/>
        </a:defRPr>
      </a:lvl3pPr>
      <a:lvl4pPr marL="858838" indent="-290513" algn="l" rtl="0" eaLnBrk="0" fontAlgn="base" hangingPunct="0">
        <a:spcBef>
          <a:spcPct val="50000"/>
        </a:spcBef>
        <a:spcAft>
          <a:spcPct val="0"/>
        </a:spcAft>
        <a:buFont typeface="Wingdings" pitchFamily="2" charset="2"/>
        <a:buChar char=""/>
        <a:defRPr sz="2000">
          <a:solidFill>
            <a:schemeClr val="tx1"/>
          </a:solidFill>
          <a:latin typeface="+mn-lt"/>
        </a:defRPr>
      </a:lvl4pPr>
      <a:lvl5pPr marL="1204913" indent="-346075" algn="l" rtl="0" eaLnBrk="0" fontAlgn="base" hangingPunct="0">
        <a:spcBef>
          <a:spcPct val="50000"/>
        </a:spcBef>
        <a:spcAft>
          <a:spcPct val="0"/>
        </a:spcAft>
        <a:buFont typeface="Arial" charset="0"/>
        <a:buChar char="–"/>
        <a:defRPr sz="2000">
          <a:solidFill>
            <a:schemeClr val="tx1"/>
          </a:solidFill>
          <a:latin typeface="+mn-lt"/>
        </a:defRPr>
      </a:lvl5pPr>
      <a:lvl6pPr marL="24606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6pPr>
      <a:lvl7pPr marL="29178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7pPr>
      <a:lvl8pPr marL="33750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8pPr>
      <a:lvl9pPr marL="38322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6.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google.co.uk/url?url=http://www.jigsawsolutions.co.uk/&amp;rct=j&amp;frm=1&amp;q=&amp;esrc=s&amp;sa=U&amp;ei=x39xVfTuLOOU7Qb4m4PQCA&amp;ved=0CCgQ9QEwCTgo&amp;usg=AFQjCNHJt3MtkDTpG8GquAC2tEw8PhExaw" TargetMode="External"/><Relationship Id="rId18" Type="http://schemas.microsoft.com/office/2007/relationships/hdphoto" Target="../media/hdphoto4.wdp"/><Relationship Id="rId3" Type="http://schemas.openxmlformats.org/officeDocument/2006/relationships/notesSlide" Target="../notesSlides/notesSlide2.xml"/><Relationship Id="rId7" Type="http://schemas.openxmlformats.org/officeDocument/2006/relationships/hyperlink" Target="http://www.google.co.uk/url?url=http://cliparts.co/jigsaw-puzzle-clipart&amp;rct=j&amp;frm=1&amp;q=&amp;esrc=s&amp;sa=U&amp;ei=y31xVc2bCqrd7QbI74HgCg&amp;ved=0CCIQ9QEwBjgo&amp;usg=AFQjCNHeUVvFNhphLOr652JxW3xtYj1NwQ" TargetMode="External"/><Relationship Id="rId12" Type="http://schemas.microsoft.com/office/2007/relationships/hdphoto" Target="../media/hdphoto2.wdp"/><Relationship Id="rId17" Type="http://schemas.openxmlformats.org/officeDocument/2006/relationships/image" Target="../media/image10.jpeg"/><Relationship Id="rId2" Type="http://schemas.openxmlformats.org/officeDocument/2006/relationships/slideLayout" Target="../slideLayouts/slideLayout79.xml"/><Relationship Id="rId16" Type="http://schemas.openxmlformats.org/officeDocument/2006/relationships/hyperlink" Target="http://www.google.co.uk/url?url=http://www.psdgraphics.com/3d/single-jigsaw-puzzle-piece-3d-symbol/&amp;rct=j&amp;frm=1&amp;q=&amp;esrc=s&amp;sa=U&amp;ei=gX9xVbOtLMPB7gaUoIGwCQ&amp;ved=0CBoQ9QEwAjgU&amp;usg=AFQjCNF55AdigsIuS3QPjCEAF-L7OQ2fsw" TargetMode="External"/><Relationship Id="rId20" Type="http://schemas.openxmlformats.org/officeDocument/2006/relationships/image" Target="../media/image12.png"/><Relationship Id="rId1" Type="http://schemas.openxmlformats.org/officeDocument/2006/relationships/themeOverride" Target="../theme/themeOverride1.xml"/><Relationship Id="rId6" Type="http://schemas.openxmlformats.org/officeDocument/2006/relationships/image" Target="../media/image6.jpeg"/><Relationship Id="rId11" Type="http://schemas.openxmlformats.org/officeDocument/2006/relationships/image" Target="../media/image8.jpeg"/><Relationship Id="rId5" Type="http://schemas.openxmlformats.org/officeDocument/2006/relationships/hyperlink" Target="http://www.google.co.uk/url?url=http://www.stickytiger.co.uk/jigsaw-puzzle-piece-punch-25cm.html&amp;rct=j&amp;frm=1&amp;q=&amp;esrc=s&amp;sa=U&amp;ei=BXtxVYflJIPW7AayqoKwDg&amp;ved=0CCoQ9QEwCjgo&amp;usg=AFQjCNHCh3J4uvWklOIWR0FHZXVs5HzrGg" TargetMode="External"/><Relationship Id="rId15" Type="http://schemas.microsoft.com/office/2007/relationships/hdphoto" Target="../media/hdphoto3.wdp"/><Relationship Id="rId10" Type="http://schemas.openxmlformats.org/officeDocument/2006/relationships/hyperlink" Target="http://www.google.co.uk/url?url=http://pixabay.com/en/photos/jigsaw%20piece/&amp;rct=j&amp;frm=1&amp;q=&amp;esrc=s&amp;sa=U&amp;ei=935xVcfdBMSqU-i5g-gN&amp;ved=0CDIQ9QEwDjhQ&amp;usg=AFQjCNFUtYMY4YRN1s9dPqcDHMAnSSMfkQ" TargetMode="External"/><Relationship Id="rId19" Type="http://schemas.openxmlformats.org/officeDocument/2006/relationships/image" Target="../media/image11.png"/><Relationship Id="rId4" Type="http://schemas.openxmlformats.org/officeDocument/2006/relationships/image" Target="../media/image5.png"/><Relationship Id="rId9" Type="http://schemas.microsoft.com/office/2007/relationships/hdphoto" Target="../media/hdphoto1.wdp"/><Relationship Id="rId14" Type="http://schemas.openxmlformats.org/officeDocument/2006/relationships/image" Target="../media/image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9.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ctrTitle" idx="4294967295"/>
          </p:nvPr>
        </p:nvSpPr>
        <p:spPr>
          <a:xfrm>
            <a:off x="1647369" y="3474590"/>
            <a:ext cx="5383983" cy="369332"/>
          </a:xfrm>
        </p:spPr>
        <p:txBody>
          <a:bodyPr/>
          <a:lstStyle/>
          <a:p>
            <a:pPr algn="ctr"/>
            <a:r>
              <a:rPr lang="en-US" sz="2400" dirty="0" smtClean="0"/>
              <a:t>Collections - Capability</a:t>
            </a:r>
            <a:endParaRPr lang="en-GB" sz="1400" b="1" dirty="0" smtClean="0">
              <a:solidFill>
                <a:schemeClr val="bg1">
                  <a:lumMod val="50000"/>
                </a:schemeClr>
              </a:solidFill>
            </a:endParaRPr>
          </a:p>
        </p:txBody>
      </p:sp>
      <p:pic>
        <p:nvPicPr>
          <p:cNvPr id="4" name="Picture 10" descr="Bar_06_COL_POS [Converted].png"/>
          <p:cNvPicPr>
            <a:picLocks noChangeAspect="1"/>
          </p:cNvPicPr>
          <p:nvPr/>
        </p:nvPicPr>
        <p:blipFill>
          <a:blip r:embed="rId2" cstate="print"/>
          <a:srcRect/>
          <a:stretch>
            <a:fillRect/>
          </a:stretch>
        </p:blipFill>
        <p:spPr bwMode="auto">
          <a:xfrm>
            <a:off x="7474930" y="3325316"/>
            <a:ext cx="1210408" cy="222250"/>
          </a:xfrm>
          <a:prstGeom prst="rect">
            <a:avLst/>
          </a:prstGeom>
          <a:noFill/>
          <a:ln w="9525">
            <a:noFill/>
            <a:miter lim="800000"/>
            <a:headEnd/>
            <a:tailEnd/>
          </a:ln>
        </p:spPr>
      </p:pic>
      <p:grpSp>
        <p:nvGrpSpPr>
          <p:cNvPr id="5" name="Group 14"/>
          <p:cNvGrpSpPr>
            <a:grpSpLocks/>
          </p:cNvGrpSpPr>
          <p:nvPr/>
        </p:nvGrpSpPr>
        <p:grpSpPr bwMode="auto">
          <a:xfrm>
            <a:off x="1514434" y="2564906"/>
            <a:ext cx="5800771" cy="1965325"/>
            <a:chOff x="1865096" y="985741"/>
            <a:chExt cx="5446206" cy="3557683"/>
          </a:xfrm>
        </p:grpSpPr>
        <p:cxnSp>
          <p:nvCxnSpPr>
            <p:cNvPr id="6" name="Straight Connector 22"/>
            <p:cNvCxnSpPr>
              <a:cxnSpLocks noChangeShapeType="1"/>
            </p:cNvCxnSpPr>
            <p:nvPr/>
          </p:nvCxnSpPr>
          <p:spPr bwMode="auto">
            <a:xfrm rot="16200000" flipH="1">
              <a:off x="86255" y="2764583"/>
              <a:ext cx="3557682" cy="0"/>
            </a:xfrm>
            <a:prstGeom prst="line">
              <a:avLst/>
            </a:prstGeom>
            <a:noFill/>
            <a:ln w="63500" cap="rnd" algn="ctr">
              <a:solidFill>
                <a:schemeClr val="bg2"/>
              </a:solidFill>
              <a:round/>
              <a:headEnd/>
              <a:tailEnd/>
            </a:ln>
          </p:spPr>
        </p:cxnSp>
        <p:cxnSp>
          <p:nvCxnSpPr>
            <p:cNvPr id="7" name="Straight Connector 23"/>
            <p:cNvCxnSpPr>
              <a:cxnSpLocks noChangeShapeType="1"/>
            </p:cNvCxnSpPr>
            <p:nvPr/>
          </p:nvCxnSpPr>
          <p:spPr bwMode="auto">
            <a:xfrm rot="16200000" flipH="1">
              <a:off x="5532461" y="2764582"/>
              <a:ext cx="3557682" cy="0"/>
            </a:xfrm>
            <a:prstGeom prst="line">
              <a:avLst/>
            </a:prstGeom>
            <a:noFill/>
            <a:ln w="63500" cap="rnd" algn="ctr">
              <a:solidFill>
                <a:schemeClr val="bg2"/>
              </a:solidFill>
              <a:round/>
              <a:headEnd/>
              <a:tailEnd/>
            </a:ln>
          </p:spPr>
        </p:cxnSp>
      </p:grpSp>
      <p:sp>
        <p:nvSpPr>
          <p:cNvPr id="2" name="TextBox 1"/>
          <p:cNvSpPr txBox="1"/>
          <p:nvPr/>
        </p:nvSpPr>
        <p:spPr>
          <a:xfrm>
            <a:off x="1514431" y="4953012"/>
            <a:ext cx="1990769" cy="307777"/>
          </a:xfrm>
          <a:prstGeom prst="rect">
            <a:avLst/>
          </a:prstGeom>
          <a:noFill/>
        </p:spPr>
        <p:txBody>
          <a:bodyPr wrap="square" lIns="0" tIns="0" rIns="0" bIns="0" rtlCol="0">
            <a:spAutoFit/>
          </a:bodyPr>
          <a:lstStyle/>
          <a:p>
            <a:r>
              <a:rPr lang="en-US" sz="1000" dirty="0" smtClean="0">
                <a:solidFill>
                  <a:srgbClr val="FFFFFF">
                    <a:lumMod val="50000"/>
                  </a:srgbClr>
                </a:solidFill>
              </a:rPr>
              <a:t>Data Products and Platforms – BIIS</a:t>
            </a:r>
          </a:p>
          <a:p>
            <a:r>
              <a:rPr lang="en-US" sz="1000" dirty="0" smtClean="0">
                <a:solidFill>
                  <a:srgbClr val="FFFFFF">
                    <a:lumMod val="50000"/>
                  </a:srgbClr>
                </a:solidFill>
              </a:rPr>
              <a:t>March 2016</a:t>
            </a:r>
          </a:p>
        </p:txBody>
      </p:sp>
    </p:spTree>
    <p:extLst>
      <p:ext uri="{BB962C8B-B14F-4D97-AF65-F5344CB8AC3E}">
        <p14:creationId xmlns:p14="http://schemas.microsoft.com/office/powerpoint/2010/main" val="12078428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651" y="2491"/>
            <a:ext cx="9144000" cy="391886"/>
          </a:xfrm>
          <a:prstGeom prst="rect">
            <a:avLst/>
          </a:prstGeom>
          <a:solidFill>
            <a:schemeClr val="bg2"/>
          </a:solidFill>
          <a:ln w="9525" cap="flat" cmpd="sng" algn="ctr">
            <a:solidFill>
              <a:srgbClr val="2DAFFF">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lIns="0" tIns="0" rIns="0" bIns="0" anchor="ctr"/>
          <a:lstStyle>
            <a:lvl1pPr marL="1778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683982" eaLnBrk="1" hangingPunct="1"/>
            <a:r>
              <a:rPr lang="en-GB" altLang="en-US" b="1" dirty="0" smtClean="0">
                <a:solidFill>
                  <a:srgbClr val="FFFFFF"/>
                </a:solidFill>
                <a:latin typeface="Cambria" panose="02040503050406030204" pitchFamily="18" charset="0"/>
                <a:cs typeface="Calibri" panose="020F0502020204030204" pitchFamily="34" charset="0"/>
              </a:rPr>
              <a:t>Overview</a:t>
            </a:r>
            <a:endParaRPr lang="en-GB" altLang="en-US" b="1" dirty="0">
              <a:solidFill>
                <a:srgbClr val="FFFFFF"/>
              </a:solidFill>
              <a:latin typeface="Cambria" panose="02040503050406030204" pitchFamily="18" charset="0"/>
              <a:cs typeface="Calibri" panose="020F0502020204030204" pitchFamily="34" charset="0"/>
            </a:endParaRPr>
          </a:p>
        </p:txBody>
      </p:sp>
      <p:sp>
        <p:nvSpPr>
          <p:cNvPr id="4" name="Rectangle 3"/>
          <p:cNvSpPr/>
          <p:nvPr/>
        </p:nvSpPr>
        <p:spPr>
          <a:xfrm>
            <a:off x="193508" y="533394"/>
            <a:ext cx="8745688" cy="877163"/>
          </a:xfrm>
          <a:prstGeom prst="rect">
            <a:avLst/>
          </a:prstGeom>
        </p:spPr>
        <p:txBody>
          <a:bodyPr wrap="square">
            <a:spAutoFit/>
          </a:bodyPr>
          <a:lstStyle/>
          <a:p>
            <a:pPr fontAlgn="base">
              <a:spcBef>
                <a:spcPct val="50000"/>
              </a:spcBef>
              <a:spcAft>
                <a:spcPct val="0"/>
              </a:spcAft>
            </a:pPr>
            <a:r>
              <a:rPr lang="en-US" sz="1600" b="1" dirty="0" smtClean="0">
                <a:solidFill>
                  <a:srgbClr val="00AEEF"/>
                </a:solidFill>
                <a:cs typeface="Arial" charset="0"/>
              </a:rPr>
              <a:t>Broad Level Problem Statement</a:t>
            </a:r>
          </a:p>
          <a:p>
            <a:pPr fontAlgn="base">
              <a:spcBef>
                <a:spcPct val="50000"/>
              </a:spcBef>
              <a:spcAft>
                <a:spcPct val="0"/>
              </a:spcAft>
            </a:pPr>
            <a:r>
              <a:rPr lang="en-US" sz="1400" dirty="0" smtClean="0">
                <a:solidFill>
                  <a:srgbClr val="00AEEF"/>
                </a:solidFill>
                <a:cs typeface="Arial" charset="0"/>
              </a:rPr>
              <a:t>Optimizing the contact strategy to reduce the costs with minimal impact on payments collected from the customers</a:t>
            </a:r>
          </a:p>
        </p:txBody>
      </p:sp>
      <p:sp>
        <p:nvSpPr>
          <p:cNvPr id="27" name="Rectangle 26"/>
          <p:cNvSpPr/>
          <p:nvPr/>
        </p:nvSpPr>
        <p:spPr>
          <a:xfrm>
            <a:off x="193509" y="1940436"/>
            <a:ext cx="8745688" cy="1154162"/>
          </a:xfrm>
          <a:prstGeom prst="rect">
            <a:avLst/>
          </a:prstGeom>
        </p:spPr>
        <p:txBody>
          <a:bodyPr wrap="square">
            <a:spAutoFit/>
          </a:bodyPr>
          <a:lstStyle/>
          <a:p>
            <a:pPr fontAlgn="base">
              <a:spcBef>
                <a:spcPct val="50000"/>
              </a:spcBef>
              <a:spcAft>
                <a:spcPct val="0"/>
              </a:spcAft>
            </a:pPr>
            <a:endParaRPr lang="en-US" dirty="0" smtClean="0">
              <a:solidFill>
                <a:srgbClr val="00AEEF"/>
              </a:solidFill>
              <a:cs typeface="Arial" charset="0"/>
            </a:endParaRPr>
          </a:p>
          <a:p>
            <a:pPr fontAlgn="base">
              <a:spcBef>
                <a:spcPct val="50000"/>
              </a:spcBef>
              <a:spcAft>
                <a:spcPct val="0"/>
              </a:spcAft>
            </a:pPr>
            <a:endParaRPr lang="en-US" dirty="0">
              <a:solidFill>
                <a:srgbClr val="00AEEF"/>
              </a:solidFill>
              <a:cs typeface="Arial" charset="0"/>
            </a:endParaRPr>
          </a:p>
          <a:p>
            <a:pPr fontAlgn="base">
              <a:spcBef>
                <a:spcPct val="50000"/>
              </a:spcBef>
              <a:spcAft>
                <a:spcPct val="0"/>
              </a:spcAft>
            </a:pPr>
            <a:endParaRPr lang="en-US" sz="1600" dirty="0" smtClean="0">
              <a:solidFill>
                <a:srgbClr val="00AEEF"/>
              </a:solidFill>
              <a:cs typeface="Arial" charset="0"/>
            </a:endParaRPr>
          </a:p>
        </p:txBody>
      </p:sp>
      <p:sp>
        <p:nvSpPr>
          <p:cNvPr id="8" name="Rectangle 7"/>
          <p:cNvSpPr/>
          <p:nvPr/>
        </p:nvSpPr>
        <p:spPr>
          <a:xfrm>
            <a:off x="236035" y="2569458"/>
            <a:ext cx="8269122" cy="630942"/>
          </a:xfrm>
          <a:prstGeom prst="rect">
            <a:avLst/>
          </a:prstGeom>
        </p:spPr>
        <p:txBody>
          <a:bodyPr wrap="square">
            <a:spAutoFit/>
          </a:bodyPr>
          <a:lstStyle/>
          <a:p>
            <a:pPr fontAlgn="base">
              <a:spcBef>
                <a:spcPct val="50000"/>
              </a:spcBef>
              <a:spcAft>
                <a:spcPct val="0"/>
              </a:spcAft>
            </a:pPr>
            <a:r>
              <a:rPr lang="en-US" sz="1400" b="1" dirty="0">
                <a:solidFill>
                  <a:srgbClr val="00AEEF"/>
                </a:solidFill>
                <a:cs typeface="Arial" charset="0"/>
              </a:rPr>
              <a:t>Insights Overview</a:t>
            </a:r>
          </a:p>
          <a:p>
            <a:pPr fontAlgn="base">
              <a:spcBef>
                <a:spcPct val="50000"/>
              </a:spcBef>
              <a:spcAft>
                <a:spcPct val="0"/>
              </a:spcAft>
            </a:pPr>
            <a:r>
              <a:rPr lang="en-US" sz="1400" dirty="0" smtClean="0">
                <a:solidFill>
                  <a:srgbClr val="00AEEF"/>
                </a:solidFill>
                <a:cs typeface="Arial" charset="0"/>
              </a:rPr>
              <a:t>Optimizing </a:t>
            </a:r>
            <a:r>
              <a:rPr lang="en-US" sz="1400" dirty="0">
                <a:solidFill>
                  <a:srgbClr val="00AEEF"/>
                </a:solidFill>
                <a:cs typeface="Arial" charset="0"/>
              </a:rPr>
              <a:t>the costs on the contact channel with the focus on dialer reduction/elimination   </a:t>
            </a:r>
          </a:p>
        </p:txBody>
      </p:sp>
      <p:graphicFrame>
        <p:nvGraphicFramePr>
          <p:cNvPr id="2" name="Table 1"/>
          <p:cNvGraphicFramePr>
            <a:graphicFrameLocks noGrp="1"/>
          </p:cNvGraphicFramePr>
          <p:nvPr>
            <p:extLst>
              <p:ext uri="{D42A27DB-BD31-4B8C-83A1-F6EECF244321}">
                <p14:modId xmlns:p14="http://schemas.microsoft.com/office/powerpoint/2010/main" val="174142591"/>
              </p:ext>
            </p:extLst>
          </p:nvPr>
        </p:nvGraphicFramePr>
        <p:xfrm>
          <a:off x="416105" y="3285989"/>
          <a:ext cx="8300484" cy="2285477"/>
        </p:xfrm>
        <a:graphic>
          <a:graphicData uri="http://schemas.openxmlformats.org/drawingml/2006/table">
            <a:tbl>
              <a:tblPr firstRow="1" bandRow="1">
                <a:tableStyleId>{0E3FDE45-AF77-4B5C-9715-49D594BDF05E}</a:tableStyleId>
              </a:tblPr>
              <a:tblGrid>
                <a:gridCol w="2766828"/>
                <a:gridCol w="2766828"/>
                <a:gridCol w="2766828"/>
              </a:tblGrid>
              <a:tr h="424779">
                <a:tc>
                  <a:txBody>
                    <a:bodyPr/>
                    <a:lstStyle/>
                    <a:p>
                      <a:pPr algn="l"/>
                      <a:r>
                        <a:rPr lang="en-US" sz="1400" kern="1200" dirty="0" smtClean="0"/>
                        <a:t>Insights</a:t>
                      </a:r>
                      <a:endParaRPr lang="en-US" sz="1400" b="1" kern="1200" dirty="0">
                        <a:solidFill>
                          <a:schemeClr val="bg1">
                            <a:lumMod val="50000"/>
                          </a:schemeClr>
                        </a:solidFill>
                        <a:latin typeface="+mn-lt"/>
                        <a:ea typeface="+mn-ea"/>
                        <a:cs typeface="+mn-cs"/>
                      </a:endParaRPr>
                    </a:p>
                  </a:txBody>
                  <a:tcPr marL="84406" marR="84406"/>
                </a:tc>
                <a:tc>
                  <a:txBody>
                    <a:bodyPr/>
                    <a:lstStyle/>
                    <a:p>
                      <a:pPr algn="l"/>
                      <a:r>
                        <a:rPr lang="en-US" sz="1400" kern="1200" dirty="0" smtClean="0"/>
                        <a:t>Recommendation</a:t>
                      </a:r>
                      <a:endParaRPr lang="en-US" sz="1400" b="1" kern="1200" dirty="0">
                        <a:solidFill>
                          <a:schemeClr val="bg1">
                            <a:lumMod val="50000"/>
                          </a:schemeClr>
                        </a:solidFill>
                        <a:latin typeface="+mn-lt"/>
                        <a:ea typeface="+mn-ea"/>
                        <a:cs typeface="+mn-cs"/>
                      </a:endParaRPr>
                    </a:p>
                  </a:txBody>
                  <a:tcPr marL="84406" marR="84406"/>
                </a:tc>
                <a:tc>
                  <a:txBody>
                    <a:bodyPr/>
                    <a:lstStyle/>
                    <a:p>
                      <a:pPr algn="l"/>
                      <a:r>
                        <a:rPr lang="en-US" sz="1400" kern="1200" dirty="0" smtClean="0"/>
                        <a:t>Potential Benefit</a:t>
                      </a:r>
                      <a:endParaRPr lang="en-US" sz="1400" b="1" kern="1200" dirty="0">
                        <a:solidFill>
                          <a:schemeClr val="bg1">
                            <a:lumMod val="50000"/>
                          </a:schemeClr>
                        </a:solidFill>
                        <a:latin typeface="+mn-lt"/>
                        <a:ea typeface="+mn-ea"/>
                        <a:cs typeface="+mn-cs"/>
                      </a:endParaRPr>
                    </a:p>
                  </a:txBody>
                  <a:tcPr marL="84406" marR="84406"/>
                </a:tc>
              </a:tr>
              <a:tr h="8718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t>Reducing contact frequency for Customers who are ‘Hard to Reach’ by a specific contact channel</a:t>
                      </a:r>
                      <a:endParaRPr lang="en-US" sz="1300" kern="1200" dirty="0" smtClean="0">
                        <a:solidFill>
                          <a:schemeClr val="bg1">
                            <a:lumMod val="50000"/>
                          </a:schemeClr>
                        </a:solidFill>
                        <a:latin typeface="+mn-lt"/>
                        <a:ea typeface="+mn-ea"/>
                        <a:cs typeface="+mn-cs"/>
                      </a:endParaRPr>
                    </a:p>
                  </a:txBody>
                  <a:tcPr marL="84406" marR="84406"/>
                </a:tc>
                <a:tc>
                  <a:txBody>
                    <a:bodyPr/>
                    <a:lstStyle/>
                    <a:p>
                      <a:r>
                        <a:rPr lang="en-US" sz="1300" kern="1200" dirty="0" smtClean="0"/>
                        <a:t>Dial only once a month for the specified segment  of customers</a:t>
                      </a:r>
                      <a:endParaRPr lang="en-US" sz="1300" kern="1200" dirty="0">
                        <a:solidFill>
                          <a:schemeClr val="bg1">
                            <a:lumMod val="50000"/>
                          </a:schemeClr>
                        </a:solidFill>
                        <a:latin typeface="+mn-lt"/>
                        <a:ea typeface="+mn-ea"/>
                        <a:cs typeface="+mn-cs"/>
                      </a:endParaRPr>
                    </a:p>
                  </a:txBody>
                  <a:tcPr marL="84406" marR="84406"/>
                </a:tc>
                <a:tc>
                  <a:txBody>
                    <a:bodyPr/>
                    <a:lstStyle/>
                    <a:p>
                      <a:pPr marL="0" algn="l" defTabSz="914400" rtl="0" eaLnBrk="1" latinLnBrk="0" hangingPunct="1"/>
                      <a:r>
                        <a:rPr lang="en-GB" sz="1400" kern="1200" dirty="0" smtClean="0">
                          <a:effectLst/>
                        </a:rPr>
                        <a:t>£1.15M Savings</a:t>
                      </a:r>
                      <a:endParaRPr lang="en-US" sz="1200" b="1" kern="1200" dirty="0">
                        <a:solidFill>
                          <a:schemeClr val="bg1">
                            <a:lumMod val="50000"/>
                          </a:schemeClr>
                        </a:solidFill>
                        <a:latin typeface="+mn-lt"/>
                        <a:ea typeface="+mn-ea"/>
                        <a:cs typeface="+mn-cs"/>
                      </a:endParaRPr>
                    </a:p>
                  </a:txBody>
                  <a:tcPr marL="84406" marR="84406"/>
                </a:tc>
              </a:tr>
              <a:tr h="988828">
                <a:tc>
                  <a:txBody>
                    <a:bodyPr/>
                    <a:lstStyle/>
                    <a:p>
                      <a:r>
                        <a:rPr lang="en-US" sz="1300" kern="1200" dirty="0" smtClean="0"/>
                        <a:t>Identifying the optimal Cut-Off Point for Dialer based on Payment and Response behavior of the customers</a:t>
                      </a:r>
                      <a:endParaRPr lang="en-US" sz="1300" kern="1200" dirty="0">
                        <a:solidFill>
                          <a:schemeClr val="bg1">
                            <a:lumMod val="50000"/>
                          </a:schemeClr>
                        </a:solidFill>
                        <a:latin typeface="+mn-lt"/>
                        <a:ea typeface="+mn-ea"/>
                        <a:cs typeface="+mn-cs"/>
                      </a:endParaRPr>
                    </a:p>
                  </a:txBody>
                  <a:tcPr marL="84406" marR="84406"/>
                </a:tc>
                <a:tc>
                  <a:txBody>
                    <a:bodyPr/>
                    <a:lstStyle/>
                    <a:p>
                      <a:r>
                        <a:rPr lang="en-US" sz="1300" kern="1200" dirty="0" smtClean="0"/>
                        <a:t>Stop dialing the customer after 20 successive  unsuccessful dial attempts</a:t>
                      </a:r>
                      <a:endParaRPr lang="en-US" sz="1300" kern="1200" dirty="0">
                        <a:solidFill>
                          <a:schemeClr val="bg1">
                            <a:lumMod val="50000"/>
                          </a:schemeClr>
                        </a:solidFill>
                        <a:latin typeface="+mn-lt"/>
                        <a:ea typeface="+mn-ea"/>
                        <a:cs typeface="+mn-cs"/>
                      </a:endParaRPr>
                    </a:p>
                  </a:txBody>
                  <a:tcPr marL="84406" marR="84406"/>
                </a:tc>
                <a:tc>
                  <a:txBody>
                    <a:bodyPr/>
                    <a:lstStyle/>
                    <a:p>
                      <a:pPr algn="l"/>
                      <a:r>
                        <a:rPr lang="en-GB" sz="1400" kern="1200" dirty="0" smtClean="0">
                          <a:effectLst/>
                        </a:rPr>
                        <a:t>£ 990k Savings</a:t>
                      </a:r>
                      <a:endParaRPr lang="en-US" sz="1200" b="1" kern="1200" dirty="0">
                        <a:solidFill>
                          <a:schemeClr val="bg1">
                            <a:lumMod val="50000"/>
                          </a:schemeClr>
                        </a:solidFill>
                        <a:latin typeface="+mn-lt"/>
                        <a:ea typeface="+mn-ea"/>
                        <a:cs typeface="+mn-cs"/>
                      </a:endParaRPr>
                    </a:p>
                  </a:txBody>
                  <a:tcPr marL="84406" marR="84406"/>
                </a:tc>
              </a:tr>
            </a:tbl>
          </a:graphicData>
        </a:graphic>
      </p:graphicFrame>
      <p:sp>
        <p:nvSpPr>
          <p:cNvPr id="3" name="TextBox 2"/>
          <p:cNvSpPr txBox="1"/>
          <p:nvPr/>
        </p:nvSpPr>
        <p:spPr>
          <a:xfrm>
            <a:off x="193508" y="1524000"/>
            <a:ext cx="8745688" cy="861774"/>
          </a:xfrm>
          <a:prstGeom prst="rect">
            <a:avLst/>
          </a:prstGeom>
          <a:noFill/>
        </p:spPr>
        <p:txBody>
          <a:bodyPr wrap="square" lIns="0" tIns="0" rIns="0" bIns="0" rtlCol="0">
            <a:spAutoFit/>
          </a:bodyPr>
          <a:lstStyle/>
          <a:p>
            <a:r>
              <a:rPr lang="en-US" sz="1400" b="1" dirty="0">
                <a:solidFill>
                  <a:schemeClr val="bg2"/>
                </a:solidFill>
              </a:rPr>
              <a:t>Customer Journey  and Demographic Data </a:t>
            </a:r>
            <a:r>
              <a:rPr lang="en-US" sz="1400" b="1" dirty="0" smtClean="0">
                <a:solidFill>
                  <a:schemeClr val="bg2"/>
                </a:solidFill>
              </a:rPr>
              <a:t>Marts : </a:t>
            </a:r>
            <a:r>
              <a:rPr lang="en-US" sz="1400" dirty="0">
                <a:solidFill>
                  <a:schemeClr val="bg2"/>
                </a:solidFill>
              </a:rPr>
              <a:t> </a:t>
            </a:r>
            <a:r>
              <a:rPr lang="en-US" sz="1400" dirty="0" smtClean="0">
                <a:solidFill>
                  <a:schemeClr val="bg2"/>
                </a:solidFill>
              </a:rPr>
              <a:t>Data Marts created by extracting data from different data sources into Hadoop.</a:t>
            </a:r>
          </a:p>
          <a:p>
            <a:r>
              <a:rPr lang="en-US" sz="1400" dirty="0" smtClean="0">
                <a:solidFill>
                  <a:schemeClr val="bg2"/>
                </a:solidFill>
              </a:rPr>
              <a:t> </a:t>
            </a:r>
            <a:endParaRPr lang="en-US" sz="1400" dirty="0">
              <a:solidFill>
                <a:schemeClr val="bg2"/>
              </a:solidFill>
            </a:endParaRPr>
          </a:p>
          <a:p>
            <a:r>
              <a:rPr lang="en-US" sz="1400" dirty="0" smtClean="0">
                <a:solidFill>
                  <a:schemeClr val="bg2"/>
                </a:solidFill>
              </a:rPr>
              <a:t>These </a:t>
            </a:r>
            <a:r>
              <a:rPr lang="en-US" sz="1400" dirty="0">
                <a:solidFill>
                  <a:schemeClr val="bg2"/>
                </a:solidFill>
              </a:rPr>
              <a:t>Data </a:t>
            </a:r>
            <a:r>
              <a:rPr lang="en-US" sz="1400" dirty="0" smtClean="0">
                <a:solidFill>
                  <a:schemeClr val="bg2"/>
                </a:solidFill>
              </a:rPr>
              <a:t>Marts are then used for analysis and generating insights.</a:t>
            </a:r>
            <a:endParaRPr lang="en-US" sz="1400" dirty="0" smtClean="0">
              <a:solidFill>
                <a:schemeClr val="bg2"/>
              </a:solidFill>
            </a:endParaRPr>
          </a:p>
        </p:txBody>
      </p:sp>
    </p:spTree>
    <p:extLst>
      <p:ext uri="{BB962C8B-B14F-4D97-AF65-F5344CB8AC3E}">
        <p14:creationId xmlns:p14="http://schemas.microsoft.com/office/powerpoint/2010/main" val="23471263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4"/>
          <a:srcRect t="34584" b="34566"/>
          <a:stretch/>
        </p:blipFill>
        <p:spPr>
          <a:xfrm>
            <a:off x="228600" y="3352800"/>
            <a:ext cx="6120537" cy="2438400"/>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1252278801"/>
              </p:ext>
            </p:extLst>
          </p:nvPr>
        </p:nvGraphicFramePr>
        <p:xfrm>
          <a:off x="6172200" y="762000"/>
          <a:ext cx="2514600" cy="1981200"/>
        </p:xfrm>
        <a:graphic>
          <a:graphicData uri="http://schemas.openxmlformats.org/drawingml/2006/table">
            <a:tbl>
              <a:tblPr>
                <a:tableStyleId>{5C22544A-7EE6-4342-B048-85BDC9FD1C3A}</a:tableStyleId>
              </a:tblPr>
              <a:tblGrid>
                <a:gridCol w="2514600"/>
              </a:tblGrid>
              <a:tr h="1981200">
                <a:tc>
                  <a:txBody>
                    <a:bodyPr/>
                    <a:lstStyle/>
                    <a:p>
                      <a:pPr marL="171450" indent="-171450">
                        <a:buFont typeface="Arial" panose="020B0604020202020204" pitchFamily="34" charset="0"/>
                        <a:buChar char="•"/>
                      </a:pPr>
                      <a:r>
                        <a:rPr lang="en-US" sz="1100" dirty="0" smtClean="0"/>
                        <a:t>Data is extracted from 8 different data sources(including APS,IVM , Genesys, Triumph</a:t>
                      </a:r>
                      <a:r>
                        <a:rPr lang="en-US" sz="1100" baseline="0" dirty="0" smtClean="0"/>
                        <a:t> and Debt Manager) and an aggregated data mart is </a:t>
                      </a:r>
                      <a:r>
                        <a:rPr lang="en-US" sz="1100" baseline="0" dirty="0" smtClean="0"/>
                        <a:t>created(for table structure refer Appendix).</a:t>
                      </a:r>
                    </a:p>
                    <a:p>
                      <a:pPr marL="171450" indent="-171450">
                        <a:buFont typeface="Arial" panose="020B0604020202020204" pitchFamily="34" charset="0"/>
                        <a:buChar char="•"/>
                      </a:pPr>
                      <a:r>
                        <a:rPr lang="en-US" sz="1100" baseline="0" dirty="0" smtClean="0"/>
                        <a:t>Demographic data mart is created with limited information available in Debt Manager about customer(table structure in appendix).</a:t>
                      </a:r>
                      <a:endParaRPr lang="en-US" sz="1100" baseline="0" dirty="0" smtClean="0"/>
                    </a:p>
                  </a:txBody>
                  <a:tcPr>
                    <a:lnL w="12700" cap="flat" cmpd="sng" algn="ctr">
                      <a:solidFill>
                        <a:srgbClr val="00AEEF">
                          <a:lumMod val="40000"/>
                          <a:lumOff val="60000"/>
                        </a:srgbClr>
                      </a:solidFill>
                      <a:prstDash val="solid"/>
                      <a:round/>
                      <a:headEnd type="none" w="med" len="med"/>
                      <a:tailEnd type="none" w="med" len="med"/>
                    </a:lnL>
                    <a:lnR w="12700" cap="flat" cmpd="sng" algn="ctr">
                      <a:solidFill>
                        <a:srgbClr val="00AEEF">
                          <a:lumMod val="40000"/>
                          <a:lumOff val="60000"/>
                        </a:srgbClr>
                      </a:solidFill>
                      <a:prstDash val="solid"/>
                      <a:round/>
                      <a:headEnd type="none" w="med" len="med"/>
                      <a:tailEnd type="none" w="med" len="med"/>
                    </a:lnR>
                    <a:lnT w="12700" cap="flat" cmpd="sng" algn="ctr">
                      <a:solidFill>
                        <a:srgbClr val="00AEEF">
                          <a:lumMod val="40000"/>
                          <a:lumOff val="60000"/>
                        </a:srgbClr>
                      </a:solidFill>
                      <a:prstDash val="solid"/>
                      <a:round/>
                      <a:headEnd type="none" w="med" len="med"/>
                      <a:tailEnd type="none" w="med" len="med"/>
                    </a:lnT>
                    <a:lnB w="12700" cap="flat" cmpd="sng" algn="ctr">
                      <a:solidFill>
                        <a:srgbClr val="00AEEF">
                          <a:lumMod val="40000"/>
                          <a:lumOff val="60000"/>
                        </a:srgbClr>
                      </a:solidFill>
                      <a:prstDash val="solid"/>
                      <a:round/>
                      <a:headEnd type="none" w="med" len="med"/>
                      <a:tailEnd type="none" w="med" len="med"/>
                    </a:lnB>
                    <a:solidFill>
                      <a:srgbClr val="FFFFFF"/>
                    </a:solidFill>
                  </a:tcPr>
                </a:tc>
              </a:tr>
            </a:tbl>
          </a:graphicData>
        </a:graphic>
      </p:graphicFrame>
      <p:grpSp>
        <p:nvGrpSpPr>
          <p:cNvPr id="7" name="Group 6"/>
          <p:cNvGrpSpPr/>
          <p:nvPr/>
        </p:nvGrpSpPr>
        <p:grpSpPr>
          <a:xfrm>
            <a:off x="538336" y="634387"/>
            <a:ext cx="2381685" cy="2688384"/>
            <a:chOff x="196559" y="317433"/>
            <a:chExt cx="2289647" cy="3286543"/>
          </a:xfrm>
        </p:grpSpPr>
        <p:pic>
          <p:nvPicPr>
            <p:cNvPr id="8" name="Picture 7" descr="https://encrypted-tbn1.gstatic.com/images?q=tbn:ANd9GcSW6hrDtmWcut8WEHJrijrWPjKeZ3v0aRaT4zDY4ZSOqy-9csWzhQwGdw">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910844">
              <a:off x="198982" y="637024"/>
              <a:ext cx="1104900" cy="11049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rot="20910844">
              <a:off x="356013" y="1004599"/>
              <a:ext cx="899956" cy="301005"/>
            </a:xfrm>
            <a:prstGeom prst="rect">
              <a:avLst/>
            </a:prstGeom>
            <a:noFill/>
          </p:spPr>
          <p:txBody>
            <a:bodyPr wrap="square" rtlCol="0">
              <a:spAutoFit/>
            </a:bodyPr>
            <a:lstStyle/>
            <a:p>
              <a:pPr algn="ctr"/>
              <a:r>
                <a:rPr lang="en-GB" sz="1000" b="1" dirty="0" smtClean="0">
                  <a:solidFill>
                    <a:prstClr val="black"/>
                  </a:solidFill>
                  <a:latin typeface="Barclaycard Co Lt" panose="020B0503060202020204" pitchFamily="34" charset="0"/>
                </a:rPr>
                <a:t>APS</a:t>
              </a:r>
            </a:p>
          </p:txBody>
        </p:sp>
        <p:pic>
          <p:nvPicPr>
            <p:cNvPr id="11" name="Picture 10" descr="https://encrypted-tbn2.gstatic.com/images?q=tbn:ANd9GcQLdSlErePC1GlT9bbCiIesuC65yDT4p1xU2qGl9mxmWzzq0F7aySpl6cU">
              <a:hlinkClick r:id="rId7"/>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86000" contrast="100000"/>
                      </a14:imgEffect>
                    </a14:imgLayer>
                  </a14:imgProps>
                </a:ext>
                <a:ext uri="{28A0092B-C50C-407E-A947-70E740481C1C}">
                  <a14:useLocalDpi xmlns:a14="http://schemas.microsoft.com/office/drawing/2010/main" val="0"/>
                </a:ext>
              </a:extLst>
            </a:blip>
            <a:srcRect/>
            <a:stretch>
              <a:fillRect/>
            </a:stretch>
          </p:blipFill>
          <p:spPr bwMode="auto">
            <a:xfrm rot="193854">
              <a:off x="1157134" y="317433"/>
              <a:ext cx="859278" cy="61740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rot="193854">
              <a:off x="1154247" y="417668"/>
              <a:ext cx="915236" cy="489134"/>
            </a:xfrm>
            <a:prstGeom prst="rect">
              <a:avLst/>
            </a:prstGeom>
            <a:noFill/>
          </p:spPr>
          <p:txBody>
            <a:bodyPr wrap="square" rtlCol="0">
              <a:spAutoFit/>
            </a:bodyPr>
            <a:lstStyle/>
            <a:p>
              <a:pPr algn="ctr"/>
              <a:r>
                <a:rPr lang="en-GB" sz="1000" b="1" dirty="0" smtClean="0">
                  <a:solidFill>
                    <a:prstClr val="black"/>
                  </a:solidFill>
                  <a:latin typeface="Barclaycard Co Lt" panose="020B0503060202020204" pitchFamily="34" charset="0"/>
                </a:rPr>
                <a:t>Debt </a:t>
              </a:r>
            </a:p>
            <a:p>
              <a:pPr algn="ctr"/>
              <a:r>
                <a:rPr lang="en-GB" sz="1000" b="1" dirty="0" smtClean="0">
                  <a:solidFill>
                    <a:prstClr val="black"/>
                  </a:solidFill>
                  <a:latin typeface="Barclaycard Co Lt" panose="020B0503060202020204" pitchFamily="34" charset="0"/>
                </a:rPr>
                <a:t>Manager</a:t>
              </a:r>
            </a:p>
          </p:txBody>
        </p:sp>
        <p:pic>
          <p:nvPicPr>
            <p:cNvPr id="13" name="Picture 6" descr="https://encrypted-tbn1.gstatic.com/images?q=tbn:ANd9GcTU7Jedfs9C_T4KdsiqnKw3lkqfAWS_XF2JIjqqU9fN9pvXMA0UsZcuhmIo">
              <a:hlinkClick r:id="rId10"/>
            </p:cNvPr>
            <p:cNvPicPr>
              <a:picLocks noChangeAspect="1" noChangeArrowheads="1"/>
            </p:cNvPicPr>
            <p:nvPr/>
          </p:nvPicPr>
          <p:blipFill>
            <a:blip r:embed="rId11">
              <a:extLst>
                <a:ext uri="{BEBA8EAE-BF5A-486C-A8C5-ECC9F3942E4B}">
                  <a14:imgProps xmlns:a14="http://schemas.microsoft.com/office/drawing/2010/main">
                    <a14:imgLayer r:embed="rId12">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rot="171645">
              <a:off x="358184" y="1632611"/>
              <a:ext cx="618925" cy="77791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https://encrypted-tbn0.gstatic.com/images?q=tbn:ANd9GcRxCMJIKErBFBi4DZF5sJ5EqI8amUjvMPYRilPRYkI_tNfwuY72qZqs0w">
              <a:hlinkClick r:id="rId13"/>
            </p:cNvPr>
            <p:cNvPicPr>
              <a:picLocks noChangeAspect="1" noChangeArrowheads="1"/>
            </p:cNvPicPr>
            <p:nvPr/>
          </p:nvPicPr>
          <p:blipFill>
            <a:blip r:embed="rId14">
              <a:extLst>
                <a:ext uri="{BEBA8EAE-BF5A-486C-A8C5-ECC9F3942E4B}">
                  <a14:imgProps xmlns:a14="http://schemas.microsoft.com/office/drawing/2010/main">
                    <a14:imgLayer r:embed="rId15">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rot="21285995">
              <a:off x="518867" y="2653638"/>
              <a:ext cx="679671" cy="84958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rot="21285995">
              <a:off x="345835" y="2764720"/>
              <a:ext cx="1171466" cy="301005"/>
            </a:xfrm>
            <a:prstGeom prst="rect">
              <a:avLst/>
            </a:prstGeom>
            <a:noFill/>
          </p:spPr>
          <p:txBody>
            <a:bodyPr wrap="square" rtlCol="0">
              <a:spAutoFit/>
            </a:bodyPr>
            <a:lstStyle/>
            <a:p>
              <a:pPr algn="ctr"/>
              <a:r>
                <a:rPr lang="en-GB" sz="1000" b="1" dirty="0" err="1" smtClean="0">
                  <a:solidFill>
                    <a:prstClr val="black"/>
                  </a:solidFill>
                  <a:latin typeface="Barclaycard Co Lt" panose="020B0503060202020204" pitchFamily="34" charset="0"/>
                </a:rPr>
                <a:t>Genesys</a:t>
              </a:r>
              <a:endParaRPr lang="en-GB" sz="1000" b="1" dirty="0" smtClean="0">
                <a:solidFill>
                  <a:prstClr val="black"/>
                </a:solidFill>
                <a:latin typeface="Barclaycard Co Lt" panose="020B0503060202020204" pitchFamily="34" charset="0"/>
              </a:endParaRPr>
            </a:p>
          </p:txBody>
        </p:sp>
        <p:pic>
          <p:nvPicPr>
            <p:cNvPr id="22" name="Picture 8" descr="https://encrypted-tbn2.gstatic.com/images?q=tbn:ANd9GcQUh8jLBwuLkSVWq7OMYsC57NipRH23ythPwn3yp1xIZSXRheRxMtToQYT_">
              <a:hlinkClick r:id="rId16"/>
            </p:cNvPr>
            <p:cNvPicPr>
              <a:picLocks noChangeAspect="1" noChangeArrowheads="1"/>
            </p:cNvPicPr>
            <p:nvPr/>
          </p:nvPicPr>
          <p:blipFill>
            <a:blip r:embed="rId17">
              <a:extLst>
                <a:ext uri="{BEBA8EAE-BF5A-486C-A8C5-ECC9F3942E4B}">
                  <a14:imgProps xmlns:a14="http://schemas.microsoft.com/office/drawing/2010/main">
                    <a14:imgLayer r:embed="rId18">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rot="621008">
              <a:off x="1280688" y="2639561"/>
              <a:ext cx="1205518" cy="964415"/>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rot="621008">
              <a:off x="1595079" y="2908174"/>
              <a:ext cx="638457" cy="301005"/>
            </a:xfrm>
            <a:prstGeom prst="rect">
              <a:avLst/>
            </a:prstGeom>
            <a:noFill/>
          </p:spPr>
          <p:txBody>
            <a:bodyPr wrap="square" rtlCol="0">
              <a:spAutoFit/>
            </a:bodyPr>
            <a:lstStyle/>
            <a:p>
              <a:pPr algn="ctr"/>
              <a:r>
                <a:rPr lang="en-GB" sz="1000" b="1" dirty="0" smtClean="0">
                  <a:solidFill>
                    <a:prstClr val="black"/>
                  </a:solidFill>
                  <a:latin typeface="Barclaycard Co Lt" panose="020B0503060202020204" pitchFamily="34" charset="0"/>
                </a:rPr>
                <a:t>CMC </a:t>
              </a:r>
            </a:p>
          </p:txBody>
        </p:sp>
        <p:sp>
          <p:nvSpPr>
            <p:cNvPr id="26" name="TextBox 25"/>
            <p:cNvSpPr txBox="1"/>
            <p:nvPr/>
          </p:nvSpPr>
          <p:spPr>
            <a:xfrm rot="171645">
              <a:off x="196559" y="1708200"/>
              <a:ext cx="1125420" cy="301005"/>
            </a:xfrm>
            <a:prstGeom prst="rect">
              <a:avLst/>
            </a:prstGeom>
            <a:noFill/>
          </p:spPr>
          <p:txBody>
            <a:bodyPr wrap="square" rtlCol="0">
              <a:spAutoFit/>
            </a:bodyPr>
            <a:lstStyle/>
            <a:p>
              <a:pPr algn="ctr"/>
              <a:r>
                <a:rPr lang="en-GB" sz="1000" b="1" dirty="0" smtClean="0">
                  <a:solidFill>
                    <a:prstClr val="black"/>
                  </a:solidFill>
                  <a:latin typeface="Barclaycard Co Lt" panose="020B0503060202020204" pitchFamily="34" charset="0"/>
                </a:rPr>
                <a:t>Triumph</a:t>
              </a:r>
            </a:p>
          </p:txBody>
        </p:sp>
      </p:grpSp>
      <p:pic>
        <p:nvPicPr>
          <p:cNvPr id="27" name="Picture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49453" y="1524003"/>
            <a:ext cx="793749" cy="658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27"/>
          <p:cNvSpPr txBox="1"/>
          <p:nvPr/>
        </p:nvSpPr>
        <p:spPr>
          <a:xfrm>
            <a:off x="2038590" y="2009001"/>
            <a:ext cx="933210" cy="276999"/>
          </a:xfrm>
          <a:prstGeom prst="rect">
            <a:avLst/>
          </a:prstGeom>
          <a:noFill/>
        </p:spPr>
        <p:txBody>
          <a:bodyPr wrap="square" rtlCol="0">
            <a:spAutoFit/>
          </a:bodyPr>
          <a:lstStyle/>
          <a:p>
            <a:r>
              <a:rPr lang="en-US" sz="1200" b="1" dirty="0">
                <a:solidFill>
                  <a:prstClr val="white">
                    <a:lumMod val="50000"/>
                  </a:prstClr>
                </a:solidFill>
              </a:rPr>
              <a:t>Hadoop</a:t>
            </a:r>
          </a:p>
        </p:txBody>
      </p:sp>
      <p:sp>
        <p:nvSpPr>
          <p:cNvPr id="29" name="Left Arrow 28"/>
          <p:cNvSpPr/>
          <p:nvPr/>
        </p:nvSpPr>
        <p:spPr>
          <a:xfrm rot="11968126">
            <a:off x="1412446" y="1422278"/>
            <a:ext cx="505376" cy="331788"/>
          </a:xfrm>
          <a:prstGeom prst="leftArrow">
            <a:avLst/>
          </a:prstGeom>
          <a:solidFill>
            <a:srgbClr val="00B0F0"/>
          </a:solid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Left Arrow 29"/>
          <p:cNvSpPr/>
          <p:nvPr/>
        </p:nvSpPr>
        <p:spPr>
          <a:xfrm rot="14593542">
            <a:off x="1914251" y="1210179"/>
            <a:ext cx="505376" cy="331788"/>
          </a:xfrm>
          <a:prstGeom prst="leftArrow">
            <a:avLst/>
          </a:prstGeom>
          <a:solidFill>
            <a:srgbClr val="00B0F0"/>
          </a:solid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Left Arrow 30"/>
          <p:cNvSpPr/>
          <p:nvPr/>
        </p:nvSpPr>
        <p:spPr>
          <a:xfrm rot="9531913">
            <a:off x="1414419" y="1832552"/>
            <a:ext cx="505376" cy="331788"/>
          </a:xfrm>
          <a:prstGeom prst="leftArrow">
            <a:avLst/>
          </a:prstGeom>
          <a:solidFill>
            <a:srgbClr val="00B0F0"/>
          </a:solid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2" name="Left Arrow 31"/>
          <p:cNvSpPr/>
          <p:nvPr/>
        </p:nvSpPr>
        <p:spPr>
          <a:xfrm rot="8625750">
            <a:off x="1502834" y="2294127"/>
            <a:ext cx="505376" cy="331788"/>
          </a:xfrm>
          <a:prstGeom prst="leftArrow">
            <a:avLst/>
          </a:prstGeom>
          <a:solidFill>
            <a:srgbClr val="00B0F0"/>
          </a:solid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 name="Left Arrow 32"/>
          <p:cNvSpPr/>
          <p:nvPr/>
        </p:nvSpPr>
        <p:spPr>
          <a:xfrm rot="4920314">
            <a:off x="2062485" y="2317214"/>
            <a:ext cx="505376" cy="331788"/>
          </a:xfrm>
          <a:prstGeom prst="leftArrow">
            <a:avLst/>
          </a:prstGeom>
          <a:solidFill>
            <a:srgbClr val="00B0F0"/>
          </a:solid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Left Arrow 34"/>
          <p:cNvSpPr/>
          <p:nvPr/>
        </p:nvSpPr>
        <p:spPr>
          <a:xfrm rot="10800000">
            <a:off x="2747076" y="1555212"/>
            <a:ext cx="541792" cy="331788"/>
          </a:xfrm>
          <a:prstGeom prst="leftArrow">
            <a:avLst/>
          </a:prstGeom>
          <a:solidFill>
            <a:srgbClr val="00B0F0"/>
          </a:solid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 name="Rectangle 35"/>
          <p:cNvSpPr/>
          <p:nvPr/>
        </p:nvSpPr>
        <p:spPr bwMode="auto">
          <a:xfrm>
            <a:off x="3352800" y="1475601"/>
            <a:ext cx="1371600" cy="553998"/>
          </a:xfrm>
          <a:prstGeom prst="rect">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0"/>
              </a:spcBef>
              <a:spcAft>
                <a:spcPct val="0"/>
              </a:spcAft>
            </a:pPr>
            <a:endParaRPr lang="en-US" sz="3600" smtClean="0">
              <a:solidFill>
                <a:srgbClr val="00AEEF"/>
              </a:solidFill>
              <a:latin typeface="Arial" pitchFamily="34" charset="0"/>
            </a:endParaRPr>
          </a:p>
        </p:txBody>
      </p:sp>
      <p:sp>
        <p:nvSpPr>
          <p:cNvPr id="2" name="TextBox 1"/>
          <p:cNvSpPr txBox="1"/>
          <p:nvPr/>
        </p:nvSpPr>
        <p:spPr>
          <a:xfrm>
            <a:off x="3352800" y="1555211"/>
            <a:ext cx="1295400" cy="369332"/>
          </a:xfrm>
          <a:prstGeom prst="rect">
            <a:avLst/>
          </a:prstGeom>
          <a:noFill/>
        </p:spPr>
        <p:txBody>
          <a:bodyPr wrap="square" lIns="0" tIns="0" rIns="0" bIns="0" rtlCol="0">
            <a:spAutoFit/>
          </a:bodyPr>
          <a:lstStyle/>
          <a:p>
            <a:r>
              <a:rPr lang="en-US" sz="1200" b="1" dirty="0" smtClean="0">
                <a:solidFill>
                  <a:srgbClr val="000000"/>
                </a:solidFill>
              </a:rPr>
              <a:t>Customer Journey Data Mart</a:t>
            </a:r>
          </a:p>
        </p:txBody>
      </p:sp>
      <p:pic>
        <p:nvPicPr>
          <p:cNvPr id="38" name="Picture 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48025" y="609600"/>
            <a:ext cx="71437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000500" y="835968"/>
            <a:ext cx="609600" cy="230832"/>
          </a:xfrm>
          <a:prstGeom prst="rect">
            <a:avLst/>
          </a:prstGeom>
          <a:noFill/>
        </p:spPr>
        <p:txBody>
          <a:bodyPr wrap="square" lIns="0" tIns="0" rIns="0" bIns="0" rtlCol="0">
            <a:spAutoFit/>
          </a:bodyPr>
          <a:lstStyle/>
          <a:p>
            <a:r>
              <a:rPr lang="en-US" sz="1500" dirty="0" smtClean="0">
                <a:solidFill>
                  <a:srgbClr val="EC8A40"/>
                </a:solidFill>
              </a:rPr>
              <a:t>Impala</a:t>
            </a:r>
          </a:p>
        </p:txBody>
      </p:sp>
      <p:sp>
        <p:nvSpPr>
          <p:cNvPr id="40" name="Left Arrow 39"/>
          <p:cNvSpPr/>
          <p:nvPr/>
        </p:nvSpPr>
        <p:spPr>
          <a:xfrm rot="12437085">
            <a:off x="2694183" y="2034923"/>
            <a:ext cx="637992" cy="331788"/>
          </a:xfrm>
          <a:prstGeom prst="leftArrow">
            <a:avLst/>
          </a:prstGeom>
          <a:solidFill>
            <a:srgbClr val="00B0F0"/>
          </a:solidFill>
          <a:ln>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Rectangle 40"/>
          <p:cNvSpPr/>
          <p:nvPr/>
        </p:nvSpPr>
        <p:spPr bwMode="auto">
          <a:xfrm>
            <a:off x="3352800" y="2313801"/>
            <a:ext cx="1371600" cy="553998"/>
          </a:xfrm>
          <a:prstGeom prst="rect">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0"/>
              </a:spcBef>
              <a:spcAft>
                <a:spcPct val="0"/>
              </a:spcAft>
            </a:pPr>
            <a:endParaRPr lang="en-US" sz="3600" smtClean="0">
              <a:solidFill>
                <a:srgbClr val="00AEEF"/>
              </a:solidFill>
              <a:latin typeface="Arial" pitchFamily="34" charset="0"/>
            </a:endParaRPr>
          </a:p>
        </p:txBody>
      </p:sp>
      <p:sp>
        <p:nvSpPr>
          <p:cNvPr id="6" name="TextBox 5"/>
          <p:cNvSpPr txBox="1"/>
          <p:nvPr/>
        </p:nvSpPr>
        <p:spPr>
          <a:xfrm>
            <a:off x="3372732" y="2362200"/>
            <a:ext cx="1351668" cy="369332"/>
          </a:xfrm>
          <a:prstGeom prst="rect">
            <a:avLst/>
          </a:prstGeom>
          <a:noFill/>
        </p:spPr>
        <p:txBody>
          <a:bodyPr wrap="square" lIns="0" tIns="0" rIns="0" bIns="0" rtlCol="0">
            <a:spAutoFit/>
          </a:bodyPr>
          <a:lstStyle/>
          <a:p>
            <a:r>
              <a:rPr lang="en-US" sz="1200" b="1" dirty="0" smtClean="0">
                <a:solidFill>
                  <a:srgbClr val="000000"/>
                </a:solidFill>
              </a:rPr>
              <a:t>Demographic Data Mart</a:t>
            </a:r>
          </a:p>
        </p:txBody>
      </p:sp>
      <p:graphicFrame>
        <p:nvGraphicFramePr>
          <p:cNvPr id="42" name="Table 41"/>
          <p:cNvGraphicFramePr>
            <a:graphicFrameLocks noGrp="1"/>
          </p:cNvGraphicFramePr>
          <p:nvPr>
            <p:extLst>
              <p:ext uri="{D42A27DB-BD31-4B8C-83A1-F6EECF244321}">
                <p14:modId xmlns:p14="http://schemas.microsoft.com/office/powerpoint/2010/main" val="1396838563"/>
              </p:ext>
            </p:extLst>
          </p:nvPr>
        </p:nvGraphicFramePr>
        <p:xfrm>
          <a:off x="6172200" y="3078480"/>
          <a:ext cx="2590800" cy="2286000"/>
        </p:xfrm>
        <a:graphic>
          <a:graphicData uri="http://schemas.openxmlformats.org/drawingml/2006/table">
            <a:tbl>
              <a:tblPr>
                <a:tableStyleId>{5C22544A-7EE6-4342-B048-85BDC9FD1C3A}</a:tableStyleId>
              </a:tblPr>
              <a:tblGrid>
                <a:gridCol w="2590800"/>
              </a:tblGrid>
              <a:tr h="2286000">
                <a:tc>
                  <a:txBody>
                    <a:bodyPr/>
                    <a:lstStyle/>
                    <a:p>
                      <a:pPr marL="171450" indent="-171450">
                        <a:buFont typeface="Arial" panose="020B0604020202020204" pitchFamily="34" charset="0"/>
                        <a:buChar char="•"/>
                      </a:pPr>
                      <a:r>
                        <a:rPr lang="en-US" sz="1100" dirty="0" smtClean="0"/>
                        <a:t>Customer</a:t>
                      </a:r>
                      <a:r>
                        <a:rPr lang="en-US" sz="1100" baseline="0" dirty="0" smtClean="0"/>
                        <a:t> journey is created from a point where he enters delinquency till a payment  or an RPC or </a:t>
                      </a:r>
                      <a:r>
                        <a:rPr lang="en-US" sz="1100" kern="0" dirty="0" smtClean="0">
                          <a:solidFill>
                            <a:schemeClr val="tx1"/>
                          </a:solidFill>
                          <a:latin typeface="+mn-lt"/>
                        </a:rPr>
                        <a:t>delinquency  out </a:t>
                      </a:r>
                      <a:r>
                        <a:rPr lang="en-US" sz="1100" baseline="0" dirty="0" smtClean="0"/>
                        <a:t> after sorting by date(</a:t>
                      </a:r>
                      <a:r>
                        <a:rPr lang="en-US" sz="1100" kern="0" dirty="0" smtClean="0">
                          <a:solidFill>
                            <a:schemeClr val="tx1"/>
                          </a:solidFill>
                          <a:latin typeface="+mn-lt"/>
                        </a:rPr>
                        <a:t>(which ever comes first in the data).</a:t>
                      </a:r>
                      <a:endParaRPr lang="en-US" sz="1100" baseline="0" dirty="0" smtClean="0"/>
                    </a:p>
                    <a:p>
                      <a:pPr marL="171450" indent="-171450">
                        <a:buFont typeface="Arial" panose="020B0604020202020204" pitchFamily="34" charset="0"/>
                        <a:buChar char="•"/>
                      </a:pPr>
                      <a:r>
                        <a:rPr lang="en-US" sz="1100" baseline="0" dirty="0" smtClean="0"/>
                        <a:t>Chart beside depicts customer journey with one such path for a customer.</a:t>
                      </a:r>
                    </a:p>
                    <a:p>
                      <a:endParaRPr lang="en-US" sz="1100" dirty="0"/>
                    </a:p>
                  </a:txBody>
                  <a:tcPr>
                    <a:lnL w="12700" cap="flat" cmpd="sng" algn="ctr">
                      <a:solidFill>
                        <a:srgbClr val="00AEEF">
                          <a:lumMod val="40000"/>
                          <a:lumOff val="60000"/>
                        </a:srgbClr>
                      </a:solidFill>
                      <a:prstDash val="solid"/>
                      <a:round/>
                      <a:headEnd type="none" w="med" len="med"/>
                      <a:tailEnd type="none" w="med" len="med"/>
                    </a:lnL>
                    <a:lnR w="12700" cap="flat" cmpd="sng" algn="ctr">
                      <a:solidFill>
                        <a:srgbClr val="00AEEF">
                          <a:lumMod val="40000"/>
                          <a:lumOff val="60000"/>
                        </a:srgbClr>
                      </a:solidFill>
                      <a:prstDash val="solid"/>
                      <a:round/>
                      <a:headEnd type="none" w="med" len="med"/>
                      <a:tailEnd type="none" w="med" len="med"/>
                    </a:lnR>
                    <a:lnT w="12700" cap="flat" cmpd="sng" algn="ctr">
                      <a:solidFill>
                        <a:srgbClr val="00AEEF">
                          <a:lumMod val="40000"/>
                          <a:lumOff val="60000"/>
                        </a:srgbClr>
                      </a:solidFill>
                      <a:prstDash val="solid"/>
                      <a:round/>
                      <a:headEnd type="none" w="med" len="med"/>
                      <a:tailEnd type="none" w="med" len="med"/>
                    </a:lnT>
                    <a:lnB w="12700" cap="flat" cmpd="sng" algn="ctr">
                      <a:solidFill>
                        <a:srgbClr val="00AEEF">
                          <a:lumMod val="40000"/>
                          <a:lumOff val="60000"/>
                        </a:srgbClr>
                      </a:solidFill>
                      <a:prstDash val="solid"/>
                      <a:round/>
                      <a:headEnd type="none" w="med" len="med"/>
                      <a:tailEnd type="none" w="med" len="med"/>
                    </a:lnB>
                    <a:solidFill>
                      <a:srgbClr val="FFFFFF"/>
                    </a:solidFill>
                  </a:tcPr>
                </a:tc>
              </a:tr>
            </a:tbl>
          </a:graphicData>
        </a:graphic>
      </p:graphicFrame>
      <p:sp>
        <p:nvSpPr>
          <p:cNvPr id="34" name="Rectangle 33"/>
          <p:cNvSpPr/>
          <p:nvPr/>
        </p:nvSpPr>
        <p:spPr bwMode="auto">
          <a:xfrm>
            <a:off x="0" y="-8594"/>
            <a:ext cx="9144000" cy="391886"/>
          </a:xfrm>
          <a:prstGeom prst="rect">
            <a:avLst/>
          </a:prstGeom>
          <a:solidFill>
            <a:schemeClr val="bg2"/>
          </a:solidFill>
          <a:ln w="9525" cap="flat" cmpd="sng" algn="ctr">
            <a:solidFill>
              <a:srgbClr val="2DAFFF">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lIns="0" tIns="0" rIns="0" bIns="0" anchor="ctr"/>
          <a:lstStyle>
            <a:lvl1pPr marL="1778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683982" eaLnBrk="1" hangingPunct="1"/>
            <a:r>
              <a:rPr lang="en-US" b="1" dirty="0">
                <a:solidFill>
                  <a:srgbClr val="FFFFFF"/>
                </a:solidFill>
                <a:latin typeface="Cambria" panose="02040503050406030204" pitchFamily="18" charset="0"/>
                <a:cs typeface="Calibri" panose="020F0502020204030204" pitchFamily="34" charset="0"/>
              </a:rPr>
              <a:t>Customer Journey  and Demographic Data Marts </a:t>
            </a:r>
          </a:p>
        </p:txBody>
      </p:sp>
    </p:spTree>
    <p:extLst>
      <p:ext uri="{BB962C8B-B14F-4D97-AF65-F5344CB8AC3E}">
        <p14:creationId xmlns:p14="http://schemas.microsoft.com/office/powerpoint/2010/main" val="34978590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418034" y="1143000"/>
            <a:ext cx="8450884" cy="1303984"/>
          </a:xfrm>
          <a:prstGeom prst="rect">
            <a:avLst/>
          </a:prstGeom>
          <a:noFill/>
          <a:ln w="9525">
            <a:noFill/>
            <a:miter lim="800000"/>
            <a:headEnd/>
            <a:tailEnd/>
          </a:ln>
        </p:spPr>
        <p:txBody>
          <a:bodyPr vert="horz" wrap="square" lIns="0" tIns="0" rIns="0" bIns="0" numCol="1" anchor="t" anchorCtr="0" compatLnSpc="1">
            <a:prstTxWarp prst="textNoShape">
              <a:avLst/>
            </a:prstTxWarp>
            <a:normAutofit fontScale="97500"/>
          </a:bodyPr>
          <a:lstStyle>
            <a:lvl1pPr algn="l" rtl="0" eaLnBrk="0" fontAlgn="base" hangingPunct="0">
              <a:spcBef>
                <a:spcPct val="0"/>
              </a:spcBef>
              <a:spcAft>
                <a:spcPct val="0"/>
              </a:spcAft>
              <a:defRPr sz="3000">
                <a:solidFill>
                  <a:schemeClr val="bg2"/>
                </a:solidFill>
                <a:latin typeface="+mj-lt"/>
                <a:ea typeface="+mj-ea"/>
                <a:cs typeface="+mj-cs"/>
              </a:defRPr>
            </a:lvl1pPr>
            <a:lvl2pPr algn="l" rtl="0" eaLnBrk="0" fontAlgn="base" hangingPunct="0">
              <a:spcBef>
                <a:spcPct val="0"/>
              </a:spcBef>
              <a:spcAft>
                <a:spcPct val="0"/>
              </a:spcAft>
              <a:defRPr sz="3000">
                <a:solidFill>
                  <a:schemeClr val="bg2"/>
                </a:solidFill>
                <a:latin typeface="Expert Sans Regular" pitchFamily="34" charset="0"/>
              </a:defRPr>
            </a:lvl2pPr>
            <a:lvl3pPr algn="l" rtl="0" eaLnBrk="0" fontAlgn="base" hangingPunct="0">
              <a:spcBef>
                <a:spcPct val="0"/>
              </a:spcBef>
              <a:spcAft>
                <a:spcPct val="0"/>
              </a:spcAft>
              <a:defRPr sz="3000">
                <a:solidFill>
                  <a:schemeClr val="bg2"/>
                </a:solidFill>
                <a:latin typeface="Expert Sans Regular" pitchFamily="34" charset="0"/>
              </a:defRPr>
            </a:lvl3pPr>
            <a:lvl4pPr algn="l" rtl="0" eaLnBrk="0" fontAlgn="base" hangingPunct="0">
              <a:spcBef>
                <a:spcPct val="0"/>
              </a:spcBef>
              <a:spcAft>
                <a:spcPct val="0"/>
              </a:spcAft>
              <a:defRPr sz="3000">
                <a:solidFill>
                  <a:schemeClr val="bg2"/>
                </a:solidFill>
                <a:latin typeface="Expert Sans Regular" pitchFamily="34" charset="0"/>
              </a:defRPr>
            </a:lvl4pPr>
            <a:lvl5pPr algn="l" rtl="0" eaLnBrk="0" fontAlgn="base" hangingPunct="0">
              <a:spcBef>
                <a:spcPct val="0"/>
              </a:spcBef>
              <a:spcAft>
                <a:spcPct val="0"/>
              </a:spcAft>
              <a:defRPr sz="3000">
                <a:solidFill>
                  <a:schemeClr val="bg2"/>
                </a:solidFill>
                <a:latin typeface="Expert Sans Regular" pitchFamily="34" charset="0"/>
              </a:defRPr>
            </a:lvl5pPr>
            <a:lvl6pPr marL="457200" algn="l" rtl="0" eaLnBrk="1" fontAlgn="base" hangingPunct="1">
              <a:spcBef>
                <a:spcPct val="0"/>
              </a:spcBef>
              <a:spcAft>
                <a:spcPct val="0"/>
              </a:spcAft>
              <a:defRPr sz="3600">
                <a:solidFill>
                  <a:schemeClr val="tx2"/>
                </a:solidFill>
                <a:latin typeface="Arial" pitchFamily="34" charset="0"/>
              </a:defRPr>
            </a:lvl6pPr>
            <a:lvl7pPr marL="914400" algn="l" rtl="0" eaLnBrk="1" fontAlgn="base" hangingPunct="1">
              <a:spcBef>
                <a:spcPct val="0"/>
              </a:spcBef>
              <a:spcAft>
                <a:spcPct val="0"/>
              </a:spcAft>
              <a:defRPr sz="3600">
                <a:solidFill>
                  <a:schemeClr val="tx2"/>
                </a:solidFill>
                <a:latin typeface="Arial" pitchFamily="34" charset="0"/>
              </a:defRPr>
            </a:lvl7pPr>
            <a:lvl8pPr marL="1371600" algn="l" rtl="0" eaLnBrk="1" fontAlgn="base" hangingPunct="1">
              <a:spcBef>
                <a:spcPct val="0"/>
              </a:spcBef>
              <a:spcAft>
                <a:spcPct val="0"/>
              </a:spcAft>
              <a:defRPr sz="3600">
                <a:solidFill>
                  <a:schemeClr val="tx2"/>
                </a:solidFill>
                <a:latin typeface="Arial" pitchFamily="34" charset="0"/>
              </a:defRPr>
            </a:lvl8pPr>
            <a:lvl9pPr marL="1828800" algn="l" rtl="0" eaLnBrk="1" fontAlgn="base" hangingPunct="1">
              <a:spcBef>
                <a:spcPct val="0"/>
              </a:spcBef>
              <a:spcAft>
                <a:spcPct val="0"/>
              </a:spcAft>
              <a:defRPr sz="3600">
                <a:solidFill>
                  <a:schemeClr val="tx2"/>
                </a:solidFill>
                <a:latin typeface="Arial" pitchFamily="34" charset="0"/>
              </a:defRPr>
            </a:lvl9pPr>
          </a:lstStyle>
          <a:p>
            <a:pPr>
              <a:lnSpc>
                <a:spcPct val="130000"/>
              </a:lnSpc>
            </a:pPr>
            <a:r>
              <a:rPr lang="en-US" sz="1400" b="1" kern="0" dirty="0" smtClean="0">
                <a:solidFill>
                  <a:srgbClr val="EEECE1"/>
                </a:solidFill>
              </a:rPr>
              <a:t>Proposed Test</a:t>
            </a:r>
          </a:p>
          <a:p>
            <a:pPr>
              <a:lnSpc>
                <a:spcPct val="130000"/>
              </a:lnSpc>
            </a:pPr>
            <a:endParaRPr lang="en-US" sz="400" kern="0" dirty="0" smtClean="0">
              <a:solidFill>
                <a:prstClr val="black">
                  <a:lumMod val="50000"/>
                  <a:lumOff val="50000"/>
                </a:prstClr>
              </a:solidFill>
            </a:endParaRPr>
          </a:p>
        </p:txBody>
      </p:sp>
      <p:sp>
        <p:nvSpPr>
          <p:cNvPr id="10" name="Rectangle 9"/>
          <p:cNvSpPr/>
          <p:nvPr/>
        </p:nvSpPr>
        <p:spPr bwMode="auto">
          <a:xfrm>
            <a:off x="457200" y="893802"/>
            <a:ext cx="1600200" cy="553998"/>
          </a:xfrm>
          <a:prstGeom prst="rect">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0"/>
              </a:spcBef>
              <a:spcAft>
                <a:spcPct val="0"/>
              </a:spcAft>
            </a:pPr>
            <a:endParaRPr lang="en-US" sz="3600" smtClean="0">
              <a:solidFill>
                <a:srgbClr val="00AEEF"/>
              </a:solidFill>
              <a:latin typeface="Arial" pitchFamily="34" charset="0"/>
            </a:endParaRPr>
          </a:p>
        </p:txBody>
      </p:sp>
      <p:sp>
        <p:nvSpPr>
          <p:cNvPr id="12" name="TextBox 11"/>
          <p:cNvSpPr txBox="1"/>
          <p:nvPr/>
        </p:nvSpPr>
        <p:spPr>
          <a:xfrm>
            <a:off x="609600" y="1034534"/>
            <a:ext cx="1295400" cy="184666"/>
          </a:xfrm>
          <a:prstGeom prst="rect">
            <a:avLst/>
          </a:prstGeom>
          <a:noFill/>
        </p:spPr>
        <p:txBody>
          <a:bodyPr wrap="square" lIns="0" tIns="0" rIns="0" bIns="0" rtlCol="0">
            <a:spAutoFit/>
          </a:bodyPr>
          <a:lstStyle/>
          <a:p>
            <a:r>
              <a:rPr lang="en-US" sz="1200" b="1" dirty="0" smtClean="0">
                <a:solidFill>
                  <a:srgbClr val="000000"/>
                </a:solidFill>
              </a:rPr>
              <a:t>Hard To Reach</a:t>
            </a:r>
          </a:p>
        </p:txBody>
      </p:sp>
      <p:sp>
        <p:nvSpPr>
          <p:cNvPr id="13" name="Rectangle 12"/>
          <p:cNvSpPr/>
          <p:nvPr/>
        </p:nvSpPr>
        <p:spPr>
          <a:xfrm>
            <a:off x="88228" y="1219201"/>
            <a:ext cx="8716518" cy="2209799"/>
          </a:xfrm>
          <a:prstGeom prst="rect">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 name="TextBox 13"/>
          <p:cNvSpPr txBox="1"/>
          <p:nvPr/>
        </p:nvSpPr>
        <p:spPr>
          <a:xfrm>
            <a:off x="228600" y="1371600"/>
            <a:ext cx="8640318" cy="198581"/>
          </a:xfrm>
          <a:prstGeom prst="rect">
            <a:avLst/>
          </a:prstGeom>
          <a:noFill/>
        </p:spPr>
        <p:txBody>
          <a:bodyPr wrap="square" lIns="0" tIns="0" rIns="0" bIns="0" rtlCol="0">
            <a:spAutoFit/>
          </a:bodyPr>
          <a:lstStyle/>
          <a:p>
            <a:pPr>
              <a:lnSpc>
                <a:spcPct val="130000"/>
              </a:lnSpc>
            </a:pPr>
            <a:r>
              <a:rPr lang="en-US" sz="1100" kern="0" dirty="0">
                <a:solidFill>
                  <a:prstClr val="black">
                    <a:lumMod val="50000"/>
                    <a:lumOff val="50000"/>
                  </a:prstClr>
                </a:solidFill>
              </a:rPr>
              <a:t> </a:t>
            </a:r>
            <a:endParaRPr lang="en-US" sz="1200" dirty="0" smtClean="0">
              <a:solidFill>
                <a:srgbClr val="000000"/>
              </a:solidFill>
            </a:endParaRPr>
          </a:p>
        </p:txBody>
      </p:sp>
      <p:sp>
        <p:nvSpPr>
          <p:cNvPr id="41" name="Title 1"/>
          <p:cNvSpPr txBox="1">
            <a:spLocks/>
          </p:cNvSpPr>
          <p:nvPr/>
        </p:nvSpPr>
        <p:spPr bwMode="auto">
          <a:xfrm>
            <a:off x="450114" y="3870248"/>
            <a:ext cx="8450884" cy="1303984"/>
          </a:xfrm>
          <a:prstGeom prst="rect">
            <a:avLst/>
          </a:prstGeom>
          <a:noFill/>
          <a:ln w="9525">
            <a:noFill/>
            <a:miter lim="800000"/>
            <a:headEnd/>
            <a:tailEnd/>
          </a:ln>
        </p:spPr>
        <p:txBody>
          <a:bodyPr vert="horz" wrap="square" lIns="0" tIns="0" rIns="0" bIns="0" numCol="1" anchor="t" anchorCtr="0" compatLnSpc="1">
            <a:prstTxWarp prst="textNoShape">
              <a:avLst/>
            </a:prstTxWarp>
            <a:normAutofit fontScale="97500"/>
          </a:bodyPr>
          <a:lstStyle>
            <a:lvl1pPr algn="l" rtl="0" eaLnBrk="0" fontAlgn="base" hangingPunct="0">
              <a:spcBef>
                <a:spcPct val="0"/>
              </a:spcBef>
              <a:spcAft>
                <a:spcPct val="0"/>
              </a:spcAft>
              <a:defRPr sz="3000">
                <a:solidFill>
                  <a:schemeClr val="bg2"/>
                </a:solidFill>
                <a:latin typeface="+mj-lt"/>
                <a:ea typeface="+mj-ea"/>
                <a:cs typeface="+mj-cs"/>
              </a:defRPr>
            </a:lvl1pPr>
            <a:lvl2pPr algn="l" rtl="0" eaLnBrk="0" fontAlgn="base" hangingPunct="0">
              <a:spcBef>
                <a:spcPct val="0"/>
              </a:spcBef>
              <a:spcAft>
                <a:spcPct val="0"/>
              </a:spcAft>
              <a:defRPr sz="3000">
                <a:solidFill>
                  <a:schemeClr val="bg2"/>
                </a:solidFill>
                <a:latin typeface="Expert Sans Regular" pitchFamily="34" charset="0"/>
              </a:defRPr>
            </a:lvl2pPr>
            <a:lvl3pPr algn="l" rtl="0" eaLnBrk="0" fontAlgn="base" hangingPunct="0">
              <a:spcBef>
                <a:spcPct val="0"/>
              </a:spcBef>
              <a:spcAft>
                <a:spcPct val="0"/>
              </a:spcAft>
              <a:defRPr sz="3000">
                <a:solidFill>
                  <a:schemeClr val="bg2"/>
                </a:solidFill>
                <a:latin typeface="Expert Sans Regular" pitchFamily="34" charset="0"/>
              </a:defRPr>
            </a:lvl3pPr>
            <a:lvl4pPr algn="l" rtl="0" eaLnBrk="0" fontAlgn="base" hangingPunct="0">
              <a:spcBef>
                <a:spcPct val="0"/>
              </a:spcBef>
              <a:spcAft>
                <a:spcPct val="0"/>
              </a:spcAft>
              <a:defRPr sz="3000">
                <a:solidFill>
                  <a:schemeClr val="bg2"/>
                </a:solidFill>
                <a:latin typeface="Expert Sans Regular" pitchFamily="34" charset="0"/>
              </a:defRPr>
            </a:lvl4pPr>
            <a:lvl5pPr algn="l" rtl="0" eaLnBrk="0" fontAlgn="base" hangingPunct="0">
              <a:spcBef>
                <a:spcPct val="0"/>
              </a:spcBef>
              <a:spcAft>
                <a:spcPct val="0"/>
              </a:spcAft>
              <a:defRPr sz="3000">
                <a:solidFill>
                  <a:schemeClr val="bg2"/>
                </a:solidFill>
                <a:latin typeface="Expert Sans Regular" pitchFamily="34" charset="0"/>
              </a:defRPr>
            </a:lvl5pPr>
            <a:lvl6pPr marL="457200" algn="l" rtl="0" eaLnBrk="1" fontAlgn="base" hangingPunct="1">
              <a:spcBef>
                <a:spcPct val="0"/>
              </a:spcBef>
              <a:spcAft>
                <a:spcPct val="0"/>
              </a:spcAft>
              <a:defRPr sz="3600">
                <a:solidFill>
                  <a:schemeClr val="tx2"/>
                </a:solidFill>
                <a:latin typeface="Arial" pitchFamily="34" charset="0"/>
              </a:defRPr>
            </a:lvl6pPr>
            <a:lvl7pPr marL="914400" algn="l" rtl="0" eaLnBrk="1" fontAlgn="base" hangingPunct="1">
              <a:spcBef>
                <a:spcPct val="0"/>
              </a:spcBef>
              <a:spcAft>
                <a:spcPct val="0"/>
              </a:spcAft>
              <a:defRPr sz="3600">
                <a:solidFill>
                  <a:schemeClr val="tx2"/>
                </a:solidFill>
                <a:latin typeface="Arial" pitchFamily="34" charset="0"/>
              </a:defRPr>
            </a:lvl7pPr>
            <a:lvl8pPr marL="1371600" algn="l" rtl="0" eaLnBrk="1" fontAlgn="base" hangingPunct="1">
              <a:spcBef>
                <a:spcPct val="0"/>
              </a:spcBef>
              <a:spcAft>
                <a:spcPct val="0"/>
              </a:spcAft>
              <a:defRPr sz="3600">
                <a:solidFill>
                  <a:schemeClr val="tx2"/>
                </a:solidFill>
                <a:latin typeface="Arial" pitchFamily="34" charset="0"/>
              </a:defRPr>
            </a:lvl8pPr>
            <a:lvl9pPr marL="1828800" algn="l" rtl="0" eaLnBrk="1" fontAlgn="base" hangingPunct="1">
              <a:spcBef>
                <a:spcPct val="0"/>
              </a:spcBef>
              <a:spcAft>
                <a:spcPct val="0"/>
              </a:spcAft>
              <a:defRPr sz="3600">
                <a:solidFill>
                  <a:schemeClr val="tx2"/>
                </a:solidFill>
                <a:latin typeface="Arial" pitchFamily="34" charset="0"/>
              </a:defRPr>
            </a:lvl9pPr>
          </a:lstStyle>
          <a:p>
            <a:pPr>
              <a:lnSpc>
                <a:spcPct val="130000"/>
              </a:lnSpc>
            </a:pPr>
            <a:r>
              <a:rPr lang="en-US" sz="1400" b="1" kern="0" dirty="0" smtClean="0">
                <a:solidFill>
                  <a:srgbClr val="EEECE1"/>
                </a:solidFill>
              </a:rPr>
              <a:t>Proposed Test</a:t>
            </a:r>
          </a:p>
          <a:p>
            <a:pPr>
              <a:lnSpc>
                <a:spcPct val="130000"/>
              </a:lnSpc>
            </a:pPr>
            <a:endParaRPr lang="en-US" sz="400" kern="0" dirty="0" smtClean="0">
              <a:solidFill>
                <a:prstClr val="black">
                  <a:lumMod val="50000"/>
                  <a:lumOff val="50000"/>
                </a:prstClr>
              </a:solidFill>
            </a:endParaRPr>
          </a:p>
        </p:txBody>
      </p:sp>
      <p:sp>
        <p:nvSpPr>
          <p:cNvPr id="42" name="Rectangle 41"/>
          <p:cNvSpPr/>
          <p:nvPr/>
        </p:nvSpPr>
        <p:spPr bwMode="auto">
          <a:xfrm>
            <a:off x="489280" y="3621050"/>
            <a:ext cx="1600200" cy="553998"/>
          </a:xfrm>
          <a:prstGeom prst="rect">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0"/>
              </a:spcBef>
              <a:spcAft>
                <a:spcPct val="0"/>
              </a:spcAft>
            </a:pPr>
            <a:endParaRPr lang="en-US" sz="3600">
              <a:solidFill>
                <a:srgbClr val="00AEEF"/>
              </a:solidFill>
              <a:latin typeface="Arial" pitchFamily="34" charset="0"/>
            </a:endParaRPr>
          </a:p>
        </p:txBody>
      </p:sp>
      <p:sp>
        <p:nvSpPr>
          <p:cNvPr id="43" name="TextBox 42"/>
          <p:cNvSpPr txBox="1"/>
          <p:nvPr/>
        </p:nvSpPr>
        <p:spPr>
          <a:xfrm>
            <a:off x="641680" y="3761782"/>
            <a:ext cx="1295400" cy="184666"/>
          </a:xfrm>
          <a:prstGeom prst="rect">
            <a:avLst/>
          </a:prstGeom>
          <a:noFill/>
        </p:spPr>
        <p:txBody>
          <a:bodyPr wrap="square" lIns="0" tIns="0" rIns="0" bIns="0" rtlCol="0">
            <a:spAutoFit/>
          </a:bodyPr>
          <a:lstStyle/>
          <a:p>
            <a:r>
              <a:rPr lang="en-US" sz="1200" b="1" dirty="0" smtClean="0">
                <a:solidFill>
                  <a:srgbClr val="000000"/>
                </a:solidFill>
              </a:rPr>
              <a:t>Dialer Cutoff</a:t>
            </a:r>
          </a:p>
        </p:txBody>
      </p:sp>
      <p:sp>
        <p:nvSpPr>
          <p:cNvPr id="44" name="Rectangle 43"/>
          <p:cNvSpPr/>
          <p:nvPr/>
        </p:nvSpPr>
        <p:spPr>
          <a:xfrm>
            <a:off x="104268" y="4098848"/>
            <a:ext cx="8716518" cy="2108201"/>
          </a:xfrm>
          <a:prstGeom prst="rect">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endParaRPr lang="en-US" sz="1200" kern="0" dirty="0" smtClean="0">
              <a:solidFill>
                <a:srgbClr val="000000">
                  <a:lumMod val="50000"/>
                  <a:lumOff val="50000"/>
                </a:srgbClr>
              </a:solidFill>
            </a:endParaRPr>
          </a:p>
          <a:p>
            <a:pPr marL="285750" indent="-285750">
              <a:buFont typeface="Wingdings" panose="05000000000000000000" pitchFamily="2" charset="2"/>
              <a:buChar char="§"/>
            </a:pPr>
            <a:r>
              <a:rPr lang="en-US" sz="1200" kern="0" dirty="0" smtClean="0">
                <a:solidFill>
                  <a:srgbClr val="000000">
                    <a:lumMod val="50000"/>
                    <a:lumOff val="50000"/>
                  </a:srgbClr>
                </a:solidFill>
              </a:rPr>
              <a:t>Response </a:t>
            </a:r>
            <a:r>
              <a:rPr lang="en-US" sz="1200" kern="0" dirty="0">
                <a:solidFill>
                  <a:srgbClr val="000000">
                    <a:lumMod val="50000"/>
                    <a:lumOff val="50000"/>
                  </a:srgbClr>
                </a:solidFill>
              </a:rPr>
              <a:t>from a customer- defined as a customer picking up the phone and having a conversation with the agent(RPC) and/or the customer making a payment</a:t>
            </a:r>
          </a:p>
          <a:p>
            <a:pPr marL="285750" indent="-285750">
              <a:buFont typeface="Wingdings" panose="05000000000000000000" pitchFamily="2" charset="2"/>
              <a:buChar char="§"/>
            </a:pPr>
            <a:r>
              <a:rPr lang="en-US" sz="1200" kern="0" dirty="0">
                <a:solidFill>
                  <a:srgbClr val="000000">
                    <a:lumMod val="50000"/>
                    <a:lumOff val="50000"/>
                  </a:srgbClr>
                </a:solidFill>
              </a:rPr>
              <a:t>Generated the customer Journey- Starting from when the customer enters delinquency to the first time there is a response. A new is started after there is a response</a:t>
            </a:r>
          </a:p>
          <a:p>
            <a:pPr marL="285750" indent="-285750">
              <a:buFont typeface="Wingdings" panose="05000000000000000000" pitchFamily="2" charset="2"/>
              <a:buChar char="§"/>
            </a:pPr>
            <a:r>
              <a:rPr lang="en-US" sz="1200" kern="0" dirty="0">
                <a:solidFill>
                  <a:srgbClr val="000000">
                    <a:lumMod val="50000"/>
                    <a:lumOff val="50000"/>
                  </a:srgbClr>
                </a:solidFill>
              </a:rPr>
              <a:t>Identified the optimal point of cut-off after which the dialer can be eliminated for the customer</a:t>
            </a:r>
            <a:endParaRPr lang="en-US" sz="1200" kern="0" dirty="0">
              <a:solidFill>
                <a:srgbClr val="000000">
                  <a:lumMod val="50000"/>
                  <a:lumOff val="50000"/>
                </a:srgbClr>
              </a:solidFill>
            </a:endParaRPr>
          </a:p>
        </p:txBody>
      </p:sp>
      <p:sp>
        <p:nvSpPr>
          <p:cNvPr id="45" name="TextBox 44"/>
          <p:cNvSpPr txBox="1"/>
          <p:nvPr/>
        </p:nvSpPr>
        <p:spPr>
          <a:xfrm>
            <a:off x="260680" y="4098848"/>
            <a:ext cx="8640318" cy="220060"/>
          </a:xfrm>
          <a:prstGeom prst="rect">
            <a:avLst/>
          </a:prstGeom>
          <a:noFill/>
        </p:spPr>
        <p:txBody>
          <a:bodyPr wrap="square" lIns="0" tIns="0" rIns="0" bIns="0" rtlCol="0">
            <a:spAutoFit/>
          </a:bodyPr>
          <a:lstStyle/>
          <a:p>
            <a:pPr>
              <a:lnSpc>
                <a:spcPct val="130000"/>
              </a:lnSpc>
            </a:pPr>
            <a:r>
              <a:rPr lang="en-US" sz="1100" kern="0" dirty="0" smtClean="0">
                <a:solidFill>
                  <a:prstClr val="black">
                    <a:lumMod val="50000"/>
                    <a:lumOff val="50000"/>
                  </a:prstClr>
                </a:solidFill>
              </a:rPr>
              <a:t> </a:t>
            </a:r>
            <a:endParaRPr lang="en-US" sz="1200" dirty="0" smtClean="0">
              <a:solidFill>
                <a:srgbClr val="000000"/>
              </a:solidFill>
            </a:endParaRPr>
          </a:p>
        </p:txBody>
      </p:sp>
      <p:sp>
        <p:nvSpPr>
          <p:cNvPr id="72" name="TextBox 71"/>
          <p:cNvSpPr txBox="1"/>
          <p:nvPr/>
        </p:nvSpPr>
        <p:spPr>
          <a:xfrm>
            <a:off x="228600" y="4159565"/>
            <a:ext cx="8608226" cy="564835"/>
          </a:xfrm>
          <a:prstGeom prst="rect">
            <a:avLst/>
          </a:prstGeom>
          <a:noFill/>
        </p:spPr>
        <p:txBody>
          <a:bodyPr wrap="square" lIns="0" tIns="0" rIns="0" bIns="0" rtlCol="0">
            <a:spAutoFit/>
          </a:bodyPr>
          <a:lstStyle/>
          <a:p>
            <a:pPr>
              <a:lnSpc>
                <a:spcPct val="150000"/>
              </a:lnSpc>
            </a:pPr>
            <a:r>
              <a:rPr lang="en-US" sz="1200" dirty="0"/>
              <a:t>After certain number of successive failed dial attempts to the customer, the chances of successful contact reduces significantly and hence eliminating the dialer attempt after the optimal point can lead to direct cost </a:t>
            </a:r>
            <a:r>
              <a:rPr lang="en-US" sz="1200" dirty="0" smtClean="0"/>
              <a:t>savings Results.</a:t>
            </a:r>
            <a:endParaRPr lang="en-US" sz="1200" b="1" dirty="0" smtClean="0">
              <a:solidFill>
                <a:srgbClr val="000000"/>
              </a:solidFill>
            </a:endParaRPr>
          </a:p>
        </p:txBody>
      </p:sp>
      <p:sp>
        <p:nvSpPr>
          <p:cNvPr id="2" name="TextBox 1"/>
          <p:cNvSpPr txBox="1"/>
          <p:nvPr/>
        </p:nvSpPr>
        <p:spPr>
          <a:xfrm>
            <a:off x="120308" y="1371600"/>
            <a:ext cx="8684438" cy="1292662"/>
          </a:xfrm>
          <a:prstGeom prst="rect">
            <a:avLst/>
          </a:prstGeom>
          <a:noFill/>
        </p:spPr>
        <p:txBody>
          <a:bodyPr wrap="square" lIns="0" tIns="0" rIns="0" bIns="0" rtlCol="0">
            <a:spAutoFit/>
          </a:bodyPr>
          <a:lstStyle/>
          <a:p>
            <a:r>
              <a:rPr lang="en-US" sz="1200" dirty="0"/>
              <a:t>Certain customers have high bounce rates for specific channels. Reducing the frequency of contact for that channel to these customers would result in cost saving with lower impact on </a:t>
            </a:r>
            <a:r>
              <a:rPr lang="en-US" sz="1200" dirty="0" smtClean="0"/>
              <a:t>recovery.</a:t>
            </a:r>
          </a:p>
          <a:p>
            <a:endParaRPr lang="en-US" sz="1200" dirty="0">
              <a:solidFill>
                <a:schemeClr val="tx1"/>
              </a:solidFill>
            </a:endParaRPr>
          </a:p>
          <a:p>
            <a:endParaRPr lang="en-US" sz="1200" dirty="0" smtClean="0"/>
          </a:p>
          <a:p>
            <a:endParaRPr lang="en-US" sz="1200" dirty="0">
              <a:solidFill>
                <a:schemeClr val="tx1"/>
              </a:solidFill>
            </a:endParaRPr>
          </a:p>
          <a:p>
            <a:endParaRPr lang="en-US" sz="1200" dirty="0" smtClean="0"/>
          </a:p>
          <a:p>
            <a:endParaRPr lang="en-US" sz="1200" dirty="0" smtClean="0">
              <a:solidFill>
                <a:schemeClr val="tx1"/>
              </a:solidFill>
            </a:endParaRPr>
          </a:p>
        </p:txBody>
      </p:sp>
      <p:sp>
        <p:nvSpPr>
          <p:cNvPr id="33" name="Title 1"/>
          <p:cNvSpPr txBox="1">
            <a:spLocks/>
          </p:cNvSpPr>
          <p:nvPr/>
        </p:nvSpPr>
        <p:spPr bwMode="auto">
          <a:xfrm>
            <a:off x="201478" y="1789150"/>
            <a:ext cx="4833225" cy="1639850"/>
          </a:xfrm>
          <a:prstGeom prst="rect">
            <a:avLst/>
          </a:prstGeom>
          <a:noFill/>
          <a:ln w="9525">
            <a:noFill/>
            <a:miter lim="800000"/>
            <a:headEnd/>
            <a:tailEnd/>
          </a:ln>
        </p:spPr>
        <p:txBody>
          <a:bodyPr vert="horz" wrap="square" lIns="0" tIns="0" rIns="0" bIns="0" numCol="1" anchor="t" anchorCtr="0" compatLnSpc="1">
            <a:prstTxWarp prst="textNoShape">
              <a:avLst/>
            </a:prstTxWarp>
            <a:normAutofit fontScale="90000" lnSpcReduction="20000"/>
          </a:bodyPr>
          <a:lstStyle>
            <a:lvl1pPr algn="l" rtl="0" eaLnBrk="0" fontAlgn="base" hangingPunct="0">
              <a:spcBef>
                <a:spcPct val="0"/>
              </a:spcBef>
              <a:spcAft>
                <a:spcPct val="0"/>
              </a:spcAft>
              <a:defRPr sz="3000">
                <a:solidFill>
                  <a:schemeClr val="bg2"/>
                </a:solidFill>
                <a:latin typeface="+mj-lt"/>
                <a:ea typeface="+mj-ea"/>
                <a:cs typeface="+mj-cs"/>
              </a:defRPr>
            </a:lvl1pPr>
            <a:lvl2pPr algn="l" rtl="0" eaLnBrk="0" fontAlgn="base" hangingPunct="0">
              <a:spcBef>
                <a:spcPct val="0"/>
              </a:spcBef>
              <a:spcAft>
                <a:spcPct val="0"/>
              </a:spcAft>
              <a:defRPr sz="3000">
                <a:solidFill>
                  <a:schemeClr val="bg2"/>
                </a:solidFill>
                <a:latin typeface="Expert Sans Regular" pitchFamily="34" charset="0"/>
              </a:defRPr>
            </a:lvl2pPr>
            <a:lvl3pPr algn="l" rtl="0" eaLnBrk="0" fontAlgn="base" hangingPunct="0">
              <a:spcBef>
                <a:spcPct val="0"/>
              </a:spcBef>
              <a:spcAft>
                <a:spcPct val="0"/>
              </a:spcAft>
              <a:defRPr sz="3000">
                <a:solidFill>
                  <a:schemeClr val="bg2"/>
                </a:solidFill>
                <a:latin typeface="Expert Sans Regular" pitchFamily="34" charset="0"/>
              </a:defRPr>
            </a:lvl3pPr>
            <a:lvl4pPr algn="l" rtl="0" eaLnBrk="0" fontAlgn="base" hangingPunct="0">
              <a:spcBef>
                <a:spcPct val="0"/>
              </a:spcBef>
              <a:spcAft>
                <a:spcPct val="0"/>
              </a:spcAft>
              <a:defRPr sz="3000">
                <a:solidFill>
                  <a:schemeClr val="bg2"/>
                </a:solidFill>
                <a:latin typeface="Expert Sans Regular" pitchFamily="34" charset="0"/>
              </a:defRPr>
            </a:lvl4pPr>
            <a:lvl5pPr algn="l" rtl="0" eaLnBrk="0" fontAlgn="base" hangingPunct="0">
              <a:spcBef>
                <a:spcPct val="0"/>
              </a:spcBef>
              <a:spcAft>
                <a:spcPct val="0"/>
              </a:spcAft>
              <a:defRPr sz="3000">
                <a:solidFill>
                  <a:schemeClr val="bg2"/>
                </a:solidFill>
                <a:latin typeface="Expert Sans Regular" pitchFamily="34" charset="0"/>
              </a:defRPr>
            </a:lvl5pPr>
            <a:lvl6pPr marL="457200" algn="l" rtl="0" eaLnBrk="1" fontAlgn="base" hangingPunct="1">
              <a:spcBef>
                <a:spcPct val="0"/>
              </a:spcBef>
              <a:spcAft>
                <a:spcPct val="0"/>
              </a:spcAft>
              <a:defRPr sz="3600">
                <a:solidFill>
                  <a:schemeClr val="tx2"/>
                </a:solidFill>
                <a:latin typeface="Arial" pitchFamily="34" charset="0"/>
              </a:defRPr>
            </a:lvl6pPr>
            <a:lvl7pPr marL="914400" algn="l" rtl="0" eaLnBrk="1" fontAlgn="base" hangingPunct="1">
              <a:spcBef>
                <a:spcPct val="0"/>
              </a:spcBef>
              <a:spcAft>
                <a:spcPct val="0"/>
              </a:spcAft>
              <a:defRPr sz="3600">
                <a:solidFill>
                  <a:schemeClr val="tx2"/>
                </a:solidFill>
                <a:latin typeface="Arial" pitchFamily="34" charset="0"/>
              </a:defRPr>
            </a:lvl7pPr>
            <a:lvl8pPr marL="1371600" algn="l" rtl="0" eaLnBrk="1" fontAlgn="base" hangingPunct="1">
              <a:spcBef>
                <a:spcPct val="0"/>
              </a:spcBef>
              <a:spcAft>
                <a:spcPct val="0"/>
              </a:spcAft>
              <a:defRPr sz="3600">
                <a:solidFill>
                  <a:schemeClr val="tx2"/>
                </a:solidFill>
                <a:latin typeface="Arial" pitchFamily="34" charset="0"/>
              </a:defRPr>
            </a:lvl8pPr>
            <a:lvl9pPr marL="1828800" algn="l" rtl="0" eaLnBrk="1" fontAlgn="base" hangingPunct="1">
              <a:spcBef>
                <a:spcPct val="0"/>
              </a:spcBef>
              <a:spcAft>
                <a:spcPct val="0"/>
              </a:spcAft>
              <a:defRPr sz="3600">
                <a:solidFill>
                  <a:schemeClr val="tx2"/>
                </a:solidFill>
                <a:latin typeface="Arial" pitchFamily="34" charset="0"/>
              </a:defRPr>
            </a:lvl9pPr>
          </a:lstStyle>
          <a:p>
            <a:endParaRPr lang="en-US" sz="1400" kern="0"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US" sz="1300" dirty="0" smtClean="0">
                <a:solidFill>
                  <a:schemeClr val="tx1">
                    <a:lumMod val="50000"/>
                    <a:lumOff val="50000"/>
                  </a:schemeClr>
                </a:solidFill>
              </a:rPr>
              <a:t>Calculate ‘hard to reach rate’ by taking ratio of  number of undelivered contacts to total contacts </a:t>
            </a:r>
          </a:p>
          <a:p>
            <a:pPr marL="285750" indent="-285750">
              <a:lnSpc>
                <a:spcPct val="150000"/>
              </a:lnSpc>
              <a:buFont typeface="Arial" panose="020B0604020202020204" pitchFamily="34" charset="0"/>
              <a:buChar char="•"/>
            </a:pPr>
            <a:r>
              <a:rPr lang="en-US" sz="1300" dirty="0" smtClean="0">
                <a:solidFill>
                  <a:schemeClr val="tx1">
                    <a:lumMod val="50000"/>
                    <a:lumOff val="50000"/>
                  </a:schemeClr>
                </a:solidFill>
              </a:rPr>
              <a:t>Customers with few attempts need to be treated differently hence ‘Hard to Reach Score’ is calculated by multiplying this number by a confidence factor. This confidence factor increase with number of total contacts.</a:t>
            </a:r>
            <a:endParaRPr lang="en-US" sz="1300" dirty="0">
              <a:solidFill>
                <a:schemeClr val="tx1">
                  <a:lumMod val="50000"/>
                  <a:lumOff val="50000"/>
                </a:schemeClr>
              </a:solidFill>
            </a:endParaRPr>
          </a:p>
        </p:txBody>
      </p:sp>
      <p:graphicFrame>
        <p:nvGraphicFramePr>
          <p:cNvPr id="34" name="Table 33"/>
          <p:cNvGraphicFramePr>
            <a:graphicFrameLocks noGrp="1"/>
          </p:cNvGraphicFramePr>
          <p:nvPr>
            <p:extLst>
              <p:ext uri="{D42A27DB-BD31-4B8C-83A1-F6EECF244321}">
                <p14:modId xmlns:p14="http://schemas.microsoft.com/office/powerpoint/2010/main" val="3047349290"/>
              </p:ext>
            </p:extLst>
          </p:nvPr>
        </p:nvGraphicFramePr>
        <p:xfrm>
          <a:off x="5105399" y="1676403"/>
          <a:ext cx="3768971" cy="1752600"/>
        </p:xfrm>
        <a:graphic>
          <a:graphicData uri="http://schemas.openxmlformats.org/drawingml/2006/table">
            <a:tbl>
              <a:tblPr/>
              <a:tblGrid>
                <a:gridCol w="916094"/>
                <a:gridCol w="725820"/>
                <a:gridCol w="625012"/>
                <a:gridCol w="715739"/>
                <a:gridCol w="786306"/>
              </a:tblGrid>
              <a:tr h="421385">
                <a:tc>
                  <a:txBody>
                    <a:bodyPr/>
                    <a:lstStyle/>
                    <a:p>
                      <a:pPr algn="ctr" fontAlgn="ctr"/>
                      <a:r>
                        <a:rPr lang="en-US" sz="1300" b="1" i="0" u="none" strike="noStrike" dirty="0" smtClean="0">
                          <a:solidFill>
                            <a:srgbClr val="FFFFFF"/>
                          </a:solidFill>
                          <a:effectLst/>
                          <a:latin typeface="Calibri"/>
                        </a:rPr>
                        <a:t>Customer ID</a:t>
                      </a:r>
                      <a:endParaRPr lang="en-US" sz="1300" b="1" i="0" u="none" strike="noStrike" dirty="0">
                        <a:solidFill>
                          <a:srgbClr val="FFFFFF"/>
                        </a:solidFill>
                        <a:effectLst/>
                        <a:latin typeface="Calibri"/>
                      </a:endParaRPr>
                    </a:p>
                  </a:txBody>
                  <a:tcPr marL="9773" marR="9773" marT="10587"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00B0F0"/>
                    </a:solidFill>
                  </a:tcPr>
                </a:tc>
                <a:tc>
                  <a:txBody>
                    <a:bodyPr/>
                    <a:lstStyle/>
                    <a:p>
                      <a:pPr algn="ctr" fontAlgn="ctr"/>
                      <a:r>
                        <a:rPr lang="en-US" sz="1300" b="1" i="0" u="none" strike="noStrike" dirty="0">
                          <a:solidFill>
                            <a:srgbClr val="FFFFFF"/>
                          </a:solidFill>
                          <a:effectLst/>
                          <a:latin typeface="Calibri"/>
                        </a:rPr>
                        <a:t>2waysSMS</a:t>
                      </a:r>
                    </a:p>
                  </a:txBody>
                  <a:tcPr marL="9773" marR="9773" marT="10587"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00B0F0"/>
                    </a:solidFill>
                  </a:tcPr>
                </a:tc>
                <a:tc>
                  <a:txBody>
                    <a:bodyPr/>
                    <a:lstStyle/>
                    <a:p>
                      <a:pPr algn="ctr" fontAlgn="ctr"/>
                      <a:r>
                        <a:rPr lang="en-US" sz="1300" b="1" i="0" u="none" strike="noStrike" dirty="0">
                          <a:solidFill>
                            <a:srgbClr val="FFFFFF"/>
                          </a:solidFill>
                          <a:effectLst/>
                          <a:latin typeface="Calibri"/>
                        </a:rPr>
                        <a:t>Dialer</a:t>
                      </a:r>
                    </a:p>
                  </a:txBody>
                  <a:tcPr marL="9773" marR="9773" marT="10587"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00B0F0"/>
                    </a:solidFill>
                  </a:tcPr>
                </a:tc>
                <a:tc>
                  <a:txBody>
                    <a:bodyPr/>
                    <a:lstStyle/>
                    <a:p>
                      <a:pPr algn="ctr" fontAlgn="ctr"/>
                      <a:r>
                        <a:rPr lang="en-US" sz="1300" b="1" i="0" u="none" strike="noStrike" dirty="0" smtClean="0">
                          <a:solidFill>
                            <a:srgbClr val="FFFFFF"/>
                          </a:solidFill>
                          <a:effectLst/>
                          <a:latin typeface="Calibri"/>
                        </a:rPr>
                        <a:t>Email</a:t>
                      </a:r>
                      <a:endParaRPr lang="en-US" sz="1300" b="1" i="0" u="none" strike="noStrike" dirty="0">
                        <a:solidFill>
                          <a:srgbClr val="FFFFFF"/>
                        </a:solidFill>
                        <a:effectLst/>
                        <a:latin typeface="Calibri"/>
                      </a:endParaRPr>
                    </a:p>
                  </a:txBody>
                  <a:tcPr marL="9773" marR="9773" marT="10587"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00B0F0"/>
                    </a:solidFill>
                  </a:tcPr>
                </a:tc>
                <a:tc>
                  <a:txBody>
                    <a:bodyPr/>
                    <a:lstStyle/>
                    <a:p>
                      <a:pPr algn="ctr" fontAlgn="ctr"/>
                      <a:r>
                        <a:rPr lang="en-US" sz="1300" b="1" i="0" u="none" strike="noStrike" dirty="0" smtClean="0">
                          <a:solidFill>
                            <a:srgbClr val="FFFFFF"/>
                          </a:solidFill>
                          <a:effectLst/>
                          <a:latin typeface="Calibri"/>
                        </a:rPr>
                        <a:t>1waySMS</a:t>
                      </a:r>
                      <a:endParaRPr lang="en-US" sz="1300" b="1" i="0" u="none" strike="noStrike" dirty="0">
                        <a:solidFill>
                          <a:srgbClr val="FFFFFF"/>
                        </a:solidFill>
                        <a:effectLst/>
                        <a:latin typeface="Calibri"/>
                      </a:endParaRPr>
                    </a:p>
                  </a:txBody>
                  <a:tcPr marL="9773" marR="9773" marT="10587" marB="0" anchor="ctr">
                    <a:lnL>
                      <a:noFill/>
                    </a:lnL>
                    <a:lnR>
                      <a:noFill/>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00B0F0"/>
                    </a:solidFill>
                  </a:tcPr>
                </a:tc>
              </a:tr>
              <a:tr h="266243">
                <a:tc>
                  <a:txBody>
                    <a:bodyPr/>
                    <a:lstStyle/>
                    <a:p>
                      <a:pPr algn="ctr" fontAlgn="ctr"/>
                      <a:r>
                        <a:rPr lang="en-US" sz="1300" b="0" i="0" u="none" strike="noStrike" dirty="0">
                          <a:solidFill>
                            <a:srgbClr val="000000"/>
                          </a:solidFill>
                          <a:effectLst/>
                          <a:latin typeface="Calibri"/>
                        </a:rPr>
                        <a:t>114</a:t>
                      </a:r>
                    </a:p>
                  </a:txBody>
                  <a:tcPr marL="9773" marR="9773" marT="1058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300" b="0" i="0" u="none" strike="noStrike" dirty="0" smtClean="0">
                          <a:solidFill>
                            <a:srgbClr val="000000"/>
                          </a:solidFill>
                          <a:effectLst/>
                          <a:latin typeface="Calibri"/>
                        </a:rPr>
                        <a:t>45</a:t>
                      </a:r>
                      <a:endParaRPr lang="en-US" sz="1300" b="0" i="0" u="none" strike="noStrike" dirty="0">
                        <a:solidFill>
                          <a:srgbClr val="000000"/>
                        </a:solidFill>
                        <a:effectLst/>
                        <a:latin typeface="Calibri"/>
                      </a:endParaRPr>
                    </a:p>
                  </a:txBody>
                  <a:tcPr marL="9773" marR="9773" marT="1058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300" b="1" i="0" u="none" strike="noStrike" dirty="0">
                          <a:solidFill>
                            <a:srgbClr val="008000"/>
                          </a:solidFill>
                          <a:effectLst/>
                          <a:latin typeface="Calibri"/>
                        </a:rPr>
                        <a:t>100</a:t>
                      </a:r>
                    </a:p>
                  </a:txBody>
                  <a:tcPr marL="9773" marR="9773" marT="1058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300" b="0" i="0" u="none" strike="noStrike" dirty="0">
                          <a:solidFill>
                            <a:srgbClr val="000000"/>
                          </a:solidFill>
                          <a:effectLst/>
                          <a:latin typeface="Calibri"/>
                        </a:rPr>
                        <a:t>50</a:t>
                      </a:r>
                    </a:p>
                  </a:txBody>
                  <a:tcPr marL="9773" marR="9773" marT="1058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300" b="0" i="0" u="none" strike="noStrike" dirty="0" smtClean="0">
                          <a:solidFill>
                            <a:srgbClr val="000000"/>
                          </a:solidFill>
                          <a:effectLst/>
                          <a:latin typeface="Calibri"/>
                        </a:rPr>
                        <a:t>99</a:t>
                      </a:r>
                      <a:endParaRPr lang="en-US" sz="1300" b="0" i="0" u="none" strike="noStrike" dirty="0">
                        <a:solidFill>
                          <a:srgbClr val="000000"/>
                        </a:solidFill>
                        <a:effectLst/>
                        <a:latin typeface="Calibri"/>
                      </a:endParaRPr>
                    </a:p>
                  </a:txBody>
                  <a:tcPr marL="9773" marR="9773" marT="1058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266243">
                <a:tc>
                  <a:txBody>
                    <a:bodyPr/>
                    <a:lstStyle/>
                    <a:p>
                      <a:pPr algn="ctr" fontAlgn="ctr"/>
                      <a:r>
                        <a:rPr lang="en-US" sz="1300" b="0" i="0" u="none" strike="noStrike" dirty="0">
                          <a:solidFill>
                            <a:srgbClr val="000000"/>
                          </a:solidFill>
                          <a:effectLst/>
                          <a:latin typeface="Calibri"/>
                        </a:rPr>
                        <a:t>124</a:t>
                      </a:r>
                    </a:p>
                  </a:txBody>
                  <a:tcPr marL="9773" marR="9773" marT="1058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300" b="0" i="0" u="none" strike="noStrike" dirty="0" smtClean="0">
                          <a:solidFill>
                            <a:srgbClr val="000000"/>
                          </a:solidFill>
                          <a:effectLst/>
                          <a:latin typeface="Calibri"/>
                        </a:rPr>
                        <a:t>0</a:t>
                      </a:r>
                      <a:endParaRPr lang="en-US" sz="1300" b="0" i="0" u="none" strike="noStrike" dirty="0">
                        <a:solidFill>
                          <a:srgbClr val="000000"/>
                        </a:solidFill>
                        <a:effectLst/>
                        <a:latin typeface="Calibri"/>
                      </a:endParaRPr>
                    </a:p>
                  </a:txBody>
                  <a:tcPr marL="9773" marR="9773" marT="1058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300" b="1" i="0" u="none" strike="noStrike" dirty="0">
                          <a:solidFill>
                            <a:srgbClr val="008000"/>
                          </a:solidFill>
                          <a:effectLst/>
                          <a:latin typeface="Calibri"/>
                        </a:rPr>
                        <a:t>50</a:t>
                      </a:r>
                    </a:p>
                  </a:txBody>
                  <a:tcPr marL="9773" marR="9773" marT="1058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300" b="0" i="0" u="none" strike="noStrike">
                          <a:solidFill>
                            <a:srgbClr val="000000"/>
                          </a:solidFill>
                          <a:effectLst/>
                          <a:latin typeface="Calibri"/>
                        </a:rPr>
                        <a:t>21</a:t>
                      </a:r>
                    </a:p>
                  </a:txBody>
                  <a:tcPr marL="9773" marR="9773" marT="1058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300" b="0" i="0" u="none" strike="noStrike" dirty="0">
                          <a:solidFill>
                            <a:srgbClr val="000000"/>
                          </a:solidFill>
                          <a:effectLst/>
                          <a:latin typeface="Calibri"/>
                        </a:rPr>
                        <a:t>21</a:t>
                      </a:r>
                    </a:p>
                  </a:txBody>
                  <a:tcPr marL="9773" marR="9773" marT="1058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266243">
                <a:tc>
                  <a:txBody>
                    <a:bodyPr/>
                    <a:lstStyle/>
                    <a:p>
                      <a:pPr algn="ctr" fontAlgn="ctr"/>
                      <a:r>
                        <a:rPr lang="en-US" sz="1300" b="0" i="0" u="none" strike="noStrike">
                          <a:solidFill>
                            <a:srgbClr val="000000"/>
                          </a:solidFill>
                          <a:effectLst/>
                          <a:latin typeface="Calibri"/>
                        </a:rPr>
                        <a:t>314</a:t>
                      </a:r>
                    </a:p>
                  </a:txBody>
                  <a:tcPr marL="9773" marR="9773" marT="1058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300" b="0" i="0" u="none" strike="noStrike" dirty="0" smtClean="0">
                          <a:solidFill>
                            <a:srgbClr val="000000"/>
                          </a:solidFill>
                          <a:effectLst/>
                          <a:latin typeface="Calibri"/>
                        </a:rPr>
                        <a:t>98</a:t>
                      </a:r>
                      <a:endParaRPr lang="en-US" sz="1300" b="0" i="0" u="none" strike="noStrike" dirty="0">
                        <a:solidFill>
                          <a:srgbClr val="000000"/>
                        </a:solidFill>
                        <a:effectLst/>
                        <a:latin typeface="Calibri"/>
                      </a:endParaRPr>
                    </a:p>
                  </a:txBody>
                  <a:tcPr marL="9773" marR="9773" marT="1058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300" b="1" i="0" u="none" strike="noStrike" dirty="0">
                          <a:solidFill>
                            <a:srgbClr val="008000"/>
                          </a:solidFill>
                          <a:effectLst/>
                          <a:latin typeface="Calibri"/>
                        </a:rPr>
                        <a:t>79</a:t>
                      </a:r>
                    </a:p>
                  </a:txBody>
                  <a:tcPr marL="9773" marR="9773" marT="1058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300" b="0" i="0" u="none" strike="noStrike" dirty="0">
                          <a:solidFill>
                            <a:srgbClr val="000000"/>
                          </a:solidFill>
                          <a:effectLst/>
                          <a:latin typeface="Calibri"/>
                        </a:rPr>
                        <a:t>50</a:t>
                      </a:r>
                    </a:p>
                  </a:txBody>
                  <a:tcPr marL="9773" marR="9773" marT="1058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300" b="0" i="0" u="none" strike="noStrike" dirty="0">
                          <a:solidFill>
                            <a:srgbClr val="000000"/>
                          </a:solidFill>
                          <a:effectLst/>
                          <a:latin typeface="Calibri"/>
                        </a:rPr>
                        <a:t>50</a:t>
                      </a:r>
                    </a:p>
                  </a:txBody>
                  <a:tcPr marL="9773" marR="9773" marT="1058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266243">
                <a:tc>
                  <a:txBody>
                    <a:bodyPr/>
                    <a:lstStyle/>
                    <a:p>
                      <a:pPr algn="ctr" fontAlgn="ctr"/>
                      <a:r>
                        <a:rPr lang="en-US" sz="1300" b="0" i="0" u="none" strike="noStrike">
                          <a:solidFill>
                            <a:srgbClr val="000000"/>
                          </a:solidFill>
                          <a:effectLst/>
                          <a:latin typeface="Calibri"/>
                        </a:rPr>
                        <a:t>514</a:t>
                      </a:r>
                    </a:p>
                  </a:txBody>
                  <a:tcPr marL="9773" marR="9773" marT="1058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300" b="0" i="0" u="none" strike="noStrike" dirty="0">
                          <a:solidFill>
                            <a:srgbClr val="000000"/>
                          </a:solidFill>
                          <a:effectLst/>
                          <a:latin typeface="Calibri"/>
                        </a:rPr>
                        <a:t>50</a:t>
                      </a:r>
                    </a:p>
                  </a:txBody>
                  <a:tcPr marL="9773" marR="9773" marT="1058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300" b="1" i="0" u="none" strike="noStrike" dirty="0">
                          <a:solidFill>
                            <a:srgbClr val="008000"/>
                          </a:solidFill>
                          <a:effectLst/>
                          <a:latin typeface="Calibri"/>
                        </a:rPr>
                        <a:t>70</a:t>
                      </a:r>
                    </a:p>
                  </a:txBody>
                  <a:tcPr marL="9773" marR="9773" marT="1058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300" b="0" i="0" u="none" strike="noStrike" dirty="0" smtClean="0">
                          <a:solidFill>
                            <a:srgbClr val="000000"/>
                          </a:solidFill>
                          <a:effectLst/>
                          <a:latin typeface="Calibri"/>
                        </a:rPr>
                        <a:t>40</a:t>
                      </a:r>
                      <a:endParaRPr lang="en-US" sz="1300" b="0" i="0" u="none" strike="noStrike" dirty="0">
                        <a:solidFill>
                          <a:srgbClr val="000000"/>
                        </a:solidFill>
                        <a:effectLst/>
                        <a:latin typeface="Calibri"/>
                      </a:endParaRPr>
                    </a:p>
                  </a:txBody>
                  <a:tcPr marL="9773" marR="9773" marT="1058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300" b="0" i="0" u="none" strike="noStrike" dirty="0" smtClean="0">
                          <a:solidFill>
                            <a:srgbClr val="000000"/>
                          </a:solidFill>
                          <a:effectLst/>
                          <a:latin typeface="Calibri"/>
                        </a:rPr>
                        <a:t>3</a:t>
                      </a:r>
                      <a:endParaRPr lang="en-US" sz="1300" b="0" i="0" u="none" strike="noStrike" dirty="0">
                        <a:solidFill>
                          <a:srgbClr val="000000"/>
                        </a:solidFill>
                        <a:effectLst/>
                        <a:latin typeface="Calibri"/>
                      </a:endParaRPr>
                    </a:p>
                  </a:txBody>
                  <a:tcPr marL="9773" marR="9773" marT="1058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266243">
                <a:tc>
                  <a:txBody>
                    <a:bodyPr/>
                    <a:lstStyle/>
                    <a:p>
                      <a:pPr algn="ctr" fontAlgn="ctr"/>
                      <a:r>
                        <a:rPr lang="en-US" sz="1300" b="0" i="0" u="none" strike="noStrike" dirty="0">
                          <a:solidFill>
                            <a:srgbClr val="000000"/>
                          </a:solidFill>
                          <a:effectLst/>
                          <a:latin typeface="Calibri"/>
                        </a:rPr>
                        <a:t>914</a:t>
                      </a:r>
                    </a:p>
                  </a:txBody>
                  <a:tcPr marL="9773" marR="9773" marT="1058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300" b="0" i="0" u="none" strike="noStrike">
                          <a:solidFill>
                            <a:srgbClr val="000000"/>
                          </a:solidFill>
                          <a:effectLst/>
                          <a:latin typeface="Calibri"/>
                        </a:rPr>
                        <a:t>50</a:t>
                      </a:r>
                    </a:p>
                  </a:txBody>
                  <a:tcPr marL="9773" marR="9773" marT="1058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300" b="1" i="0" u="none" strike="noStrike" dirty="0">
                          <a:solidFill>
                            <a:srgbClr val="008000"/>
                          </a:solidFill>
                          <a:effectLst/>
                          <a:latin typeface="Calibri"/>
                        </a:rPr>
                        <a:t>83</a:t>
                      </a:r>
                    </a:p>
                  </a:txBody>
                  <a:tcPr marL="9773" marR="9773" marT="1058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300" b="0" i="0" u="none" strike="noStrike" dirty="0">
                          <a:solidFill>
                            <a:srgbClr val="000000"/>
                          </a:solidFill>
                          <a:effectLst/>
                          <a:latin typeface="Calibri"/>
                        </a:rPr>
                        <a:t>10</a:t>
                      </a:r>
                    </a:p>
                  </a:txBody>
                  <a:tcPr marL="9773" marR="9773" marT="1058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1300" b="0" i="0" u="none" strike="noStrike" dirty="0">
                          <a:solidFill>
                            <a:srgbClr val="000000"/>
                          </a:solidFill>
                          <a:effectLst/>
                          <a:latin typeface="Calibri"/>
                        </a:rPr>
                        <a:t>50</a:t>
                      </a:r>
                    </a:p>
                  </a:txBody>
                  <a:tcPr marL="9773" marR="9773" marT="10587"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bl>
          </a:graphicData>
        </a:graphic>
      </p:graphicFrame>
      <p:sp>
        <p:nvSpPr>
          <p:cNvPr id="35" name="Rectangle 34"/>
          <p:cNvSpPr/>
          <p:nvPr/>
        </p:nvSpPr>
        <p:spPr bwMode="auto">
          <a:xfrm>
            <a:off x="-23241" y="0"/>
            <a:ext cx="9144000" cy="391886"/>
          </a:xfrm>
          <a:prstGeom prst="rect">
            <a:avLst/>
          </a:prstGeom>
          <a:solidFill>
            <a:schemeClr val="bg2"/>
          </a:solidFill>
          <a:ln w="9525" cap="flat" cmpd="sng" algn="ctr">
            <a:solidFill>
              <a:srgbClr val="2DAFFF">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lIns="0" tIns="0" rIns="0" bIns="0" anchor="ctr"/>
          <a:lstStyle>
            <a:lvl1pPr marL="1778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683982" eaLnBrk="1" hangingPunct="1"/>
            <a:r>
              <a:rPr lang="en-US" b="1" dirty="0">
                <a:solidFill>
                  <a:srgbClr val="FFFFFF"/>
                </a:solidFill>
                <a:latin typeface="Cambria" panose="02040503050406030204" pitchFamily="18" charset="0"/>
                <a:cs typeface="Calibri" panose="020F0502020204030204" pitchFamily="34" charset="0"/>
              </a:rPr>
              <a:t>Business significance </a:t>
            </a:r>
            <a:r>
              <a:rPr lang="en-US" b="1" dirty="0">
                <a:solidFill>
                  <a:srgbClr val="FFFFFF"/>
                </a:solidFill>
                <a:latin typeface="Cambria" panose="02040503050406030204" pitchFamily="18" charset="0"/>
                <a:cs typeface="Calibri" panose="020F0502020204030204" pitchFamily="34" charset="0"/>
              </a:rPr>
              <a:t>of the various score</a:t>
            </a:r>
          </a:p>
        </p:txBody>
      </p:sp>
    </p:spTree>
    <p:extLst>
      <p:ext uri="{BB962C8B-B14F-4D97-AF65-F5344CB8AC3E}">
        <p14:creationId xmlns:p14="http://schemas.microsoft.com/office/powerpoint/2010/main" val="1670927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418034" y="1143000"/>
            <a:ext cx="8450884" cy="1303984"/>
          </a:xfrm>
          <a:prstGeom prst="rect">
            <a:avLst/>
          </a:prstGeom>
          <a:noFill/>
          <a:ln w="9525">
            <a:noFill/>
            <a:miter lim="800000"/>
            <a:headEnd/>
            <a:tailEnd/>
          </a:ln>
        </p:spPr>
        <p:txBody>
          <a:bodyPr vert="horz" wrap="square" lIns="0" tIns="0" rIns="0" bIns="0" numCol="1" anchor="t" anchorCtr="0" compatLnSpc="1">
            <a:prstTxWarp prst="textNoShape">
              <a:avLst/>
            </a:prstTxWarp>
            <a:normAutofit fontScale="97500"/>
          </a:bodyPr>
          <a:lstStyle>
            <a:lvl1pPr algn="l" rtl="0" eaLnBrk="0" fontAlgn="base" hangingPunct="0">
              <a:spcBef>
                <a:spcPct val="0"/>
              </a:spcBef>
              <a:spcAft>
                <a:spcPct val="0"/>
              </a:spcAft>
              <a:defRPr sz="3000">
                <a:solidFill>
                  <a:schemeClr val="bg2"/>
                </a:solidFill>
                <a:latin typeface="+mj-lt"/>
                <a:ea typeface="+mj-ea"/>
                <a:cs typeface="+mj-cs"/>
              </a:defRPr>
            </a:lvl1pPr>
            <a:lvl2pPr algn="l" rtl="0" eaLnBrk="0" fontAlgn="base" hangingPunct="0">
              <a:spcBef>
                <a:spcPct val="0"/>
              </a:spcBef>
              <a:spcAft>
                <a:spcPct val="0"/>
              </a:spcAft>
              <a:defRPr sz="3000">
                <a:solidFill>
                  <a:schemeClr val="bg2"/>
                </a:solidFill>
                <a:latin typeface="Expert Sans Regular" pitchFamily="34" charset="0"/>
              </a:defRPr>
            </a:lvl2pPr>
            <a:lvl3pPr algn="l" rtl="0" eaLnBrk="0" fontAlgn="base" hangingPunct="0">
              <a:spcBef>
                <a:spcPct val="0"/>
              </a:spcBef>
              <a:spcAft>
                <a:spcPct val="0"/>
              </a:spcAft>
              <a:defRPr sz="3000">
                <a:solidFill>
                  <a:schemeClr val="bg2"/>
                </a:solidFill>
                <a:latin typeface="Expert Sans Regular" pitchFamily="34" charset="0"/>
              </a:defRPr>
            </a:lvl3pPr>
            <a:lvl4pPr algn="l" rtl="0" eaLnBrk="0" fontAlgn="base" hangingPunct="0">
              <a:spcBef>
                <a:spcPct val="0"/>
              </a:spcBef>
              <a:spcAft>
                <a:spcPct val="0"/>
              </a:spcAft>
              <a:defRPr sz="3000">
                <a:solidFill>
                  <a:schemeClr val="bg2"/>
                </a:solidFill>
                <a:latin typeface="Expert Sans Regular" pitchFamily="34" charset="0"/>
              </a:defRPr>
            </a:lvl4pPr>
            <a:lvl5pPr algn="l" rtl="0" eaLnBrk="0" fontAlgn="base" hangingPunct="0">
              <a:spcBef>
                <a:spcPct val="0"/>
              </a:spcBef>
              <a:spcAft>
                <a:spcPct val="0"/>
              </a:spcAft>
              <a:defRPr sz="3000">
                <a:solidFill>
                  <a:schemeClr val="bg2"/>
                </a:solidFill>
                <a:latin typeface="Expert Sans Regular" pitchFamily="34" charset="0"/>
              </a:defRPr>
            </a:lvl5pPr>
            <a:lvl6pPr marL="457200" algn="l" rtl="0" eaLnBrk="1" fontAlgn="base" hangingPunct="1">
              <a:spcBef>
                <a:spcPct val="0"/>
              </a:spcBef>
              <a:spcAft>
                <a:spcPct val="0"/>
              </a:spcAft>
              <a:defRPr sz="3600">
                <a:solidFill>
                  <a:schemeClr val="tx2"/>
                </a:solidFill>
                <a:latin typeface="Arial" pitchFamily="34" charset="0"/>
              </a:defRPr>
            </a:lvl6pPr>
            <a:lvl7pPr marL="914400" algn="l" rtl="0" eaLnBrk="1" fontAlgn="base" hangingPunct="1">
              <a:spcBef>
                <a:spcPct val="0"/>
              </a:spcBef>
              <a:spcAft>
                <a:spcPct val="0"/>
              </a:spcAft>
              <a:defRPr sz="3600">
                <a:solidFill>
                  <a:schemeClr val="tx2"/>
                </a:solidFill>
                <a:latin typeface="Arial" pitchFamily="34" charset="0"/>
              </a:defRPr>
            </a:lvl7pPr>
            <a:lvl8pPr marL="1371600" algn="l" rtl="0" eaLnBrk="1" fontAlgn="base" hangingPunct="1">
              <a:spcBef>
                <a:spcPct val="0"/>
              </a:spcBef>
              <a:spcAft>
                <a:spcPct val="0"/>
              </a:spcAft>
              <a:defRPr sz="3600">
                <a:solidFill>
                  <a:schemeClr val="tx2"/>
                </a:solidFill>
                <a:latin typeface="Arial" pitchFamily="34" charset="0"/>
              </a:defRPr>
            </a:lvl8pPr>
            <a:lvl9pPr marL="1828800" algn="l" rtl="0" eaLnBrk="1" fontAlgn="base" hangingPunct="1">
              <a:spcBef>
                <a:spcPct val="0"/>
              </a:spcBef>
              <a:spcAft>
                <a:spcPct val="0"/>
              </a:spcAft>
              <a:defRPr sz="3600">
                <a:solidFill>
                  <a:schemeClr val="tx2"/>
                </a:solidFill>
                <a:latin typeface="Arial" pitchFamily="34" charset="0"/>
              </a:defRPr>
            </a:lvl9pPr>
          </a:lstStyle>
          <a:p>
            <a:pPr>
              <a:lnSpc>
                <a:spcPct val="130000"/>
              </a:lnSpc>
            </a:pPr>
            <a:r>
              <a:rPr lang="en-US" sz="1400" b="1" kern="0" dirty="0" smtClean="0">
                <a:solidFill>
                  <a:srgbClr val="EEECE1"/>
                </a:solidFill>
              </a:rPr>
              <a:t>Proposed Test</a:t>
            </a:r>
          </a:p>
          <a:p>
            <a:pPr>
              <a:lnSpc>
                <a:spcPct val="130000"/>
              </a:lnSpc>
            </a:pPr>
            <a:endParaRPr lang="en-US" sz="400" kern="0" dirty="0" smtClean="0">
              <a:solidFill>
                <a:prstClr val="black">
                  <a:lumMod val="50000"/>
                  <a:lumOff val="50000"/>
                </a:prstClr>
              </a:solidFill>
            </a:endParaRPr>
          </a:p>
        </p:txBody>
      </p:sp>
      <p:sp>
        <p:nvSpPr>
          <p:cNvPr id="10" name="Rectangle 9"/>
          <p:cNvSpPr/>
          <p:nvPr/>
        </p:nvSpPr>
        <p:spPr bwMode="auto">
          <a:xfrm>
            <a:off x="457200" y="893802"/>
            <a:ext cx="1600200" cy="553998"/>
          </a:xfrm>
          <a:prstGeom prst="rect">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0"/>
              </a:spcBef>
              <a:spcAft>
                <a:spcPct val="0"/>
              </a:spcAft>
            </a:pPr>
            <a:endParaRPr lang="en-US" sz="3600" smtClean="0">
              <a:solidFill>
                <a:srgbClr val="00AEEF"/>
              </a:solidFill>
              <a:latin typeface="Arial" pitchFamily="34" charset="0"/>
            </a:endParaRPr>
          </a:p>
        </p:txBody>
      </p:sp>
      <p:sp>
        <p:nvSpPr>
          <p:cNvPr id="12" name="TextBox 11"/>
          <p:cNvSpPr txBox="1"/>
          <p:nvPr/>
        </p:nvSpPr>
        <p:spPr>
          <a:xfrm>
            <a:off x="609600" y="1034534"/>
            <a:ext cx="1295400" cy="184666"/>
          </a:xfrm>
          <a:prstGeom prst="rect">
            <a:avLst/>
          </a:prstGeom>
          <a:noFill/>
        </p:spPr>
        <p:txBody>
          <a:bodyPr wrap="square" lIns="0" tIns="0" rIns="0" bIns="0" rtlCol="0">
            <a:spAutoFit/>
          </a:bodyPr>
          <a:lstStyle/>
          <a:p>
            <a:r>
              <a:rPr lang="en-US" sz="1200" b="1" dirty="0" smtClean="0">
                <a:solidFill>
                  <a:schemeClr val="tx1"/>
                </a:solidFill>
                <a:latin typeface="+mn-lt"/>
              </a:rPr>
              <a:t>Hard To Reach</a:t>
            </a:r>
            <a:endParaRPr lang="en-US" sz="1200" b="1" dirty="0" smtClean="0">
              <a:solidFill>
                <a:schemeClr val="tx1"/>
              </a:solidFill>
              <a:latin typeface="+mn-lt"/>
            </a:endParaRPr>
          </a:p>
        </p:txBody>
      </p:sp>
      <p:sp>
        <p:nvSpPr>
          <p:cNvPr id="13" name="Rectangle 12"/>
          <p:cNvSpPr/>
          <p:nvPr/>
        </p:nvSpPr>
        <p:spPr>
          <a:xfrm>
            <a:off x="104274" y="1219201"/>
            <a:ext cx="8716518" cy="2209799"/>
          </a:xfrm>
          <a:prstGeom prst="rect">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 name="TextBox 13"/>
          <p:cNvSpPr txBox="1"/>
          <p:nvPr/>
        </p:nvSpPr>
        <p:spPr>
          <a:xfrm>
            <a:off x="228600" y="1371600"/>
            <a:ext cx="8640318" cy="720197"/>
          </a:xfrm>
          <a:prstGeom prst="rect">
            <a:avLst/>
          </a:prstGeom>
          <a:noFill/>
        </p:spPr>
        <p:txBody>
          <a:bodyPr wrap="square" lIns="0" tIns="0" rIns="0" bIns="0" rtlCol="0">
            <a:spAutoFit/>
          </a:bodyPr>
          <a:lstStyle/>
          <a:p>
            <a:pPr>
              <a:lnSpc>
                <a:spcPct val="130000"/>
              </a:lnSpc>
            </a:pPr>
            <a:r>
              <a:rPr lang="en-US" sz="1100" kern="0" dirty="0">
                <a:solidFill>
                  <a:prstClr val="black">
                    <a:lumMod val="50000"/>
                    <a:lumOff val="50000"/>
                  </a:prstClr>
                </a:solidFill>
              </a:rPr>
              <a:t> </a:t>
            </a:r>
            <a:r>
              <a:rPr lang="en-US" sz="1200" b="1" kern="0" dirty="0">
                <a:solidFill>
                  <a:prstClr val="black">
                    <a:lumMod val="50000"/>
                    <a:lumOff val="50000"/>
                  </a:prstClr>
                </a:solidFill>
              </a:rPr>
              <a:t>Channel: Dialer </a:t>
            </a:r>
            <a:r>
              <a:rPr lang="en-US" sz="1200" kern="0" dirty="0">
                <a:solidFill>
                  <a:prstClr val="black">
                    <a:lumMod val="50000"/>
                    <a:lumOff val="50000"/>
                  </a:prstClr>
                </a:solidFill>
              </a:rPr>
              <a:t>		                        </a:t>
            </a:r>
            <a:r>
              <a:rPr lang="en-US" sz="1200" b="1" kern="0" dirty="0">
                <a:solidFill>
                  <a:prstClr val="black">
                    <a:lumMod val="50000"/>
                    <a:lumOff val="50000"/>
                  </a:prstClr>
                </a:solidFill>
              </a:rPr>
              <a:t>Segment</a:t>
            </a:r>
            <a:r>
              <a:rPr lang="en-US" sz="1200" kern="0" dirty="0">
                <a:solidFill>
                  <a:prstClr val="black">
                    <a:lumMod val="50000"/>
                    <a:lumOff val="50000"/>
                  </a:prstClr>
                </a:solidFill>
              </a:rPr>
              <a:t>: Customer with “Dialer Hard to Reach Score” of more than 90</a:t>
            </a:r>
          </a:p>
          <a:p>
            <a:pPr>
              <a:lnSpc>
                <a:spcPct val="130000"/>
              </a:lnSpc>
            </a:pPr>
            <a:r>
              <a:rPr lang="en-US" sz="1200" kern="0" dirty="0">
                <a:solidFill>
                  <a:prstClr val="black">
                    <a:lumMod val="50000"/>
                    <a:lumOff val="50000"/>
                  </a:prstClr>
                </a:solidFill>
              </a:rPr>
              <a:t>           Proposed Strategy: Dial on day 25, 1 pass    (Avg. 3 Attempts in back test period) </a:t>
            </a:r>
          </a:p>
          <a:p>
            <a:pPr>
              <a:lnSpc>
                <a:spcPct val="130000"/>
              </a:lnSpc>
            </a:pPr>
            <a:r>
              <a:rPr lang="en-US" sz="1200" kern="0" dirty="0">
                <a:solidFill>
                  <a:prstClr val="black">
                    <a:lumMod val="50000"/>
                    <a:lumOff val="50000"/>
                  </a:prstClr>
                </a:solidFill>
              </a:rPr>
              <a:t>           Current Strategy: 0.5 to 3 passes by Predictive Dialer and 1 pass by Manual Dialer (Avg.16 Attempts  in back test </a:t>
            </a:r>
            <a:endParaRPr lang="en-US" sz="1200" dirty="0" smtClean="0">
              <a:solidFill>
                <a:schemeClr val="tx1"/>
              </a:solidFill>
            </a:endParaRPr>
          </a:p>
        </p:txBody>
      </p:sp>
      <p:sp>
        <p:nvSpPr>
          <p:cNvPr id="16" name="TextBox 15"/>
          <p:cNvSpPr txBox="1"/>
          <p:nvPr/>
        </p:nvSpPr>
        <p:spPr>
          <a:xfrm>
            <a:off x="794572" y="2868282"/>
            <a:ext cx="1641988" cy="446893"/>
          </a:xfrm>
          <a:prstGeom prst="rect">
            <a:avLst/>
          </a:prstGeom>
          <a:noFill/>
        </p:spPr>
        <p:txBody>
          <a:bodyPr wrap="square" lIns="0" tIns="0" rIns="0" bIns="0" rtlCol="0">
            <a:spAutoFit/>
          </a:bodyPr>
          <a:lstStyle/>
          <a:p>
            <a:pPr algn="ctr"/>
            <a:r>
              <a:rPr lang="en-US" sz="1200" dirty="0" smtClean="0">
                <a:solidFill>
                  <a:prstClr val="black">
                    <a:lumMod val="50000"/>
                    <a:lumOff val="50000"/>
                  </a:prstClr>
                </a:solidFill>
              </a:rPr>
              <a:t>Dial Attempts Saved </a:t>
            </a:r>
          </a:p>
          <a:p>
            <a:pPr algn="ctr"/>
            <a:r>
              <a:rPr lang="en-US" sz="1200" dirty="0" smtClean="0">
                <a:solidFill>
                  <a:prstClr val="black">
                    <a:lumMod val="50000"/>
                    <a:lumOff val="50000"/>
                  </a:prstClr>
                </a:solidFill>
              </a:rPr>
              <a:t>700K</a:t>
            </a:r>
          </a:p>
        </p:txBody>
      </p:sp>
      <p:sp>
        <p:nvSpPr>
          <p:cNvPr id="17" name="Title 1"/>
          <p:cNvSpPr txBox="1">
            <a:spLocks/>
          </p:cNvSpPr>
          <p:nvPr/>
        </p:nvSpPr>
        <p:spPr bwMode="auto">
          <a:xfrm>
            <a:off x="1284597" y="2538667"/>
            <a:ext cx="673750" cy="304512"/>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3000">
                <a:solidFill>
                  <a:schemeClr val="bg2"/>
                </a:solidFill>
                <a:latin typeface="+mj-lt"/>
                <a:ea typeface="+mj-ea"/>
                <a:cs typeface="+mj-cs"/>
              </a:defRPr>
            </a:lvl1pPr>
            <a:lvl2pPr algn="l" rtl="0" eaLnBrk="0" fontAlgn="base" hangingPunct="0">
              <a:spcBef>
                <a:spcPct val="0"/>
              </a:spcBef>
              <a:spcAft>
                <a:spcPct val="0"/>
              </a:spcAft>
              <a:defRPr sz="3000">
                <a:solidFill>
                  <a:schemeClr val="bg2"/>
                </a:solidFill>
                <a:latin typeface="Expert Sans Regular" pitchFamily="34" charset="0"/>
              </a:defRPr>
            </a:lvl2pPr>
            <a:lvl3pPr algn="l" rtl="0" eaLnBrk="0" fontAlgn="base" hangingPunct="0">
              <a:spcBef>
                <a:spcPct val="0"/>
              </a:spcBef>
              <a:spcAft>
                <a:spcPct val="0"/>
              </a:spcAft>
              <a:defRPr sz="3000">
                <a:solidFill>
                  <a:schemeClr val="bg2"/>
                </a:solidFill>
                <a:latin typeface="Expert Sans Regular" pitchFamily="34" charset="0"/>
              </a:defRPr>
            </a:lvl3pPr>
            <a:lvl4pPr algn="l" rtl="0" eaLnBrk="0" fontAlgn="base" hangingPunct="0">
              <a:spcBef>
                <a:spcPct val="0"/>
              </a:spcBef>
              <a:spcAft>
                <a:spcPct val="0"/>
              </a:spcAft>
              <a:defRPr sz="3000">
                <a:solidFill>
                  <a:schemeClr val="bg2"/>
                </a:solidFill>
                <a:latin typeface="Expert Sans Regular" pitchFamily="34" charset="0"/>
              </a:defRPr>
            </a:lvl4pPr>
            <a:lvl5pPr algn="l" rtl="0" eaLnBrk="0" fontAlgn="base" hangingPunct="0">
              <a:spcBef>
                <a:spcPct val="0"/>
              </a:spcBef>
              <a:spcAft>
                <a:spcPct val="0"/>
              </a:spcAft>
              <a:defRPr sz="3000">
                <a:solidFill>
                  <a:schemeClr val="bg2"/>
                </a:solidFill>
                <a:latin typeface="Expert Sans Regular" pitchFamily="34" charset="0"/>
              </a:defRPr>
            </a:lvl5pPr>
            <a:lvl6pPr marL="457200" algn="l" rtl="0" eaLnBrk="1" fontAlgn="base" hangingPunct="1">
              <a:spcBef>
                <a:spcPct val="0"/>
              </a:spcBef>
              <a:spcAft>
                <a:spcPct val="0"/>
              </a:spcAft>
              <a:defRPr sz="3600">
                <a:solidFill>
                  <a:schemeClr val="tx2"/>
                </a:solidFill>
                <a:latin typeface="Arial" pitchFamily="34" charset="0"/>
              </a:defRPr>
            </a:lvl6pPr>
            <a:lvl7pPr marL="914400" algn="l" rtl="0" eaLnBrk="1" fontAlgn="base" hangingPunct="1">
              <a:spcBef>
                <a:spcPct val="0"/>
              </a:spcBef>
              <a:spcAft>
                <a:spcPct val="0"/>
              </a:spcAft>
              <a:defRPr sz="3600">
                <a:solidFill>
                  <a:schemeClr val="tx2"/>
                </a:solidFill>
                <a:latin typeface="Arial" pitchFamily="34" charset="0"/>
              </a:defRPr>
            </a:lvl7pPr>
            <a:lvl8pPr marL="1371600" algn="l" rtl="0" eaLnBrk="1" fontAlgn="base" hangingPunct="1">
              <a:spcBef>
                <a:spcPct val="0"/>
              </a:spcBef>
              <a:spcAft>
                <a:spcPct val="0"/>
              </a:spcAft>
              <a:defRPr sz="3600">
                <a:solidFill>
                  <a:schemeClr val="tx2"/>
                </a:solidFill>
                <a:latin typeface="Arial" pitchFamily="34" charset="0"/>
              </a:defRPr>
            </a:lvl8pPr>
            <a:lvl9pPr marL="1828800" algn="l" rtl="0" eaLnBrk="1" fontAlgn="base" hangingPunct="1">
              <a:spcBef>
                <a:spcPct val="0"/>
              </a:spcBef>
              <a:spcAft>
                <a:spcPct val="0"/>
              </a:spcAft>
              <a:defRPr sz="3600">
                <a:solidFill>
                  <a:schemeClr val="tx2"/>
                </a:solidFill>
                <a:latin typeface="Arial" pitchFamily="34" charset="0"/>
              </a:defRPr>
            </a:lvl9pPr>
          </a:lstStyle>
          <a:p>
            <a:pPr algn="ctr"/>
            <a:r>
              <a:rPr lang="en-US" sz="1600" kern="0" dirty="0" smtClean="0">
                <a:solidFill>
                  <a:srgbClr val="008000"/>
                </a:solidFill>
              </a:rPr>
              <a:t>42%</a:t>
            </a:r>
            <a:endParaRPr lang="en-US" sz="1600" kern="0" dirty="0">
              <a:solidFill>
                <a:srgbClr val="008000"/>
              </a:solidFill>
            </a:endParaRPr>
          </a:p>
        </p:txBody>
      </p:sp>
      <p:sp>
        <p:nvSpPr>
          <p:cNvPr id="18" name="TextBox 17"/>
          <p:cNvSpPr txBox="1"/>
          <p:nvPr/>
        </p:nvSpPr>
        <p:spPr>
          <a:xfrm>
            <a:off x="4598463" y="2868282"/>
            <a:ext cx="1641988" cy="446893"/>
          </a:xfrm>
          <a:prstGeom prst="rect">
            <a:avLst/>
          </a:prstGeom>
          <a:noFill/>
        </p:spPr>
        <p:txBody>
          <a:bodyPr wrap="square" lIns="0" tIns="0" rIns="0" bIns="0" rtlCol="0">
            <a:spAutoFit/>
          </a:bodyPr>
          <a:lstStyle/>
          <a:p>
            <a:pPr algn="ctr"/>
            <a:r>
              <a:rPr lang="en-US" sz="1200" dirty="0" smtClean="0">
                <a:solidFill>
                  <a:prstClr val="black">
                    <a:lumMod val="50000"/>
                    <a:lumOff val="50000"/>
                  </a:prstClr>
                </a:solidFill>
              </a:rPr>
              <a:t>RPCs Missed </a:t>
            </a:r>
          </a:p>
          <a:p>
            <a:pPr algn="ctr"/>
            <a:r>
              <a:rPr lang="en-US" sz="1200" dirty="0" smtClean="0">
                <a:solidFill>
                  <a:prstClr val="black">
                    <a:lumMod val="50000"/>
                    <a:lumOff val="50000"/>
                  </a:prstClr>
                </a:solidFill>
              </a:rPr>
              <a:t>11k</a:t>
            </a:r>
          </a:p>
        </p:txBody>
      </p:sp>
      <p:sp>
        <p:nvSpPr>
          <p:cNvPr id="19" name="Title 1"/>
          <p:cNvSpPr txBox="1">
            <a:spLocks/>
          </p:cNvSpPr>
          <p:nvPr/>
        </p:nvSpPr>
        <p:spPr bwMode="auto">
          <a:xfrm>
            <a:off x="5037519" y="2538667"/>
            <a:ext cx="673750" cy="304512"/>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3000">
                <a:solidFill>
                  <a:schemeClr val="bg2"/>
                </a:solidFill>
                <a:latin typeface="+mj-lt"/>
                <a:ea typeface="+mj-ea"/>
                <a:cs typeface="+mj-cs"/>
              </a:defRPr>
            </a:lvl1pPr>
            <a:lvl2pPr algn="l" rtl="0" eaLnBrk="0" fontAlgn="base" hangingPunct="0">
              <a:spcBef>
                <a:spcPct val="0"/>
              </a:spcBef>
              <a:spcAft>
                <a:spcPct val="0"/>
              </a:spcAft>
              <a:defRPr sz="3000">
                <a:solidFill>
                  <a:schemeClr val="bg2"/>
                </a:solidFill>
                <a:latin typeface="Expert Sans Regular" pitchFamily="34" charset="0"/>
              </a:defRPr>
            </a:lvl2pPr>
            <a:lvl3pPr algn="l" rtl="0" eaLnBrk="0" fontAlgn="base" hangingPunct="0">
              <a:spcBef>
                <a:spcPct val="0"/>
              </a:spcBef>
              <a:spcAft>
                <a:spcPct val="0"/>
              </a:spcAft>
              <a:defRPr sz="3000">
                <a:solidFill>
                  <a:schemeClr val="bg2"/>
                </a:solidFill>
                <a:latin typeface="Expert Sans Regular" pitchFamily="34" charset="0"/>
              </a:defRPr>
            </a:lvl3pPr>
            <a:lvl4pPr algn="l" rtl="0" eaLnBrk="0" fontAlgn="base" hangingPunct="0">
              <a:spcBef>
                <a:spcPct val="0"/>
              </a:spcBef>
              <a:spcAft>
                <a:spcPct val="0"/>
              </a:spcAft>
              <a:defRPr sz="3000">
                <a:solidFill>
                  <a:schemeClr val="bg2"/>
                </a:solidFill>
                <a:latin typeface="Expert Sans Regular" pitchFamily="34" charset="0"/>
              </a:defRPr>
            </a:lvl4pPr>
            <a:lvl5pPr algn="l" rtl="0" eaLnBrk="0" fontAlgn="base" hangingPunct="0">
              <a:spcBef>
                <a:spcPct val="0"/>
              </a:spcBef>
              <a:spcAft>
                <a:spcPct val="0"/>
              </a:spcAft>
              <a:defRPr sz="3000">
                <a:solidFill>
                  <a:schemeClr val="bg2"/>
                </a:solidFill>
                <a:latin typeface="Expert Sans Regular" pitchFamily="34" charset="0"/>
              </a:defRPr>
            </a:lvl5pPr>
            <a:lvl6pPr marL="457200" algn="l" rtl="0" eaLnBrk="1" fontAlgn="base" hangingPunct="1">
              <a:spcBef>
                <a:spcPct val="0"/>
              </a:spcBef>
              <a:spcAft>
                <a:spcPct val="0"/>
              </a:spcAft>
              <a:defRPr sz="3600">
                <a:solidFill>
                  <a:schemeClr val="tx2"/>
                </a:solidFill>
                <a:latin typeface="Arial" pitchFamily="34" charset="0"/>
              </a:defRPr>
            </a:lvl6pPr>
            <a:lvl7pPr marL="914400" algn="l" rtl="0" eaLnBrk="1" fontAlgn="base" hangingPunct="1">
              <a:spcBef>
                <a:spcPct val="0"/>
              </a:spcBef>
              <a:spcAft>
                <a:spcPct val="0"/>
              </a:spcAft>
              <a:defRPr sz="3600">
                <a:solidFill>
                  <a:schemeClr val="tx2"/>
                </a:solidFill>
                <a:latin typeface="Arial" pitchFamily="34" charset="0"/>
              </a:defRPr>
            </a:lvl7pPr>
            <a:lvl8pPr marL="1371600" algn="l" rtl="0" eaLnBrk="1" fontAlgn="base" hangingPunct="1">
              <a:spcBef>
                <a:spcPct val="0"/>
              </a:spcBef>
              <a:spcAft>
                <a:spcPct val="0"/>
              </a:spcAft>
              <a:defRPr sz="3600">
                <a:solidFill>
                  <a:schemeClr val="tx2"/>
                </a:solidFill>
                <a:latin typeface="Arial" pitchFamily="34" charset="0"/>
              </a:defRPr>
            </a:lvl8pPr>
            <a:lvl9pPr marL="1828800" algn="l" rtl="0" eaLnBrk="1" fontAlgn="base" hangingPunct="1">
              <a:spcBef>
                <a:spcPct val="0"/>
              </a:spcBef>
              <a:spcAft>
                <a:spcPct val="0"/>
              </a:spcAft>
              <a:defRPr sz="3600">
                <a:solidFill>
                  <a:schemeClr val="tx2"/>
                </a:solidFill>
                <a:latin typeface="Arial" pitchFamily="34" charset="0"/>
              </a:defRPr>
            </a:lvl9pPr>
          </a:lstStyle>
          <a:p>
            <a:pPr algn="ctr"/>
            <a:r>
              <a:rPr lang="en-US" sz="1400" kern="0" dirty="0" smtClean="0">
                <a:solidFill>
                  <a:srgbClr val="F79646"/>
                </a:solidFill>
              </a:rPr>
              <a:t>17%</a:t>
            </a:r>
            <a:endParaRPr lang="en-US" sz="1400" kern="0" dirty="0">
              <a:solidFill>
                <a:srgbClr val="F79646"/>
              </a:solidFill>
            </a:endParaRPr>
          </a:p>
        </p:txBody>
      </p:sp>
      <p:sp>
        <p:nvSpPr>
          <p:cNvPr id="20" name="TextBox 19"/>
          <p:cNvSpPr txBox="1"/>
          <p:nvPr/>
        </p:nvSpPr>
        <p:spPr>
          <a:xfrm>
            <a:off x="6592268" y="2822114"/>
            <a:ext cx="1602985" cy="446893"/>
          </a:xfrm>
          <a:prstGeom prst="rect">
            <a:avLst/>
          </a:prstGeom>
          <a:noFill/>
        </p:spPr>
        <p:txBody>
          <a:bodyPr wrap="square" lIns="0" tIns="0" rIns="0" bIns="0" rtlCol="0">
            <a:spAutoFit/>
          </a:bodyPr>
          <a:lstStyle/>
          <a:p>
            <a:pPr algn="ctr"/>
            <a:r>
              <a:rPr lang="en-US" sz="1200" dirty="0" smtClean="0">
                <a:solidFill>
                  <a:prstClr val="black">
                    <a:lumMod val="50000"/>
                    <a:lumOff val="50000"/>
                  </a:prstClr>
                </a:solidFill>
              </a:rPr>
              <a:t>Payment at Risk  (Payment on day of RPC)</a:t>
            </a:r>
          </a:p>
        </p:txBody>
      </p:sp>
      <p:sp>
        <p:nvSpPr>
          <p:cNvPr id="21" name="Title 1"/>
          <p:cNvSpPr txBox="1">
            <a:spLocks/>
          </p:cNvSpPr>
          <p:nvPr/>
        </p:nvSpPr>
        <p:spPr bwMode="auto">
          <a:xfrm>
            <a:off x="6868055" y="2452777"/>
            <a:ext cx="912974" cy="386305"/>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3000">
                <a:solidFill>
                  <a:schemeClr val="bg2"/>
                </a:solidFill>
                <a:latin typeface="+mj-lt"/>
                <a:ea typeface="+mj-ea"/>
                <a:cs typeface="+mj-cs"/>
              </a:defRPr>
            </a:lvl1pPr>
            <a:lvl2pPr algn="l" rtl="0" eaLnBrk="0" fontAlgn="base" hangingPunct="0">
              <a:spcBef>
                <a:spcPct val="0"/>
              </a:spcBef>
              <a:spcAft>
                <a:spcPct val="0"/>
              </a:spcAft>
              <a:defRPr sz="3000">
                <a:solidFill>
                  <a:schemeClr val="bg2"/>
                </a:solidFill>
                <a:latin typeface="Expert Sans Regular" pitchFamily="34" charset="0"/>
              </a:defRPr>
            </a:lvl2pPr>
            <a:lvl3pPr algn="l" rtl="0" eaLnBrk="0" fontAlgn="base" hangingPunct="0">
              <a:spcBef>
                <a:spcPct val="0"/>
              </a:spcBef>
              <a:spcAft>
                <a:spcPct val="0"/>
              </a:spcAft>
              <a:defRPr sz="3000">
                <a:solidFill>
                  <a:schemeClr val="bg2"/>
                </a:solidFill>
                <a:latin typeface="Expert Sans Regular" pitchFamily="34" charset="0"/>
              </a:defRPr>
            </a:lvl3pPr>
            <a:lvl4pPr algn="l" rtl="0" eaLnBrk="0" fontAlgn="base" hangingPunct="0">
              <a:spcBef>
                <a:spcPct val="0"/>
              </a:spcBef>
              <a:spcAft>
                <a:spcPct val="0"/>
              </a:spcAft>
              <a:defRPr sz="3000">
                <a:solidFill>
                  <a:schemeClr val="bg2"/>
                </a:solidFill>
                <a:latin typeface="Expert Sans Regular" pitchFamily="34" charset="0"/>
              </a:defRPr>
            </a:lvl4pPr>
            <a:lvl5pPr algn="l" rtl="0" eaLnBrk="0" fontAlgn="base" hangingPunct="0">
              <a:spcBef>
                <a:spcPct val="0"/>
              </a:spcBef>
              <a:spcAft>
                <a:spcPct val="0"/>
              </a:spcAft>
              <a:defRPr sz="3000">
                <a:solidFill>
                  <a:schemeClr val="bg2"/>
                </a:solidFill>
                <a:latin typeface="Expert Sans Regular" pitchFamily="34" charset="0"/>
              </a:defRPr>
            </a:lvl5pPr>
            <a:lvl6pPr marL="457200" algn="l" rtl="0" eaLnBrk="1" fontAlgn="base" hangingPunct="1">
              <a:spcBef>
                <a:spcPct val="0"/>
              </a:spcBef>
              <a:spcAft>
                <a:spcPct val="0"/>
              </a:spcAft>
              <a:defRPr sz="3600">
                <a:solidFill>
                  <a:schemeClr val="tx2"/>
                </a:solidFill>
                <a:latin typeface="Arial" pitchFamily="34" charset="0"/>
              </a:defRPr>
            </a:lvl6pPr>
            <a:lvl7pPr marL="914400" algn="l" rtl="0" eaLnBrk="1" fontAlgn="base" hangingPunct="1">
              <a:spcBef>
                <a:spcPct val="0"/>
              </a:spcBef>
              <a:spcAft>
                <a:spcPct val="0"/>
              </a:spcAft>
              <a:defRPr sz="3600">
                <a:solidFill>
                  <a:schemeClr val="tx2"/>
                </a:solidFill>
                <a:latin typeface="Arial" pitchFamily="34" charset="0"/>
              </a:defRPr>
            </a:lvl7pPr>
            <a:lvl8pPr marL="1371600" algn="l" rtl="0" eaLnBrk="1" fontAlgn="base" hangingPunct="1">
              <a:spcBef>
                <a:spcPct val="0"/>
              </a:spcBef>
              <a:spcAft>
                <a:spcPct val="0"/>
              </a:spcAft>
              <a:defRPr sz="3600">
                <a:solidFill>
                  <a:schemeClr val="tx2"/>
                </a:solidFill>
                <a:latin typeface="Arial" pitchFamily="34" charset="0"/>
              </a:defRPr>
            </a:lvl8pPr>
            <a:lvl9pPr marL="1828800" algn="l" rtl="0" eaLnBrk="1" fontAlgn="base" hangingPunct="1">
              <a:spcBef>
                <a:spcPct val="0"/>
              </a:spcBef>
              <a:spcAft>
                <a:spcPct val="0"/>
              </a:spcAft>
              <a:defRPr sz="3600">
                <a:solidFill>
                  <a:schemeClr val="tx2"/>
                </a:solidFill>
                <a:latin typeface="Arial" pitchFamily="34" charset="0"/>
              </a:defRPr>
            </a:lvl9pPr>
          </a:lstStyle>
          <a:p>
            <a:pPr algn="ctr"/>
            <a:r>
              <a:rPr lang="en-GB" sz="1400" kern="0" dirty="0">
                <a:solidFill>
                  <a:srgbClr val="D67D39"/>
                </a:solidFill>
              </a:rPr>
              <a:t>£ </a:t>
            </a:r>
            <a:r>
              <a:rPr lang="en-US" sz="1400" kern="0" dirty="0">
                <a:solidFill>
                  <a:srgbClr val="D67D39"/>
                </a:solidFill>
              </a:rPr>
              <a:t>2</a:t>
            </a:r>
            <a:r>
              <a:rPr lang="en-US" sz="1400" kern="0" dirty="0" smtClean="0">
                <a:solidFill>
                  <a:srgbClr val="D67D39"/>
                </a:solidFill>
              </a:rPr>
              <a:t>38k</a:t>
            </a:r>
            <a:endParaRPr lang="en-US" sz="1400" kern="0" dirty="0">
              <a:solidFill>
                <a:srgbClr val="D67D39"/>
              </a:solidFill>
            </a:endParaRPr>
          </a:p>
        </p:txBody>
      </p:sp>
      <p:sp>
        <p:nvSpPr>
          <p:cNvPr id="22" name="TextBox 21"/>
          <p:cNvSpPr txBox="1"/>
          <p:nvPr/>
        </p:nvSpPr>
        <p:spPr>
          <a:xfrm>
            <a:off x="2597949" y="2868282"/>
            <a:ext cx="1641988" cy="446893"/>
          </a:xfrm>
          <a:prstGeom prst="rect">
            <a:avLst/>
          </a:prstGeom>
          <a:noFill/>
        </p:spPr>
        <p:txBody>
          <a:bodyPr wrap="square" lIns="0" tIns="0" rIns="0" bIns="0" rtlCol="0">
            <a:spAutoFit/>
          </a:bodyPr>
          <a:lstStyle/>
          <a:p>
            <a:pPr algn="ctr"/>
            <a:r>
              <a:rPr lang="en-US" sz="1200" dirty="0" smtClean="0">
                <a:solidFill>
                  <a:prstClr val="black">
                    <a:lumMod val="50000"/>
                    <a:lumOff val="50000"/>
                  </a:prstClr>
                </a:solidFill>
              </a:rPr>
              <a:t>Dialer Cost Saved </a:t>
            </a:r>
          </a:p>
          <a:p>
            <a:pPr algn="ctr"/>
            <a:r>
              <a:rPr lang="en-US" sz="1200" dirty="0" smtClean="0">
                <a:solidFill>
                  <a:prstClr val="black">
                    <a:lumMod val="50000"/>
                    <a:lumOff val="50000"/>
                  </a:prstClr>
                </a:solidFill>
              </a:rPr>
              <a:t> </a:t>
            </a:r>
            <a:r>
              <a:rPr lang="en-GB" sz="1200" dirty="0">
                <a:solidFill>
                  <a:prstClr val="white">
                    <a:lumMod val="50000"/>
                  </a:prstClr>
                </a:solidFill>
              </a:rPr>
              <a:t>£ </a:t>
            </a:r>
            <a:r>
              <a:rPr lang="en-US" sz="1200" dirty="0" smtClean="0">
                <a:solidFill>
                  <a:prstClr val="black">
                    <a:lumMod val="50000"/>
                    <a:lumOff val="50000"/>
                  </a:prstClr>
                </a:solidFill>
              </a:rPr>
              <a:t>161K</a:t>
            </a:r>
          </a:p>
        </p:txBody>
      </p:sp>
      <p:sp>
        <p:nvSpPr>
          <p:cNvPr id="23" name="Title 1"/>
          <p:cNvSpPr txBox="1">
            <a:spLocks/>
          </p:cNvSpPr>
          <p:nvPr/>
        </p:nvSpPr>
        <p:spPr bwMode="auto">
          <a:xfrm>
            <a:off x="3087975" y="2538667"/>
            <a:ext cx="673750" cy="304512"/>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3000">
                <a:solidFill>
                  <a:schemeClr val="bg2"/>
                </a:solidFill>
                <a:latin typeface="+mj-lt"/>
                <a:ea typeface="+mj-ea"/>
                <a:cs typeface="+mj-cs"/>
              </a:defRPr>
            </a:lvl1pPr>
            <a:lvl2pPr algn="l" rtl="0" eaLnBrk="0" fontAlgn="base" hangingPunct="0">
              <a:spcBef>
                <a:spcPct val="0"/>
              </a:spcBef>
              <a:spcAft>
                <a:spcPct val="0"/>
              </a:spcAft>
              <a:defRPr sz="3000">
                <a:solidFill>
                  <a:schemeClr val="bg2"/>
                </a:solidFill>
                <a:latin typeface="Expert Sans Regular" pitchFamily="34" charset="0"/>
              </a:defRPr>
            </a:lvl2pPr>
            <a:lvl3pPr algn="l" rtl="0" eaLnBrk="0" fontAlgn="base" hangingPunct="0">
              <a:spcBef>
                <a:spcPct val="0"/>
              </a:spcBef>
              <a:spcAft>
                <a:spcPct val="0"/>
              </a:spcAft>
              <a:defRPr sz="3000">
                <a:solidFill>
                  <a:schemeClr val="bg2"/>
                </a:solidFill>
                <a:latin typeface="Expert Sans Regular" pitchFamily="34" charset="0"/>
              </a:defRPr>
            </a:lvl3pPr>
            <a:lvl4pPr algn="l" rtl="0" eaLnBrk="0" fontAlgn="base" hangingPunct="0">
              <a:spcBef>
                <a:spcPct val="0"/>
              </a:spcBef>
              <a:spcAft>
                <a:spcPct val="0"/>
              </a:spcAft>
              <a:defRPr sz="3000">
                <a:solidFill>
                  <a:schemeClr val="bg2"/>
                </a:solidFill>
                <a:latin typeface="Expert Sans Regular" pitchFamily="34" charset="0"/>
              </a:defRPr>
            </a:lvl4pPr>
            <a:lvl5pPr algn="l" rtl="0" eaLnBrk="0" fontAlgn="base" hangingPunct="0">
              <a:spcBef>
                <a:spcPct val="0"/>
              </a:spcBef>
              <a:spcAft>
                <a:spcPct val="0"/>
              </a:spcAft>
              <a:defRPr sz="3000">
                <a:solidFill>
                  <a:schemeClr val="bg2"/>
                </a:solidFill>
                <a:latin typeface="Expert Sans Regular" pitchFamily="34" charset="0"/>
              </a:defRPr>
            </a:lvl5pPr>
            <a:lvl6pPr marL="457200" algn="l" rtl="0" eaLnBrk="1" fontAlgn="base" hangingPunct="1">
              <a:spcBef>
                <a:spcPct val="0"/>
              </a:spcBef>
              <a:spcAft>
                <a:spcPct val="0"/>
              </a:spcAft>
              <a:defRPr sz="3600">
                <a:solidFill>
                  <a:schemeClr val="tx2"/>
                </a:solidFill>
                <a:latin typeface="Arial" pitchFamily="34" charset="0"/>
              </a:defRPr>
            </a:lvl6pPr>
            <a:lvl7pPr marL="914400" algn="l" rtl="0" eaLnBrk="1" fontAlgn="base" hangingPunct="1">
              <a:spcBef>
                <a:spcPct val="0"/>
              </a:spcBef>
              <a:spcAft>
                <a:spcPct val="0"/>
              </a:spcAft>
              <a:defRPr sz="3600">
                <a:solidFill>
                  <a:schemeClr val="tx2"/>
                </a:solidFill>
                <a:latin typeface="Arial" pitchFamily="34" charset="0"/>
              </a:defRPr>
            </a:lvl7pPr>
            <a:lvl8pPr marL="1371600" algn="l" rtl="0" eaLnBrk="1" fontAlgn="base" hangingPunct="1">
              <a:spcBef>
                <a:spcPct val="0"/>
              </a:spcBef>
              <a:spcAft>
                <a:spcPct val="0"/>
              </a:spcAft>
              <a:defRPr sz="3600">
                <a:solidFill>
                  <a:schemeClr val="tx2"/>
                </a:solidFill>
                <a:latin typeface="Arial" pitchFamily="34" charset="0"/>
              </a:defRPr>
            </a:lvl8pPr>
            <a:lvl9pPr marL="1828800" algn="l" rtl="0" eaLnBrk="1" fontAlgn="base" hangingPunct="1">
              <a:spcBef>
                <a:spcPct val="0"/>
              </a:spcBef>
              <a:spcAft>
                <a:spcPct val="0"/>
              </a:spcAft>
              <a:defRPr sz="3600">
                <a:solidFill>
                  <a:schemeClr val="tx2"/>
                </a:solidFill>
                <a:latin typeface="Arial" pitchFamily="34" charset="0"/>
              </a:defRPr>
            </a:lvl9pPr>
          </a:lstStyle>
          <a:p>
            <a:pPr algn="ctr"/>
            <a:r>
              <a:rPr lang="en-US" sz="1600" kern="0" dirty="0" smtClean="0">
                <a:solidFill>
                  <a:srgbClr val="008000"/>
                </a:solidFill>
              </a:rPr>
              <a:t>29%</a:t>
            </a:r>
            <a:endParaRPr lang="en-US" sz="1600" kern="0" dirty="0">
              <a:solidFill>
                <a:srgbClr val="008000"/>
              </a:solidFill>
            </a:endParaRPr>
          </a:p>
        </p:txBody>
      </p:sp>
      <p:sp>
        <p:nvSpPr>
          <p:cNvPr id="26" name="TextBox 25"/>
          <p:cNvSpPr txBox="1"/>
          <p:nvPr/>
        </p:nvSpPr>
        <p:spPr>
          <a:xfrm>
            <a:off x="228600" y="2091797"/>
            <a:ext cx="8534400" cy="738664"/>
          </a:xfrm>
          <a:prstGeom prst="rect">
            <a:avLst/>
          </a:prstGeom>
          <a:noFill/>
        </p:spPr>
        <p:txBody>
          <a:bodyPr wrap="square" lIns="0" tIns="0" rIns="0" bIns="0" rtlCol="0">
            <a:spAutoFit/>
          </a:bodyPr>
          <a:lstStyle/>
          <a:p>
            <a:r>
              <a:rPr lang="en-US" sz="1200" b="1" kern="0" dirty="0">
                <a:solidFill>
                  <a:prstClr val="black">
                    <a:lumMod val="50000"/>
                    <a:lumOff val="50000"/>
                  </a:prstClr>
                </a:solidFill>
              </a:rPr>
              <a:t>Tested on Oct to Dec 2015 </a:t>
            </a:r>
            <a:r>
              <a:rPr lang="en-US" sz="1200" b="1" kern="0" dirty="0" smtClean="0">
                <a:solidFill>
                  <a:prstClr val="black">
                    <a:lumMod val="50000"/>
                    <a:lumOff val="50000"/>
                  </a:prstClr>
                </a:solidFill>
              </a:rPr>
              <a:t>data</a:t>
            </a:r>
          </a:p>
          <a:p>
            <a:r>
              <a:rPr lang="en-US" sz="1200" b="1" kern="0" dirty="0" smtClean="0">
                <a:solidFill>
                  <a:prstClr val="black">
                    <a:lumMod val="50000"/>
                    <a:lumOff val="50000"/>
                  </a:prstClr>
                </a:solidFill>
                <a:latin typeface="+mj-lt"/>
              </a:rPr>
              <a:t>Results</a:t>
            </a:r>
            <a:endParaRPr lang="en-US" sz="1200" b="1" kern="0" dirty="0">
              <a:solidFill>
                <a:prstClr val="black">
                  <a:lumMod val="50000"/>
                  <a:lumOff val="50000"/>
                </a:prstClr>
              </a:solidFill>
              <a:latin typeface="+mj-lt"/>
            </a:endParaRPr>
          </a:p>
          <a:p>
            <a:r>
              <a:rPr lang="en-US" sz="1200" kern="0" dirty="0">
                <a:solidFill>
                  <a:prstClr val="black">
                    <a:lumMod val="50000"/>
                    <a:lumOff val="50000"/>
                  </a:prstClr>
                </a:solidFill>
              </a:rPr>
              <a:t>All numbers are for 3 months period Oct to Dec 2015</a:t>
            </a:r>
          </a:p>
          <a:p>
            <a:endParaRPr lang="en-US" sz="1200" dirty="0" err="1" smtClean="0">
              <a:solidFill>
                <a:schemeClr val="tx1"/>
              </a:solidFill>
            </a:endParaRPr>
          </a:p>
        </p:txBody>
      </p:sp>
      <p:sp>
        <p:nvSpPr>
          <p:cNvPr id="41" name="Title 1"/>
          <p:cNvSpPr txBox="1">
            <a:spLocks/>
          </p:cNvSpPr>
          <p:nvPr/>
        </p:nvSpPr>
        <p:spPr bwMode="auto">
          <a:xfrm>
            <a:off x="450114" y="3870248"/>
            <a:ext cx="8450884" cy="1303984"/>
          </a:xfrm>
          <a:prstGeom prst="rect">
            <a:avLst/>
          </a:prstGeom>
          <a:noFill/>
          <a:ln w="9525">
            <a:noFill/>
            <a:miter lim="800000"/>
            <a:headEnd/>
            <a:tailEnd/>
          </a:ln>
        </p:spPr>
        <p:txBody>
          <a:bodyPr vert="horz" wrap="square" lIns="0" tIns="0" rIns="0" bIns="0" numCol="1" anchor="t" anchorCtr="0" compatLnSpc="1">
            <a:prstTxWarp prst="textNoShape">
              <a:avLst/>
            </a:prstTxWarp>
            <a:normAutofit fontScale="97500"/>
          </a:bodyPr>
          <a:lstStyle>
            <a:lvl1pPr algn="l" rtl="0" eaLnBrk="0" fontAlgn="base" hangingPunct="0">
              <a:spcBef>
                <a:spcPct val="0"/>
              </a:spcBef>
              <a:spcAft>
                <a:spcPct val="0"/>
              </a:spcAft>
              <a:defRPr sz="3000">
                <a:solidFill>
                  <a:schemeClr val="bg2"/>
                </a:solidFill>
                <a:latin typeface="+mj-lt"/>
                <a:ea typeface="+mj-ea"/>
                <a:cs typeface="+mj-cs"/>
              </a:defRPr>
            </a:lvl1pPr>
            <a:lvl2pPr algn="l" rtl="0" eaLnBrk="0" fontAlgn="base" hangingPunct="0">
              <a:spcBef>
                <a:spcPct val="0"/>
              </a:spcBef>
              <a:spcAft>
                <a:spcPct val="0"/>
              </a:spcAft>
              <a:defRPr sz="3000">
                <a:solidFill>
                  <a:schemeClr val="bg2"/>
                </a:solidFill>
                <a:latin typeface="Expert Sans Regular" pitchFamily="34" charset="0"/>
              </a:defRPr>
            </a:lvl2pPr>
            <a:lvl3pPr algn="l" rtl="0" eaLnBrk="0" fontAlgn="base" hangingPunct="0">
              <a:spcBef>
                <a:spcPct val="0"/>
              </a:spcBef>
              <a:spcAft>
                <a:spcPct val="0"/>
              </a:spcAft>
              <a:defRPr sz="3000">
                <a:solidFill>
                  <a:schemeClr val="bg2"/>
                </a:solidFill>
                <a:latin typeface="Expert Sans Regular" pitchFamily="34" charset="0"/>
              </a:defRPr>
            </a:lvl3pPr>
            <a:lvl4pPr algn="l" rtl="0" eaLnBrk="0" fontAlgn="base" hangingPunct="0">
              <a:spcBef>
                <a:spcPct val="0"/>
              </a:spcBef>
              <a:spcAft>
                <a:spcPct val="0"/>
              </a:spcAft>
              <a:defRPr sz="3000">
                <a:solidFill>
                  <a:schemeClr val="bg2"/>
                </a:solidFill>
                <a:latin typeface="Expert Sans Regular" pitchFamily="34" charset="0"/>
              </a:defRPr>
            </a:lvl4pPr>
            <a:lvl5pPr algn="l" rtl="0" eaLnBrk="0" fontAlgn="base" hangingPunct="0">
              <a:spcBef>
                <a:spcPct val="0"/>
              </a:spcBef>
              <a:spcAft>
                <a:spcPct val="0"/>
              </a:spcAft>
              <a:defRPr sz="3000">
                <a:solidFill>
                  <a:schemeClr val="bg2"/>
                </a:solidFill>
                <a:latin typeface="Expert Sans Regular" pitchFamily="34" charset="0"/>
              </a:defRPr>
            </a:lvl5pPr>
            <a:lvl6pPr marL="457200" algn="l" rtl="0" eaLnBrk="1" fontAlgn="base" hangingPunct="1">
              <a:spcBef>
                <a:spcPct val="0"/>
              </a:spcBef>
              <a:spcAft>
                <a:spcPct val="0"/>
              </a:spcAft>
              <a:defRPr sz="3600">
                <a:solidFill>
                  <a:schemeClr val="tx2"/>
                </a:solidFill>
                <a:latin typeface="Arial" pitchFamily="34" charset="0"/>
              </a:defRPr>
            </a:lvl6pPr>
            <a:lvl7pPr marL="914400" algn="l" rtl="0" eaLnBrk="1" fontAlgn="base" hangingPunct="1">
              <a:spcBef>
                <a:spcPct val="0"/>
              </a:spcBef>
              <a:spcAft>
                <a:spcPct val="0"/>
              </a:spcAft>
              <a:defRPr sz="3600">
                <a:solidFill>
                  <a:schemeClr val="tx2"/>
                </a:solidFill>
                <a:latin typeface="Arial" pitchFamily="34" charset="0"/>
              </a:defRPr>
            </a:lvl7pPr>
            <a:lvl8pPr marL="1371600" algn="l" rtl="0" eaLnBrk="1" fontAlgn="base" hangingPunct="1">
              <a:spcBef>
                <a:spcPct val="0"/>
              </a:spcBef>
              <a:spcAft>
                <a:spcPct val="0"/>
              </a:spcAft>
              <a:defRPr sz="3600">
                <a:solidFill>
                  <a:schemeClr val="tx2"/>
                </a:solidFill>
                <a:latin typeface="Arial" pitchFamily="34" charset="0"/>
              </a:defRPr>
            </a:lvl8pPr>
            <a:lvl9pPr marL="1828800" algn="l" rtl="0" eaLnBrk="1" fontAlgn="base" hangingPunct="1">
              <a:spcBef>
                <a:spcPct val="0"/>
              </a:spcBef>
              <a:spcAft>
                <a:spcPct val="0"/>
              </a:spcAft>
              <a:defRPr sz="3600">
                <a:solidFill>
                  <a:schemeClr val="tx2"/>
                </a:solidFill>
                <a:latin typeface="Arial" pitchFamily="34" charset="0"/>
              </a:defRPr>
            </a:lvl9pPr>
          </a:lstStyle>
          <a:p>
            <a:pPr>
              <a:lnSpc>
                <a:spcPct val="130000"/>
              </a:lnSpc>
            </a:pPr>
            <a:r>
              <a:rPr lang="en-US" sz="1400" b="1" kern="0" dirty="0" smtClean="0">
                <a:solidFill>
                  <a:srgbClr val="EEECE1"/>
                </a:solidFill>
              </a:rPr>
              <a:t>Proposed Test</a:t>
            </a:r>
          </a:p>
          <a:p>
            <a:pPr>
              <a:lnSpc>
                <a:spcPct val="130000"/>
              </a:lnSpc>
            </a:pPr>
            <a:endParaRPr lang="en-US" sz="400" kern="0" dirty="0" smtClean="0">
              <a:solidFill>
                <a:prstClr val="black">
                  <a:lumMod val="50000"/>
                  <a:lumOff val="50000"/>
                </a:prstClr>
              </a:solidFill>
            </a:endParaRPr>
          </a:p>
        </p:txBody>
      </p:sp>
      <p:sp>
        <p:nvSpPr>
          <p:cNvPr id="42" name="Rectangle 41"/>
          <p:cNvSpPr/>
          <p:nvPr/>
        </p:nvSpPr>
        <p:spPr bwMode="auto">
          <a:xfrm>
            <a:off x="489280" y="3621050"/>
            <a:ext cx="1600200" cy="553998"/>
          </a:xfrm>
          <a:prstGeom prst="rect">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0"/>
              </a:spcBef>
              <a:spcAft>
                <a:spcPct val="0"/>
              </a:spcAft>
            </a:pPr>
            <a:endParaRPr lang="en-US" sz="3600">
              <a:solidFill>
                <a:srgbClr val="00AEEF"/>
              </a:solidFill>
              <a:latin typeface="Arial" pitchFamily="34" charset="0"/>
            </a:endParaRPr>
          </a:p>
        </p:txBody>
      </p:sp>
      <p:sp>
        <p:nvSpPr>
          <p:cNvPr id="43" name="TextBox 42"/>
          <p:cNvSpPr txBox="1"/>
          <p:nvPr/>
        </p:nvSpPr>
        <p:spPr>
          <a:xfrm>
            <a:off x="641680" y="3761782"/>
            <a:ext cx="1295400" cy="184666"/>
          </a:xfrm>
          <a:prstGeom prst="rect">
            <a:avLst/>
          </a:prstGeom>
          <a:noFill/>
        </p:spPr>
        <p:txBody>
          <a:bodyPr wrap="square" lIns="0" tIns="0" rIns="0" bIns="0" rtlCol="0">
            <a:spAutoFit/>
          </a:bodyPr>
          <a:lstStyle/>
          <a:p>
            <a:r>
              <a:rPr lang="en-US" sz="1200" b="1" dirty="0" smtClean="0">
                <a:latin typeface="+mj-lt"/>
              </a:rPr>
              <a:t>Dialer Cutoff</a:t>
            </a:r>
            <a:endParaRPr lang="en-US" sz="1200" b="1" dirty="0" smtClean="0">
              <a:solidFill>
                <a:schemeClr val="tx1"/>
              </a:solidFill>
              <a:latin typeface="+mj-lt"/>
            </a:endParaRPr>
          </a:p>
        </p:txBody>
      </p:sp>
      <p:sp>
        <p:nvSpPr>
          <p:cNvPr id="44" name="Rectangle 43"/>
          <p:cNvSpPr/>
          <p:nvPr/>
        </p:nvSpPr>
        <p:spPr>
          <a:xfrm>
            <a:off x="120308" y="3947421"/>
            <a:ext cx="8716518" cy="2300979"/>
          </a:xfrm>
          <a:prstGeom prst="rect">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5" name="TextBox 44"/>
          <p:cNvSpPr txBox="1"/>
          <p:nvPr/>
        </p:nvSpPr>
        <p:spPr>
          <a:xfrm>
            <a:off x="260680" y="4098848"/>
            <a:ext cx="8640318" cy="220060"/>
          </a:xfrm>
          <a:prstGeom prst="rect">
            <a:avLst/>
          </a:prstGeom>
          <a:noFill/>
        </p:spPr>
        <p:txBody>
          <a:bodyPr wrap="square" lIns="0" tIns="0" rIns="0" bIns="0" rtlCol="0">
            <a:spAutoFit/>
          </a:bodyPr>
          <a:lstStyle/>
          <a:p>
            <a:pPr>
              <a:lnSpc>
                <a:spcPct val="130000"/>
              </a:lnSpc>
            </a:pPr>
            <a:r>
              <a:rPr lang="en-US" sz="1100" kern="0" dirty="0" smtClean="0">
                <a:solidFill>
                  <a:prstClr val="black">
                    <a:lumMod val="50000"/>
                    <a:lumOff val="50000"/>
                  </a:prstClr>
                </a:solidFill>
              </a:rPr>
              <a:t> </a:t>
            </a:r>
            <a:endParaRPr lang="en-US" sz="1200" dirty="0" smtClean="0">
              <a:solidFill>
                <a:schemeClr val="tx1"/>
              </a:solidFill>
            </a:endParaRPr>
          </a:p>
        </p:txBody>
      </p:sp>
      <p:sp>
        <p:nvSpPr>
          <p:cNvPr id="55" name="TextBox 54"/>
          <p:cNvSpPr txBox="1"/>
          <p:nvPr/>
        </p:nvSpPr>
        <p:spPr>
          <a:xfrm>
            <a:off x="260680" y="5125057"/>
            <a:ext cx="8608238" cy="285143"/>
          </a:xfrm>
          <a:prstGeom prst="rect">
            <a:avLst/>
          </a:prstGeom>
          <a:noFill/>
        </p:spPr>
        <p:txBody>
          <a:bodyPr wrap="square" lIns="0" tIns="0" rIns="0" bIns="0" rtlCol="0">
            <a:spAutoFit/>
          </a:bodyPr>
          <a:lstStyle/>
          <a:p>
            <a:pPr>
              <a:lnSpc>
                <a:spcPct val="150000"/>
              </a:lnSpc>
            </a:pPr>
            <a:r>
              <a:rPr lang="en-US" sz="1200" kern="0" dirty="0">
                <a:solidFill>
                  <a:srgbClr val="000000">
                    <a:lumMod val="50000"/>
                    <a:lumOff val="50000"/>
                  </a:srgbClr>
                </a:solidFill>
              </a:rPr>
              <a:t>Putting a cut off of </a:t>
            </a:r>
            <a:r>
              <a:rPr lang="en-US" sz="1400" kern="0" dirty="0">
                <a:solidFill>
                  <a:srgbClr val="000000">
                    <a:lumMod val="50000"/>
                    <a:lumOff val="50000"/>
                  </a:srgbClr>
                </a:solidFill>
              </a:rPr>
              <a:t>20 Dials </a:t>
            </a:r>
            <a:r>
              <a:rPr lang="en-US" sz="1200" kern="0" dirty="0">
                <a:solidFill>
                  <a:srgbClr val="000000">
                    <a:lumMod val="50000"/>
                    <a:lumOff val="50000"/>
                  </a:srgbClr>
                </a:solidFill>
              </a:rPr>
              <a:t>results in</a:t>
            </a:r>
            <a:endParaRPr lang="en-US" sz="1200" dirty="0" smtClean="0">
              <a:solidFill>
                <a:schemeClr val="tx1"/>
              </a:solidFill>
            </a:endParaRPr>
          </a:p>
        </p:txBody>
      </p:sp>
      <p:sp>
        <p:nvSpPr>
          <p:cNvPr id="64" name="TextBox 63"/>
          <p:cNvSpPr txBox="1"/>
          <p:nvPr/>
        </p:nvSpPr>
        <p:spPr>
          <a:xfrm>
            <a:off x="791756" y="5705584"/>
            <a:ext cx="1641988" cy="163883"/>
          </a:xfrm>
          <a:prstGeom prst="rect">
            <a:avLst/>
          </a:prstGeom>
          <a:noFill/>
        </p:spPr>
        <p:txBody>
          <a:bodyPr wrap="square" lIns="0" tIns="0" rIns="0" bIns="0" rtlCol="0">
            <a:spAutoFit/>
          </a:bodyPr>
          <a:lstStyle/>
          <a:p>
            <a:pPr algn="ctr" fontAlgn="base">
              <a:spcBef>
                <a:spcPct val="50000"/>
              </a:spcBef>
              <a:spcAft>
                <a:spcPct val="0"/>
              </a:spcAft>
            </a:pPr>
            <a:r>
              <a:rPr lang="en-US" sz="1200" dirty="0" smtClean="0">
                <a:solidFill>
                  <a:srgbClr val="000000">
                    <a:lumMod val="50000"/>
                    <a:lumOff val="50000"/>
                  </a:srgbClr>
                </a:solidFill>
                <a:cs typeface="Arial" charset="0"/>
              </a:rPr>
              <a:t>Dials Saved </a:t>
            </a:r>
          </a:p>
        </p:txBody>
      </p:sp>
      <p:sp>
        <p:nvSpPr>
          <p:cNvPr id="65" name="Title 1"/>
          <p:cNvSpPr txBox="1">
            <a:spLocks/>
          </p:cNvSpPr>
          <p:nvPr/>
        </p:nvSpPr>
        <p:spPr bwMode="auto">
          <a:xfrm>
            <a:off x="1281782" y="5460878"/>
            <a:ext cx="673750" cy="325112"/>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3000">
                <a:solidFill>
                  <a:schemeClr val="bg2"/>
                </a:solidFill>
                <a:latin typeface="+mj-lt"/>
                <a:ea typeface="+mj-ea"/>
                <a:cs typeface="+mj-cs"/>
              </a:defRPr>
            </a:lvl1pPr>
            <a:lvl2pPr algn="l" rtl="0" eaLnBrk="0" fontAlgn="base" hangingPunct="0">
              <a:spcBef>
                <a:spcPct val="0"/>
              </a:spcBef>
              <a:spcAft>
                <a:spcPct val="0"/>
              </a:spcAft>
              <a:defRPr sz="3000">
                <a:solidFill>
                  <a:schemeClr val="bg2"/>
                </a:solidFill>
                <a:latin typeface="Expert Sans Regular" pitchFamily="34" charset="0"/>
              </a:defRPr>
            </a:lvl2pPr>
            <a:lvl3pPr algn="l" rtl="0" eaLnBrk="0" fontAlgn="base" hangingPunct="0">
              <a:spcBef>
                <a:spcPct val="0"/>
              </a:spcBef>
              <a:spcAft>
                <a:spcPct val="0"/>
              </a:spcAft>
              <a:defRPr sz="3000">
                <a:solidFill>
                  <a:schemeClr val="bg2"/>
                </a:solidFill>
                <a:latin typeface="Expert Sans Regular" pitchFamily="34" charset="0"/>
              </a:defRPr>
            </a:lvl3pPr>
            <a:lvl4pPr algn="l" rtl="0" eaLnBrk="0" fontAlgn="base" hangingPunct="0">
              <a:spcBef>
                <a:spcPct val="0"/>
              </a:spcBef>
              <a:spcAft>
                <a:spcPct val="0"/>
              </a:spcAft>
              <a:defRPr sz="3000">
                <a:solidFill>
                  <a:schemeClr val="bg2"/>
                </a:solidFill>
                <a:latin typeface="Expert Sans Regular" pitchFamily="34" charset="0"/>
              </a:defRPr>
            </a:lvl4pPr>
            <a:lvl5pPr algn="l" rtl="0" eaLnBrk="0" fontAlgn="base" hangingPunct="0">
              <a:spcBef>
                <a:spcPct val="0"/>
              </a:spcBef>
              <a:spcAft>
                <a:spcPct val="0"/>
              </a:spcAft>
              <a:defRPr sz="3000">
                <a:solidFill>
                  <a:schemeClr val="bg2"/>
                </a:solidFill>
                <a:latin typeface="Expert Sans Regular" pitchFamily="34" charset="0"/>
              </a:defRPr>
            </a:lvl5pPr>
            <a:lvl6pPr marL="457200" algn="l" rtl="0" eaLnBrk="1" fontAlgn="base" hangingPunct="1">
              <a:spcBef>
                <a:spcPct val="0"/>
              </a:spcBef>
              <a:spcAft>
                <a:spcPct val="0"/>
              </a:spcAft>
              <a:defRPr sz="3600">
                <a:solidFill>
                  <a:schemeClr val="tx2"/>
                </a:solidFill>
                <a:latin typeface="Arial" pitchFamily="34" charset="0"/>
              </a:defRPr>
            </a:lvl6pPr>
            <a:lvl7pPr marL="914400" algn="l" rtl="0" eaLnBrk="1" fontAlgn="base" hangingPunct="1">
              <a:spcBef>
                <a:spcPct val="0"/>
              </a:spcBef>
              <a:spcAft>
                <a:spcPct val="0"/>
              </a:spcAft>
              <a:defRPr sz="3600">
                <a:solidFill>
                  <a:schemeClr val="tx2"/>
                </a:solidFill>
                <a:latin typeface="Arial" pitchFamily="34" charset="0"/>
              </a:defRPr>
            </a:lvl7pPr>
            <a:lvl8pPr marL="1371600" algn="l" rtl="0" eaLnBrk="1" fontAlgn="base" hangingPunct="1">
              <a:spcBef>
                <a:spcPct val="0"/>
              </a:spcBef>
              <a:spcAft>
                <a:spcPct val="0"/>
              </a:spcAft>
              <a:defRPr sz="3600">
                <a:solidFill>
                  <a:schemeClr val="tx2"/>
                </a:solidFill>
                <a:latin typeface="Arial" pitchFamily="34" charset="0"/>
              </a:defRPr>
            </a:lvl8pPr>
            <a:lvl9pPr marL="1828800" algn="l" rtl="0" eaLnBrk="1" fontAlgn="base" hangingPunct="1">
              <a:spcBef>
                <a:spcPct val="0"/>
              </a:spcBef>
              <a:spcAft>
                <a:spcPct val="0"/>
              </a:spcAft>
              <a:defRPr sz="3600">
                <a:solidFill>
                  <a:schemeClr val="tx2"/>
                </a:solidFill>
                <a:latin typeface="Arial" pitchFamily="34" charset="0"/>
              </a:defRPr>
            </a:lvl9pPr>
          </a:lstStyle>
          <a:p>
            <a:pPr algn="ctr"/>
            <a:r>
              <a:rPr lang="en-US" sz="1600" kern="0" dirty="0" smtClean="0">
                <a:solidFill>
                  <a:srgbClr val="008000"/>
                </a:solidFill>
              </a:rPr>
              <a:t>24%</a:t>
            </a:r>
            <a:endParaRPr lang="en-US" sz="1600" kern="0" dirty="0">
              <a:solidFill>
                <a:srgbClr val="008000"/>
              </a:solidFill>
            </a:endParaRPr>
          </a:p>
        </p:txBody>
      </p:sp>
      <p:sp>
        <p:nvSpPr>
          <p:cNvPr id="66" name="TextBox 65"/>
          <p:cNvSpPr txBox="1"/>
          <p:nvPr/>
        </p:nvSpPr>
        <p:spPr>
          <a:xfrm>
            <a:off x="4595647" y="5705584"/>
            <a:ext cx="1641988" cy="163883"/>
          </a:xfrm>
          <a:prstGeom prst="rect">
            <a:avLst/>
          </a:prstGeom>
          <a:noFill/>
        </p:spPr>
        <p:txBody>
          <a:bodyPr wrap="square" lIns="0" tIns="0" rIns="0" bIns="0" rtlCol="0">
            <a:spAutoFit/>
          </a:bodyPr>
          <a:lstStyle/>
          <a:p>
            <a:pPr algn="ctr" fontAlgn="base">
              <a:spcBef>
                <a:spcPct val="50000"/>
              </a:spcBef>
              <a:spcAft>
                <a:spcPct val="0"/>
              </a:spcAft>
            </a:pPr>
            <a:r>
              <a:rPr lang="en-US" sz="1200" dirty="0" smtClean="0">
                <a:solidFill>
                  <a:srgbClr val="000000">
                    <a:lumMod val="50000"/>
                    <a:lumOff val="50000"/>
                  </a:srgbClr>
                </a:solidFill>
                <a:cs typeface="Arial" charset="0"/>
              </a:rPr>
              <a:t>RPCs Missed</a:t>
            </a:r>
          </a:p>
        </p:txBody>
      </p:sp>
      <p:sp>
        <p:nvSpPr>
          <p:cNvPr id="67" name="Title 1"/>
          <p:cNvSpPr txBox="1">
            <a:spLocks/>
          </p:cNvSpPr>
          <p:nvPr/>
        </p:nvSpPr>
        <p:spPr bwMode="auto">
          <a:xfrm>
            <a:off x="5034703" y="5410200"/>
            <a:ext cx="673750" cy="325112"/>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3000">
                <a:solidFill>
                  <a:schemeClr val="bg2"/>
                </a:solidFill>
                <a:latin typeface="+mj-lt"/>
                <a:ea typeface="+mj-ea"/>
                <a:cs typeface="+mj-cs"/>
              </a:defRPr>
            </a:lvl1pPr>
            <a:lvl2pPr algn="l" rtl="0" eaLnBrk="0" fontAlgn="base" hangingPunct="0">
              <a:spcBef>
                <a:spcPct val="0"/>
              </a:spcBef>
              <a:spcAft>
                <a:spcPct val="0"/>
              </a:spcAft>
              <a:defRPr sz="3000">
                <a:solidFill>
                  <a:schemeClr val="bg2"/>
                </a:solidFill>
                <a:latin typeface="Expert Sans Regular" pitchFamily="34" charset="0"/>
              </a:defRPr>
            </a:lvl2pPr>
            <a:lvl3pPr algn="l" rtl="0" eaLnBrk="0" fontAlgn="base" hangingPunct="0">
              <a:spcBef>
                <a:spcPct val="0"/>
              </a:spcBef>
              <a:spcAft>
                <a:spcPct val="0"/>
              </a:spcAft>
              <a:defRPr sz="3000">
                <a:solidFill>
                  <a:schemeClr val="bg2"/>
                </a:solidFill>
                <a:latin typeface="Expert Sans Regular" pitchFamily="34" charset="0"/>
              </a:defRPr>
            </a:lvl3pPr>
            <a:lvl4pPr algn="l" rtl="0" eaLnBrk="0" fontAlgn="base" hangingPunct="0">
              <a:spcBef>
                <a:spcPct val="0"/>
              </a:spcBef>
              <a:spcAft>
                <a:spcPct val="0"/>
              </a:spcAft>
              <a:defRPr sz="3000">
                <a:solidFill>
                  <a:schemeClr val="bg2"/>
                </a:solidFill>
                <a:latin typeface="Expert Sans Regular" pitchFamily="34" charset="0"/>
              </a:defRPr>
            </a:lvl4pPr>
            <a:lvl5pPr algn="l" rtl="0" eaLnBrk="0" fontAlgn="base" hangingPunct="0">
              <a:spcBef>
                <a:spcPct val="0"/>
              </a:spcBef>
              <a:spcAft>
                <a:spcPct val="0"/>
              </a:spcAft>
              <a:defRPr sz="3000">
                <a:solidFill>
                  <a:schemeClr val="bg2"/>
                </a:solidFill>
                <a:latin typeface="Expert Sans Regular" pitchFamily="34" charset="0"/>
              </a:defRPr>
            </a:lvl5pPr>
            <a:lvl6pPr marL="457200" algn="l" rtl="0" eaLnBrk="1" fontAlgn="base" hangingPunct="1">
              <a:spcBef>
                <a:spcPct val="0"/>
              </a:spcBef>
              <a:spcAft>
                <a:spcPct val="0"/>
              </a:spcAft>
              <a:defRPr sz="3600">
                <a:solidFill>
                  <a:schemeClr val="tx2"/>
                </a:solidFill>
                <a:latin typeface="Arial" pitchFamily="34" charset="0"/>
              </a:defRPr>
            </a:lvl6pPr>
            <a:lvl7pPr marL="914400" algn="l" rtl="0" eaLnBrk="1" fontAlgn="base" hangingPunct="1">
              <a:spcBef>
                <a:spcPct val="0"/>
              </a:spcBef>
              <a:spcAft>
                <a:spcPct val="0"/>
              </a:spcAft>
              <a:defRPr sz="3600">
                <a:solidFill>
                  <a:schemeClr val="tx2"/>
                </a:solidFill>
                <a:latin typeface="Arial" pitchFamily="34" charset="0"/>
              </a:defRPr>
            </a:lvl7pPr>
            <a:lvl8pPr marL="1371600" algn="l" rtl="0" eaLnBrk="1" fontAlgn="base" hangingPunct="1">
              <a:spcBef>
                <a:spcPct val="0"/>
              </a:spcBef>
              <a:spcAft>
                <a:spcPct val="0"/>
              </a:spcAft>
              <a:defRPr sz="3600">
                <a:solidFill>
                  <a:schemeClr val="tx2"/>
                </a:solidFill>
                <a:latin typeface="Arial" pitchFamily="34" charset="0"/>
              </a:defRPr>
            </a:lvl8pPr>
            <a:lvl9pPr marL="1828800" algn="l" rtl="0" eaLnBrk="1" fontAlgn="base" hangingPunct="1">
              <a:spcBef>
                <a:spcPct val="0"/>
              </a:spcBef>
              <a:spcAft>
                <a:spcPct val="0"/>
              </a:spcAft>
              <a:defRPr sz="3600">
                <a:solidFill>
                  <a:schemeClr val="tx2"/>
                </a:solidFill>
                <a:latin typeface="Arial" pitchFamily="34" charset="0"/>
              </a:defRPr>
            </a:lvl9pPr>
          </a:lstStyle>
          <a:p>
            <a:pPr algn="ctr"/>
            <a:r>
              <a:rPr lang="en-US" sz="1400" kern="0" dirty="0">
                <a:solidFill>
                  <a:srgbClr val="D67D39"/>
                </a:solidFill>
              </a:rPr>
              <a:t>2.1%</a:t>
            </a:r>
          </a:p>
        </p:txBody>
      </p:sp>
      <p:sp>
        <p:nvSpPr>
          <p:cNvPr id="68" name="TextBox 67"/>
          <p:cNvSpPr txBox="1"/>
          <p:nvPr/>
        </p:nvSpPr>
        <p:spPr>
          <a:xfrm>
            <a:off x="6589451" y="5638800"/>
            <a:ext cx="1605800" cy="491646"/>
          </a:xfrm>
          <a:prstGeom prst="rect">
            <a:avLst/>
          </a:prstGeom>
          <a:noFill/>
        </p:spPr>
        <p:txBody>
          <a:bodyPr wrap="square" lIns="0" tIns="0" rIns="0" bIns="0" rtlCol="0">
            <a:spAutoFit/>
          </a:bodyPr>
          <a:lstStyle/>
          <a:p>
            <a:pPr algn="ctr" fontAlgn="base">
              <a:spcBef>
                <a:spcPct val="50000"/>
              </a:spcBef>
              <a:spcAft>
                <a:spcPct val="0"/>
              </a:spcAft>
            </a:pPr>
            <a:r>
              <a:rPr lang="en-US" sz="1200" dirty="0" smtClean="0">
                <a:solidFill>
                  <a:srgbClr val="000000">
                    <a:lumMod val="50000"/>
                    <a:lumOff val="50000"/>
                  </a:srgbClr>
                </a:solidFill>
                <a:cs typeface="Arial" charset="0"/>
              </a:rPr>
              <a:t>Payment At Risk Annually (Payment on day of RPC)</a:t>
            </a:r>
          </a:p>
        </p:txBody>
      </p:sp>
      <p:sp>
        <p:nvSpPr>
          <p:cNvPr id="69" name="Title 1"/>
          <p:cNvSpPr txBox="1">
            <a:spLocks/>
          </p:cNvSpPr>
          <p:nvPr/>
        </p:nvSpPr>
        <p:spPr bwMode="auto">
          <a:xfrm>
            <a:off x="6956046" y="5410200"/>
            <a:ext cx="866245" cy="325112"/>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0" fontAlgn="base" hangingPunct="0">
              <a:spcBef>
                <a:spcPct val="0"/>
              </a:spcBef>
              <a:spcAft>
                <a:spcPct val="0"/>
              </a:spcAft>
              <a:defRPr sz="3000">
                <a:solidFill>
                  <a:schemeClr val="bg2"/>
                </a:solidFill>
                <a:latin typeface="+mj-lt"/>
                <a:ea typeface="+mj-ea"/>
                <a:cs typeface="+mj-cs"/>
              </a:defRPr>
            </a:lvl1pPr>
            <a:lvl2pPr algn="l" rtl="0" eaLnBrk="0" fontAlgn="base" hangingPunct="0">
              <a:spcBef>
                <a:spcPct val="0"/>
              </a:spcBef>
              <a:spcAft>
                <a:spcPct val="0"/>
              </a:spcAft>
              <a:defRPr sz="3000">
                <a:solidFill>
                  <a:schemeClr val="bg2"/>
                </a:solidFill>
                <a:latin typeface="Expert Sans Regular" pitchFamily="34" charset="0"/>
              </a:defRPr>
            </a:lvl2pPr>
            <a:lvl3pPr algn="l" rtl="0" eaLnBrk="0" fontAlgn="base" hangingPunct="0">
              <a:spcBef>
                <a:spcPct val="0"/>
              </a:spcBef>
              <a:spcAft>
                <a:spcPct val="0"/>
              </a:spcAft>
              <a:defRPr sz="3000">
                <a:solidFill>
                  <a:schemeClr val="bg2"/>
                </a:solidFill>
                <a:latin typeface="Expert Sans Regular" pitchFamily="34" charset="0"/>
              </a:defRPr>
            </a:lvl3pPr>
            <a:lvl4pPr algn="l" rtl="0" eaLnBrk="0" fontAlgn="base" hangingPunct="0">
              <a:spcBef>
                <a:spcPct val="0"/>
              </a:spcBef>
              <a:spcAft>
                <a:spcPct val="0"/>
              </a:spcAft>
              <a:defRPr sz="3000">
                <a:solidFill>
                  <a:schemeClr val="bg2"/>
                </a:solidFill>
                <a:latin typeface="Expert Sans Regular" pitchFamily="34" charset="0"/>
              </a:defRPr>
            </a:lvl4pPr>
            <a:lvl5pPr algn="l" rtl="0" eaLnBrk="0" fontAlgn="base" hangingPunct="0">
              <a:spcBef>
                <a:spcPct val="0"/>
              </a:spcBef>
              <a:spcAft>
                <a:spcPct val="0"/>
              </a:spcAft>
              <a:defRPr sz="3000">
                <a:solidFill>
                  <a:schemeClr val="bg2"/>
                </a:solidFill>
                <a:latin typeface="Expert Sans Regular" pitchFamily="34" charset="0"/>
              </a:defRPr>
            </a:lvl5pPr>
            <a:lvl6pPr marL="457200" algn="l" rtl="0" eaLnBrk="1" fontAlgn="base" hangingPunct="1">
              <a:spcBef>
                <a:spcPct val="0"/>
              </a:spcBef>
              <a:spcAft>
                <a:spcPct val="0"/>
              </a:spcAft>
              <a:defRPr sz="3600">
                <a:solidFill>
                  <a:schemeClr val="tx2"/>
                </a:solidFill>
                <a:latin typeface="Arial" pitchFamily="34" charset="0"/>
              </a:defRPr>
            </a:lvl6pPr>
            <a:lvl7pPr marL="914400" algn="l" rtl="0" eaLnBrk="1" fontAlgn="base" hangingPunct="1">
              <a:spcBef>
                <a:spcPct val="0"/>
              </a:spcBef>
              <a:spcAft>
                <a:spcPct val="0"/>
              </a:spcAft>
              <a:defRPr sz="3600">
                <a:solidFill>
                  <a:schemeClr val="tx2"/>
                </a:solidFill>
                <a:latin typeface="Arial" pitchFamily="34" charset="0"/>
              </a:defRPr>
            </a:lvl7pPr>
            <a:lvl8pPr marL="1371600" algn="l" rtl="0" eaLnBrk="1" fontAlgn="base" hangingPunct="1">
              <a:spcBef>
                <a:spcPct val="0"/>
              </a:spcBef>
              <a:spcAft>
                <a:spcPct val="0"/>
              </a:spcAft>
              <a:defRPr sz="3600">
                <a:solidFill>
                  <a:schemeClr val="tx2"/>
                </a:solidFill>
                <a:latin typeface="Arial" pitchFamily="34" charset="0"/>
              </a:defRPr>
            </a:lvl8pPr>
            <a:lvl9pPr marL="1828800" algn="l" rtl="0" eaLnBrk="1" fontAlgn="base" hangingPunct="1">
              <a:spcBef>
                <a:spcPct val="0"/>
              </a:spcBef>
              <a:spcAft>
                <a:spcPct val="0"/>
              </a:spcAft>
              <a:defRPr sz="3600">
                <a:solidFill>
                  <a:schemeClr val="tx2"/>
                </a:solidFill>
                <a:latin typeface="Arial" pitchFamily="34" charset="0"/>
              </a:defRPr>
            </a:lvl9pPr>
          </a:lstStyle>
          <a:p>
            <a:pPr algn="ctr"/>
            <a:r>
              <a:rPr lang="en-GB" sz="1400" kern="0" dirty="0">
                <a:solidFill>
                  <a:srgbClr val="D67D39"/>
                </a:solidFill>
              </a:rPr>
              <a:t>£ </a:t>
            </a:r>
            <a:r>
              <a:rPr lang="en-US" sz="1400" kern="0" dirty="0" smtClean="0">
                <a:solidFill>
                  <a:srgbClr val="D67D39"/>
                </a:solidFill>
              </a:rPr>
              <a:t>0.16 </a:t>
            </a:r>
            <a:r>
              <a:rPr lang="en-US" sz="1400" kern="0" dirty="0" err="1">
                <a:solidFill>
                  <a:srgbClr val="D67D39"/>
                </a:solidFill>
              </a:rPr>
              <a:t>mn</a:t>
            </a:r>
            <a:endParaRPr lang="en-US" sz="1400" kern="0" dirty="0">
              <a:solidFill>
                <a:srgbClr val="D67D39"/>
              </a:solidFill>
            </a:endParaRPr>
          </a:p>
        </p:txBody>
      </p:sp>
      <p:sp>
        <p:nvSpPr>
          <p:cNvPr id="70" name="TextBox 69"/>
          <p:cNvSpPr txBox="1"/>
          <p:nvPr/>
        </p:nvSpPr>
        <p:spPr>
          <a:xfrm>
            <a:off x="2595134" y="5715977"/>
            <a:ext cx="1641988" cy="327762"/>
          </a:xfrm>
          <a:prstGeom prst="rect">
            <a:avLst/>
          </a:prstGeom>
          <a:noFill/>
        </p:spPr>
        <p:txBody>
          <a:bodyPr wrap="square" lIns="0" tIns="0" rIns="0" bIns="0" rtlCol="0">
            <a:spAutoFit/>
          </a:bodyPr>
          <a:lstStyle/>
          <a:p>
            <a:pPr algn="ctr" fontAlgn="base">
              <a:spcBef>
                <a:spcPct val="50000"/>
              </a:spcBef>
              <a:spcAft>
                <a:spcPct val="0"/>
              </a:spcAft>
            </a:pPr>
            <a:r>
              <a:rPr lang="en-US" sz="1200" dirty="0" smtClean="0">
                <a:solidFill>
                  <a:srgbClr val="000000">
                    <a:lumMod val="50000"/>
                    <a:lumOff val="50000"/>
                  </a:srgbClr>
                </a:solidFill>
                <a:cs typeface="Arial" charset="0"/>
              </a:rPr>
              <a:t>Annual Dialer Cost Saved </a:t>
            </a:r>
          </a:p>
        </p:txBody>
      </p:sp>
      <p:sp>
        <p:nvSpPr>
          <p:cNvPr id="71" name="Title 1"/>
          <p:cNvSpPr txBox="1">
            <a:spLocks/>
          </p:cNvSpPr>
          <p:nvPr/>
        </p:nvSpPr>
        <p:spPr bwMode="auto">
          <a:xfrm>
            <a:off x="2877999" y="5410200"/>
            <a:ext cx="1076261" cy="325112"/>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lvl1pPr algn="l" rtl="0" eaLnBrk="0" fontAlgn="base" hangingPunct="0">
              <a:spcBef>
                <a:spcPct val="0"/>
              </a:spcBef>
              <a:spcAft>
                <a:spcPct val="0"/>
              </a:spcAft>
              <a:defRPr sz="3000">
                <a:solidFill>
                  <a:schemeClr val="bg2"/>
                </a:solidFill>
                <a:latin typeface="+mj-lt"/>
                <a:ea typeface="+mj-ea"/>
                <a:cs typeface="+mj-cs"/>
              </a:defRPr>
            </a:lvl1pPr>
            <a:lvl2pPr algn="l" rtl="0" eaLnBrk="0" fontAlgn="base" hangingPunct="0">
              <a:spcBef>
                <a:spcPct val="0"/>
              </a:spcBef>
              <a:spcAft>
                <a:spcPct val="0"/>
              </a:spcAft>
              <a:defRPr sz="3000">
                <a:solidFill>
                  <a:schemeClr val="bg2"/>
                </a:solidFill>
                <a:latin typeface="Expert Sans Regular" pitchFamily="34" charset="0"/>
              </a:defRPr>
            </a:lvl2pPr>
            <a:lvl3pPr algn="l" rtl="0" eaLnBrk="0" fontAlgn="base" hangingPunct="0">
              <a:spcBef>
                <a:spcPct val="0"/>
              </a:spcBef>
              <a:spcAft>
                <a:spcPct val="0"/>
              </a:spcAft>
              <a:defRPr sz="3000">
                <a:solidFill>
                  <a:schemeClr val="bg2"/>
                </a:solidFill>
                <a:latin typeface="Expert Sans Regular" pitchFamily="34" charset="0"/>
              </a:defRPr>
            </a:lvl3pPr>
            <a:lvl4pPr algn="l" rtl="0" eaLnBrk="0" fontAlgn="base" hangingPunct="0">
              <a:spcBef>
                <a:spcPct val="0"/>
              </a:spcBef>
              <a:spcAft>
                <a:spcPct val="0"/>
              </a:spcAft>
              <a:defRPr sz="3000">
                <a:solidFill>
                  <a:schemeClr val="bg2"/>
                </a:solidFill>
                <a:latin typeface="Expert Sans Regular" pitchFamily="34" charset="0"/>
              </a:defRPr>
            </a:lvl4pPr>
            <a:lvl5pPr algn="l" rtl="0" eaLnBrk="0" fontAlgn="base" hangingPunct="0">
              <a:spcBef>
                <a:spcPct val="0"/>
              </a:spcBef>
              <a:spcAft>
                <a:spcPct val="0"/>
              </a:spcAft>
              <a:defRPr sz="3000">
                <a:solidFill>
                  <a:schemeClr val="bg2"/>
                </a:solidFill>
                <a:latin typeface="Expert Sans Regular" pitchFamily="34" charset="0"/>
              </a:defRPr>
            </a:lvl5pPr>
            <a:lvl6pPr marL="457200" algn="l" rtl="0" eaLnBrk="1" fontAlgn="base" hangingPunct="1">
              <a:spcBef>
                <a:spcPct val="0"/>
              </a:spcBef>
              <a:spcAft>
                <a:spcPct val="0"/>
              </a:spcAft>
              <a:defRPr sz="3600">
                <a:solidFill>
                  <a:schemeClr val="tx2"/>
                </a:solidFill>
                <a:latin typeface="Arial" pitchFamily="34" charset="0"/>
              </a:defRPr>
            </a:lvl6pPr>
            <a:lvl7pPr marL="914400" algn="l" rtl="0" eaLnBrk="1" fontAlgn="base" hangingPunct="1">
              <a:spcBef>
                <a:spcPct val="0"/>
              </a:spcBef>
              <a:spcAft>
                <a:spcPct val="0"/>
              </a:spcAft>
              <a:defRPr sz="3600">
                <a:solidFill>
                  <a:schemeClr val="tx2"/>
                </a:solidFill>
                <a:latin typeface="Arial" pitchFamily="34" charset="0"/>
              </a:defRPr>
            </a:lvl7pPr>
            <a:lvl8pPr marL="1371600" algn="l" rtl="0" eaLnBrk="1" fontAlgn="base" hangingPunct="1">
              <a:spcBef>
                <a:spcPct val="0"/>
              </a:spcBef>
              <a:spcAft>
                <a:spcPct val="0"/>
              </a:spcAft>
              <a:defRPr sz="3600">
                <a:solidFill>
                  <a:schemeClr val="tx2"/>
                </a:solidFill>
                <a:latin typeface="Arial" pitchFamily="34" charset="0"/>
              </a:defRPr>
            </a:lvl8pPr>
            <a:lvl9pPr marL="1828800" algn="l" rtl="0" eaLnBrk="1" fontAlgn="base" hangingPunct="1">
              <a:spcBef>
                <a:spcPct val="0"/>
              </a:spcBef>
              <a:spcAft>
                <a:spcPct val="0"/>
              </a:spcAft>
              <a:defRPr sz="3600">
                <a:solidFill>
                  <a:schemeClr val="tx2"/>
                </a:solidFill>
                <a:latin typeface="Arial" pitchFamily="34" charset="0"/>
              </a:defRPr>
            </a:lvl9pPr>
          </a:lstStyle>
          <a:p>
            <a:pPr algn="ctr"/>
            <a:r>
              <a:rPr lang="en-GB" sz="1400" kern="0" dirty="0">
                <a:solidFill>
                  <a:srgbClr val="008000"/>
                </a:solidFill>
              </a:rPr>
              <a:t>£ </a:t>
            </a:r>
            <a:r>
              <a:rPr lang="en-US" sz="1400" kern="0" dirty="0" smtClean="0">
                <a:solidFill>
                  <a:srgbClr val="008000"/>
                </a:solidFill>
              </a:rPr>
              <a:t>0.99 </a:t>
            </a:r>
            <a:r>
              <a:rPr lang="en-US" sz="1400" kern="0" dirty="0" err="1">
                <a:solidFill>
                  <a:srgbClr val="008000"/>
                </a:solidFill>
              </a:rPr>
              <a:t>mn</a:t>
            </a:r>
            <a:endParaRPr lang="en-US" sz="1400" kern="0" dirty="0">
              <a:solidFill>
                <a:srgbClr val="008000"/>
              </a:solidFill>
            </a:endParaRPr>
          </a:p>
        </p:txBody>
      </p:sp>
      <p:sp>
        <p:nvSpPr>
          <p:cNvPr id="72" name="TextBox 71"/>
          <p:cNvSpPr txBox="1"/>
          <p:nvPr/>
        </p:nvSpPr>
        <p:spPr>
          <a:xfrm>
            <a:off x="228600" y="3962400"/>
            <a:ext cx="8608226" cy="1292662"/>
          </a:xfrm>
          <a:prstGeom prst="rect">
            <a:avLst/>
          </a:prstGeom>
          <a:noFill/>
        </p:spPr>
        <p:txBody>
          <a:bodyPr wrap="square" lIns="0" tIns="0" rIns="0" bIns="0" rtlCol="0">
            <a:spAutoFit/>
          </a:bodyPr>
          <a:lstStyle/>
          <a:p>
            <a:pPr>
              <a:lnSpc>
                <a:spcPct val="150000"/>
              </a:lnSpc>
            </a:pPr>
            <a:r>
              <a:rPr lang="en-US" sz="1200" b="1" kern="0" dirty="0" smtClean="0">
                <a:solidFill>
                  <a:srgbClr val="000000">
                    <a:lumMod val="50000"/>
                    <a:lumOff val="50000"/>
                  </a:srgbClr>
                </a:solidFill>
              </a:rPr>
              <a:t>Channel</a:t>
            </a:r>
            <a:r>
              <a:rPr lang="en-US" sz="1200" b="1" kern="0" dirty="0">
                <a:solidFill>
                  <a:srgbClr val="000000">
                    <a:lumMod val="50000"/>
                    <a:lumOff val="50000"/>
                  </a:srgbClr>
                </a:solidFill>
              </a:rPr>
              <a:t>:</a:t>
            </a:r>
            <a:r>
              <a:rPr lang="en-US" sz="1200" kern="0" dirty="0">
                <a:solidFill>
                  <a:srgbClr val="000000">
                    <a:lumMod val="50000"/>
                    <a:lumOff val="50000"/>
                  </a:srgbClr>
                </a:solidFill>
              </a:rPr>
              <a:t> Dialer	                		                                       </a:t>
            </a:r>
            <a:r>
              <a:rPr lang="en-US" sz="1200" b="1" kern="0" dirty="0">
                <a:solidFill>
                  <a:srgbClr val="000000">
                    <a:lumMod val="50000"/>
                    <a:lumOff val="50000"/>
                  </a:srgbClr>
                </a:solidFill>
              </a:rPr>
              <a:t>Segment: </a:t>
            </a:r>
            <a:r>
              <a:rPr lang="en-US" sz="1200" kern="0" dirty="0">
                <a:solidFill>
                  <a:srgbClr val="000000">
                    <a:lumMod val="50000"/>
                    <a:lumOff val="50000"/>
                  </a:srgbClr>
                </a:solidFill>
              </a:rPr>
              <a:t>Customer who had 20 successive failed attempts</a:t>
            </a:r>
          </a:p>
          <a:p>
            <a:pPr>
              <a:lnSpc>
                <a:spcPct val="150000"/>
              </a:lnSpc>
            </a:pPr>
            <a:r>
              <a:rPr lang="en-US" sz="1200" b="1" kern="0" dirty="0">
                <a:solidFill>
                  <a:srgbClr val="000000">
                    <a:lumMod val="50000"/>
                    <a:lumOff val="50000"/>
                  </a:srgbClr>
                </a:solidFill>
              </a:rPr>
              <a:t>Proposed Strategy: </a:t>
            </a:r>
            <a:r>
              <a:rPr lang="en-US" sz="1200" kern="0" dirty="0">
                <a:solidFill>
                  <a:srgbClr val="000000">
                    <a:lumMod val="50000"/>
                    <a:lumOff val="50000"/>
                  </a:srgbClr>
                </a:solidFill>
              </a:rPr>
              <a:t>Stop dialing the customer after 20 successive unsuccessful dial attempts</a:t>
            </a:r>
          </a:p>
          <a:p>
            <a:pPr>
              <a:lnSpc>
                <a:spcPct val="150000"/>
              </a:lnSpc>
            </a:pPr>
            <a:r>
              <a:rPr lang="en-US" sz="1200" b="1" kern="0" dirty="0">
                <a:solidFill>
                  <a:srgbClr val="000000">
                    <a:lumMod val="50000"/>
                    <a:lumOff val="50000"/>
                  </a:srgbClr>
                </a:solidFill>
              </a:rPr>
              <a:t>Current Strategy:</a:t>
            </a:r>
            <a:r>
              <a:rPr lang="en-US" sz="1200" kern="0" dirty="0">
                <a:solidFill>
                  <a:srgbClr val="000000">
                    <a:lumMod val="50000"/>
                    <a:lumOff val="50000"/>
                  </a:srgbClr>
                </a:solidFill>
              </a:rPr>
              <a:t> Dial attempts are continued for the customer even after there are significant unsuccessful dials</a:t>
            </a:r>
          </a:p>
          <a:p>
            <a:r>
              <a:rPr lang="en-US" sz="1200" b="1" dirty="0" smtClean="0">
                <a:solidFill>
                  <a:schemeClr val="tx1"/>
                </a:solidFill>
                <a:latin typeface="+mj-lt"/>
              </a:rPr>
              <a:t>Results</a:t>
            </a:r>
            <a:endParaRPr lang="en-US" sz="1200" b="1" dirty="0" smtClean="0">
              <a:solidFill>
                <a:schemeClr val="tx1"/>
              </a:solidFill>
              <a:latin typeface="+mj-lt"/>
            </a:endParaRPr>
          </a:p>
        </p:txBody>
      </p:sp>
      <p:sp>
        <p:nvSpPr>
          <p:cNvPr id="73" name="Rectangle 72"/>
          <p:cNvSpPr/>
          <p:nvPr/>
        </p:nvSpPr>
        <p:spPr bwMode="auto">
          <a:xfrm>
            <a:off x="-5651" y="2491"/>
            <a:ext cx="9144000" cy="391886"/>
          </a:xfrm>
          <a:prstGeom prst="rect">
            <a:avLst/>
          </a:prstGeom>
          <a:solidFill>
            <a:schemeClr val="bg2"/>
          </a:solidFill>
          <a:ln w="9525" cap="flat" cmpd="sng" algn="ctr">
            <a:solidFill>
              <a:srgbClr val="2DAFFF">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lIns="0" tIns="0" rIns="0" bIns="0" anchor="ctr"/>
          <a:lstStyle>
            <a:lvl1pPr marL="1778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683982" eaLnBrk="1" hangingPunct="1"/>
            <a:r>
              <a:rPr lang="en-US" b="1" dirty="0">
                <a:solidFill>
                  <a:srgbClr val="FFFFFF"/>
                </a:solidFill>
                <a:latin typeface="Cambria" panose="02040503050406030204" pitchFamily="18" charset="0"/>
                <a:cs typeface="Calibri" panose="020F0502020204030204" pitchFamily="34" charset="0"/>
              </a:rPr>
              <a:t>Use Case – enabled with the score from the previous </a:t>
            </a:r>
            <a:r>
              <a:rPr lang="en-US" b="1" dirty="0">
                <a:solidFill>
                  <a:srgbClr val="FFFFFF"/>
                </a:solidFill>
                <a:latin typeface="Cambria" panose="02040503050406030204" pitchFamily="18" charset="0"/>
                <a:cs typeface="Calibri" panose="020F0502020204030204" pitchFamily="34" charset="0"/>
              </a:rPr>
              <a:t>slide</a:t>
            </a:r>
            <a:endParaRPr lang="en-US" b="1" dirty="0">
              <a:solidFill>
                <a:srgbClr val="FFFFFF"/>
              </a:solidFill>
              <a:latin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1084332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ctrTitle" idx="4294967295"/>
          </p:nvPr>
        </p:nvSpPr>
        <p:spPr>
          <a:xfrm>
            <a:off x="1647369" y="3474590"/>
            <a:ext cx="5383983" cy="369332"/>
          </a:xfrm>
        </p:spPr>
        <p:txBody>
          <a:bodyPr/>
          <a:lstStyle/>
          <a:p>
            <a:pPr algn="ctr"/>
            <a:r>
              <a:rPr lang="en-US" sz="2400" dirty="0" smtClean="0"/>
              <a:t>Appendix</a:t>
            </a:r>
            <a:endParaRPr lang="en-GB" sz="1400" b="1" dirty="0" smtClean="0">
              <a:solidFill>
                <a:schemeClr val="bg1">
                  <a:lumMod val="50000"/>
                </a:schemeClr>
              </a:solidFill>
            </a:endParaRPr>
          </a:p>
        </p:txBody>
      </p:sp>
      <p:pic>
        <p:nvPicPr>
          <p:cNvPr id="4" name="Picture 10" descr="Bar_06_COL_POS [Converted].png"/>
          <p:cNvPicPr>
            <a:picLocks noChangeAspect="1"/>
          </p:cNvPicPr>
          <p:nvPr/>
        </p:nvPicPr>
        <p:blipFill>
          <a:blip r:embed="rId2" cstate="print"/>
          <a:srcRect/>
          <a:stretch>
            <a:fillRect/>
          </a:stretch>
        </p:blipFill>
        <p:spPr bwMode="auto">
          <a:xfrm>
            <a:off x="7474930" y="3325316"/>
            <a:ext cx="1210408" cy="222250"/>
          </a:xfrm>
          <a:prstGeom prst="rect">
            <a:avLst/>
          </a:prstGeom>
          <a:noFill/>
          <a:ln w="9525">
            <a:noFill/>
            <a:miter lim="800000"/>
            <a:headEnd/>
            <a:tailEnd/>
          </a:ln>
        </p:spPr>
      </p:pic>
      <p:grpSp>
        <p:nvGrpSpPr>
          <p:cNvPr id="5" name="Group 14"/>
          <p:cNvGrpSpPr>
            <a:grpSpLocks/>
          </p:cNvGrpSpPr>
          <p:nvPr/>
        </p:nvGrpSpPr>
        <p:grpSpPr bwMode="auto">
          <a:xfrm>
            <a:off x="1514434" y="2564906"/>
            <a:ext cx="5800771" cy="1965325"/>
            <a:chOff x="1865096" y="985741"/>
            <a:chExt cx="5446206" cy="3557683"/>
          </a:xfrm>
        </p:grpSpPr>
        <p:cxnSp>
          <p:nvCxnSpPr>
            <p:cNvPr id="6" name="Straight Connector 22"/>
            <p:cNvCxnSpPr>
              <a:cxnSpLocks noChangeShapeType="1"/>
            </p:cNvCxnSpPr>
            <p:nvPr/>
          </p:nvCxnSpPr>
          <p:spPr bwMode="auto">
            <a:xfrm rot="16200000" flipH="1">
              <a:off x="86255" y="2764583"/>
              <a:ext cx="3557682" cy="0"/>
            </a:xfrm>
            <a:prstGeom prst="line">
              <a:avLst/>
            </a:prstGeom>
            <a:noFill/>
            <a:ln w="63500" cap="rnd" algn="ctr">
              <a:solidFill>
                <a:schemeClr val="bg2"/>
              </a:solidFill>
              <a:round/>
              <a:headEnd/>
              <a:tailEnd/>
            </a:ln>
          </p:spPr>
        </p:cxnSp>
        <p:cxnSp>
          <p:nvCxnSpPr>
            <p:cNvPr id="7" name="Straight Connector 23"/>
            <p:cNvCxnSpPr>
              <a:cxnSpLocks noChangeShapeType="1"/>
            </p:cNvCxnSpPr>
            <p:nvPr/>
          </p:nvCxnSpPr>
          <p:spPr bwMode="auto">
            <a:xfrm rot="16200000" flipH="1">
              <a:off x="5532461" y="2764582"/>
              <a:ext cx="3557682" cy="0"/>
            </a:xfrm>
            <a:prstGeom prst="line">
              <a:avLst/>
            </a:prstGeom>
            <a:noFill/>
            <a:ln w="63500" cap="rnd" algn="ctr">
              <a:solidFill>
                <a:schemeClr val="bg2"/>
              </a:solidFill>
              <a:round/>
              <a:headEnd/>
              <a:tailEnd/>
            </a:ln>
          </p:spPr>
        </p:cxnSp>
      </p:grpSp>
    </p:spTree>
    <p:extLst>
      <p:ext uri="{BB962C8B-B14F-4D97-AF65-F5344CB8AC3E}">
        <p14:creationId xmlns:p14="http://schemas.microsoft.com/office/powerpoint/2010/main" val="114399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bwMode="auto">
          <a:xfrm>
            <a:off x="-5651" y="2491"/>
            <a:ext cx="9144000" cy="391886"/>
          </a:xfrm>
          <a:prstGeom prst="rect">
            <a:avLst/>
          </a:prstGeom>
          <a:solidFill>
            <a:schemeClr val="bg2"/>
          </a:solidFill>
          <a:ln w="9525" cap="flat" cmpd="sng" algn="ctr">
            <a:solidFill>
              <a:srgbClr val="2DAFFF">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lIns="0" tIns="0" rIns="0" bIns="0" anchor="ctr"/>
          <a:lstStyle>
            <a:lvl1pPr marL="1778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683982" eaLnBrk="1" hangingPunct="1"/>
            <a:endParaRPr lang="en-GB" altLang="en-US" b="1" dirty="0">
              <a:solidFill>
                <a:srgbClr val="000000"/>
              </a:solidFill>
              <a:latin typeface="Cambria" panose="02040503050406030204" pitchFamily="18" charset="0"/>
              <a:cs typeface="Calibri" panose="020F050202020403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524396898"/>
              </p:ext>
            </p:extLst>
          </p:nvPr>
        </p:nvGraphicFramePr>
        <p:xfrm>
          <a:off x="704850" y="838200"/>
          <a:ext cx="8229600" cy="3500032"/>
        </p:xfrm>
        <a:graphic>
          <a:graphicData uri="http://schemas.openxmlformats.org/drawingml/2006/table">
            <a:tbl>
              <a:tblPr firstRow="1" bandRow="1">
                <a:tableStyleId>{5C22544A-7EE6-4342-B048-85BDC9FD1C3A}</a:tableStyleId>
              </a:tblPr>
              <a:tblGrid>
                <a:gridCol w="4114800"/>
                <a:gridCol w="4114800"/>
              </a:tblGrid>
              <a:tr h="300230">
                <a:tc>
                  <a:txBody>
                    <a:bodyPr/>
                    <a:lstStyle/>
                    <a:p>
                      <a:r>
                        <a:rPr lang="en-US" sz="800" dirty="0" smtClean="0"/>
                        <a:t>Field Name</a:t>
                      </a:r>
                      <a:endParaRPr lang="en-US" sz="800" dirty="0"/>
                    </a:p>
                  </a:txBody>
                  <a:tcPr/>
                </a:tc>
                <a:tc>
                  <a:txBody>
                    <a:bodyPr/>
                    <a:lstStyle/>
                    <a:p>
                      <a:r>
                        <a:rPr lang="en-US" sz="800" dirty="0" smtClean="0"/>
                        <a:t>Description</a:t>
                      </a:r>
                      <a:endParaRPr lang="en-US" sz="800" dirty="0"/>
                    </a:p>
                  </a:txBody>
                  <a:tcPr/>
                </a:tc>
              </a:tr>
              <a:tr h="217332">
                <a:tc>
                  <a:txBody>
                    <a:bodyPr/>
                    <a:lstStyle/>
                    <a:p>
                      <a:r>
                        <a:rPr lang="en-US" sz="800" kern="1200" dirty="0" smtClean="0">
                          <a:solidFill>
                            <a:schemeClr val="dk1"/>
                          </a:solidFill>
                          <a:effectLst/>
                          <a:latin typeface="+mn-lt"/>
                          <a:ea typeface="+mn-ea"/>
                          <a:cs typeface="+mn-cs"/>
                        </a:rPr>
                        <a:t>Card Holder Id</a:t>
                      </a:r>
                      <a:endParaRPr lang="en-US" sz="800" dirty="0"/>
                    </a:p>
                  </a:txBody>
                  <a:tcPr/>
                </a:tc>
                <a:tc>
                  <a:txBody>
                    <a:bodyPr/>
                    <a:lstStyle/>
                    <a:p>
                      <a:r>
                        <a:rPr lang="en-US" sz="800" dirty="0" smtClean="0"/>
                        <a:t>Unique customer </a:t>
                      </a:r>
                      <a:r>
                        <a:rPr lang="en-US" sz="800" baseline="0" dirty="0" smtClean="0"/>
                        <a:t> id for each customer</a:t>
                      </a:r>
                      <a:endParaRPr lang="en-US" sz="800" dirty="0"/>
                    </a:p>
                  </a:txBody>
                  <a:tcPr/>
                </a:tc>
              </a:tr>
              <a:tr h="200306">
                <a:tc>
                  <a:txBody>
                    <a:bodyPr/>
                    <a:lstStyle/>
                    <a:p>
                      <a:r>
                        <a:rPr lang="en-US" sz="800" dirty="0" smtClean="0"/>
                        <a:t>Account Number</a:t>
                      </a:r>
                      <a:endParaRPr lang="en-US" sz="800" dirty="0"/>
                    </a:p>
                  </a:txBody>
                  <a:tcPr/>
                </a:tc>
                <a:tc>
                  <a:txBody>
                    <a:bodyPr/>
                    <a:lstStyle/>
                    <a:p>
                      <a:r>
                        <a:rPr lang="en-US" sz="800" dirty="0" smtClean="0"/>
                        <a:t>List of all accounts for a customer</a:t>
                      </a:r>
                      <a:endParaRPr lang="en-US" sz="800" dirty="0"/>
                    </a:p>
                  </a:txBody>
                  <a:tcPr/>
                </a:tc>
              </a:tr>
              <a:tr h="200306">
                <a:tc>
                  <a:txBody>
                    <a:bodyPr/>
                    <a:lstStyle/>
                    <a:p>
                      <a:r>
                        <a:rPr lang="en-US" sz="800" dirty="0" smtClean="0"/>
                        <a:t>Router Number</a:t>
                      </a:r>
                      <a:endParaRPr lang="en-US" sz="800" dirty="0"/>
                    </a:p>
                  </a:txBody>
                  <a:tcPr/>
                </a:tc>
                <a:tc>
                  <a:txBody>
                    <a:bodyPr/>
                    <a:lstStyle/>
                    <a:p>
                      <a:r>
                        <a:rPr lang="en-US" sz="800" dirty="0" smtClean="0"/>
                        <a:t>Unique key identifying customer each time a customers enters</a:t>
                      </a:r>
                      <a:r>
                        <a:rPr lang="en-US" sz="800" baseline="0" dirty="0" smtClean="0"/>
                        <a:t> collections.</a:t>
                      </a:r>
                      <a:endParaRPr lang="en-US" sz="800" dirty="0"/>
                    </a:p>
                  </a:txBody>
                  <a:tcPr/>
                </a:tc>
              </a:tr>
              <a:tr h="200306">
                <a:tc>
                  <a:txBody>
                    <a:bodyPr/>
                    <a:lstStyle/>
                    <a:p>
                      <a:r>
                        <a:rPr lang="en-US" sz="800" dirty="0" smtClean="0"/>
                        <a:t>Event</a:t>
                      </a:r>
                      <a:endParaRPr lang="en-US" sz="800" dirty="0"/>
                    </a:p>
                  </a:txBody>
                  <a:tcPr/>
                </a:tc>
                <a:tc>
                  <a:txBody>
                    <a:bodyPr/>
                    <a:lstStyle/>
                    <a:p>
                      <a:r>
                        <a:rPr lang="en-US" sz="800" dirty="0" smtClean="0">
                          <a:solidFill>
                            <a:schemeClr val="tx1"/>
                          </a:solidFill>
                          <a:latin typeface="Expert Sans Serif"/>
                        </a:rPr>
                        <a:t>which channel was used to contact the customer </a:t>
                      </a:r>
                      <a:r>
                        <a:rPr lang="en-US" sz="800" dirty="0" err="1" smtClean="0">
                          <a:solidFill>
                            <a:schemeClr val="tx1"/>
                          </a:solidFill>
                          <a:latin typeface="Expert Sans Serif"/>
                        </a:rPr>
                        <a:t>eg</a:t>
                      </a:r>
                      <a:r>
                        <a:rPr lang="en-US" sz="800" dirty="0" smtClean="0">
                          <a:solidFill>
                            <a:schemeClr val="tx1"/>
                          </a:solidFill>
                          <a:latin typeface="Expert Sans Serif"/>
                        </a:rPr>
                        <a:t>:  </a:t>
                      </a:r>
                      <a:r>
                        <a:rPr lang="en-US" sz="800" dirty="0" err="1" smtClean="0">
                          <a:solidFill>
                            <a:schemeClr val="tx1"/>
                          </a:solidFill>
                          <a:latin typeface="Expert Sans Serif"/>
                        </a:rPr>
                        <a:t>SMS,Email,Dial</a:t>
                      </a:r>
                      <a:r>
                        <a:rPr lang="en-US" sz="800" dirty="0" smtClean="0">
                          <a:solidFill>
                            <a:schemeClr val="tx1"/>
                          </a:solidFill>
                          <a:latin typeface="Expert Sans Serif"/>
                        </a:rPr>
                        <a:t> </a:t>
                      </a:r>
                      <a:r>
                        <a:rPr lang="en-US" sz="800" dirty="0" err="1" smtClean="0">
                          <a:solidFill>
                            <a:schemeClr val="tx1"/>
                          </a:solidFill>
                          <a:latin typeface="Expert Sans Serif"/>
                        </a:rPr>
                        <a:t>etc</a:t>
                      </a:r>
                      <a:endParaRPr lang="en-US" sz="800" dirty="0"/>
                    </a:p>
                  </a:txBody>
                  <a:tcPr/>
                </a:tc>
              </a:tr>
              <a:tr h="200306">
                <a:tc>
                  <a:txBody>
                    <a:bodyPr/>
                    <a:lstStyle/>
                    <a:p>
                      <a:r>
                        <a:rPr lang="en-US" sz="800" dirty="0" smtClean="0"/>
                        <a:t>Event Date</a:t>
                      </a:r>
                      <a:endParaRPr lang="en-US" sz="800" dirty="0"/>
                    </a:p>
                  </a:txBody>
                  <a:tcPr/>
                </a:tc>
                <a:tc>
                  <a:txBody>
                    <a:bodyPr/>
                    <a:lstStyle/>
                    <a:p>
                      <a:r>
                        <a:rPr lang="en-US" sz="800" dirty="0" smtClean="0">
                          <a:latin typeface="Expert Sans Serif"/>
                        </a:rPr>
                        <a:t>Date on which the event occurs</a:t>
                      </a:r>
                      <a:endParaRPr lang="en-US" sz="800" dirty="0"/>
                    </a:p>
                  </a:txBody>
                  <a:tcPr/>
                </a:tc>
              </a:tr>
              <a:tr h="200306">
                <a:tc>
                  <a:txBody>
                    <a:bodyPr/>
                    <a:lstStyle/>
                    <a:p>
                      <a:r>
                        <a:rPr lang="en-US" sz="800" dirty="0" smtClean="0">
                          <a:solidFill>
                            <a:schemeClr val="tx1"/>
                          </a:solidFill>
                          <a:latin typeface="Expert Sans Serif"/>
                        </a:rPr>
                        <a:t>Delinquency Start Date</a:t>
                      </a:r>
                      <a:endParaRPr lang="en-US" sz="800" dirty="0"/>
                    </a:p>
                  </a:txBody>
                  <a:tcPr/>
                </a:tc>
                <a:tc>
                  <a:txBody>
                    <a:bodyPr/>
                    <a:lstStyle/>
                    <a:p>
                      <a:r>
                        <a:rPr lang="en-US" sz="800" dirty="0" smtClean="0">
                          <a:solidFill>
                            <a:schemeClr val="tx1"/>
                          </a:solidFill>
                          <a:latin typeface="Expert Sans Serif"/>
                        </a:rPr>
                        <a:t>The date on which the customer comes into Collections.</a:t>
                      </a:r>
                      <a:endParaRPr lang="en-US" sz="800" dirty="0"/>
                    </a:p>
                  </a:txBody>
                  <a:tcPr/>
                </a:tc>
              </a:tr>
              <a:tr h="200306">
                <a:tc>
                  <a:txBody>
                    <a:bodyPr/>
                    <a:lstStyle/>
                    <a:p>
                      <a:r>
                        <a:rPr lang="en-US" sz="800" dirty="0" smtClean="0">
                          <a:latin typeface="Expert Sans Serif"/>
                        </a:rPr>
                        <a:t>D</a:t>
                      </a:r>
                      <a:r>
                        <a:rPr lang="en-US" sz="800" dirty="0" smtClean="0">
                          <a:solidFill>
                            <a:schemeClr val="tx1"/>
                          </a:solidFill>
                          <a:latin typeface="Expert Sans Serif"/>
                        </a:rPr>
                        <a:t>elivery_status</a:t>
                      </a:r>
                      <a:endParaRPr lang="en-US" sz="800" dirty="0"/>
                    </a:p>
                  </a:txBody>
                  <a:tcPr/>
                </a:tc>
                <a:tc>
                  <a:txBody>
                    <a:bodyPr/>
                    <a:lstStyle/>
                    <a:p>
                      <a:r>
                        <a:rPr lang="en-US" sz="800" dirty="0" smtClean="0">
                          <a:solidFill>
                            <a:schemeClr val="tx1"/>
                          </a:solidFill>
                          <a:latin typeface="Expert Sans Serif"/>
                        </a:rPr>
                        <a:t>whether the contact was successfully made.</a:t>
                      </a:r>
                      <a:endParaRPr lang="en-US" sz="800" dirty="0"/>
                    </a:p>
                  </a:txBody>
                  <a:tcPr/>
                </a:tc>
              </a:tr>
              <a:tr h="200306">
                <a:tc>
                  <a:txBody>
                    <a:bodyPr/>
                    <a:lstStyle/>
                    <a:p>
                      <a:r>
                        <a:rPr lang="en-US" sz="800" dirty="0" smtClean="0">
                          <a:latin typeface="Expert Sans Serif"/>
                        </a:rPr>
                        <a:t>Delivery Date</a:t>
                      </a:r>
                      <a:endParaRPr lang="en-US" sz="800" dirty="0"/>
                    </a:p>
                  </a:txBody>
                  <a:tcPr/>
                </a:tc>
                <a:tc>
                  <a:txBody>
                    <a:bodyPr/>
                    <a:lstStyle/>
                    <a:p>
                      <a:r>
                        <a:rPr lang="en-US" sz="800" dirty="0" smtClean="0">
                          <a:latin typeface="Expert Sans Serif"/>
                        </a:rPr>
                        <a:t>date of event delivery.</a:t>
                      </a:r>
                      <a:endParaRPr lang="en-US" sz="800" dirty="0"/>
                    </a:p>
                  </a:txBody>
                  <a:tcPr/>
                </a:tc>
              </a:tr>
              <a:tr h="200306">
                <a:tc>
                  <a:txBody>
                    <a:bodyPr/>
                    <a:lstStyle/>
                    <a:p>
                      <a:r>
                        <a:rPr lang="en-US" sz="800" dirty="0" smtClean="0"/>
                        <a:t>Delivery_code</a:t>
                      </a:r>
                      <a:endParaRPr lang="en-US" sz="800" dirty="0"/>
                    </a:p>
                  </a:txBody>
                  <a:tcPr/>
                </a:tc>
                <a:tc>
                  <a:txBody>
                    <a:bodyPr/>
                    <a:lstStyle/>
                    <a:p>
                      <a:r>
                        <a:rPr lang="en-US" sz="800" dirty="0" smtClean="0"/>
                        <a:t>response description</a:t>
                      </a:r>
                      <a:endParaRPr lang="en-US" sz="800" dirty="0"/>
                    </a:p>
                  </a:txBody>
                  <a:tcPr/>
                </a:tc>
              </a:tr>
              <a:tr h="200306">
                <a:tc>
                  <a:txBody>
                    <a:bodyPr/>
                    <a:lstStyle/>
                    <a:p>
                      <a:r>
                        <a:rPr lang="en-US" sz="800" dirty="0" smtClean="0"/>
                        <a:t>cycle</a:t>
                      </a:r>
                      <a:endParaRPr lang="en-US" sz="800" dirty="0"/>
                    </a:p>
                  </a:txBody>
                  <a:tcPr/>
                </a:tc>
                <a:tc>
                  <a:txBody>
                    <a:bodyPr/>
                    <a:lstStyle/>
                    <a:p>
                      <a:r>
                        <a:rPr lang="en-US" sz="800" dirty="0" smtClean="0">
                          <a:latin typeface="Expert Sans Serif"/>
                        </a:rPr>
                        <a:t> the delinquency cycle the customer is in currently(between 1-7).</a:t>
                      </a:r>
                      <a:endParaRPr lang="en-US" sz="800" dirty="0"/>
                    </a:p>
                  </a:txBody>
                  <a:tcPr/>
                </a:tc>
              </a:tr>
              <a:tr h="200306">
                <a:tc>
                  <a:txBody>
                    <a:bodyPr/>
                    <a:lstStyle/>
                    <a:p>
                      <a:r>
                        <a:rPr lang="en-US" sz="800" dirty="0" smtClean="0">
                          <a:solidFill>
                            <a:schemeClr val="tx1"/>
                          </a:solidFill>
                          <a:latin typeface="Expert Sans Serif"/>
                        </a:rPr>
                        <a:t>Payment amount</a:t>
                      </a:r>
                      <a:endParaRPr lang="en-US" sz="800" dirty="0"/>
                    </a:p>
                  </a:txBody>
                  <a:tcPr/>
                </a:tc>
                <a:tc>
                  <a:txBody>
                    <a:bodyPr/>
                    <a:lstStyle/>
                    <a:p>
                      <a:r>
                        <a:rPr lang="en-US" sz="800" dirty="0" smtClean="0">
                          <a:solidFill>
                            <a:schemeClr val="tx1"/>
                          </a:solidFill>
                          <a:latin typeface="Expert Sans Serif"/>
                        </a:rPr>
                        <a:t>the exact payment made when contacted by an channel on a given date.</a:t>
                      </a:r>
                      <a:r>
                        <a:rPr lang="en-US" sz="800" dirty="0" smtClean="0">
                          <a:latin typeface="Expert Sans Serif"/>
                        </a:rPr>
                        <a:t> </a:t>
                      </a:r>
                      <a:endParaRPr lang="en-US" sz="800" dirty="0"/>
                    </a:p>
                  </a:txBody>
                  <a:tcPr/>
                </a:tc>
              </a:tr>
              <a:tr h="200306">
                <a:tc>
                  <a:txBody>
                    <a:bodyPr/>
                    <a:lstStyle/>
                    <a:p>
                      <a:r>
                        <a:rPr lang="en-US" sz="800" dirty="0" smtClean="0">
                          <a:latin typeface="Expert Sans Serif"/>
                        </a:rPr>
                        <a:t>Event order</a:t>
                      </a:r>
                      <a:endParaRPr lang="en-US" sz="800" dirty="0"/>
                    </a:p>
                  </a:txBody>
                  <a:tcPr/>
                </a:tc>
                <a:tc>
                  <a:txBody>
                    <a:bodyPr/>
                    <a:lstStyle/>
                    <a:p>
                      <a:r>
                        <a:rPr lang="en-US" sz="800" dirty="0" smtClean="0">
                          <a:latin typeface="Expert Sans Serif"/>
                        </a:rPr>
                        <a:t>the order in which the events happened if on the same day.</a:t>
                      </a:r>
                      <a:endParaRPr lang="en-US" sz="800" dirty="0"/>
                    </a:p>
                  </a:txBody>
                  <a:tcPr/>
                </a:tc>
              </a:tr>
              <a:tr h="3147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solidFill>
                            <a:schemeClr val="tx1"/>
                          </a:solidFill>
                          <a:latin typeface="Expert Sans Serif"/>
                        </a:rPr>
                        <a:t>CGU outcome</a:t>
                      </a:r>
                      <a:endParaRPr lang="en-US" sz="800" dirty="0" smtClean="0"/>
                    </a:p>
                    <a:p>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solidFill>
                            <a:schemeClr val="tx1"/>
                          </a:solidFill>
                          <a:latin typeface="Expert Sans Serif"/>
                        </a:rPr>
                        <a:t>Flag indicating CGU or not</a:t>
                      </a:r>
                      <a:endParaRPr lang="en-US" sz="800" dirty="0" smtClean="0"/>
                    </a:p>
                    <a:p>
                      <a:endParaRPr lang="en-US" sz="800" dirty="0"/>
                    </a:p>
                  </a:txBody>
                  <a:tcPr/>
                </a:tc>
              </a:tr>
              <a:tr h="300230">
                <a:tc>
                  <a:txBody>
                    <a:bodyPr/>
                    <a:lstStyle/>
                    <a:p>
                      <a:r>
                        <a:rPr lang="en-US" sz="800" dirty="0" smtClean="0">
                          <a:solidFill>
                            <a:schemeClr val="tx1"/>
                          </a:solidFill>
                          <a:latin typeface="Expert Sans Serif"/>
                        </a:rPr>
                        <a:t>Cost per event</a:t>
                      </a:r>
                      <a:endParaRPr lang="en-US" sz="800" dirty="0"/>
                    </a:p>
                  </a:txBody>
                  <a:tcPr/>
                </a:tc>
                <a:tc>
                  <a:txBody>
                    <a:bodyPr/>
                    <a:lstStyle/>
                    <a:p>
                      <a:r>
                        <a:rPr lang="en-US" sz="800" dirty="0" smtClean="0">
                          <a:solidFill>
                            <a:schemeClr val="tx1"/>
                          </a:solidFill>
                          <a:latin typeface="Expert Sans Serif"/>
                        </a:rPr>
                        <a:t>cost associated with the event(</a:t>
                      </a:r>
                      <a:r>
                        <a:rPr lang="en-US" sz="800" dirty="0" err="1" smtClean="0">
                          <a:solidFill>
                            <a:schemeClr val="tx1"/>
                          </a:solidFill>
                          <a:latin typeface="Expert Sans Serif"/>
                        </a:rPr>
                        <a:t>eg</a:t>
                      </a:r>
                      <a:r>
                        <a:rPr lang="en-US" sz="800" dirty="0" smtClean="0">
                          <a:solidFill>
                            <a:schemeClr val="tx1"/>
                          </a:solidFill>
                          <a:latin typeface="Expert Sans Serif"/>
                        </a:rPr>
                        <a:t> : per dial costs 4 pounds, SMS costs 4 cents </a:t>
                      </a:r>
                      <a:r>
                        <a:rPr lang="en-US" sz="800" dirty="0" err="1" smtClean="0">
                          <a:solidFill>
                            <a:schemeClr val="tx1"/>
                          </a:solidFill>
                          <a:latin typeface="Expert Sans Serif"/>
                        </a:rPr>
                        <a:t>etc</a:t>
                      </a:r>
                      <a:r>
                        <a:rPr lang="en-US" sz="800" dirty="0" smtClean="0">
                          <a:solidFill>
                            <a:schemeClr val="tx1"/>
                          </a:solidFill>
                          <a:latin typeface="Expert Sans Serif"/>
                        </a:rPr>
                        <a:t>)</a:t>
                      </a:r>
                      <a:endParaRPr lang="en-US" sz="800" dirty="0"/>
                    </a:p>
                  </a:txBody>
                  <a:tcPr/>
                </a:tc>
              </a:tr>
            </a:tbl>
          </a:graphicData>
        </a:graphic>
      </p:graphicFrame>
      <p:sp>
        <p:nvSpPr>
          <p:cNvPr id="12" name="TextBox 11"/>
          <p:cNvSpPr txBox="1"/>
          <p:nvPr/>
        </p:nvSpPr>
        <p:spPr>
          <a:xfrm>
            <a:off x="685800" y="609600"/>
            <a:ext cx="4038600" cy="184666"/>
          </a:xfrm>
          <a:prstGeom prst="rect">
            <a:avLst/>
          </a:prstGeom>
          <a:noFill/>
        </p:spPr>
        <p:txBody>
          <a:bodyPr wrap="square" lIns="0" tIns="0" rIns="0" bIns="0" rtlCol="0">
            <a:spAutoFit/>
          </a:bodyPr>
          <a:lstStyle/>
          <a:p>
            <a:r>
              <a:rPr lang="en-US" sz="1200" dirty="0" smtClean="0">
                <a:solidFill>
                  <a:srgbClr val="000000"/>
                </a:solidFill>
              </a:rPr>
              <a:t>Customer Journey Data Mart attributes</a:t>
            </a:r>
          </a:p>
        </p:txBody>
      </p:sp>
      <p:sp>
        <p:nvSpPr>
          <p:cNvPr id="13" name="TextBox 12"/>
          <p:cNvSpPr txBox="1"/>
          <p:nvPr/>
        </p:nvSpPr>
        <p:spPr>
          <a:xfrm>
            <a:off x="533400" y="4419600"/>
            <a:ext cx="6172200" cy="184666"/>
          </a:xfrm>
          <a:prstGeom prst="rect">
            <a:avLst/>
          </a:prstGeom>
          <a:noFill/>
        </p:spPr>
        <p:txBody>
          <a:bodyPr wrap="square" lIns="0" tIns="0" rIns="0" bIns="0" rtlCol="0">
            <a:spAutoFit/>
          </a:bodyPr>
          <a:lstStyle/>
          <a:p>
            <a:r>
              <a:rPr lang="en-US" sz="1200" dirty="0" smtClean="0">
                <a:solidFill>
                  <a:srgbClr val="000000"/>
                </a:solidFill>
              </a:rPr>
              <a:t>Demographic Data </a:t>
            </a:r>
            <a:r>
              <a:rPr lang="en-US" sz="1200" dirty="0">
                <a:solidFill>
                  <a:srgbClr val="000000"/>
                </a:solidFill>
              </a:rPr>
              <a:t>Mart </a:t>
            </a:r>
            <a:r>
              <a:rPr lang="en-US" sz="1200" dirty="0" smtClean="0">
                <a:solidFill>
                  <a:srgbClr val="000000"/>
                </a:solidFill>
              </a:rPr>
              <a:t>attributes</a:t>
            </a:r>
            <a:endParaRPr lang="en-US" sz="1200" dirty="0">
              <a:solidFill>
                <a:srgbClr val="000000"/>
              </a:solidFill>
            </a:endParaRPr>
          </a:p>
        </p:txBody>
      </p:sp>
      <p:graphicFrame>
        <p:nvGraphicFramePr>
          <p:cNvPr id="28" name="Table 27"/>
          <p:cNvGraphicFramePr>
            <a:graphicFrameLocks noGrp="1"/>
          </p:cNvGraphicFramePr>
          <p:nvPr>
            <p:extLst>
              <p:ext uri="{D42A27DB-BD31-4B8C-83A1-F6EECF244321}">
                <p14:modId xmlns:p14="http://schemas.microsoft.com/office/powerpoint/2010/main" val="1052506904"/>
              </p:ext>
            </p:extLst>
          </p:nvPr>
        </p:nvGraphicFramePr>
        <p:xfrm>
          <a:off x="704850" y="4800599"/>
          <a:ext cx="8229600" cy="1563834"/>
        </p:xfrm>
        <a:graphic>
          <a:graphicData uri="http://schemas.openxmlformats.org/drawingml/2006/table">
            <a:tbl>
              <a:tblPr firstRow="1" bandRow="1">
                <a:tableStyleId>{5C22544A-7EE6-4342-B048-85BDC9FD1C3A}</a:tableStyleId>
              </a:tblPr>
              <a:tblGrid>
                <a:gridCol w="4114800"/>
                <a:gridCol w="4114800"/>
              </a:tblGrid>
              <a:tr h="283674">
                <a:tc>
                  <a:txBody>
                    <a:bodyPr/>
                    <a:lstStyle/>
                    <a:p>
                      <a:r>
                        <a:rPr lang="en-US" sz="800" dirty="0" smtClean="0"/>
                        <a:t>Field Name</a:t>
                      </a:r>
                      <a:endParaRPr lang="en-US" sz="800" dirty="0"/>
                    </a:p>
                  </a:txBody>
                  <a:tcPr/>
                </a:tc>
                <a:tc>
                  <a:txBody>
                    <a:bodyPr/>
                    <a:lstStyle/>
                    <a:p>
                      <a:r>
                        <a:rPr lang="en-US" sz="800" dirty="0" smtClean="0"/>
                        <a:t>Description</a:t>
                      </a:r>
                      <a:endParaRPr lang="en-US" sz="800" dirty="0"/>
                    </a:p>
                  </a:txBody>
                  <a:tcPr/>
                </a:tc>
              </a:tr>
              <a:tr h="205347">
                <a:tc>
                  <a:txBody>
                    <a:bodyPr/>
                    <a:lstStyle/>
                    <a:p>
                      <a:r>
                        <a:rPr lang="en-US" sz="800" kern="1200" dirty="0" smtClean="0">
                          <a:solidFill>
                            <a:schemeClr val="dk1"/>
                          </a:solidFill>
                          <a:effectLst/>
                          <a:latin typeface="+mn-lt"/>
                          <a:ea typeface="+mn-ea"/>
                          <a:cs typeface="+mn-cs"/>
                        </a:rPr>
                        <a:t>Card </a:t>
                      </a:r>
                      <a:r>
                        <a:rPr lang="en-US" sz="800" kern="1200" dirty="0" smtClean="0">
                          <a:solidFill>
                            <a:schemeClr val="dk1"/>
                          </a:solidFill>
                          <a:effectLst/>
                          <a:latin typeface="+mn-lt"/>
                          <a:ea typeface="+mn-ea"/>
                          <a:cs typeface="+mn-cs"/>
                        </a:rPr>
                        <a:t>Holder Id</a:t>
                      </a:r>
                      <a:endParaRPr lang="en-US" sz="800" dirty="0"/>
                    </a:p>
                  </a:txBody>
                  <a:tcPr/>
                </a:tc>
                <a:tc>
                  <a:txBody>
                    <a:bodyPr/>
                    <a:lstStyle/>
                    <a:p>
                      <a:r>
                        <a:rPr lang="en-US" sz="800" dirty="0" smtClean="0"/>
                        <a:t>Unique customer </a:t>
                      </a:r>
                      <a:r>
                        <a:rPr lang="en-US" sz="800" baseline="0" dirty="0" smtClean="0"/>
                        <a:t> id for each customer</a:t>
                      </a:r>
                      <a:endParaRPr lang="en-US" sz="800" dirty="0"/>
                    </a:p>
                  </a:txBody>
                  <a:tcPr/>
                </a:tc>
              </a:tr>
              <a:tr h="201594">
                <a:tc>
                  <a:txBody>
                    <a:bodyPr/>
                    <a:lstStyle/>
                    <a:p>
                      <a:r>
                        <a:rPr lang="en-US" sz="800" dirty="0" smtClean="0"/>
                        <a:t>Profile</a:t>
                      </a:r>
                      <a:r>
                        <a:rPr lang="en-US" sz="800" baseline="0" dirty="0" smtClean="0"/>
                        <a:t> Date</a:t>
                      </a:r>
                      <a:endParaRPr lang="en-US" sz="800" dirty="0"/>
                    </a:p>
                  </a:txBody>
                  <a:tcPr/>
                </a:tc>
                <a:tc>
                  <a:txBody>
                    <a:bodyPr/>
                    <a:lstStyle/>
                    <a:p>
                      <a:r>
                        <a:rPr lang="en-US" sz="800" dirty="0" smtClean="0"/>
                        <a:t>Monthly</a:t>
                      </a:r>
                      <a:r>
                        <a:rPr lang="en-US" sz="800" baseline="0" dirty="0" smtClean="0"/>
                        <a:t> Date (corresponds to the end of month date for the entire two year period)</a:t>
                      </a:r>
                      <a:endParaRPr lang="en-US" sz="800" dirty="0"/>
                    </a:p>
                  </a:txBody>
                  <a:tcPr/>
                </a:tc>
              </a:tr>
              <a:tr h="201594">
                <a:tc>
                  <a:txBody>
                    <a:bodyPr/>
                    <a:lstStyle/>
                    <a:p>
                      <a:r>
                        <a:rPr lang="en-US" sz="800" dirty="0" smtClean="0"/>
                        <a:t>age</a:t>
                      </a:r>
                      <a:endParaRPr lang="en-US" sz="800" dirty="0"/>
                    </a:p>
                  </a:txBody>
                  <a:tcPr/>
                </a:tc>
                <a:tc>
                  <a:txBody>
                    <a:bodyPr/>
                    <a:lstStyle/>
                    <a:p>
                      <a:r>
                        <a:rPr lang="en-US" sz="800" dirty="0" smtClean="0"/>
                        <a:t>Age of the customer</a:t>
                      </a:r>
                      <a:endParaRPr lang="en-US" sz="800" dirty="0"/>
                    </a:p>
                  </a:txBody>
                  <a:tcPr/>
                </a:tc>
              </a:tr>
              <a:tr h="201594">
                <a:tc>
                  <a:txBody>
                    <a:bodyPr/>
                    <a:lstStyle/>
                    <a:p>
                      <a:r>
                        <a:rPr lang="en-US" sz="800" dirty="0" smtClean="0"/>
                        <a:t>gender</a:t>
                      </a:r>
                      <a:endParaRPr lang="en-US" sz="800" dirty="0"/>
                    </a:p>
                  </a:txBody>
                  <a:tcPr/>
                </a:tc>
                <a:tc>
                  <a:txBody>
                    <a:bodyPr/>
                    <a:lstStyle/>
                    <a:p>
                      <a:r>
                        <a:rPr lang="en-US" sz="800" dirty="0" smtClean="0">
                          <a:solidFill>
                            <a:schemeClr val="tx1"/>
                          </a:solidFill>
                          <a:latin typeface="Expert Sans Serif"/>
                        </a:rPr>
                        <a:t>Gender</a:t>
                      </a:r>
                      <a:r>
                        <a:rPr lang="en-US" sz="800" baseline="0" dirty="0" smtClean="0">
                          <a:solidFill>
                            <a:schemeClr val="tx1"/>
                          </a:solidFill>
                          <a:latin typeface="Expert Sans Serif"/>
                        </a:rPr>
                        <a:t> flag</a:t>
                      </a:r>
                      <a:endParaRPr lang="en-US" sz="800" dirty="0"/>
                    </a:p>
                  </a:txBody>
                  <a:tcPr/>
                </a:tc>
              </a:tr>
              <a:tr h="201594">
                <a:tc>
                  <a:txBody>
                    <a:bodyPr/>
                    <a:lstStyle/>
                    <a:p>
                      <a:r>
                        <a:rPr lang="en-US" sz="800" dirty="0" smtClean="0"/>
                        <a:t>married</a:t>
                      </a:r>
                      <a:endParaRPr lang="en-US" sz="800" dirty="0"/>
                    </a:p>
                  </a:txBody>
                  <a:tcPr/>
                </a:tc>
                <a:tc>
                  <a:txBody>
                    <a:bodyPr/>
                    <a:lstStyle/>
                    <a:p>
                      <a:r>
                        <a:rPr lang="en-US" sz="800" dirty="0" smtClean="0">
                          <a:latin typeface="Expert Sans Serif"/>
                        </a:rPr>
                        <a:t>Marital</a:t>
                      </a:r>
                      <a:r>
                        <a:rPr lang="en-US" sz="800" baseline="0" dirty="0" smtClean="0">
                          <a:latin typeface="Expert Sans Serif"/>
                        </a:rPr>
                        <a:t> status</a:t>
                      </a:r>
                      <a:endParaRPr lang="en-US" sz="800" dirty="0"/>
                    </a:p>
                  </a:txBody>
                  <a:tcPr/>
                </a:tc>
              </a:tr>
              <a:tr h="201594">
                <a:tc>
                  <a:txBody>
                    <a:bodyPr/>
                    <a:lstStyle/>
                    <a:p>
                      <a:r>
                        <a:rPr lang="en-US" sz="800" dirty="0" smtClean="0"/>
                        <a:t>employed</a:t>
                      </a:r>
                      <a:endParaRPr lang="en-US" sz="800" dirty="0"/>
                    </a:p>
                  </a:txBody>
                  <a:tcPr/>
                </a:tc>
                <a:tc>
                  <a:txBody>
                    <a:bodyPr/>
                    <a:lstStyle/>
                    <a:p>
                      <a:r>
                        <a:rPr lang="en-US" sz="800" dirty="0" smtClean="0">
                          <a:latin typeface="Expert Sans Serif"/>
                        </a:rPr>
                        <a:t>Employment</a:t>
                      </a:r>
                      <a:r>
                        <a:rPr lang="en-US" sz="800" baseline="0" dirty="0" smtClean="0">
                          <a:latin typeface="Expert Sans Serif"/>
                        </a:rPr>
                        <a:t> status</a:t>
                      </a:r>
                      <a:endParaRPr lang="en-US" sz="800" dirty="0"/>
                    </a:p>
                  </a:txBody>
                  <a:tcPr/>
                </a:tc>
              </a:tr>
            </a:tbl>
          </a:graphicData>
        </a:graphic>
      </p:graphicFrame>
      <p:sp>
        <p:nvSpPr>
          <p:cNvPr id="2" name="TextBox 1"/>
          <p:cNvSpPr txBox="1"/>
          <p:nvPr/>
        </p:nvSpPr>
        <p:spPr>
          <a:xfrm>
            <a:off x="152400" y="76200"/>
            <a:ext cx="8839200" cy="276999"/>
          </a:xfrm>
          <a:prstGeom prst="rect">
            <a:avLst/>
          </a:prstGeom>
          <a:noFill/>
        </p:spPr>
        <p:txBody>
          <a:bodyPr wrap="square" lIns="0" tIns="0" rIns="0" bIns="0" rtlCol="0">
            <a:spAutoFit/>
          </a:bodyPr>
          <a:lstStyle/>
          <a:p>
            <a:r>
              <a:rPr lang="en-US" b="1" dirty="0">
                <a:solidFill>
                  <a:srgbClr val="FFFFFF"/>
                </a:solidFill>
                <a:latin typeface="Cambria" panose="02040503050406030204" pitchFamily="18" charset="0"/>
                <a:cs typeface="Calibri" panose="020F0502020204030204" pitchFamily="34" charset="0"/>
              </a:rPr>
              <a:t>Table Structure</a:t>
            </a:r>
          </a:p>
        </p:txBody>
      </p:sp>
    </p:spTree>
    <p:extLst>
      <p:ext uri="{BB962C8B-B14F-4D97-AF65-F5344CB8AC3E}">
        <p14:creationId xmlns:p14="http://schemas.microsoft.com/office/powerpoint/2010/main" val="20892532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ctrTitle" idx="4294967295"/>
          </p:nvPr>
        </p:nvSpPr>
        <p:spPr>
          <a:xfrm>
            <a:off x="1647369" y="3474590"/>
            <a:ext cx="5383983" cy="369332"/>
          </a:xfrm>
        </p:spPr>
        <p:txBody>
          <a:bodyPr/>
          <a:lstStyle/>
          <a:p>
            <a:pPr algn="ctr"/>
            <a:r>
              <a:rPr lang="en-US" sz="2400" dirty="0" smtClean="0"/>
              <a:t>Thank You</a:t>
            </a:r>
            <a:endParaRPr lang="en-GB" sz="1400" b="1" dirty="0" smtClean="0">
              <a:solidFill>
                <a:schemeClr val="bg1">
                  <a:lumMod val="50000"/>
                </a:schemeClr>
              </a:solidFill>
            </a:endParaRPr>
          </a:p>
        </p:txBody>
      </p:sp>
      <p:pic>
        <p:nvPicPr>
          <p:cNvPr id="4" name="Picture 10" descr="Bar_06_COL_POS [Converted].png"/>
          <p:cNvPicPr>
            <a:picLocks noChangeAspect="1"/>
          </p:cNvPicPr>
          <p:nvPr/>
        </p:nvPicPr>
        <p:blipFill>
          <a:blip r:embed="rId2" cstate="print"/>
          <a:srcRect/>
          <a:stretch>
            <a:fillRect/>
          </a:stretch>
        </p:blipFill>
        <p:spPr bwMode="auto">
          <a:xfrm>
            <a:off x="7474930" y="3325316"/>
            <a:ext cx="1210408" cy="222250"/>
          </a:xfrm>
          <a:prstGeom prst="rect">
            <a:avLst/>
          </a:prstGeom>
          <a:noFill/>
          <a:ln w="9525">
            <a:noFill/>
            <a:miter lim="800000"/>
            <a:headEnd/>
            <a:tailEnd/>
          </a:ln>
        </p:spPr>
      </p:pic>
      <p:grpSp>
        <p:nvGrpSpPr>
          <p:cNvPr id="5" name="Group 14"/>
          <p:cNvGrpSpPr>
            <a:grpSpLocks/>
          </p:cNvGrpSpPr>
          <p:nvPr/>
        </p:nvGrpSpPr>
        <p:grpSpPr bwMode="auto">
          <a:xfrm>
            <a:off x="1514434" y="2564906"/>
            <a:ext cx="5800771" cy="1965325"/>
            <a:chOff x="1865096" y="985741"/>
            <a:chExt cx="5446206" cy="3557683"/>
          </a:xfrm>
        </p:grpSpPr>
        <p:cxnSp>
          <p:nvCxnSpPr>
            <p:cNvPr id="6" name="Straight Connector 22"/>
            <p:cNvCxnSpPr>
              <a:cxnSpLocks noChangeShapeType="1"/>
            </p:cNvCxnSpPr>
            <p:nvPr/>
          </p:nvCxnSpPr>
          <p:spPr bwMode="auto">
            <a:xfrm rot="16200000" flipH="1">
              <a:off x="86255" y="2764583"/>
              <a:ext cx="3557682" cy="0"/>
            </a:xfrm>
            <a:prstGeom prst="line">
              <a:avLst/>
            </a:prstGeom>
            <a:noFill/>
            <a:ln w="63500" cap="rnd" algn="ctr">
              <a:solidFill>
                <a:schemeClr val="bg2"/>
              </a:solidFill>
              <a:round/>
              <a:headEnd/>
              <a:tailEnd/>
            </a:ln>
          </p:spPr>
        </p:cxnSp>
        <p:cxnSp>
          <p:nvCxnSpPr>
            <p:cNvPr id="7" name="Straight Connector 23"/>
            <p:cNvCxnSpPr>
              <a:cxnSpLocks noChangeShapeType="1"/>
            </p:cNvCxnSpPr>
            <p:nvPr/>
          </p:nvCxnSpPr>
          <p:spPr bwMode="auto">
            <a:xfrm rot="16200000" flipH="1">
              <a:off x="5532461" y="2764582"/>
              <a:ext cx="3557682" cy="0"/>
            </a:xfrm>
            <a:prstGeom prst="line">
              <a:avLst/>
            </a:prstGeom>
            <a:noFill/>
            <a:ln w="63500" cap="rnd" algn="ctr">
              <a:solidFill>
                <a:schemeClr val="bg2"/>
              </a:solidFill>
              <a:round/>
              <a:headEnd/>
              <a:tailEnd/>
            </a:ln>
          </p:spPr>
        </p:cxnSp>
      </p:grpSp>
    </p:spTree>
    <p:extLst>
      <p:ext uri="{BB962C8B-B14F-4D97-AF65-F5344CB8AC3E}">
        <p14:creationId xmlns:p14="http://schemas.microsoft.com/office/powerpoint/2010/main" val="3645421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LAN039_Barclays_Template_021612_7c">
  <a:themeElements>
    <a:clrScheme name="Barclays PPT print">
      <a:dk1>
        <a:srgbClr val="000000"/>
      </a:dk1>
      <a:lt1>
        <a:srgbClr val="FFFFFF"/>
      </a:lt1>
      <a:dk2>
        <a:srgbClr val="00395C"/>
      </a:dk2>
      <a:lt2>
        <a:srgbClr val="809CAE"/>
      </a:lt2>
      <a:accent1>
        <a:srgbClr val="00AEEF"/>
      </a:accent1>
      <a:accent2>
        <a:srgbClr val="969696"/>
      </a:accent2>
      <a:accent3>
        <a:srgbClr val="FBDB81"/>
      </a:accent3>
      <a:accent4>
        <a:srgbClr val="EC8A40"/>
      </a:accent4>
      <a:accent5>
        <a:srgbClr val="CB5151"/>
      </a:accent5>
      <a:accent6>
        <a:srgbClr val="406B85"/>
      </a:accent6>
      <a:hlink>
        <a:srgbClr val="000000"/>
      </a:hlink>
      <a:folHlink>
        <a:srgbClr val="00AEEF"/>
      </a:folHlink>
    </a:clrScheme>
    <a:fontScheme name="Barclays_template_fonts">
      <a:majorFont>
        <a:latin typeface="Expert Sans Regular"/>
        <a:ea typeface=""/>
        <a:cs typeface=""/>
      </a:majorFont>
      <a:minorFont>
        <a:latin typeface="Expert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sz="3600" b="0" i="0" u="none" strike="noStrike" cap="none" normalizeH="0" baseline="0" smtClean="0">
            <a:ln>
              <a:noFill/>
            </a:ln>
            <a:solidFill>
              <a:schemeClr val="bg2"/>
            </a:solidFill>
            <a:effectLst/>
            <a:latin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bg2"/>
            </a:solidFill>
            <a:effectLst/>
            <a:latin typeface="Arial" pitchFamily="34" charset="0"/>
          </a:defRPr>
        </a:defPPr>
      </a:lstStyle>
    </a:lnDef>
    <a:txDef>
      <a:spPr>
        <a:noFill/>
      </a:spPr>
      <a:bodyPr wrap="square" lIns="0" tIns="0" rIns="0" bIns="0" rtlCol="0">
        <a:spAutoFit/>
      </a:bodyPr>
      <a:lstStyle>
        <a:defPPr>
          <a:defRPr sz="2000" dirty="0" err="1" smtClean="0">
            <a:solidFill>
              <a:schemeClr val="tx1"/>
            </a:solidFill>
            <a:latin typeface="+mn-lt"/>
          </a:defRPr>
        </a:defPPr>
      </a:lstStyle>
    </a:txDef>
  </a:objectDefaults>
  <a:extraClrSchemeLst>
    <a:extraClrScheme>
      <a:clrScheme name="Slide master 1 1">
        <a:dk1>
          <a:srgbClr val="000000"/>
        </a:dk1>
        <a:lt1>
          <a:srgbClr val="FFFFFF"/>
        </a:lt1>
        <a:dk2>
          <a:srgbClr val="0F90C3"/>
        </a:dk2>
        <a:lt2>
          <a:srgbClr val="00AEEF"/>
        </a:lt2>
        <a:accent1>
          <a:srgbClr val="4D595F"/>
        </a:accent1>
        <a:accent2>
          <a:srgbClr val="00A9B1"/>
        </a:accent2>
        <a:accent3>
          <a:srgbClr val="FFFFFF"/>
        </a:accent3>
        <a:accent4>
          <a:srgbClr val="000000"/>
        </a:accent4>
        <a:accent5>
          <a:srgbClr val="B2B5B6"/>
        </a:accent5>
        <a:accent6>
          <a:srgbClr val="0099A0"/>
        </a:accent6>
        <a:hlink>
          <a:srgbClr val="007882"/>
        </a:hlink>
        <a:folHlink>
          <a:srgbClr val="143C7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arclays theme">
  <a:themeElements>
    <a:clrScheme name="Barclays_Template">
      <a:dk1>
        <a:srgbClr val="000000"/>
      </a:dk1>
      <a:lt1>
        <a:srgbClr val="FFFFFF"/>
      </a:lt1>
      <a:dk2>
        <a:srgbClr val="969696"/>
      </a:dk2>
      <a:lt2>
        <a:srgbClr val="00AEEF"/>
      </a:lt2>
      <a:accent1>
        <a:srgbClr val="FBDB81"/>
      </a:accent1>
      <a:accent2>
        <a:srgbClr val="EC8A40"/>
      </a:accent2>
      <a:accent3>
        <a:srgbClr val="CB5151"/>
      </a:accent3>
      <a:accent4>
        <a:srgbClr val="00395C"/>
      </a:accent4>
      <a:accent5>
        <a:srgbClr val="406B85"/>
      </a:accent5>
      <a:accent6>
        <a:srgbClr val="809CAE"/>
      </a:accent6>
      <a:hlink>
        <a:srgbClr val="007882"/>
      </a:hlink>
      <a:folHlink>
        <a:srgbClr val="143C78"/>
      </a:folHlink>
    </a:clrScheme>
    <a:fontScheme name="Barclays_template_fonts">
      <a:majorFont>
        <a:latin typeface="Expert Sans Regular"/>
        <a:ea typeface=""/>
        <a:cs typeface=""/>
      </a:majorFont>
      <a:minorFont>
        <a:latin typeface="Expert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sz="3600" b="0" i="0" u="none" strike="noStrike" cap="none" normalizeH="0" baseline="0" smtClean="0">
            <a:ln>
              <a:noFill/>
            </a:ln>
            <a:solidFill>
              <a:schemeClr val="bg2"/>
            </a:solidFill>
            <a:effectLst/>
            <a:latin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bg2"/>
            </a:solidFill>
            <a:effectLst/>
            <a:latin typeface="Arial" pitchFamily="34" charset="0"/>
          </a:defRPr>
        </a:defPPr>
      </a:lstStyle>
    </a:lnDef>
    <a:txDef>
      <a:spPr>
        <a:noFill/>
      </a:spPr>
      <a:bodyPr wrap="square" lIns="0" tIns="0" rIns="0" bIns="0" rtlCol="0">
        <a:spAutoFit/>
      </a:bodyPr>
      <a:lstStyle>
        <a:defPPr>
          <a:defRPr sz="2000" dirty="0" err="1" smtClean="0">
            <a:solidFill>
              <a:schemeClr val="tx1"/>
            </a:solidFill>
            <a:latin typeface="+mn-lt"/>
          </a:defRPr>
        </a:defPPr>
      </a:lstStyle>
    </a:txDef>
  </a:objectDefaults>
  <a:extraClrSchemeLst>
    <a:extraClrScheme>
      <a:clrScheme name="Slide master 1 1">
        <a:dk1>
          <a:srgbClr val="000000"/>
        </a:dk1>
        <a:lt1>
          <a:srgbClr val="FFFFFF"/>
        </a:lt1>
        <a:dk2>
          <a:srgbClr val="0F90C3"/>
        </a:dk2>
        <a:lt2>
          <a:srgbClr val="00AEEF"/>
        </a:lt2>
        <a:accent1>
          <a:srgbClr val="4D595F"/>
        </a:accent1>
        <a:accent2>
          <a:srgbClr val="00A9B1"/>
        </a:accent2>
        <a:accent3>
          <a:srgbClr val="FFFFFF"/>
        </a:accent3>
        <a:accent4>
          <a:srgbClr val="000000"/>
        </a:accent4>
        <a:accent5>
          <a:srgbClr val="B2B5B6"/>
        </a:accent5>
        <a:accent6>
          <a:srgbClr val="0099A0"/>
        </a:accent6>
        <a:hlink>
          <a:srgbClr val="007882"/>
        </a:hlink>
        <a:folHlink>
          <a:srgbClr val="143C7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LAN039_Barclays_Template_021612_7c">
  <a:themeElements>
    <a:clrScheme name="Barclays PPT print">
      <a:dk1>
        <a:srgbClr val="000000"/>
      </a:dk1>
      <a:lt1>
        <a:srgbClr val="FFFFFF"/>
      </a:lt1>
      <a:dk2>
        <a:srgbClr val="00395C"/>
      </a:dk2>
      <a:lt2>
        <a:srgbClr val="809CAE"/>
      </a:lt2>
      <a:accent1>
        <a:srgbClr val="00AEEF"/>
      </a:accent1>
      <a:accent2>
        <a:srgbClr val="969696"/>
      </a:accent2>
      <a:accent3>
        <a:srgbClr val="FBDB81"/>
      </a:accent3>
      <a:accent4>
        <a:srgbClr val="EC8A40"/>
      </a:accent4>
      <a:accent5>
        <a:srgbClr val="CB5151"/>
      </a:accent5>
      <a:accent6>
        <a:srgbClr val="406B85"/>
      </a:accent6>
      <a:hlink>
        <a:srgbClr val="000000"/>
      </a:hlink>
      <a:folHlink>
        <a:srgbClr val="00AEEF"/>
      </a:folHlink>
    </a:clrScheme>
    <a:fontScheme name="Barclays_template_fonts">
      <a:majorFont>
        <a:latin typeface="Expert Sans Regular"/>
        <a:ea typeface=""/>
        <a:cs typeface=""/>
      </a:majorFont>
      <a:minorFont>
        <a:latin typeface="Expert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sz="3600" b="0" i="0" u="none" strike="noStrike" cap="none" normalizeH="0" baseline="0" smtClean="0">
            <a:ln>
              <a:noFill/>
            </a:ln>
            <a:solidFill>
              <a:schemeClr val="bg2"/>
            </a:solidFill>
            <a:effectLst/>
            <a:latin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bg2"/>
            </a:solidFill>
            <a:effectLst/>
            <a:latin typeface="Arial" pitchFamily="34" charset="0"/>
          </a:defRPr>
        </a:defPPr>
      </a:lstStyle>
    </a:lnDef>
    <a:txDef>
      <a:spPr>
        <a:noFill/>
      </a:spPr>
      <a:bodyPr wrap="square" lIns="0" tIns="0" rIns="0" bIns="0" rtlCol="0">
        <a:spAutoFit/>
      </a:bodyPr>
      <a:lstStyle>
        <a:defPPr>
          <a:defRPr sz="2000" dirty="0" err="1" smtClean="0">
            <a:solidFill>
              <a:schemeClr val="tx1"/>
            </a:solidFill>
            <a:latin typeface="+mn-lt"/>
          </a:defRPr>
        </a:defPPr>
      </a:lstStyle>
    </a:txDef>
  </a:objectDefaults>
  <a:extraClrSchemeLst>
    <a:extraClrScheme>
      <a:clrScheme name="Slide master 1 1">
        <a:dk1>
          <a:srgbClr val="000000"/>
        </a:dk1>
        <a:lt1>
          <a:srgbClr val="FFFFFF"/>
        </a:lt1>
        <a:dk2>
          <a:srgbClr val="0F90C3"/>
        </a:dk2>
        <a:lt2>
          <a:srgbClr val="00AEEF"/>
        </a:lt2>
        <a:accent1>
          <a:srgbClr val="4D595F"/>
        </a:accent1>
        <a:accent2>
          <a:srgbClr val="00A9B1"/>
        </a:accent2>
        <a:accent3>
          <a:srgbClr val="FFFFFF"/>
        </a:accent3>
        <a:accent4>
          <a:srgbClr val="000000"/>
        </a:accent4>
        <a:accent5>
          <a:srgbClr val="B2B5B6"/>
        </a:accent5>
        <a:accent6>
          <a:srgbClr val="0099A0"/>
        </a:accent6>
        <a:hlink>
          <a:srgbClr val="007882"/>
        </a:hlink>
        <a:folHlink>
          <a:srgbClr val="143C7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LAN041_Barclays_Template_021612_1a">
  <a:themeElements>
    <a:clrScheme name="LAN041_Barclays_Template_021612_1a 1">
      <a:dk1>
        <a:srgbClr val="000000"/>
      </a:dk1>
      <a:lt1>
        <a:srgbClr val="FFFFFF"/>
      </a:lt1>
      <a:dk2>
        <a:srgbClr val="969696"/>
      </a:dk2>
      <a:lt2>
        <a:srgbClr val="00AEEF"/>
      </a:lt2>
      <a:accent1>
        <a:srgbClr val="FBDB81"/>
      </a:accent1>
      <a:accent2>
        <a:srgbClr val="EC8A40"/>
      </a:accent2>
      <a:accent3>
        <a:srgbClr val="FFFFFF"/>
      </a:accent3>
      <a:accent4>
        <a:srgbClr val="000000"/>
      </a:accent4>
      <a:accent5>
        <a:srgbClr val="FDEAC1"/>
      </a:accent5>
      <a:accent6>
        <a:srgbClr val="D67D39"/>
      </a:accent6>
      <a:hlink>
        <a:srgbClr val="CB5151"/>
      </a:hlink>
      <a:folHlink>
        <a:srgbClr val="00395C"/>
      </a:folHlink>
    </a:clrScheme>
    <a:fontScheme name="Barclays_template_fonts">
      <a:majorFont>
        <a:latin typeface="Expert Sans Regular"/>
        <a:ea typeface=""/>
        <a:cs typeface=""/>
      </a:majorFont>
      <a:minorFont>
        <a:latin typeface="Expert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sz="3600" b="0" i="0" u="none" strike="noStrike" cap="none" normalizeH="0" baseline="0" smtClean="0">
            <a:ln>
              <a:noFill/>
            </a:ln>
            <a:solidFill>
              <a:schemeClr val="bg2"/>
            </a:solidFill>
            <a:effectLst/>
            <a:latin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bg2"/>
            </a:solidFill>
            <a:effectLst/>
            <a:latin typeface="Arial" pitchFamily="34" charset="0"/>
          </a:defRPr>
        </a:defPPr>
      </a:lstStyle>
    </a:lnDef>
    <a:txDef>
      <a:spPr>
        <a:noFill/>
      </a:spPr>
      <a:bodyPr wrap="square" lIns="0" tIns="0" rIns="0" bIns="0" rtlCol="0">
        <a:spAutoFit/>
      </a:bodyPr>
      <a:lstStyle>
        <a:defPPr>
          <a:defRPr sz="2000" dirty="0" err="1" smtClean="0">
            <a:solidFill>
              <a:schemeClr val="tx1"/>
            </a:solidFill>
            <a:latin typeface="+mn-lt"/>
          </a:defRPr>
        </a:defPPr>
      </a:lstStyle>
    </a:txDef>
  </a:objectDefaults>
  <a:extraClrSchemeLst>
    <a:extraClrScheme>
      <a:clrScheme name="LAN041_Barclays_Template_021612_1a 1">
        <a:dk1>
          <a:srgbClr val="000000"/>
        </a:dk1>
        <a:lt1>
          <a:srgbClr val="FFFFFF"/>
        </a:lt1>
        <a:dk2>
          <a:srgbClr val="969696"/>
        </a:dk2>
        <a:lt2>
          <a:srgbClr val="00AEEF"/>
        </a:lt2>
        <a:accent1>
          <a:srgbClr val="FBDB81"/>
        </a:accent1>
        <a:accent2>
          <a:srgbClr val="EC8A40"/>
        </a:accent2>
        <a:accent3>
          <a:srgbClr val="FFFFFF"/>
        </a:accent3>
        <a:accent4>
          <a:srgbClr val="000000"/>
        </a:accent4>
        <a:accent5>
          <a:srgbClr val="FDEAC1"/>
        </a:accent5>
        <a:accent6>
          <a:srgbClr val="D67D39"/>
        </a:accent6>
        <a:hlink>
          <a:srgbClr val="CB5151"/>
        </a:hlink>
        <a:folHlink>
          <a:srgbClr val="00395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LAN041_Barclays_Template_021612_1a">
  <a:themeElements>
    <a:clrScheme name="LAN041_Barclays_Template_021612_1a 1">
      <a:dk1>
        <a:srgbClr val="000000"/>
      </a:dk1>
      <a:lt1>
        <a:srgbClr val="FFFFFF"/>
      </a:lt1>
      <a:dk2>
        <a:srgbClr val="969696"/>
      </a:dk2>
      <a:lt2>
        <a:srgbClr val="00AEEF"/>
      </a:lt2>
      <a:accent1>
        <a:srgbClr val="FBDB81"/>
      </a:accent1>
      <a:accent2>
        <a:srgbClr val="EC8A40"/>
      </a:accent2>
      <a:accent3>
        <a:srgbClr val="FFFFFF"/>
      </a:accent3>
      <a:accent4>
        <a:srgbClr val="000000"/>
      </a:accent4>
      <a:accent5>
        <a:srgbClr val="FDEAC1"/>
      </a:accent5>
      <a:accent6>
        <a:srgbClr val="D67D39"/>
      </a:accent6>
      <a:hlink>
        <a:srgbClr val="CB5151"/>
      </a:hlink>
      <a:folHlink>
        <a:srgbClr val="00395C"/>
      </a:folHlink>
    </a:clrScheme>
    <a:fontScheme name="Barclays_template_fonts">
      <a:majorFont>
        <a:latin typeface="Expert Sans Regular"/>
        <a:ea typeface=""/>
        <a:cs typeface=""/>
      </a:majorFont>
      <a:minorFont>
        <a:latin typeface="Expert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sz="3600" b="0" i="0" u="none" strike="noStrike" cap="none" normalizeH="0" baseline="0" smtClean="0">
            <a:ln>
              <a:noFill/>
            </a:ln>
            <a:solidFill>
              <a:schemeClr val="bg2"/>
            </a:solidFill>
            <a:effectLst/>
            <a:latin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bg2"/>
            </a:solidFill>
            <a:effectLst/>
            <a:latin typeface="Arial" pitchFamily="34" charset="0"/>
          </a:defRPr>
        </a:defPPr>
      </a:lstStyle>
    </a:lnDef>
    <a:txDef>
      <a:spPr>
        <a:noFill/>
      </a:spPr>
      <a:bodyPr wrap="square" lIns="0" tIns="0" rIns="0" bIns="0" rtlCol="0">
        <a:spAutoFit/>
      </a:bodyPr>
      <a:lstStyle>
        <a:defPPr>
          <a:defRPr sz="2000" dirty="0" err="1" smtClean="0">
            <a:solidFill>
              <a:schemeClr val="tx1"/>
            </a:solidFill>
            <a:latin typeface="+mn-lt"/>
          </a:defRPr>
        </a:defPPr>
      </a:lstStyle>
    </a:txDef>
  </a:objectDefaults>
  <a:extraClrSchemeLst>
    <a:extraClrScheme>
      <a:clrScheme name="LAN041_Barclays_Template_021612_1a 1">
        <a:dk1>
          <a:srgbClr val="000000"/>
        </a:dk1>
        <a:lt1>
          <a:srgbClr val="FFFFFF"/>
        </a:lt1>
        <a:dk2>
          <a:srgbClr val="969696"/>
        </a:dk2>
        <a:lt2>
          <a:srgbClr val="00AEEF"/>
        </a:lt2>
        <a:accent1>
          <a:srgbClr val="FBDB81"/>
        </a:accent1>
        <a:accent2>
          <a:srgbClr val="EC8A40"/>
        </a:accent2>
        <a:accent3>
          <a:srgbClr val="FFFFFF"/>
        </a:accent3>
        <a:accent4>
          <a:srgbClr val="000000"/>
        </a:accent4>
        <a:accent5>
          <a:srgbClr val="FDEAC1"/>
        </a:accent5>
        <a:accent6>
          <a:srgbClr val="D67D39"/>
        </a:accent6>
        <a:hlink>
          <a:srgbClr val="CB5151"/>
        </a:hlink>
        <a:folHlink>
          <a:srgbClr val="00395C"/>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LAN041_Barclays_Template_021612_1a">
  <a:themeElements>
    <a:clrScheme name="LAN041_Barclays_Template_021612_1a 1">
      <a:dk1>
        <a:srgbClr val="000000"/>
      </a:dk1>
      <a:lt1>
        <a:srgbClr val="FFFFFF"/>
      </a:lt1>
      <a:dk2>
        <a:srgbClr val="969696"/>
      </a:dk2>
      <a:lt2>
        <a:srgbClr val="00AEEF"/>
      </a:lt2>
      <a:accent1>
        <a:srgbClr val="FBDB81"/>
      </a:accent1>
      <a:accent2>
        <a:srgbClr val="EC8A40"/>
      </a:accent2>
      <a:accent3>
        <a:srgbClr val="FFFFFF"/>
      </a:accent3>
      <a:accent4>
        <a:srgbClr val="000000"/>
      </a:accent4>
      <a:accent5>
        <a:srgbClr val="FDEAC1"/>
      </a:accent5>
      <a:accent6>
        <a:srgbClr val="D67D39"/>
      </a:accent6>
      <a:hlink>
        <a:srgbClr val="CB5151"/>
      </a:hlink>
      <a:folHlink>
        <a:srgbClr val="00395C"/>
      </a:folHlink>
    </a:clrScheme>
    <a:fontScheme name="Barclays_template_fonts">
      <a:majorFont>
        <a:latin typeface="Expert Sans Regular"/>
        <a:ea typeface=""/>
        <a:cs typeface=""/>
      </a:majorFont>
      <a:minorFont>
        <a:latin typeface="Expert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sz="3600" b="0" i="0" u="none" strike="noStrike" cap="none" normalizeH="0" baseline="0" smtClean="0">
            <a:ln>
              <a:noFill/>
            </a:ln>
            <a:solidFill>
              <a:schemeClr val="bg2"/>
            </a:solidFill>
            <a:effectLst/>
            <a:latin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bg2"/>
            </a:solidFill>
            <a:effectLst/>
            <a:latin typeface="Arial" pitchFamily="34" charset="0"/>
          </a:defRPr>
        </a:defPPr>
      </a:lstStyle>
    </a:lnDef>
    <a:txDef>
      <a:spPr>
        <a:noFill/>
      </a:spPr>
      <a:bodyPr wrap="square" lIns="0" tIns="0" rIns="0" bIns="0" rtlCol="0">
        <a:spAutoFit/>
      </a:bodyPr>
      <a:lstStyle>
        <a:defPPr>
          <a:defRPr sz="2000" dirty="0" err="1" smtClean="0">
            <a:solidFill>
              <a:schemeClr val="tx1"/>
            </a:solidFill>
            <a:latin typeface="+mn-lt"/>
          </a:defRPr>
        </a:defPPr>
      </a:lstStyle>
    </a:txDef>
  </a:objectDefaults>
  <a:extraClrSchemeLst>
    <a:extraClrScheme>
      <a:clrScheme name="LAN041_Barclays_Template_021612_1a 1">
        <a:dk1>
          <a:srgbClr val="000000"/>
        </a:dk1>
        <a:lt1>
          <a:srgbClr val="FFFFFF"/>
        </a:lt1>
        <a:dk2>
          <a:srgbClr val="969696"/>
        </a:dk2>
        <a:lt2>
          <a:srgbClr val="00AEEF"/>
        </a:lt2>
        <a:accent1>
          <a:srgbClr val="FBDB81"/>
        </a:accent1>
        <a:accent2>
          <a:srgbClr val="EC8A40"/>
        </a:accent2>
        <a:accent3>
          <a:srgbClr val="FFFFFF"/>
        </a:accent3>
        <a:accent4>
          <a:srgbClr val="000000"/>
        </a:accent4>
        <a:accent5>
          <a:srgbClr val="FDEAC1"/>
        </a:accent5>
        <a:accent6>
          <a:srgbClr val="D67D39"/>
        </a:accent6>
        <a:hlink>
          <a:srgbClr val="CB5151"/>
        </a:hlink>
        <a:folHlink>
          <a:srgbClr val="00395C"/>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LAN041_Barclays_Template_021612_1a 1">
    <a:dk1>
      <a:srgbClr val="000000"/>
    </a:dk1>
    <a:lt1>
      <a:srgbClr val="FFFFFF"/>
    </a:lt1>
    <a:dk2>
      <a:srgbClr val="969696"/>
    </a:dk2>
    <a:lt2>
      <a:srgbClr val="00AEEF"/>
    </a:lt2>
    <a:accent1>
      <a:srgbClr val="FBDB81"/>
    </a:accent1>
    <a:accent2>
      <a:srgbClr val="EC8A40"/>
    </a:accent2>
    <a:accent3>
      <a:srgbClr val="FFFFFF"/>
    </a:accent3>
    <a:accent4>
      <a:srgbClr val="000000"/>
    </a:accent4>
    <a:accent5>
      <a:srgbClr val="FDEAC1"/>
    </a:accent5>
    <a:accent6>
      <a:srgbClr val="D67D39"/>
    </a:accent6>
    <a:hlink>
      <a:srgbClr val="CB5151"/>
    </a:hlink>
    <a:folHlink>
      <a:srgbClr val="00395C"/>
    </a:folHlink>
  </a:clrScheme>
</a:themeOverride>
</file>

<file path=ppt/theme/themeOverride2.xml><?xml version="1.0" encoding="utf-8"?>
<a:themeOverride xmlns:a="http://schemas.openxmlformats.org/drawingml/2006/main">
  <a:clrScheme name="LAN041_Barclays_Template_021612_1a 1">
    <a:dk1>
      <a:srgbClr val="000000"/>
    </a:dk1>
    <a:lt1>
      <a:srgbClr val="FFFFFF"/>
    </a:lt1>
    <a:dk2>
      <a:srgbClr val="969696"/>
    </a:dk2>
    <a:lt2>
      <a:srgbClr val="00AEEF"/>
    </a:lt2>
    <a:accent1>
      <a:srgbClr val="FBDB81"/>
    </a:accent1>
    <a:accent2>
      <a:srgbClr val="EC8A40"/>
    </a:accent2>
    <a:accent3>
      <a:srgbClr val="FFFFFF"/>
    </a:accent3>
    <a:accent4>
      <a:srgbClr val="000000"/>
    </a:accent4>
    <a:accent5>
      <a:srgbClr val="FDEAC1"/>
    </a:accent5>
    <a:accent6>
      <a:srgbClr val="D67D39"/>
    </a:accent6>
    <a:hlink>
      <a:srgbClr val="CB5151"/>
    </a:hlink>
    <a:folHlink>
      <a:srgbClr val="00395C"/>
    </a:folHlink>
  </a:clrScheme>
</a:themeOverride>
</file>

<file path=docProps/app.xml><?xml version="1.0" encoding="utf-8"?>
<Properties xmlns="http://schemas.openxmlformats.org/officeDocument/2006/extended-properties" xmlns:vt="http://schemas.openxmlformats.org/officeDocument/2006/docPropsVTypes">
  <TotalTime>14657</TotalTime>
  <Words>837</Words>
  <Application>Microsoft Office PowerPoint</Application>
  <PresentationFormat>On-screen Show (4:3)</PresentationFormat>
  <Paragraphs>173</Paragraphs>
  <Slides>8</Slides>
  <Notes>3</Notes>
  <HiddenSlides>0</HiddenSlides>
  <MMClips>0</MMClips>
  <ScaleCrop>false</ScaleCrop>
  <HeadingPairs>
    <vt:vector size="4" baseType="variant">
      <vt:variant>
        <vt:lpstr>Theme</vt:lpstr>
      </vt:variant>
      <vt:variant>
        <vt:i4>6</vt:i4>
      </vt:variant>
      <vt:variant>
        <vt:lpstr>Slide Titles</vt:lpstr>
      </vt:variant>
      <vt:variant>
        <vt:i4>8</vt:i4>
      </vt:variant>
    </vt:vector>
  </HeadingPairs>
  <TitlesOfParts>
    <vt:vector size="14" baseType="lpstr">
      <vt:lpstr>LAN039_Barclays_Template_021612_7c</vt:lpstr>
      <vt:lpstr>1_Barclays theme</vt:lpstr>
      <vt:lpstr>1_LAN039_Barclays_Template_021612_7c</vt:lpstr>
      <vt:lpstr>LAN041_Barclays_Template_021612_1a</vt:lpstr>
      <vt:lpstr>1_LAN041_Barclays_Template_021612_1a</vt:lpstr>
      <vt:lpstr>2_LAN041_Barclays_Template_021612_1a</vt:lpstr>
      <vt:lpstr>Collections - Capability</vt:lpstr>
      <vt:lpstr>PowerPoint Presentation</vt:lpstr>
      <vt:lpstr>PowerPoint Presentation</vt:lpstr>
      <vt:lpstr>PowerPoint Presentation</vt:lpstr>
      <vt:lpstr>PowerPoint Presentation</vt:lpstr>
      <vt:lpstr>Appendix</vt:lpstr>
      <vt:lpstr>PowerPoint Presentation</vt:lpstr>
      <vt:lpstr>Thank You</vt:lpstr>
    </vt:vector>
  </TitlesOfParts>
  <Company>Barclays PLC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Chaudhari, Shabda : Group Centre</dc:creator>
  <cp:lastModifiedBy>Bhattacharya, Siddharth : Group Centre</cp:lastModifiedBy>
  <cp:revision>391</cp:revision>
  <dcterms:created xsi:type="dcterms:W3CDTF">2015-09-22T05:39:03Z</dcterms:created>
  <dcterms:modified xsi:type="dcterms:W3CDTF">2016-04-29T11:23:47Z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11872184</vt:i4>
  </property>
  <property fmtid="{D5CDD505-2E9C-101B-9397-08002B2CF9AE}" pid="3" name="_NewReviewCycle">
    <vt:lpwstr/>
  </property>
  <property fmtid="{D5CDD505-2E9C-101B-9397-08002B2CF9AE}" pid="4" name="_EmailSubject">
    <vt:lpwstr>Collections - Input</vt:lpwstr>
  </property>
  <property fmtid="{D5CDD505-2E9C-101B-9397-08002B2CF9AE}" pid="5" name="_AuthorEmail">
    <vt:lpwstr>Sushobhit.Arya@barclayscorp.com</vt:lpwstr>
  </property>
  <property fmtid="{D5CDD505-2E9C-101B-9397-08002B2CF9AE}" pid="6" name="_AuthorEmailDisplayName">
    <vt:lpwstr>Arya, Sushobhit : Data Systems and Insights Office</vt:lpwstr>
  </property>
  <property fmtid="{D5CDD505-2E9C-101B-9397-08002B2CF9AE}" pid="7" name="_PreviousAdHocReviewCycleID">
    <vt:i4>-377587088</vt:i4>
  </property>
</Properties>
</file>