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0" r:id="rId3"/>
    <p:sldId id="259" r:id="rId4"/>
    <p:sldId id="258" r:id="rId5"/>
    <p:sldId id="257" r:id="rId6"/>
    <p:sldId id="261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2.svg"/><Relationship Id="rId5" Type="http://schemas.openxmlformats.org/officeDocument/2006/relationships/image" Target="../media/image21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2.svg"/><Relationship Id="rId5" Type="http://schemas.openxmlformats.org/officeDocument/2006/relationships/image" Target="../media/image21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5B6DC-9DAA-497C-AF58-6F39C203E4A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B51379-5792-4111-9549-2FE6601A8082}">
      <dgm:prSet/>
      <dgm:spPr/>
      <dgm:t>
        <a:bodyPr/>
        <a:lstStyle/>
        <a:p>
          <a:r>
            <a:rPr lang="en-US"/>
            <a:t>Financial markets are highly volatile and generate huge amounts of data daily</a:t>
          </a:r>
        </a:p>
      </dgm:t>
    </dgm:pt>
    <dgm:pt modelId="{DCDFCF8E-3958-46CF-A1CD-BDE19B307CD4}" type="parTrans" cxnId="{79311ADE-2BBF-4ED4-AB0E-28A03AD7D580}">
      <dgm:prSet/>
      <dgm:spPr/>
      <dgm:t>
        <a:bodyPr/>
        <a:lstStyle/>
        <a:p>
          <a:endParaRPr lang="en-US"/>
        </a:p>
      </dgm:t>
    </dgm:pt>
    <dgm:pt modelId="{9878A2C6-CB2C-4749-8F7F-523C70AA923D}" type="sibTrans" cxnId="{79311ADE-2BBF-4ED4-AB0E-28A03AD7D580}">
      <dgm:prSet/>
      <dgm:spPr/>
      <dgm:t>
        <a:bodyPr/>
        <a:lstStyle/>
        <a:p>
          <a:endParaRPr lang="en-US"/>
        </a:p>
      </dgm:t>
    </dgm:pt>
    <dgm:pt modelId="{1363E900-6D66-4697-968D-30138429EE13}">
      <dgm:prSet/>
      <dgm:spPr/>
      <dgm:t>
        <a:bodyPr/>
        <a:lstStyle/>
        <a:p>
          <a:r>
            <a:rPr lang="en-US"/>
            <a:t>Stocks are the most popular financial market instrument and its value changes quickly</a:t>
          </a:r>
        </a:p>
      </dgm:t>
    </dgm:pt>
    <dgm:pt modelId="{B7A89F57-E6EB-4508-8629-239A21C7C62F}" type="parTrans" cxnId="{A2AE97C8-B031-4ABA-AA24-7D26A8425737}">
      <dgm:prSet/>
      <dgm:spPr/>
      <dgm:t>
        <a:bodyPr/>
        <a:lstStyle/>
        <a:p>
          <a:endParaRPr lang="en-US"/>
        </a:p>
      </dgm:t>
    </dgm:pt>
    <dgm:pt modelId="{036B4D21-F957-48A8-B301-C25612355403}" type="sibTrans" cxnId="{A2AE97C8-B031-4ABA-AA24-7D26A8425737}">
      <dgm:prSet/>
      <dgm:spPr/>
      <dgm:t>
        <a:bodyPr/>
        <a:lstStyle/>
        <a:p>
          <a:endParaRPr lang="en-US"/>
        </a:p>
      </dgm:t>
    </dgm:pt>
    <dgm:pt modelId="{281203C8-9D75-4571-AC76-0632B9BEF340}">
      <dgm:prSet/>
      <dgm:spPr/>
      <dgm:t>
        <a:bodyPr/>
        <a:lstStyle/>
        <a:p>
          <a:r>
            <a:rPr lang="en-US"/>
            <a:t>Stock prices are predicted to determine the future value of companies’ value or other  financial instruments that are marketed on financial exchanges</a:t>
          </a:r>
        </a:p>
      </dgm:t>
    </dgm:pt>
    <dgm:pt modelId="{C0559463-C6AC-4100-AA5D-D5158E17369C}" type="parTrans" cxnId="{463D15BA-18BB-45FB-ADF7-4ED87942E6BA}">
      <dgm:prSet/>
      <dgm:spPr/>
      <dgm:t>
        <a:bodyPr/>
        <a:lstStyle/>
        <a:p>
          <a:endParaRPr lang="en-US"/>
        </a:p>
      </dgm:t>
    </dgm:pt>
    <dgm:pt modelId="{609F4AC8-6038-450D-A0A9-9499D7355C64}" type="sibTrans" cxnId="{463D15BA-18BB-45FB-ADF7-4ED87942E6BA}">
      <dgm:prSet/>
      <dgm:spPr/>
      <dgm:t>
        <a:bodyPr/>
        <a:lstStyle/>
        <a:p>
          <a:endParaRPr lang="en-US"/>
        </a:p>
      </dgm:t>
    </dgm:pt>
    <dgm:pt modelId="{919A8442-F603-4D5B-9CEB-A645B4471D3D}">
      <dgm:prSet/>
      <dgm:spPr/>
      <dgm:t>
        <a:bodyPr/>
        <a:lstStyle/>
        <a:p>
          <a:r>
            <a:rPr lang="en-US"/>
            <a:t>However, the stock market is influenced by many factors such as political events, economic  conditions and traders’ expectation</a:t>
          </a:r>
        </a:p>
      </dgm:t>
    </dgm:pt>
    <dgm:pt modelId="{7A86AE4A-A9E8-4AB1-AA72-047602FF3E38}" type="parTrans" cxnId="{A9438296-0A58-409A-8D5E-2DBD5AD9B742}">
      <dgm:prSet/>
      <dgm:spPr/>
      <dgm:t>
        <a:bodyPr/>
        <a:lstStyle/>
        <a:p>
          <a:endParaRPr lang="en-US"/>
        </a:p>
      </dgm:t>
    </dgm:pt>
    <dgm:pt modelId="{B0831E13-FE91-4B64-A339-AB63BB742BC0}" type="sibTrans" cxnId="{A9438296-0A58-409A-8D5E-2DBD5AD9B742}">
      <dgm:prSet/>
      <dgm:spPr/>
      <dgm:t>
        <a:bodyPr/>
        <a:lstStyle/>
        <a:p>
          <a:endParaRPr lang="en-US"/>
        </a:p>
      </dgm:t>
    </dgm:pt>
    <dgm:pt modelId="{C3BDC458-C641-47F1-AAC0-403FDA3ADDDA}" type="pres">
      <dgm:prSet presAssocID="{93D5B6DC-9DAA-497C-AF58-6F39C203E4A9}" presName="root" presStyleCnt="0">
        <dgm:presLayoutVars>
          <dgm:dir/>
          <dgm:resizeHandles val="exact"/>
        </dgm:presLayoutVars>
      </dgm:prSet>
      <dgm:spPr/>
    </dgm:pt>
    <dgm:pt modelId="{3AE02146-6D07-4B0C-AEFA-2A98332A1234}" type="pres">
      <dgm:prSet presAssocID="{93D5B6DC-9DAA-497C-AF58-6F39C203E4A9}" presName="container" presStyleCnt="0">
        <dgm:presLayoutVars>
          <dgm:dir/>
          <dgm:resizeHandles val="exact"/>
        </dgm:presLayoutVars>
      </dgm:prSet>
      <dgm:spPr/>
    </dgm:pt>
    <dgm:pt modelId="{DFCB9250-6127-48AE-8FE4-25F42EC3A13B}" type="pres">
      <dgm:prSet presAssocID="{88B51379-5792-4111-9549-2FE6601A8082}" presName="compNode" presStyleCnt="0"/>
      <dgm:spPr/>
    </dgm:pt>
    <dgm:pt modelId="{E5BEDCA9-6E28-4BC6-9C80-605B8EA6869A}" type="pres">
      <dgm:prSet presAssocID="{88B51379-5792-4111-9549-2FE6601A8082}" presName="iconBgRect" presStyleLbl="bgShp" presStyleIdx="0" presStyleCnt="4"/>
      <dgm:spPr/>
    </dgm:pt>
    <dgm:pt modelId="{A0A2A49D-71DB-4D3A-BFA8-4EDA99A8EC90}" type="pres">
      <dgm:prSet presAssocID="{88B51379-5792-4111-9549-2FE6601A80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694171F-4957-45D3-89D1-899D749356B0}" type="pres">
      <dgm:prSet presAssocID="{88B51379-5792-4111-9549-2FE6601A8082}" presName="spaceRect" presStyleCnt="0"/>
      <dgm:spPr/>
    </dgm:pt>
    <dgm:pt modelId="{8CC5764A-1C77-41D5-BFCD-41790885484F}" type="pres">
      <dgm:prSet presAssocID="{88B51379-5792-4111-9549-2FE6601A8082}" presName="textRect" presStyleLbl="revTx" presStyleIdx="0" presStyleCnt="4">
        <dgm:presLayoutVars>
          <dgm:chMax val="1"/>
          <dgm:chPref val="1"/>
        </dgm:presLayoutVars>
      </dgm:prSet>
      <dgm:spPr/>
    </dgm:pt>
    <dgm:pt modelId="{2D98F54B-E460-4365-B6A7-43FB5FB441AD}" type="pres">
      <dgm:prSet presAssocID="{9878A2C6-CB2C-4749-8F7F-523C70AA923D}" presName="sibTrans" presStyleLbl="sibTrans2D1" presStyleIdx="0" presStyleCnt="0"/>
      <dgm:spPr/>
    </dgm:pt>
    <dgm:pt modelId="{A2306FFD-5163-48AE-9E94-E06C5FAB3DFF}" type="pres">
      <dgm:prSet presAssocID="{1363E900-6D66-4697-968D-30138429EE13}" presName="compNode" presStyleCnt="0"/>
      <dgm:spPr/>
    </dgm:pt>
    <dgm:pt modelId="{AB71B20C-C2F4-4D05-BD33-5EB9014BF4DD}" type="pres">
      <dgm:prSet presAssocID="{1363E900-6D66-4697-968D-30138429EE13}" presName="iconBgRect" presStyleLbl="bgShp" presStyleIdx="1" presStyleCnt="4"/>
      <dgm:spPr/>
    </dgm:pt>
    <dgm:pt modelId="{05069247-674C-42B3-A365-44CCF7A074FF}" type="pres">
      <dgm:prSet presAssocID="{1363E900-6D66-4697-968D-30138429EE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2DA0EC15-E298-4735-A032-A506C39ECE78}" type="pres">
      <dgm:prSet presAssocID="{1363E900-6D66-4697-968D-30138429EE13}" presName="spaceRect" presStyleCnt="0"/>
      <dgm:spPr/>
    </dgm:pt>
    <dgm:pt modelId="{A8007036-BE02-4BB0-9DBE-138B0235835F}" type="pres">
      <dgm:prSet presAssocID="{1363E900-6D66-4697-968D-30138429EE13}" presName="textRect" presStyleLbl="revTx" presStyleIdx="1" presStyleCnt="4">
        <dgm:presLayoutVars>
          <dgm:chMax val="1"/>
          <dgm:chPref val="1"/>
        </dgm:presLayoutVars>
      </dgm:prSet>
      <dgm:spPr/>
    </dgm:pt>
    <dgm:pt modelId="{6011319A-BF96-49BA-9E3D-65541C12D588}" type="pres">
      <dgm:prSet presAssocID="{036B4D21-F957-48A8-B301-C25612355403}" presName="sibTrans" presStyleLbl="sibTrans2D1" presStyleIdx="0" presStyleCnt="0"/>
      <dgm:spPr/>
    </dgm:pt>
    <dgm:pt modelId="{75580F0D-AED8-43A5-A113-D306C9057291}" type="pres">
      <dgm:prSet presAssocID="{281203C8-9D75-4571-AC76-0632B9BEF340}" presName="compNode" presStyleCnt="0"/>
      <dgm:spPr/>
    </dgm:pt>
    <dgm:pt modelId="{E661FB93-E2E5-4123-AE3A-D042DA152907}" type="pres">
      <dgm:prSet presAssocID="{281203C8-9D75-4571-AC76-0632B9BEF340}" presName="iconBgRect" presStyleLbl="bgShp" presStyleIdx="2" presStyleCnt="4"/>
      <dgm:spPr/>
    </dgm:pt>
    <dgm:pt modelId="{A233E4E7-666B-4F33-A623-D7BA3A0D259E}" type="pres">
      <dgm:prSet presAssocID="{281203C8-9D75-4571-AC76-0632B9BEF34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951EBE20-CE5C-441C-BD76-9E05CF7AC3F7}" type="pres">
      <dgm:prSet presAssocID="{281203C8-9D75-4571-AC76-0632B9BEF340}" presName="spaceRect" presStyleCnt="0"/>
      <dgm:spPr/>
    </dgm:pt>
    <dgm:pt modelId="{785793AD-D7BD-466C-B24A-135576D4D768}" type="pres">
      <dgm:prSet presAssocID="{281203C8-9D75-4571-AC76-0632B9BEF340}" presName="textRect" presStyleLbl="revTx" presStyleIdx="2" presStyleCnt="4">
        <dgm:presLayoutVars>
          <dgm:chMax val="1"/>
          <dgm:chPref val="1"/>
        </dgm:presLayoutVars>
      </dgm:prSet>
      <dgm:spPr/>
    </dgm:pt>
    <dgm:pt modelId="{3D8814CE-0711-4FCB-B4D8-3144CC1A7DD5}" type="pres">
      <dgm:prSet presAssocID="{609F4AC8-6038-450D-A0A9-9499D7355C64}" presName="sibTrans" presStyleLbl="sibTrans2D1" presStyleIdx="0" presStyleCnt="0"/>
      <dgm:spPr/>
    </dgm:pt>
    <dgm:pt modelId="{C7531702-AD91-4E30-B857-C0C2BA3FC249}" type="pres">
      <dgm:prSet presAssocID="{919A8442-F603-4D5B-9CEB-A645B4471D3D}" presName="compNode" presStyleCnt="0"/>
      <dgm:spPr/>
    </dgm:pt>
    <dgm:pt modelId="{EB8C9CE2-9345-4FB2-8647-A9DFD6EFA68B}" type="pres">
      <dgm:prSet presAssocID="{919A8442-F603-4D5B-9CEB-A645B4471D3D}" presName="iconBgRect" presStyleLbl="bgShp" presStyleIdx="3" presStyleCnt="4"/>
      <dgm:spPr/>
    </dgm:pt>
    <dgm:pt modelId="{0D578FAE-75E4-476A-8E5E-608D62C85396}" type="pres">
      <dgm:prSet presAssocID="{919A8442-F603-4D5B-9CEB-A645B4471D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EAD401D3-BF9B-4487-94BC-E12C40B27927}" type="pres">
      <dgm:prSet presAssocID="{919A8442-F603-4D5B-9CEB-A645B4471D3D}" presName="spaceRect" presStyleCnt="0"/>
      <dgm:spPr/>
    </dgm:pt>
    <dgm:pt modelId="{54BB7CB6-7CA1-4957-A928-4FEB178C5E1D}" type="pres">
      <dgm:prSet presAssocID="{919A8442-F603-4D5B-9CEB-A645B4471D3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1FBD802-76A7-4AA9-B6B7-C6529F34F627}" type="presOf" srcId="{281203C8-9D75-4571-AC76-0632B9BEF340}" destId="{785793AD-D7BD-466C-B24A-135576D4D768}" srcOrd="0" destOrd="0" presId="urn:microsoft.com/office/officeart/2018/2/layout/IconCircleList"/>
    <dgm:cxn modelId="{BD84DA0C-8C1F-4955-B160-91C36807D2C3}" type="presOf" srcId="{036B4D21-F957-48A8-B301-C25612355403}" destId="{6011319A-BF96-49BA-9E3D-65541C12D588}" srcOrd="0" destOrd="0" presId="urn:microsoft.com/office/officeart/2018/2/layout/IconCircleList"/>
    <dgm:cxn modelId="{6083AC5D-D1F0-4541-9333-8726837DEF9E}" type="presOf" srcId="{1363E900-6D66-4697-968D-30138429EE13}" destId="{A8007036-BE02-4BB0-9DBE-138B0235835F}" srcOrd="0" destOrd="0" presId="urn:microsoft.com/office/officeart/2018/2/layout/IconCircleList"/>
    <dgm:cxn modelId="{725F716F-BB1B-4AB5-A127-1397E94A2E92}" type="presOf" srcId="{919A8442-F603-4D5B-9CEB-A645B4471D3D}" destId="{54BB7CB6-7CA1-4957-A928-4FEB178C5E1D}" srcOrd="0" destOrd="0" presId="urn:microsoft.com/office/officeart/2018/2/layout/IconCircleList"/>
    <dgm:cxn modelId="{0CA8CA5A-C5C2-4F31-A5DA-CD334AF49879}" type="presOf" srcId="{88B51379-5792-4111-9549-2FE6601A8082}" destId="{8CC5764A-1C77-41D5-BFCD-41790885484F}" srcOrd="0" destOrd="0" presId="urn:microsoft.com/office/officeart/2018/2/layout/IconCircleList"/>
    <dgm:cxn modelId="{93808488-DBD6-4AED-8F02-E36EFE06F060}" type="presOf" srcId="{609F4AC8-6038-450D-A0A9-9499D7355C64}" destId="{3D8814CE-0711-4FCB-B4D8-3144CC1A7DD5}" srcOrd="0" destOrd="0" presId="urn:microsoft.com/office/officeart/2018/2/layout/IconCircleList"/>
    <dgm:cxn modelId="{A9438296-0A58-409A-8D5E-2DBD5AD9B742}" srcId="{93D5B6DC-9DAA-497C-AF58-6F39C203E4A9}" destId="{919A8442-F603-4D5B-9CEB-A645B4471D3D}" srcOrd="3" destOrd="0" parTransId="{7A86AE4A-A9E8-4AB1-AA72-047602FF3E38}" sibTransId="{B0831E13-FE91-4B64-A339-AB63BB742BC0}"/>
    <dgm:cxn modelId="{60BC21A1-C7FE-4A95-AF71-3829D62677A6}" type="presOf" srcId="{93D5B6DC-9DAA-497C-AF58-6F39C203E4A9}" destId="{C3BDC458-C641-47F1-AAC0-403FDA3ADDDA}" srcOrd="0" destOrd="0" presId="urn:microsoft.com/office/officeart/2018/2/layout/IconCircleList"/>
    <dgm:cxn modelId="{463D15BA-18BB-45FB-ADF7-4ED87942E6BA}" srcId="{93D5B6DC-9DAA-497C-AF58-6F39C203E4A9}" destId="{281203C8-9D75-4571-AC76-0632B9BEF340}" srcOrd="2" destOrd="0" parTransId="{C0559463-C6AC-4100-AA5D-D5158E17369C}" sibTransId="{609F4AC8-6038-450D-A0A9-9499D7355C64}"/>
    <dgm:cxn modelId="{A2AE97C8-B031-4ABA-AA24-7D26A8425737}" srcId="{93D5B6DC-9DAA-497C-AF58-6F39C203E4A9}" destId="{1363E900-6D66-4697-968D-30138429EE13}" srcOrd="1" destOrd="0" parTransId="{B7A89F57-E6EB-4508-8629-239A21C7C62F}" sibTransId="{036B4D21-F957-48A8-B301-C25612355403}"/>
    <dgm:cxn modelId="{79311ADE-2BBF-4ED4-AB0E-28A03AD7D580}" srcId="{93D5B6DC-9DAA-497C-AF58-6F39C203E4A9}" destId="{88B51379-5792-4111-9549-2FE6601A8082}" srcOrd="0" destOrd="0" parTransId="{DCDFCF8E-3958-46CF-A1CD-BDE19B307CD4}" sibTransId="{9878A2C6-CB2C-4749-8F7F-523C70AA923D}"/>
    <dgm:cxn modelId="{86F3E2F3-2CDA-470B-8652-B3234F488197}" type="presOf" srcId="{9878A2C6-CB2C-4749-8F7F-523C70AA923D}" destId="{2D98F54B-E460-4365-B6A7-43FB5FB441AD}" srcOrd="0" destOrd="0" presId="urn:microsoft.com/office/officeart/2018/2/layout/IconCircleList"/>
    <dgm:cxn modelId="{0984565A-8B79-4FC7-8F7C-CE9736FD52F3}" type="presParOf" srcId="{C3BDC458-C641-47F1-AAC0-403FDA3ADDDA}" destId="{3AE02146-6D07-4B0C-AEFA-2A98332A1234}" srcOrd="0" destOrd="0" presId="urn:microsoft.com/office/officeart/2018/2/layout/IconCircleList"/>
    <dgm:cxn modelId="{574AD376-1A3E-4378-892E-96CFB42CD3E2}" type="presParOf" srcId="{3AE02146-6D07-4B0C-AEFA-2A98332A1234}" destId="{DFCB9250-6127-48AE-8FE4-25F42EC3A13B}" srcOrd="0" destOrd="0" presId="urn:microsoft.com/office/officeart/2018/2/layout/IconCircleList"/>
    <dgm:cxn modelId="{4258D66E-021B-46F9-8F09-3D2405DFABF6}" type="presParOf" srcId="{DFCB9250-6127-48AE-8FE4-25F42EC3A13B}" destId="{E5BEDCA9-6E28-4BC6-9C80-605B8EA6869A}" srcOrd="0" destOrd="0" presId="urn:microsoft.com/office/officeart/2018/2/layout/IconCircleList"/>
    <dgm:cxn modelId="{76C161F0-6A2E-4774-AD9D-826B1C86E5AF}" type="presParOf" srcId="{DFCB9250-6127-48AE-8FE4-25F42EC3A13B}" destId="{A0A2A49D-71DB-4D3A-BFA8-4EDA99A8EC90}" srcOrd="1" destOrd="0" presId="urn:microsoft.com/office/officeart/2018/2/layout/IconCircleList"/>
    <dgm:cxn modelId="{D93D69FB-0E49-4588-830A-1C7A664CDA3A}" type="presParOf" srcId="{DFCB9250-6127-48AE-8FE4-25F42EC3A13B}" destId="{A694171F-4957-45D3-89D1-899D749356B0}" srcOrd="2" destOrd="0" presId="urn:microsoft.com/office/officeart/2018/2/layout/IconCircleList"/>
    <dgm:cxn modelId="{0EDF1A71-971E-4698-AE86-0A72BBB1BAEB}" type="presParOf" srcId="{DFCB9250-6127-48AE-8FE4-25F42EC3A13B}" destId="{8CC5764A-1C77-41D5-BFCD-41790885484F}" srcOrd="3" destOrd="0" presId="urn:microsoft.com/office/officeart/2018/2/layout/IconCircleList"/>
    <dgm:cxn modelId="{6D47165B-8779-4E1E-9773-111053BEABC9}" type="presParOf" srcId="{3AE02146-6D07-4B0C-AEFA-2A98332A1234}" destId="{2D98F54B-E460-4365-B6A7-43FB5FB441AD}" srcOrd="1" destOrd="0" presId="urn:microsoft.com/office/officeart/2018/2/layout/IconCircleList"/>
    <dgm:cxn modelId="{654A9FD2-C95E-46DE-B29A-2E44623F77E8}" type="presParOf" srcId="{3AE02146-6D07-4B0C-AEFA-2A98332A1234}" destId="{A2306FFD-5163-48AE-9E94-E06C5FAB3DFF}" srcOrd="2" destOrd="0" presId="urn:microsoft.com/office/officeart/2018/2/layout/IconCircleList"/>
    <dgm:cxn modelId="{166C5BE8-A7C8-4F15-BE3D-CBC068D34775}" type="presParOf" srcId="{A2306FFD-5163-48AE-9E94-E06C5FAB3DFF}" destId="{AB71B20C-C2F4-4D05-BD33-5EB9014BF4DD}" srcOrd="0" destOrd="0" presId="urn:microsoft.com/office/officeart/2018/2/layout/IconCircleList"/>
    <dgm:cxn modelId="{78FD4615-F94E-4D2D-975C-49B2B0D8C99B}" type="presParOf" srcId="{A2306FFD-5163-48AE-9E94-E06C5FAB3DFF}" destId="{05069247-674C-42B3-A365-44CCF7A074FF}" srcOrd="1" destOrd="0" presId="urn:microsoft.com/office/officeart/2018/2/layout/IconCircleList"/>
    <dgm:cxn modelId="{863A3038-0099-4703-92BC-88D8CF91C29B}" type="presParOf" srcId="{A2306FFD-5163-48AE-9E94-E06C5FAB3DFF}" destId="{2DA0EC15-E298-4735-A032-A506C39ECE78}" srcOrd="2" destOrd="0" presId="urn:microsoft.com/office/officeart/2018/2/layout/IconCircleList"/>
    <dgm:cxn modelId="{05EB4194-A86E-4836-9D21-1CF07E5210D9}" type="presParOf" srcId="{A2306FFD-5163-48AE-9E94-E06C5FAB3DFF}" destId="{A8007036-BE02-4BB0-9DBE-138B0235835F}" srcOrd="3" destOrd="0" presId="urn:microsoft.com/office/officeart/2018/2/layout/IconCircleList"/>
    <dgm:cxn modelId="{1C57998F-2399-49FA-A75F-AB435DB4964F}" type="presParOf" srcId="{3AE02146-6D07-4B0C-AEFA-2A98332A1234}" destId="{6011319A-BF96-49BA-9E3D-65541C12D588}" srcOrd="3" destOrd="0" presId="urn:microsoft.com/office/officeart/2018/2/layout/IconCircleList"/>
    <dgm:cxn modelId="{10273BFB-C760-4CF0-9127-354CF5099DF2}" type="presParOf" srcId="{3AE02146-6D07-4B0C-AEFA-2A98332A1234}" destId="{75580F0D-AED8-43A5-A113-D306C9057291}" srcOrd="4" destOrd="0" presId="urn:microsoft.com/office/officeart/2018/2/layout/IconCircleList"/>
    <dgm:cxn modelId="{84D2107A-76AD-4681-8B55-638E1C010346}" type="presParOf" srcId="{75580F0D-AED8-43A5-A113-D306C9057291}" destId="{E661FB93-E2E5-4123-AE3A-D042DA152907}" srcOrd="0" destOrd="0" presId="urn:microsoft.com/office/officeart/2018/2/layout/IconCircleList"/>
    <dgm:cxn modelId="{BACDD9AD-5152-4718-986F-F873B44461BB}" type="presParOf" srcId="{75580F0D-AED8-43A5-A113-D306C9057291}" destId="{A233E4E7-666B-4F33-A623-D7BA3A0D259E}" srcOrd="1" destOrd="0" presId="urn:microsoft.com/office/officeart/2018/2/layout/IconCircleList"/>
    <dgm:cxn modelId="{9F4186F9-55D0-4A38-90CE-BF3B1241AB54}" type="presParOf" srcId="{75580F0D-AED8-43A5-A113-D306C9057291}" destId="{951EBE20-CE5C-441C-BD76-9E05CF7AC3F7}" srcOrd="2" destOrd="0" presId="urn:microsoft.com/office/officeart/2018/2/layout/IconCircleList"/>
    <dgm:cxn modelId="{9E458040-5687-4102-9CD7-9B1CF12E02E9}" type="presParOf" srcId="{75580F0D-AED8-43A5-A113-D306C9057291}" destId="{785793AD-D7BD-466C-B24A-135576D4D768}" srcOrd="3" destOrd="0" presId="urn:microsoft.com/office/officeart/2018/2/layout/IconCircleList"/>
    <dgm:cxn modelId="{E37D7944-2A5C-43BB-988F-F0489F27433E}" type="presParOf" srcId="{3AE02146-6D07-4B0C-AEFA-2A98332A1234}" destId="{3D8814CE-0711-4FCB-B4D8-3144CC1A7DD5}" srcOrd="5" destOrd="0" presId="urn:microsoft.com/office/officeart/2018/2/layout/IconCircleList"/>
    <dgm:cxn modelId="{6F69FAB0-117C-4765-8E2B-F369A3084D37}" type="presParOf" srcId="{3AE02146-6D07-4B0C-AEFA-2A98332A1234}" destId="{C7531702-AD91-4E30-B857-C0C2BA3FC249}" srcOrd="6" destOrd="0" presId="urn:microsoft.com/office/officeart/2018/2/layout/IconCircleList"/>
    <dgm:cxn modelId="{6C085C79-2E66-4E83-AF11-60DC0DD0DA60}" type="presParOf" srcId="{C7531702-AD91-4E30-B857-C0C2BA3FC249}" destId="{EB8C9CE2-9345-4FB2-8647-A9DFD6EFA68B}" srcOrd="0" destOrd="0" presId="urn:microsoft.com/office/officeart/2018/2/layout/IconCircleList"/>
    <dgm:cxn modelId="{55FE5C7E-F701-4617-A151-2F827DFAEB47}" type="presParOf" srcId="{C7531702-AD91-4E30-B857-C0C2BA3FC249}" destId="{0D578FAE-75E4-476A-8E5E-608D62C85396}" srcOrd="1" destOrd="0" presId="urn:microsoft.com/office/officeart/2018/2/layout/IconCircleList"/>
    <dgm:cxn modelId="{CFA5DD99-9CEF-4BC7-9BB6-D72F7559679B}" type="presParOf" srcId="{C7531702-AD91-4E30-B857-C0C2BA3FC249}" destId="{EAD401D3-BF9B-4487-94BC-E12C40B27927}" srcOrd="2" destOrd="0" presId="urn:microsoft.com/office/officeart/2018/2/layout/IconCircleList"/>
    <dgm:cxn modelId="{4057248A-8408-4B72-A823-EC728BF4F444}" type="presParOf" srcId="{C7531702-AD91-4E30-B857-C0C2BA3FC249}" destId="{54BB7CB6-7CA1-4957-A928-4FEB178C5E1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BCE275-A05D-464A-B3D4-45861ECCCC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82BA72F-BCA4-4FC5-8BD6-68800C15C4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 series forecasting has been widely used to determine the future prices of stock, and the analysis and  modelling of finance time series importantly guide investors’ decisions and trades</a:t>
          </a:r>
        </a:p>
      </dgm:t>
    </dgm:pt>
    <dgm:pt modelId="{D04DD89A-221A-4625-9A75-AF144B350BE9}" type="parTrans" cxnId="{B33445BA-9134-4FA0-A3C8-1A93D2FF30C0}">
      <dgm:prSet/>
      <dgm:spPr/>
      <dgm:t>
        <a:bodyPr/>
        <a:lstStyle/>
        <a:p>
          <a:endParaRPr lang="en-US"/>
        </a:p>
      </dgm:t>
    </dgm:pt>
    <dgm:pt modelId="{43ABA094-A2BA-48F8-877D-2DA5E8DC6F65}" type="sibTrans" cxnId="{B33445BA-9134-4FA0-A3C8-1A93D2FF30C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89F824-05F9-4DBB-90DD-06E0B318B7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work proposes an intelligent time series prediction system that uses machine learning  for the purpose of predicting the stock prices</a:t>
          </a:r>
        </a:p>
      </dgm:t>
    </dgm:pt>
    <dgm:pt modelId="{F8F9AD0C-5374-4220-ABFE-D01D34EAA228}" type="parTrans" cxnId="{67B9E965-97FF-4248-BEE5-F054D47DB33B}">
      <dgm:prSet/>
      <dgm:spPr/>
      <dgm:t>
        <a:bodyPr/>
        <a:lstStyle/>
        <a:p>
          <a:endParaRPr lang="en-US"/>
        </a:p>
      </dgm:t>
    </dgm:pt>
    <dgm:pt modelId="{3FE43BF6-9C99-4281-8B57-70EE2E61C573}" type="sibTrans" cxnId="{67B9E965-97FF-4248-BEE5-F054D47DB33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51B535-A5A8-4B01-8715-61FD2DF6C5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code can be used for any Timeseries having required data</a:t>
          </a:r>
        </a:p>
      </dgm:t>
    </dgm:pt>
    <dgm:pt modelId="{647E23DE-E6C1-44B1-A5DA-A40841191803}" type="parTrans" cxnId="{1F1BE723-9E68-4816-B275-CE32D313A436}">
      <dgm:prSet/>
      <dgm:spPr/>
      <dgm:t>
        <a:bodyPr/>
        <a:lstStyle/>
        <a:p>
          <a:endParaRPr lang="en-US"/>
        </a:p>
      </dgm:t>
    </dgm:pt>
    <dgm:pt modelId="{F51197AC-FFCE-4EB0-9179-9063D25E3A21}" type="sibTrans" cxnId="{1F1BE723-9E68-4816-B275-CE32D313A4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DEE6B6-F8FE-40E6-86F7-7215FCA8A5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proposed model is a promising predictive technique for highly non-linear time series, whose  patterns are difficult to capture by traditional models.</a:t>
          </a:r>
        </a:p>
      </dgm:t>
    </dgm:pt>
    <dgm:pt modelId="{E5DA422E-FDBA-4B6F-9D50-2C3FB6E4A9F9}" type="parTrans" cxnId="{31D1F87A-E08C-4D87-90BB-4B8CBAE2B7A4}">
      <dgm:prSet/>
      <dgm:spPr/>
      <dgm:t>
        <a:bodyPr/>
        <a:lstStyle/>
        <a:p>
          <a:endParaRPr lang="en-US"/>
        </a:p>
      </dgm:t>
    </dgm:pt>
    <dgm:pt modelId="{D0087E36-FE63-4E47-9778-43EA4B6DCA2D}" type="sibTrans" cxnId="{31D1F87A-E08C-4D87-90BB-4B8CBAE2B7A4}">
      <dgm:prSet/>
      <dgm:spPr/>
      <dgm:t>
        <a:bodyPr/>
        <a:lstStyle/>
        <a:p>
          <a:endParaRPr lang="en-US"/>
        </a:p>
      </dgm:t>
    </dgm:pt>
    <dgm:pt modelId="{010FAC2A-5152-40B7-8478-4F94A62EE13E}" type="pres">
      <dgm:prSet presAssocID="{9DBCE275-A05D-464A-B3D4-45861ECCCC98}" presName="root" presStyleCnt="0">
        <dgm:presLayoutVars>
          <dgm:dir/>
          <dgm:resizeHandles val="exact"/>
        </dgm:presLayoutVars>
      </dgm:prSet>
      <dgm:spPr/>
    </dgm:pt>
    <dgm:pt modelId="{5577A2B7-DFF3-4C33-A6F9-DC89325F09B4}" type="pres">
      <dgm:prSet presAssocID="{B82BA72F-BCA4-4FC5-8BD6-68800C15C47D}" presName="compNode" presStyleCnt="0"/>
      <dgm:spPr/>
    </dgm:pt>
    <dgm:pt modelId="{EED196D9-16F2-412E-B0C3-D412035A053C}" type="pres">
      <dgm:prSet presAssocID="{B82BA72F-BCA4-4FC5-8BD6-68800C15C47D}" presName="bgRect" presStyleLbl="bgShp" presStyleIdx="0" presStyleCnt="4"/>
      <dgm:spPr/>
    </dgm:pt>
    <dgm:pt modelId="{9D332064-F13C-4626-934A-58977BF3BBDB}" type="pres">
      <dgm:prSet presAssocID="{B82BA72F-BCA4-4FC5-8BD6-68800C15C4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69FA27E-E37E-48E2-B49C-5F3728711E1D}" type="pres">
      <dgm:prSet presAssocID="{B82BA72F-BCA4-4FC5-8BD6-68800C15C47D}" presName="spaceRect" presStyleCnt="0"/>
      <dgm:spPr/>
    </dgm:pt>
    <dgm:pt modelId="{AAB4CA9E-7F40-472A-AE64-42FD03AF72C0}" type="pres">
      <dgm:prSet presAssocID="{B82BA72F-BCA4-4FC5-8BD6-68800C15C47D}" presName="parTx" presStyleLbl="revTx" presStyleIdx="0" presStyleCnt="4">
        <dgm:presLayoutVars>
          <dgm:chMax val="0"/>
          <dgm:chPref val="0"/>
        </dgm:presLayoutVars>
      </dgm:prSet>
      <dgm:spPr/>
    </dgm:pt>
    <dgm:pt modelId="{C1BE9795-F7FD-49E2-88BC-F23AE4DE2D76}" type="pres">
      <dgm:prSet presAssocID="{43ABA094-A2BA-48F8-877D-2DA5E8DC6F65}" presName="sibTrans" presStyleCnt="0"/>
      <dgm:spPr/>
    </dgm:pt>
    <dgm:pt modelId="{F095127D-AB7E-432A-8E6E-9CAF06980C26}" type="pres">
      <dgm:prSet presAssocID="{0389F824-05F9-4DBB-90DD-06E0B318B740}" presName="compNode" presStyleCnt="0"/>
      <dgm:spPr/>
    </dgm:pt>
    <dgm:pt modelId="{29D9777F-A483-4320-B469-74F8E2F16396}" type="pres">
      <dgm:prSet presAssocID="{0389F824-05F9-4DBB-90DD-06E0B318B740}" presName="bgRect" presStyleLbl="bgShp" presStyleIdx="1" presStyleCnt="4"/>
      <dgm:spPr/>
    </dgm:pt>
    <dgm:pt modelId="{AE0B4989-4F52-4360-89B5-FBBEB51BCF8D}" type="pres">
      <dgm:prSet presAssocID="{0389F824-05F9-4DBB-90DD-06E0B318B7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BF95DF-E702-4EE8-AF33-E9976DCA0F84}" type="pres">
      <dgm:prSet presAssocID="{0389F824-05F9-4DBB-90DD-06E0B318B740}" presName="spaceRect" presStyleCnt="0"/>
      <dgm:spPr/>
    </dgm:pt>
    <dgm:pt modelId="{514D2681-E51D-438D-A4C8-DBD618956784}" type="pres">
      <dgm:prSet presAssocID="{0389F824-05F9-4DBB-90DD-06E0B318B740}" presName="parTx" presStyleLbl="revTx" presStyleIdx="1" presStyleCnt="4">
        <dgm:presLayoutVars>
          <dgm:chMax val="0"/>
          <dgm:chPref val="0"/>
        </dgm:presLayoutVars>
      </dgm:prSet>
      <dgm:spPr/>
    </dgm:pt>
    <dgm:pt modelId="{0A3E98EF-F107-4F2D-A22E-DAEA3D6FCCBF}" type="pres">
      <dgm:prSet presAssocID="{3FE43BF6-9C99-4281-8B57-70EE2E61C573}" presName="sibTrans" presStyleCnt="0"/>
      <dgm:spPr/>
    </dgm:pt>
    <dgm:pt modelId="{39CAB3E2-6EC1-4198-96AA-20F446B11F43}" type="pres">
      <dgm:prSet presAssocID="{5951B535-A5A8-4B01-8715-61FD2DF6C5FF}" presName="compNode" presStyleCnt="0"/>
      <dgm:spPr/>
    </dgm:pt>
    <dgm:pt modelId="{FA2566D2-B193-40BD-87A8-0BABCB24D983}" type="pres">
      <dgm:prSet presAssocID="{5951B535-A5A8-4B01-8715-61FD2DF6C5FF}" presName="bgRect" presStyleLbl="bgShp" presStyleIdx="2" presStyleCnt="4"/>
      <dgm:spPr/>
    </dgm:pt>
    <dgm:pt modelId="{98B77A05-4128-4572-95F0-E0F9CC60B1A0}" type="pres">
      <dgm:prSet presAssocID="{5951B535-A5A8-4B01-8715-61FD2DF6C5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E66A285F-6DD5-4C01-81ED-DB36293F5FAB}" type="pres">
      <dgm:prSet presAssocID="{5951B535-A5A8-4B01-8715-61FD2DF6C5FF}" presName="spaceRect" presStyleCnt="0"/>
      <dgm:spPr/>
    </dgm:pt>
    <dgm:pt modelId="{80104738-9E2B-4DA7-8477-25E625AE1502}" type="pres">
      <dgm:prSet presAssocID="{5951B535-A5A8-4B01-8715-61FD2DF6C5FF}" presName="parTx" presStyleLbl="revTx" presStyleIdx="2" presStyleCnt="4">
        <dgm:presLayoutVars>
          <dgm:chMax val="0"/>
          <dgm:chPref val="0"/>
        </dgm:presLayoutVars>
      </dgm:prSet>
      <dgm:spPr/>
    </dgm:pt>
    <dgm:pt modelId="{06B30C46-4151-408D-BFC6-167A87EB49C9}" type="pres">
      <dgm:prSet presAssocID="{F51197AC-FFCE-4EB0-9179-9063D25E3A21}" presName="sibTrans" presStyleCnt="0"/>
      <dgm:spPr/>
    </dgm:pt>
    <dgm:pt modelId="{5F6DD900-EB6C-47F1-ABBD-020EB1CFC12D}" type="pres">
      <dgm:prSet presAssocID="{50DEE6B6-F8FE-40E6-86F7-7215FCA8A5C4}" presName="compNode" presStyleCnt="0"/>
      <dgm:spPr/>
    </dgm:pt>
    <dgm:pt modelId="{28F2B8D9-7618-45AE-B6A6-ECF8659A3988}" type="pres">
      <dgm:prSet presAssocID="{50DEE6B6-F8FE-40E6-86F7-7215FCA8A5C4}" presName="bgRect" presStyleLbl="bgShp" presStyleIdx="3" presStyleCnt="4"/>
      <dgm:spPr/>
    </dgm:pt>
    <dgm:pt modelId="{9CB5FD54-2C7C-4524-BFF9-EFA2D8BB379E}" type="pres">
      <dgm:prSet presAssocID="{50DEE6B6-F8FE-40E6-86F7-7215FCA8A5C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9114A1D-DFE7-4796-9654-8B2AC280D70E}" type="pres">
      <dgm:prSet presAssocID="{50DEE6B6-F8FE-40E6-86F7-7215FCA8A5C4}" presName="spaceRect" presStyleCnt="0"/>
      <dgm:spPr/>
    </dgm:pt>
    <dgm:pt modelId="{9B8103DF-1AAA-4BA8-84A8-A7052B21AA7D}" type="pres">
      <dgm:prSet presAssocID="{50DEE6B6-F8FE-40E6-86F7-7215FCA8A5C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F1BE723-9E68-4816-B275-CE32D313A436}" srcId="{9DBCE275-A05D-464A-B3D4-45861ECCCC98}" destId="{5951B535-A5A8-4B01-8715-61FD2DF6C5FF}" srcOrd="2" destOrd="0" parTransId="{647E23DE-E6C1-44B1-A5DA-A40841191803}" sibTransId="{F51197AC-FFCE-4EB0-9179-9063D25E3A21}"/>
    <dgm:cxn modelId="{67B9E965-97FF-4248-BEE5-F054D47DB33B}" srcId="{9DBCE275-A05D-464A-B3D4-45861ECCCC98}" destId="{0389F824-05F9-4DBB-90DD-06E0B318B740}" srcOrd="1" destOrd="0" parTransId="{F8F9AD0C-5374-4220-ABFE-D01D34EAA228}" sibTransId="{3FE43BF6-9C99-4281-8B57-70EE2E61C573}"/>
    <dgm:cxn modelId="{31D1F87A-E08C-4D87-90BB-4B8CBAE2B7A4}" srcId="{9DBCE275-A05D-464A-B3D4-45861ECCCC98}" destId="{50DEE6B6-F8FE-40E6-86F7-7215FCA8A5C4}" srcOrd="3" destOrd="0" parTransId="{E5DA422E-FDBA-4B6F-9D50-2C3FB6E4A9F9}" sibTransId="{D0087E36-FE63-4E47-9778-43EA4B6DCA2D}"/>
    <dgm:cxn modelId="{D03A3B8E-2D69-4458-8A64-F0E14ACCC83B}" type="presOf" srcId="{B82BA72F-BCA4-4FC5-8BD6-68800C15C47D}" destId="{AAB4CA9E-7F40-472A-AE64-42FD03AF72C0}" srcOrd="0" destOrd="0" presId="urn:microsoft.com/office/officeart/2018/2/layout/IconVerticalSolidList"/>
    <dgm:cxn modelId="{398DE7AC-5DB9-4724-A0EF-9DD414BAC06C}" type="presOf" srcId="{50DEE6B6-F8FE-40E6-86F7-7215FCA8A5C4}" destId="{9B8103DF-1AAA-4BA8-84A8-A7052B21AA7D}" srcOrd="0" destOrd="0" presId="urn:microsoft.com/office/officeart/2018/2/layout/IconVerticalSolidList"/>
    <dgm:cxn modelId="{B33445BA-9134-4FA0-A3C8-1A93D2FF30C0}" srcId="{9DBCE275-A05D-464A-B3D4-45861ECCCC98}" destId="{B82BA72F-BCA4-4FC5-8BD6-68800C15C47D}" srcOrd="0" destOrd="0" parTransId="{D04DD89A-221A-4625-9A75-AF144B350BE9}" sibTransId="{43ABA094-A2BA-48F8-877D-2DA5E8DC6F65}"/>
    <dgm:cxn modelId="{A10EE6D4-D22A-4AA8-BEA2-AF235A3AE23D}" type="presOf" srcId="{5951B535-A5A8-4B01-8715-61FD2DF6C5FF}" destId="{80104738-9E2B-4DA7-8477-25E625AE1502}" srcOrd="0" destOrd="0" presId="urn:microsoft.com/office/officeart/2018/2/layout/IconVerticalSolidList"/>
    <dgm:cxn modelId="{1DE697E3-FB7A-4141-9AD3-4C1B7C9EB400}" type="presOf" srcId="{9DBCE275-A05D-464A-B3D4-45861ECCCC98}" destId="{010FAC2A-5152-40B7-8478-4F94A62EE13E}" srcOrd="0" destOrd="0" presId="urn:microsoft.com/office/officeart/2018/2/layout/IconVerticalSolidList"/>
    <dgm:cxn modelId="{32D9C0E4-B6DD-4211-ABDD-D685941105B7}" type="presOf" srcId="{0389F824-05F9-4DBB-90DD-06E0B318B740}" destId="{514D2681-E51D-438D-A4C8-DBD618956784}" srcOrd="0" destOrd="0" presId="urn:microsoft.com/office/officeart/2018/2/layout/IconVerticalSolidList"/>
    <dgm:cxn modelId="{F0D8F085-D5DB-4388-BBD0-D01AE26E4950}" type="presParOf" srcId="{010FAC2A-5152-40B7-8478-4F94A62EE13E}" destId="{5577A2B7-DFF3-4C33-A6F9-DC89325F09B4}" srcOrd="0" destOrd="0" presId="urn:microsoft.com/office/officeart/2018/2/layout/IconVerticalSolidList"/>
    <dgm:cxn modelId="{650F1FBB-52DC-4F80-B1A6-2CDD82FD6F53}" type="presParOf" srcId="{5577A2B7-DFF3-4C33-A6F9-DC89325F09B4}" destId="{EED196D9-16F2-412E-B0C3-D412035A053C}" srcOrd="0" destOrd="0" presId="urn:microsoft.com/office/officeart/2018/2/layout/IconVerticalSolidList"/>
    <dgm:cxn modelId="{6DD1C467-4D78-40DB-BB32-75D3AD0A837B}" type="presParOf" srcId="{5577A2B7-DFF3-4C33-A6F9-DC89325F09B4}" destId="{9D332064-F13C-4626-934A-58977BF3BBDB}" srcOrd="1" destOrd="0" presId="urn:microsoft.com/office/officeart/2018/2/layout/IconVerticalSolidList"/>
    <dgm:cxn modelId="{A373F17D-516A-4CA7-83CE-3A7B4F1CFB66}" type="presParOf" srcId="{5577A2B7-DFF3-4C33-A6F9-DC89325F09B4}" destId="{769FA27E-E37E-48E2-B49C-5F3728711E1D}" srcOrd="2" destOrd="0" presId="urn:microsoft.com/office/officeart/2018/2/layout/IconVerticalSolidList"/>
    <dgm:cxn modelId="{1CB5770D-64E9-4F02-8F14-9754304F787B}" type="presParOf" srcId="{5577A2B7-DFF3-4C33-A6F9-DC89325F09B4}" destId="{AAB4CA9E-7F40-472A-AE64-42FD03AF72C0}" srcOrd="3" destOrd="0" presId="urn:microsoft.com/office/officeart/2018/2/layout/IconVerticalSolidList"/>
    <dgm:cxn modelId="{F7200171-3A7F-4397-AEE3-264A33CAE538}" type="presParOf" srcId="{010FAC2A-5152-40B7-8478-4F94A62EE13E}" destId="{C1BE9795-F7FD-49E2-88BC-F23AE4DE2D76}" srcOrd="1" destOrd="0" presId="urn:microsoft.com/office/officeart/2018/2/layout/IconVerticalSolidList"/>
    <dgm:cxn modelId="{C3732E1C-6447-4798-88EC-2435A79F6EB5}" type="presParOf" srcId="{010FAC2A-5152-40B7-8478-4F94A62EE13E}" destId="{F095127D-AB7E-432A-8E6E-9CAF06980C26}" srcOrd="2" destOrd="0" presId="urn:microsoft.com/office/officeart/2018/2/layout/IconVerticalSolidList"/>
    <dgm:cxn modelId="{540EB3EC-727C-40DD-9684-E20C586DE923}" type="presParOf" srcId="{F095127D-AB7E-432A-8E6E-9CAF06980C26}" destId="{29D9777F-A483-4320-B469-74F8E2F16396}" srcOrd="0" destOrd="0" presId="urn:microsoft.com/office/officeart/2018/2/layout/IconVerticalSolidList"/>
    <dgm:cxn modelId="{EFF2249A-83A7-426C-A698-41E5FE633AF1}" type="presParOf" srcId="{F095127D-AB7E-432A-8E6E-9CAF06980C26}" destId="{AE0B4989-4F52-4360-89B5-FBBEB51BCF8D}" srcOrd="1" destOrd="0" presId="urn:microsoft.com/office/officeart/2018/2/layout/IconVerticalSolidList"/>
    <dgm:cxn modelId="{5F6E86C8-1D72-42C7-AEFD-576AE620DA75}" type="presParOf" srcId="{F095127D-AB7E-432A-8E6E-9CAF06980C26}" destId="{C8BF95DF-E702-4EE8-AF33-E9976DCA0F84}" srcOrd="2" destOrd="0" presId="urn:microsoft.com/office/officeart/2018/2/layout/IconVerticalSolidList"/>
    <dgm:cxn modelId="{B515A7F7-B193-4229-99D0-6495DEC6C70A}" type="presParOf" srcId="{F095127D-AB7E-432A-8E6E-9CAF06980C26}" destId="{514D2681-E51D-438D-A4C8-DBD618956784}" srcOrd="3" destOrd="0" presId="urn:microsoft.com/office/officeart/2018/2/layout/IconVerticalSolidList"/>
    <dgm:cxn modelId="{EBD0C10E-57B7-462F-9A8C-26A07F596D2F}" type="presParOf" srcId="{010FAC2A-5152-40B7-8478-4F94A62EE13E}" destId="{0A3E98EF-F107-4F2D-A22E-DAEA3D6FCCBF}" srcOrd="3" destOrd="0" presId="urn:microsoft.com/office/officeart/2018/2/layout/IconVerticalSolidList"/>
    <dgm:cxn modelId="{80C3B3EC-41E0-45CC-B221-80506C9D7852}" type="presParOf" srcId="{010FAC2A-5152-40B7-8478-4F94A62EE13E}" destId="{39CAB3E2-6EC1-4198-96AA-20F446B11F43}" srcOrd="4" destOrd="0" presId="urn:microsoft.com/office/officeart/2018/2/layout/IconVerticalSolidList"/>
    <dgm:cxn modelId="{F1BC7A92-DF8E-4562-9D84-801CBF0C387B}" type="presParOf" srcId="{39CAB3E2-6EC1-4198-96AA-20F446B11F43}" destId="{FA2566D2-B193-40BD-87A8-0BABCB24D983}" srcOrd="0" destOrd="0" presId="urn:microsoft.com/office/officeart/2018/2/layout/IconVerticalSolidList"/>
    <dgm:cxn modelId="{80DA7212-9F2A-42C0-8983-978573CE9FD4}" type="presParOf" srcId="{39CAB3E2-6EC1-4198-96AA-20F446B11F43}" destId="{98B77A05-4128-4572-95F0-E0F9CC60B1A0}" srcOrd="1" destOrd="0" presId="urn:microsoft.com/office/officeart/2018/2/layout/IconVerticalSolidList"/>
    <dgm:cxn modelId="{0800B0B7-C94E-48A2-8F8E-8014F1303249}" type="presParOf" srcId="{39CAB3E2-6EC1-4198-96AA-20F446B11F43}" destId="{E66A285F-6DD5-4C01-81ED-DB36293F5FAB}" srcOrd="2" destOrd="0" presId="urn:microsoft.com/office/officeart/2018/2/layout/IconVerticalSolidList"/>
    <dgm:cxn modelId="{AF5CA724-18CC-40F1-8425-BE85BAB31C4B}" type="presParOf" srcId="{39CAB3E2-6EC1-4198-96AA-20F446B11F43}" destId="{80104738-9E2B-4DA7-8477-25E625AE1502}" srcOrd="3" destOrd="0" presId="urn:microsoft.com/office/officeart/2018/2/layout/IconVerticalSolidList"/>
    <dgm:cxn modelId="{A36CBEE7-2180-4388-945A-7D87399F25A4}" type="presParOf" srcId="{010FAC2A-5152-40B7-8478-4F94A62EE13E}" destId="{06B30C46-4151-408D-BFC6-167A87EB49C9}" srcOrd="5" destOrd="0" presId="urn:microsoft.com/office/officeart/2018/2/layout/IconVerticalSolidList"/>
    <dgm:cxn modelId="{8E0B8563-97C0-4608-8FC1-F6D68FFD5F6D}" type="presParOf" srcId="{010FAC2A-5152-40B7-8478-4F94A62EE13E}" destId="{5F6DD900-EB6C-47F1-ABBD-020EB1CFC12D}" srcOrd="6" destOrd="0" presId="urn:microsoft.com/office/officeart/2018/2/layout/IconVerticalSolidList"/>
    <dgm:cxn modelId="{3B9D87B5-F145-4E3C-8A3D-E22AFEFA68D6}" type="presParOf" srcId="{5F6DD900-EB6C-47F1-ABBD-020EB1CFC12D}" destId="{28F2B8D9-7618-45AE-B6A6-ECF8659A3988}" srcOrd="0" destOrd="0" presId="urn:microsoft.com/office/officeart/2018/2/layout/IconVerticalSolidList"/>
    <dgm:cxn modelId="{837F609C-6CBE-429B-8AEA-9304BF39062D}" type="presParOf" srcId="{5F6DD900-EB6C-47F1-ABBD-020EB1CFC12D}" destId="{9CB5FD54-2C7C-4524-BFF9-EFA2D8BB379E}" srcOrd="1" destOrd="0" presId="urn:microsoft.com/office/officeart/2018/2/layout/IconVerticalSolidList"/>
    <dgm:cxn modelId="{EE1D0846-370A-4F60-914F-2C47BBBE9097}" type="presParOf" srcId="{5F6DD900-EB6C-47F1-ABBD-020EB1CFC12D}" destId="{99114A1D-DFE7-4796-9654-8B2AC280D70E}" srcOrd="2" destOrd="0" presId="urn:microsoft.com/office/officeart/2018/2/layout/IconVerticalSolidList"/>
    <dgm:cxn modelId="{B0E8A07D-993D-4FA9-ACDC-B4711077E2C8}" type="presParOf" srcId="{5F6DD900-EB6C-47F1-ABBD-020EB1CFC12D}" destId="{9B8103DF-1AAA-4BA8-84A8-A7052B21AA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7B8CDA-7BF4-4E8E-BFC9-F96124FF62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376215EB-C613-402C-ACCF-7801AC38BEEF}">
      <dgm:prSet/>
      <dgm:spPr/>
      <dgm:t>
        <a:bodyPr/>
        <a:lstStyle/>
        <a:p>
          <a:r>
            <a:rPr lang="en-US"/>
            <a:t>The field of Machine Learning is vast and plays a key role in a wide range of critical  applications.</a:t>
          </a:r>
        </a:p>
      </dgm:t>
    </dgm:pt>
    <dgm:pt modelId="{8314F79E-2D50-4DDA-AF7F-B536469B9C5E}" type="parTrans" cxnId="{4ACAE896-03D4-45A1-9B9B-2C638FD10906}">
      <dgm:prSet/>
      <dgm:spPr/>
      <dgm:t>
        <a:bodyPr/>
        <a:lstStyle/>
        <a:p>
          <a:endParaRPr lang="en-US"/>
        </a:p>
      </dgm:t>
    </dgm:pt>
    <dgm:pt modelId="{CC5B335F-E7B5-4099-B2A5-F0DE79CAD5AC}" type="sibTrans" cxnId="{4ACAE896-03D4-45A1-9B9B-2C638FD10906}">
      <dgm:prSet/>
      <dgm:spPr/>
      <dgm:t>
        <a:bodyPr/>
        <a:lstStyle/>
        <a:p>
          <a:endParaRPr lang="en-US"/>
        </a:p>
      </dgm:t>
    </dgm:pt>
    <dgm:pt modelId="{11602ECA-E3E6-4364-9771-029D7B40B7A2}">
      <dgm:prSet/>
      <dgm:spPr/>
      <dgm:t>
        <a:bodyPr/>
        <a:lstStyle/>
        <a:p>
          <a:r>
            <a:rPr lang="en-US"/>
            <a:t>Predicting the stock market involves predicting the closing prices of a company’s  stock for any given number of days ahead.</a:t>
          </a:r>
        </a:p>
      </dgm:t>
    </dgm:pt>
    <dgm:pt modelId="{FF4053E3-8F81-403C-B0C4-AE59A8A72887}" type="parTrans" cxnId="{64BA376D-B5A0-42B5-812E-8150C011EB34}">
      <dgm:prSet/>
      <dgm:spPr/>
      <dgm:t>
        <a:bodyPr/>
        <a:lstStyle/>
        <a:p>
          <a:endParaRPr lang="en-US"/>
        </a:p>
      </dgm:t>
    </dgm:pt>
    <dgm:pt modelId="{25F0BB3F-01FA-4D7E-B04C-C803E316C246}" type="sibTrans" cxnId="{64BA376D-B5A0-42B5-812E-8150C011EB34}">
      <dgm:prSet/>
      <dgm:spPr/>
      <dgm:t>
        <a:bodyPr/>
        <a:lstStyle/>
        <a:p>
          <a:endParaRPr lang="en-US"/>
        </a:p>
      </dgm:t>
    </dgm:pt>
    <dgm:pt modelId="{FEBC5830-783E-4973-88D7-F1CDC2BD8CB6}">
      <dgm:prSet/>
      <dgm:spPr/>
      <dgm:t>
        <a:bodyPr/>
        <a:lstStyle/>
        <a:p>
          <a:r>
            <a:rPr lang="en-US"/>
            <a:t>Machine Learning  can be used to perform Linear Regression on previous stock data to predict  the closing prices using Time series forecasting and other optimization algorithms</a:t>
          </a:r>
        </a:p>
      </dgm:t>
    </dgm:pt>
    <dgm:pt modelId="{5C640386-DCBE-40EB-B503-FB2E2F33EC25}" type="parTrans" cxnId="{02053D51-73C3-4BDA-A907-AA52482C5BA3}">
      <dgm:prSet/>
      <dgm:spPr/>
      <dgm:t>
        <a:bodyPr/>
        <a:lstStyle/>
        <a:p>
          <a:endParaRPr lang="en-US"/>
        </a:p>
      </dgm:t>
    </dgm:pt>
    <dgm:pt modelId="{92D4689C-204A-4449-9FA0-F3DEDC9FDE0E}" type="sibTrans" cxnId="{02053D51-73C3-4BDA-A907-AA52482C5BA3}">
      <dgm:prSet/>
      <dgm:spPr/>
      <dgm:t>
        <a:bodyPr/>
        <a:lstStyle/>
        <a:p>
          <a:endParaRPr lang="en-US"/>
        </a:p>
      </dgm:t>
    </dgm:pt>
    <dgm:pt modelId="{CBBDA2CC-E40F-48A2-B61C-2D1811AC8527}">
      <dgm:prSet/>
      <dgm:spPr/>
      <dgm:t>
        <a:bodyPr/>
        <a:lstStyle/>
        <a:p>
          <a:r>
            <a:rPr lang="en-IN"/>
            <a:t>In Stock Prediction we require various variables as input which can be used by our code for learning</a:t>
          </a:r>
          <a:endParaRPr lang="en-US"/>
        </a:p>
      </dgm:t>
    </dgm:pt>
    <dgm:pt modelId="{AA0E5428-9278-4BAA-8BCE-1DC2B336B9FC}" type="parTrans" cxnId="{4D420FE6-A2C2-4CBE-9CF2-88579D10367E}">
      <dgm:prSet/>
      <dgm:spPr/>
      <dgm:t>
        <a:bodyPr/>
        <a:lstStyle/>
        <a:p>
          <a:endParaRPr lang="en-US"/>
        </a:p>
      </dgm:t>
    </dgm:pt>
    <dgm:pt modelId="{CDE15CF0-D356-4BC7-A072-9CE4107E1406}" type="sibTrans" cxnId="{4D420FE6-A2C2-4CBE-9CF2-88579D10367E}">
      <dgm:prSet/>
      <dgm:spPr/>
      <dgm:t>
        <a:bodyPr/>
        <a:lstStyle/>
        <a:p>
          <a:endParaRPr lang="en-US"/>
        </a:p>
      </dgm:t>
    </dgm:pt>
    <dgm:pt modelId="{69F6380E-6817-479F-8C6E-7EDC6853A643}" type="pres">
      <dgm:prSet presAssocID="{2D7B8CDA-7BF4-4E8E-BFC9-F96124FF6236}" presName="root" presStyleCnt="0">
        <dgm:presLayoutVars>
          <dgm:dir/>
          <dgm:resizeHandles val="exact"/>
        </dgm:presLayoutVars>
      </dgm:prSet>
      <dgm:spPr/>
    </dgm:pt>
    <dgm:pt modelId="{0BF1AF1E-2EDE-4B0C-8B9B-A0CF2FEDDA7B}" type="pres">
      <dgm:prSet presAssocID="{376215EB-C613-402C-ACCF-7801AC38BEEF}" presName="compNode" presStyleCnt="0"/>
      <dgm:spPr/>
    </dgm:pt>
    <dgm:pt modelId="{FE882753-5925-4190-A446-D134D6483806}" type="pres">
      <dgm:prSet presAssocID="{376215EB-C613-402C-ACCF-7801AC38BEEF}" presName="bgRect" presStyleLbl="bgShp" presStyleIdx="0" presStyleCnt="4"/>
      <dgm:spPr/>
    </dgm:pt>
    <dgm:pt modelId="{8730604E-B19E-443C-9EAA-BF8A14429D03}" type="pres">
      <dgm:prSet presAssocID="{376215EB-C613-402C-ACCF-7801AC38BE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E3EDF76-65F4-4318-B230-80CECB6CE882}" type="pres">
      <dgm:prSet presAssocID="{376215EB-C613-402C-ACCF-7801AC38BEEF}" presName="spaceRect" presStyleCnt="0"/>
      <dgm:spPr/>
    </dgm:pt>
    <dgm:pt modelId="{0C28568C-F265-4DED-9511-3DF2C0A05805}" type="pres">
      <dgm:prSet presAssocID="{376215EB-C613-402C-ACCF-7801AC38BEEF}" presName="parTx" presStyleLbl="revTx" presStyleIdx="0" presStyleCnt="4">
        <dgm:presLayoutVars>
          <dgm:chMax val="0"/>
          <dgm:chPref val="0"/>
        </dgm:presLayoutVars>
      </dgm:prSet>
      <dgm:spPr/>
    </dgm:pt>
    <dgm:pt modelId="{E8E5EFEB-392E-442A-913C-546064ECA867}" type="pres">
      <dgm:prSet presAssocID="{CC5B335F-E7B5-4099-B2A5-F0DE79CAD5AC}" presName="sibTrans" presStyleCnt="0"/>
      <dgm:spPr/>
    </dgm:pt>
    <dgm:pt modelId="{CA5DCE5B-C805-4C2D-9D3D-ACA34A841D71}" type="pres">
      <dgm:prSet presAssocID="{11602ECA-E3E6-4364-9771-029D7B40B7A2}" presName="compNode" presStyleCnt="0"/>
      <dgm:spPr/>
    </dgm:pt>
    <dgm:pt modelId="{DD8D02AD-623E-4B14-85B0-2A69CD22F8A0}" type="pres">
      <dgm:prSet presAssocID="{11602ECA-E3E6-4364-9771-029D7B40B7A2}" presName="bgRect" presStyleLbl="bgShp" presStyleIdx="1" presStyleCnt="4"/>
      <dgm:spPr/>
    </dgm:pt>
    <dgm:pt modelId="{1C7A0008-1E5C-4635-952A-BEE9E2B99083}" type="pres">
      <dgm:prSet presAssocID="{11602ECA-E3E6-4364-9771-029D7B40B7A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6E0DA1C2-90ED-4872-982B-5B07EC22018C}" type="pres">
      <dgm:prSet presAssocID="{11602ECA-E3E6-4364-9771-029D7B40B7A2}" presName="spaceRect" presStyleCnt="0"/>
      <dgm:spPr/>
    </dgm:pt>
    <dgm:pt modelId="{5A8049E4-68D7-4739-BB4E-2EA3182CD1F9}" type="pres">
      <dgm:prSet presAssocID="{11602ECA-E3E6-4364-9771-029D7B40B7A2}" presName="parTx" presStyleLbl="revTx" presStyleIdx="1" presStyleCnt="4">
        <dgm:presLayoutVars>
          <dgm:chMax val="0"/>
          <dgm:chPref val="0"/>
        </dgm:presLayoutVars>
      </dgm:prSet>
      <dgm:spPr/>
    </dgm:pt>
    <dgm:pt modelId="{F870F05C-B58F-471B-AB61-C6F01E18C8A6}" type="pres">
      <dgm:prSet presAssocID="{25F0BB3F-01FA-4D7E-B04C-C803E316C246}" presName="sibTrans" presStyleCnt="0"/>
      <dgm:spPr/>
    </dgm:pt>
    <dgm:pt modelId="{26BBFDB6-5A12-46CE-A3D6-9ECC4A0BC654}" type="pres">
      <dgm:prSet presAssocID="{FEBC5830-783E-4973-88D7-F1CDC2BD8CB6}" presName="compNode" presStyleCnt="0"/>
      <dgm:spPr/>
    </dgm:pt>
    <dgm:pt modelId="{0F68E433-D8CA-4562-BB2D-DD40295ADD70}" type="pres">
      <dgm:prSet presAssocID="{FEBC5830-783E-4973-88D7-F1CDC2BD8CB6}" presName="bgRect" presStyleLbl="bgShp" presStyleIdx="2" presStyleCnt="4"/>
      <dgm:spPr/>
    </dgm:pt>
    <dgm:pt modelId="{74F65C01-3580-404F-9F5A-877C4ABE9B0C}" type="pres">
      <dgm:prSet presAssocID="{FEBC5830-783E-4973-88D7-F1CDC2BD8C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944FEEA-632B-4FE8-A8A1-D58ABBF509A9}" type="pres">
      <dgm:prSet presAssocID="{FEBC5830-783E-4973-88D7-F1CDC2BD8CB6}" presName="spaceRect" presStyleCnt="0"/>
      <dgm:spPr/>
    </dgm:pt>
    <dgm:pt modelId="{0ECBE42B-9DC5-4016-B375-BA4CCBD050A8}" type="pres">
      <dgm:prSet presAssocID="{FEBC5830-783E-4973-88D7-F1CDC2BD8CB6}" presName="parTx" presStyleLbl="revTx" presStyleIdx="2" presStyleCnt="4">
        <dgm:presLayoutVars>
          <dgm:chMax val="0"/>
          <dgm:chPref val="0"/>
        </dgm:presLayoutVars>
      </dgm:prSet>
      <dgm:spPr/>
    </dgm:pt>
    <dgm:pt modelId="{24E03BC0-4289-4F16-9D96-FA1500441378}" type="pres">
      <dgm:prSet presAssocID="{92D4689C-204A-4449-9FA0-F3DEDC9FDE0E}" presName="sibTrans" presStyleCnt="0"/>
      <dgm:spPr/>
    </dgm:pt>
    <dgm:pt modelId="{198AD4A4-3CA8-4BA5-A8A9-C1F2970C9259}" type="pres">
      <dgm:prSet presAssocID="{CBBDA2CC-E40F-48A2-B61C-2D1811AC8527}" presName="compNode" presStyleCnt="0"/>
      <dgm:spPr/>
    </dgm:pt>
    <dgm:pt modelId="{E532ADF8-67E7-4D35-B222-9C967F6D12F7}" type="pres">
      <dgm:prSet presAssocID="{CBBDA2CC-E40F-48A2-B61C-2D1811AC8527}" presName="bgRect" presStyleLbl="bgShp" presStyleIdx="3" presStyleCnt="4"/>
      <dgm:spPr/>
    </dgm:pt>
    <dgm:pt modelId="{F5B4379F-DECE-4BC6-9F9A-4C827FDDD2D4}" type="pres">
      <dgm:prSet presAssocID="{CBBDA2CC-E40F-48A2-B61C-2D1811AC85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F7BD4B1-00D2-428C-BCF2-4CA34B8CE848}" type="pres">
      <dgm:prSet presAssocID="{CBBDA2CC-E40F-48A2-B61C-2D1811AC8527}" presName="spaceRect" presStyleCnt="0"/>
      <dgm:spPr/>
    </dgm:pt>
    <dgm:pt modelId="{C94130FA-43CD-44A4-87CA-8C6710691784}" type="pres">
      <dgm:prSet presAssocID="{CBBDA2CC-E40F-48A2-B61C-2D1811AC852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4BA376D-B5A0-42B5-812E-8150C011EB34}" srcId="{2D7B8CDA-7BF4-4E8E-BFC9-F96124FF6236}" destId="{11602ECA-E3E6-4364-9771-029D7B40B7A2}" srcOrd="1" destOrd="0" parTransId="{FF4053E3-8F81-403C-B0C4-AE59A8A72887}" sibTransId="{25F0BB3F-01FA-4D7E-B04C-C803E316C246}"/>
    <dgm:cxn modelId="{02053D51-73C3-4BDA-A907-AA52482C5BA3}" srcId="{2D7B8CDA-7BF4-4E8E-BFC9-F96124FF6236}" destId="{FEBC5830-783E-4973-88D7-F1CDC2BD8CB6}" srcOrd="2" destOrd="0" parTransId="{5C640386-DCBE-40EB-B503-FB2E2F33EC25}" sibTransId="{92D4689C-204A-4449-9FA0-F3DEDC9FDE0E}"/>
    <dgm:cxn modelId="{ABE99775-203D-4389-844A-5BB1232433A6}" type="presOf" srcId="{CBBDA2CC-E40F-48A2-B61C-2D1811AC8527}" destId="{C94130FA-43CD-44A4-87CA-8C6710691784}" srcOrd="0" destOrd="0" presId="urn:microsoft.com/office/officeart/2018/2/layout/IconVerticalSolidList"/>
    <dgm:cxn modelId="{9C1C788F-3CAA-4DF4-822A-372BB69CA1FB}" type="presOf" srcId="{FEBC5830-783E-4973-88D7-F1CDC2BD8CB6}" destId="{0ECBE42B-9DC5-4016-B375-BA4CCBD050A8}" srcOrd="0" destOrd="0" presId="urn:microsoft.com/office/officeart/2018/2/layout/IconVerticalSolidList"/>
    <dgm:cxn modelId="{4ACAE896-03D4-45A1-9B9B-2C638FD10906}" srcId="{2D7B8CDA-7BF4-4E8E-BFC9-F96124FF6236}" destId="{376215EB-C613-402C-ACCF-7801AC38BEEF}" srcOrd="0" destOrd="0" parTransId="{8314F79E-2D50-4DDA-AF7F-B536469B9C5E}" sibTransId="{CC5B335F-E7B5-4099-B2A5-F0DE79CAD5AC}"/>
    <dgm:cxn modelId="{7BD5139B-148C-44DF-A8D2-EAA98E1691F9}" type="presOf" srcId="{2D7B8CDA-7BF4-4E8E-BFC9-F96124FF6236}" destId="{69F6380E-6817-479F-8C6E-7EDC6853A643}" srcOrd="0" destOrd="0" presId="urn:microsoft.com/office/officeart/2018/2/layout/IconVerticalSolidList"/>
    <dgm:cxn modelId="{0BB23AA6-122F-41D4-800F-665A4A2F41AE}" type="presOf" srcId="{376215EB-C613-402C-ACCF-7801AC38BEEF}" destId="{0C28568C-F265-4DED-9511-3DF2C0A05805}" srcOrd="0" destOrd="0" presId="urn:microsoft.com/office/officeart/2018/2/layout/IconVerticalSolidList"/>
    <dgm:cxn modelId="{E2EA21DD-3434-4482-9F6C-BD9378B44DD5}" type="presOf" srcId="{11602ECA-E3E6-4364-9771-029D7B40B7A2}" destId="{5A8049E4-68D7-4739-BB4E-2EA3182CD1F9}" srcOrd="0" destOrd="0" presId="urn:microsoft.com/office/officeart/2018/2/layout/IconVerticalSolidList"/>
    <dgm:cxn modelId="{4D420FE6-A2C2-4CBE-9CF2-88579D10367E}" srcId="{2D7B8CDA-7BF4-4E8E-BFC9-F96124FF6236}" destId="{CBBDA2CC-E40F-48A2-B61C-2D1811AC8527}" srcOrd="3" destOrd="0" parTransId="{AA0E5428-9278-4BAA-8BCE-1DC2B336B9FC}" sibTransId="{CDE15CF0-D356-4BC7-A072-9CE4107E1406}"/>
    <dgm:cxn modelId="{841EFDFA-7DC2-4471-A895-A658E07F1A27}" type="presParOf" srcId="{69F6380E-6817-479F-8C6E-7EDC6853A643}" destId="{0BF1AF1E-2EDE-4B0C-8B9B-A0CF2FEDDA7B}" srcOrd="0" destOrd="0" presId="urn:microsoft.com/office/officeart/2018/2/layout/IconVerticalSolidList"/>
    <dgm:cxn modelId="{7083C157-77D3-4ABE-8FA7-5088F8A1C7B6}" type="presParOf" srcId="{0BF1AF1E-2EDE-4B0C-8B9B-A0CF2FEDDA7B}" destId="{FE882753-5925-4190-A446-D134D6483806}" srcOrd="0" destOrd="0" presId="urn:microsoft.com/office/officeart/2018/2/layout/IconVerticalSolidList"/>
    <dgm:cxn modelId="{A28219B3-5EC9-400E-A3D6-0D82C2488D5D}" type="presParOf" srcId="{0BF1AF1E-2EDE-4B0C-8B9B-A0CF2FEDDA7B}" destId="{8730604E-B19E-443C-9EAA-BF8A14429D03}" srcOrd="1" destOrd="0" presId="urn:microsoft.com/office/officeart/2018/2/layout/IconVerticalSolidList"/>
    <dgm:cxn modelId="{59619DD9-CBB7-4BA3-B300-D41EEF39BCF3}" type="presParOf" srcId="{0BF1AF1E-2EDE-4B0C-8B9B-A0CF2FEDDA7B}" destId="{8E3EDF76-65F4-4318-B230-80CECB6CE882}" srcOrd="2" destOrd="0" presId="urn:microsoft.com/office/officeart/2018/2/layout/IconVerticalSolidList"/>
    <dgm:cxn modelId="{878FD98E-3E25-412A-B3A8-B37E168E372A}" type="presParOf" srcId="{0BF1AF1E-2EDE-4B0C-8B9B-A0CF2FEDDA7B}" destId="{0C28568C-F265-4DED-9511-3DF2C0A05805}" srcOrd="3" destOrd="0" presId="urn:microsoft.com/office/officeart/2018/2/layout/IconVerticalSolidList"/>
    <dgm:cxn modelId="{3D770305-153D-4A7C-B289-D1EC67464E90}" type="presParOf" srcId="{69F6380E-6817-479F-8C6E-7EDC6853A643}" destId="{E8E5EFEB-392E-442A-913C-546064ECA867}" srcOrd="1" destOrd="0" presId="urn:microsoft.com/office/officeart/2018/2/layout/IconVerticalSolidList"/>
    <dgm:cxn modelId="{A28E47E9-97D7-41CE-A919-6FDCB1881FB8}" type="presParOf" srcId="{69F6380E-6817-479F-8C6E-7EDC6853A643}" destId="{CA5DCE5B-C805-4C2D-9D3D-ACA34A841D71}" srcOrd="2" destOrd="0" presId="urn:microsoft.com/office/officeart/2018/2/layout/IconVerticalSolidList"/>
    <dgm:cxn modelId="{72E27299-9EB8-4625-9288-93EE3897F39E}" type="presParOf" srcId="{CA5DCE5B-C805-4C2D-9D3D-ACA34A841D71}" destId="{DD8D02AD-623E-4B14-85B0-2A69CD22F8A0}" srcOrd="0" destOrd="0" presId="urn:microsoft.com/office/officeart/2018/2/layout/IconVerticalSolidList"/>
    <dgm:cxn modelId="{5D0C7ED2-0312-40F6-B4B7-379F80FD74C0}" type="presParOf" srcId="{CA5DCE5B-C805-4C2D-9D3D-ACA34A841D71}" destId="{1C7A0008-1E5C-4635-952A-BEE9E2B99083}" srcOrd="1" destOrd="0" presId="urn:microsoft.com/office/officeart/2018/2/layout/IconVerticalSolidList"/>
    <dgm:cxn modelId="{D77C3F70-7000-476F-AD45-3D88D5657529}" type="presParOf" srcId="{CA5DCE5B-C805-4C2D-9D3D-ACA34A841D71}" destId="{6E0DA1C2-90ED-4872-982B-5B07EC22018C}" srcOrd="2" destOrd="0" presId="urn:microsoft.com/office/officeart/2018/2/layout/IconVerticalSolidList"/>
    <dgm:cxn modelId="{A4688DF7-9E07-4621-8499-CAFD1E2137D8}" type="presParOf" srcId="{CA5DCE5B-C805-4C2D-9D3D-ACA34A841D71}" destId="{5A8049E4-68D7-4739-BB4E-2EA3182CD1F9}" srcOrd="3" destOrd="0" presId="urn:microsoft.com/office/officeart/2018/2/layout/IconVerticalSolidList"/>
    <dgm:cxn modelId="{CBB180BC-16A4-4AC4-A6A7-82D18277E6C9}" type="presParOf" srcId="{69F6380E-6817-479F-8C6E-7EDC6853A643}" destId="{F870F05C-B58F-471B-AB61-C6F01E18C8A6}" srcOrd="3" destOrd="0" presId="urn:microsoft.com/office/officeart/2018/2/layout/IconVerticalSolidList"/>
    <dgm:cxn modelId="{B95DEE06-A9E0-4D53-BE75-52CA64FB3437}" type="presParOf" srcId="{69F6380E-6817-479F-8C6E-7EDC6853A643}" destId="{26BBFDB6-5A12-46CE-A3D6-9ECC4A0BC654}" srcOrd="4" destOrd="0" presId="urn:microsoft.com/office/officeart/2018/2/layout/IconVerticalSolidList"/>
    <dgm:cxn modelId="{5B29FA11-2D0D-4C47-B307-65AA5D15FDEC}" type="presParOf" srcId="{26BBFDB6-5A12-46CE-A3D6-9ECC4A0BC654}" destId="{0F68E433-D8CA-4562-BB2D-DD40295ADD70}" srcOrd="0" destOrd="0" presId="urn:microsoft.com/office/officeart/2018/2/layout/IconVerticalSolidList"/>
    <dgm:cxn modelId="{CB0AACFC-D34C-4EE2-9782-6C93AE664052}" type="presParOf" srcId="{26BBFDB6-5A12-46CE-A3D6-9ECC4A0BC654}" destId="{74F65C01-3580-404F-9F5A-877C4ABE9B0C}" srcOrd="1" destOrd="0" presId="urn:microsoft.com/office/officeart/2018/2/layout/IconVerticalSolidList"/>
    <dgm:cxn modelId="{6D030715-DC4F-4689-B843-370CD0B2BF15}" type="presParOf" srcId="{26BBFDB6-5A12-46CE-A3D6-9ECC4A0BC654}" destId="{2944FEEA-632B-4FE8-A8A1-D58ABBF509A9}" srcOrd="2" destOrd="0" presId="urn:microsoft.com/office/officeart/2018/2/layout/IconVerticalSolidList"/>
    <dgm:cxn modelId="{3F186E12-5A16-4A55-A67B-EB22ADFAD5C5}" type="presParOf" srcId="{26BBFDB6-5A12-46CE-A3D6-9ECC4A0BC654}" destId="{0ECBE42B-9DC5-4016-B375-BA4CCBD050A8}" srcOrd="3" destOrd="0" presId="urn:microsoft.com/office/officeart/2018/2/layout/IconVerticalSolidList"/>
    <dgm:cxn modelId="{EAB45C3F-251F-4D41-84B6-5A82393C21B6}" type="presParOf" srcId="{69F6380E-6817-479F-8C6E-7EDC6853A643}" destId="{24E03BC0-4289-4F16-9D96-FA1500441378}" srcOrd="5" destOrd="0" presId="urn:microsoft.com/office/officeart/2018/2/layout/IconVerticalSolidList"/>
    <dgm:cxn modelId="{8956C8BF-163F-4F22-A0E7-FA3F6E493F73}" type="presParOf" srcId="{69F6380E-6817-479F-8C6E-7EDC6853A643}" destId="{198AD4A4-3CA8-4BA5-A8A9-C1F2970C9259}" srcOrd="6" destOrd="0" presId="urn:microsoft.com/office/officeart/2018/2/layout/IconVerticalSolidList"/>
    <dgm:cxn modelId="{EC416E67-DED8-486D-954F-BE62CC8BC12A}" type="presParOf" srcId="{198AD4A4-3CA8-4BA5-A8A9-C1F2970C9259}" destId="{E532ADF8-67E7-4D35-B222-9C967F6D12F7}" srcOrd="0" destOrd="0" presId="urn:microsoft.com/office/officeart/2018/2/layout/IconVerticalSolidList"/>
    <dgm:cxn modelId="{35AA00B2-A044-4174-8137-274A88D66E2F}" type="presParOf" srcId="{198AD4A4-3CA8-4BA5-A8A9-C1F2970C9259}" destId="{F5B4379F-DECE-4BC6-9F9A-4C827FDDD2D4}" srcOrd="1" destOrd="0" presId="urn:microsoft.com/office/officeart/2018/2/layout/IconVerticalSolidList"/>
    <dgm:cxn modelId="{848EF1DD-6EE6-46C4-B8AB-7D1597F6D281}" type="presParOf" srcId="{198AD4A4-3CA8-4BA5-A8A9-C1F2970C9259}" destId="{8F7BD4B1-00D2-428C-BCF2-4CA34B8CE848}" srcOrd="2" destOrd="0" presId="urn:microsoft.com/office/officeart/2018/2/layout/IconVerticalSolidList"/>
    <dgm:cxn modelId="{85C8E37B-68E8-45ED-96A4-3E3A46226161}" type="presParOf" srcId="{198AD4A4-3CA8-4BA5-A8A9-C1F2970C9259}" destId="{C94130FA-43CD-44A4-87CA-8C67106917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BC71C2-884B-459E-AE8A-94BE147A4F0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2338021-4DF5-479E-8E3A-6A50CDC127C2}">
      <dgm:prSet/>
      <dgm:spPr/>
      <dgm:t>
        <a:bodyPr/>
        <a:lstStyle/>
        <a:p>
          <a:r>
            <a:rPr lang="en-IN"/>
            <a:t>The Company used for original code is </a:t>
          </a:r>
          <a:r>
            <a:rPr lang="en-IN" b="1"/>
            <a:t>Tata</a:t>
          </a:r>
          <a:endParaRPr lang="en-US"/>
        </a:p>
      </dgm:t>
    </dgm:pt>
    <dgm:pt modelId="{4BC881CD-1FB4-4D8D-875C-F8C0D4066438}" type="parTrans" cxnId="{DC18C578-B6F7-43EE-BB95-9E2C9C5B8401}">
      <dgm:prSet/>
      <dgm:spPr/>
      <dgm:t>
        <a:bodyPr/>
        <a:lstStyle/>
        <a:p>
          <a:endParaRPr lang="en-US"/>
        </a:p>
      </dgm:t>
    </dgm:pt>
    <dgm:pt modelId="{99F14279-8262-4568-9EAB-F3D76DE9D3AF}" type="sibTrans" cxnId="{DC18C578-B6F7-43EE-BB95-9E2C9C5B8401}">
      <dgm:prSet/>
      <dgm:spPr/>
      <dgm:t>
        <a:bodyPr/>
        <a:lstStyle/>
        <a:p>
          <a:endParaRPr lang="en-US"/>
        </a:p>
      </dgm:t>
    </dgm:pt>
    <dgm:pt modelId="{1A41D78A-F0B4-48D8-A554-5E561D66A35D}">
      <dgm:prSet/>
      <dgm:spPr/>
      <dgm:t>
        <a:bodyPr/>
        <a:lstStyle/>
        <a:p>
          <a:r>
            <a:rPr lang="en-IN"/>
            <a:t>The Company used for Updated code is </a:t>
          </a:r>
          <a:r>
            <a:rPr lang="en-IN" b="1"/>
            <a:t>Apple Inc</a:t>
          </a:r>
          <a:endParaRPr lang="en-US"/>
        </a:p>
      </dgm:t>
    </dgm:pt>
    <dgm:pt modelId="{AC7E13B0-E864-43BE-9634-E7C904DCF4ED}" type="parTrans" cxnId="{61952185-FAC4-4988-B23D-30E4357E6C5A}">
      <dgm:prSet/>
      <dgm:spPr/>
      <dgm:t>
        <a:bodyPr/>
        <a:lstStyle/>
        <a:p>
          <a:endParaRPr lang="en-US"/>
        </a:p>
      </dgm:t>
    </dgm:pt>
    <dgm:pt modelId="{1CF8499F-F0E7-41CD-BBAF-EA3A2EE0B5AD}" type="sibTrans" cxnId="{61952185-FAC4-4988-B23D-30E4357E6C5A}">
      <dgm:prSet/>
      <dgm:spPr/>
      <dgm:t>
        <a:bodyPr/>
        <a:lstStyle/>
        <a:p>
          <a:endParaRPr lang="en-US"/>
        </a:p>
      </dgm:t>
    </dgm:pt>
    <dgm:pt modelId="{0038C682-3219-4204-B101-BE75564A6A34}">
      <dgm:prSet/>
      <dgm:spPr/>
      <dgm:t>
        <a:bodyPr/>
        <a:lstStyle/>
        <a:p>
          <a:r>
            <a:rPr lang="en-IN" dirty="0"/>
            <a:t>All the prices mentioned here are in lacs for original code and Dollars for updated code</a:t>
          </a:r>
          <a:endParaRPr lang="en-US" dirty="0"/>
        </a:p>
      </dgm:t>
    </dgm:pt>
    <dgm:pt modelId="{D222DBA1-7F87-4885-9DC4-2F8D60953C80}" type="parTrans" cxnId="{4889520F-8AFD-47EC-A09A-FE6550AB287E}">
      <dgm:prSet/>
      <dgm:spPr/>
      <dgm:t>
        <a:bodyPr/>
        <a:lstStyle/>
        <a:p>
          <a:endParaRPr lang="en-US"/>
        </a:p>
      </dgm:t>
    </dgm:pt>
    <dgm:pt modelId="{27C5411C-A296-4742-98E4-FF995A6C0B8B}" type="sibTrans" cxnId="{4889520F-8AFD-47EC-A09A-FE6550AB287E}">
      <dgm:prSet/>
      <dgm:spPr/>
      <dgm:t>
        <a:bodyPr/>
        <a:lstStyle/>
        <a:p>
          <a:endParaRPr lang="en-US"/>
        </a:p>
      </dgm:t>
    </dgm:pt>
    <dgm:pt modelId="{F58AD2F0-8C0B-4712-850B-DD596C81E55E}">
      <dgm:prSet/>
      <dgm:spPr/>
      <dgm:t>
        <a:bodyPr/>
        <a:lstStyle/>
        <a:p>
          <a:r>
            <a:rPr lang="en-US"/>
            <a:t>The original code uses 3 variables for its calculation i.e. Open value,  Volatility and Turnover</a:t>
          </a:r>
        </a:p>
      </dgm:t>
    </dgm:pt>
    <dgm:pt modelId="{CBC6ECA9-47DB-4283-AE5C-E4203B466D81}" type="parTrans" cxnId="{7DF9975B-666D-4B29-9431-91D19ECF9FFC}">
      <dgm:prSet/>
      <dgm:spPr/>
      <dgm:t>
        <a:bodyPr/>
        <a:lstStyle/>
        <a:p>
          <a:endParaRPr lang="en-US"/>
        </a:p>
      </dgm:t>
    </dgm:pt>
    <dgm:pt modelId="{8F58FD3B-8F10-4E55-8BA4-8965476F6B43}" type="sibTrans" cxnId="{7DF9975B-666D-4B29-9431-91D19ECF9FFC}">
      <dgm:prSet/>
      <dgm:spPr/>
      <dgm:t>
        <a:bodyPr/>
        <a:lstStyle/>
        <a:p>
          <a:endParaRPr lang="en-US"/>
        </a:p>
      </dgm:t>
    </dgm:pt>
    <dgm:pt modelId="{B617AA52-64CF-441C-A86C-55233696AED3}">
      <dgm:prSet/>
      <dgm:spPr/>
      <dgm:t>
        <a:bodyPr/>
        <a:lstStyle/>
        <a:p>
          <a:r>
            <a:rPr lang="en-US" dirty="0"/>
            <a:t>The updated code will be using Adjusted close, Volume </a:t>
          </a:r>
        </a:p>
      </dgm:t>
    </dgm:pt>
    <dgm:pt modelId="{8877DF53-71A9-42C5-A085-D274E1035B20}" type="parTrans" cxnId="{66855195-7B6D-4F3B-AD07-46EB4CDB7919}">
      <dgm:prSet/>
      <dgm:spPr/>
      <dgm:t>
        <a:bodyPr/>
        <a:lstStyle/>
        <a:p>
          <a:endParaRPr lang="en-US"/>
        </a:p>
      </dgm:t>
    </dgm:pt>
    <dgm:pt modelId="{24F2C0B3-02E8-4CD2-9D86-2827F2FE3350}" type="sibTrans" cxnId="{66855195-7B6D-4F3B-AD07-46EB4CDB7919}">
      <dgm:prSet/>
      <dgm:spPr/>
      <dgm:t>
        <a:bodyPr/>
        <a:lstStyle/>
        <a:p>
          <a:endParaRPr lang="en-US"/>
        </a:p>
      </dgm:t>
    </dgm:pt>
    <dgm:pt modelId="{EF1CD71C-8A03-4939-BFDF-5073831BA911}" type="pres">
      <dgm:prSet presAssocID="{A9BC71C2-884B-459E-AE8A-94BE147A4F06}" presName="diagram" presStyleCnt="0">
        <dgm:presLayoutVars>
          <dgm:dir/>
          <dgm:resizeHandles val="exact"/>
        </dgm:presLayoutVars>
      </dgm:prSet>
      <dgm:spPr/>
    </dgm:pt>
    <dgm:pt modelId="{80409624-4AE3-44A7-BD10-65D35107ECF4}" type="pres">
      <dgm:prSet presAssocID="{F2338021-4DF5-479E-8E3A-6A50CDC127C2}" presName="node" presStyleLbl="node1" presStyleIdx="0" presStyleCnt="5">
        <dgm:presLayoutVars>
          <dgm:bulletEnabled val="1"/>
        </dgm:presLayoutVars>
      </dgm:prSet>
      <dgm:spPr/>
    </dgm:pt>
    <dgm:pt modelId="{AEF61707-21AC-4443-9B61-29EFEF9EC432}" type="pres">
      <dgm:prSet presAssocID="{99F14279-8262-4568-9EAB-F3D76DE9D3AF}" presName="sibTrans" presStyleCnt="0"/>
      <dgm:spPr/>
    </dgm:pt>
    <dgm:pt modelId="{A07BFA1E-F965-4B36-A8FE-66B22C784632}" type="pres">
      <dgm:prSet presAssocID="{1A41D78A-F0B4-48D8-A554-5E561D66A35D}" presName="node" presStyleLbl="node1" presStyleIdx="1" presStyleCnt="5">
        <dgm:presLayoutVars>
          <dgm:bulletEnabled val="1"/>
        </dgm:presLayoutVars>
      </dgm:prSet>
      <dgm:spPr/>
    </dgm:pt>
    <dgm:pt modelId="{E8EA0425-DB67-4926-8418-C10F35FDC3C1}" type="pres">
      <dgm:prSet presAssocID="{1CF8499F-F0E7-41CD-BBAF-EA3A2EE0B5AD}" presName="sibTrans" presStyleCnt="0"/>
      <dgm:spPr/>
    </dgm:pt>
    <dgm:pt modelId="{5472F9D2-F948-426F-B667-40A75EE93487}" type="pres">
      <dgm:prSet presAssocID="{0038C682-3219-4204-B101-BE75564A6A34}" presName="node" presStyleLbl="node1" presStyleIdx="2" presStyleCnt="5">
        <dgm:presLayoutVars>
          <dgm:bulletEnabled val="1"/>
        </dgm:presLayoutVars>
      </dgm:prSet>
      <dgm:spPr/>
    </dgm:pt>
    <dgm:pt modelId="{3CADCB86-C7DD-4AED-9B86-B27CE3871134}" type="pres">
      <dgm:prSet presAssocID="{27C5411C-A296-4742-98E4-FF995A6C0B8B}" presName="sibTrans" presStyleCnt="0"/>
      <dgm:spPr/>
    </dgm:pt>
    <dgm:pt modelId="{DEE3B9FA-DA86-4A3B-B077-57DBA117DB22}" type="pres">
      <dgm:prSet presAssocID="{F58AD2F0-8C0B-4712-850B-DD596C81E55E}" presName="node" presStyleLbl="node1" presStyleIdx="3" presStyleCnt="5">
        <dgm:presLayoutVars>
          <dgm:bulletEnabled val="1"/>
        </dgm:presLayoutVars>
      </dgm:prSet>
      <dgm:spPr/>
    </dgm:pt>
    <dgm:pt modelId="{244B1161-3599-4CBC-825E-DEFCE33BDE90}" type="pres">
      <dgm:prSet presAssocID="{8F58FD3B-8F10-4E55-8BA4-8965476F6B43}" presName="sibTrans" presStyleCnt="0"/>
      <dgm:spPr/>
    </dgm:pt>
    <dgm:pt modelId="{38E6E657-5765-4A08-8D45-603E62DBD323}" type="pres">
      <dgm:prSet presAssocID="{B617AA52-64CF-441C-A86C-55233696AED3}" presName="node" presStyleLbl="node1" presStyleIdx="4" presStyleCnt="5">
        <dgm:presLayoutVars>
          <dgm:bulletEnabled val="1"/>
        </dgm:presLayoutVars>
      </dgm:prSet>
      <dgm:spPr/>
    </dgm:pt>
  </dgm:ptLst>
  <dgm:cxnLst>
    <dgm:cxn modelId="{4889520F-8AFD-47EC-A09A-FE6550AB287E}" srcId="{A9BC71C2-884B-459E-AE8A-94BE147A4F06}" destId="{0038C682-3219-4204-B101-BE75564A6A34}" srcOrd="2" destOrd="0" parTransId="{D222DBA1-7F87-4885-9DC4-2F8D60953C80}" sibTransId="{27C5411C-A296-4742-98E4-FF995A6C0B8B}"/>
    <dgm:cxn modelId="{5B575C21-7BF5-4612-8624-9AC01250E07D}" type="presOf" srcId="{1A41D78A-F0B4-48D8-A554-5E561D66A35D}" destId="{A07BFA1E-F965-4B36-A8FE-66B22C784632}" srcOrd="0" destOrd="0" presId="urn:microsoft.com/office/officeart/2005/8/layout/default"/>
    <dgm:cxn modelId="{32C14E3F-396D-4769-85CE-CFD05C838697}" type="presOf" srcId="{F58AD2F0-8C0B-4712-850B-DD596C81E55E}" destId="{DEE3B9FA-DA86-4A3B-B077-57DBA117DB22}" srcOrd="0" destOrd="0" presId="urn:microsoft.com/office/officeart/2005/8/layout/default"/>
    <dgm:cxn modelId="{7DF9975B-666D-4B29-9431-91D19ECF9FFC}" srcId="{A9BC71C2-884B-459E-AE8A-94BE147A4F06}" destId="{F58AD2F0-8C0B-4712-850B-DD596C81E55E}" srcOrd="3" destOrd="0" parTransId="{CBC6ECA9-47DB-4283-AE5C-E4203B466D81}" sibTransId="{8F58FD3B-8F10-4E55-8BA4-8965476F6B43}"/>
    <dgm:cxn modelId="{DC18C578-B6F7-43EE-BB95-9E2C9C5B8401}" srcId="{A9BC71C2-884B-459E-AE8A-94BE147A4F06}" destId="{F2338021-4DF5-479E-8E3A-6A50CDC127C2}" srcOrd="0" destOrd="0" parTransId="{4BC881CD-1FB4-4D8D-875C-F8C0D4066438}" sibTransId="{99F14279-8262-4568-9EAB-F3D76DE9D3AF}"/>
    <dgm:cxn modelId="{61952185-FAC4-4988-B23D-30E4357E6C5A}" srcId="{A9BC71C2-884B-459E-AE8A-94BE147A4F06}" destId="{1A41D78A-F0B4-48D8-A554-5E561D66A35D}" srcOrd="1" destOrd="0" parTransId="{AC7E13B0-E864-43BE-9634-E7C904DCF4ED}" sibTransId="{1CF8499F-F0E7-41CD-BBAF-EA3A2EE0B5AD}"/>
    <dgm:cxn modelId="{A58FB38A-FA9B-4F23-A82D-DB79474AAD4F}" type="presOf" srcId="{0038C682-3219-4204-B101-BE75564A6A34}" destId="{5472F9D2-F948-426F-B667-40A75EE93487}" srcOrd="0" destOrd="0" presId="urn:microsoft.com/office/officeart/2005/8/layout/default"/>
    <dgm:cxn modelId="{66855195-7B6D-4F3B-AD07-46EB4CDB7919}" srcId="{A9BC71C2-884B-459E-AE8A-94BE147A4F06}" destId="{B617AA52-64CF-441C-A86C-55233696AED3}" srcOrd="4" destOrd="0" parTransId="{8877DF53-71A9-42C5-A085-D274E1035B20}" sibTransId="{24F2C0B3-02E8-4CD2-9D86-2827F2FE3350}"/>
    <dgm:cxn modelId="{20E918C4-3715-4EFC-A944-087AEF48A382}" type="presOf" srcId="{B617AA52-64CF-441C-A86C-55233696AED3}" destId="{38E6E657-5765-4A08-8D45-603E62DBD323}" srcOrd="0" destOrd="0" presId="urn:microsoft.com/office/officeart/2005/8/layout/default"/>
    <dgm:cxn modelId="{85F619D8-67E2-429E-8E7F-B7FB19950B68}" type="presOf" srcId="{A9BC71C2-884B-459E-AE8A-94BE147A4F06}" destId="{EF1CD71C-8A03-4939-BFDF-5073831BA911}" srcOrd="0" destOrd="0" presId="urn:microsoft.com/office/officeart/2005/8/layout/default"/>
    <dgm:cxn modelId="{5EA332E2-F4B9-497E-86E7-94E25D619244}" type="presOf" srcId="{F2338021-4DF5-479E-8E3A-6A50CDC127C2}" destId="{80409624-4AE3-44A7-BD10-65D35107ECF4}" srcOrd="0" destOrd="0" presId="urn:microsoft.com/office/officeart/2005/8/layout/default"/>
    <dgm:cxn modelId="{B7FB26BB-88C8-43FF-A032-88E8EE80199A}" type="presParOf" srcId="{EF1CD71C-8A03-4939-BFDF-5073831BA911}" destId="{80409624-4AE3-44A7-BD10-65D35107ECF4}" srcOrd="0" destOrd="0" presId="urn:microsoft.com/office/officeart/2005/8/layout/default"/>
    <dgm:cxn modelId="{FEF220A6-8F6E-40D6-AC36-11D0F8BC6428}" type="presParOf" srcId="{EF1CD71C-8A03-4939-BFDF-5073831BA911}" destId="{AEF61707-21AC-4443-9B61-29EFEF9EC432}" srcOrd="1" destOrd="0" presId="urn:microsoft.com/office/officeart/2005/8/layout/default"/>
    <dgm:cxn modelId="{B87DAB8D-0403-4A36-8990-305E9BEDEECD}" type="presParOf" srcId="{EF1CD71C-8A03-4939-BFDF-5073831BA911}" destId="{A07BFA1E-F965-4B36-A8FE-66B22C784632}" srcOrd="2" destOrd="0" presId="urn:microsoft.com/office/officeart/2005/8/layout/default"/>
    <dgm:cxn modelId="{30610A5C-9030-4BB3-8E1A-DABE08C26C9C}" type="presParOf" srcId="{EF1CD71C-8A03-4939-BFDF-5073831BA911}" destId="{E8EA0425-DB67-4926-8418-C10F35FDC3C1}" srcOrd="3" destOrd="0" presId="urn:microsoft.com/office/officeart/2005/8/layout/default"/>
    <dgm:cxn modelId="{AF2E9A4D-6EBB-4F8F-8BB3-071FC19DDE5B}" type="presParOf" srcId="{EF1CD71C-8A03-4939-BFDF-5073831BA911}" destId="{5472F9D2-F948-426F-B667-40A75EE93487}" srcOrd="4" destOrd="0" presId="urn:microsoft.com/office/officeart/2005/8/layout/default"/>
    <dgm:cxn modelId="{80218766-CD39-4D19-A262-537661681920}" type="presParOf" srcId="{EF1CD71C-8A03-4939-BFDF-5073831BA911}" destId="{3CADCB86-C7DD-4AED-9B86-B27CE3871134}" srcOrd="5" destOrd="0" presId="urn:microsoft.com/office/officeart/2005/8/layout/default"/>
    <dgm:cxn modelId="{DD3E48D9-FCDA-4F08-9798-837DC3A1AB72}" type="presParOf" srcId="{EF1CD71C-8A03-4939-BFDF-5073831BA911}" destId="{DEE3B9FA-DA86-4A3B-B077-57DBA117DB22}" srcOrd="6" destOrd="0" presId="urn:microsoft.com/office/officeart/2005/8/layout/default"/>
    <dgm:cxn modelId="{2448DE13-C21E-4AC0-A581-1CC501964593}" type="presParOf" srcId="{EF1CD71C-8A03-4939-BFDF-5073831BA911}" destId="{244B1161-3599-4CBC-825E-DEFCE33BDE90}" srcOrd="7" destOrd="0" presId="urn:microsoft.com/office/officeart/2005/8/layout/default"/>
    <dgm:cxn modelId="{181583E4-9710-4322-8380-65AF336EFC73}" type="presParOf" srcId="{EF1CD71C-8A03-4939-BFDF-5073831BA911}" destId="{38E6E657-5765-4A08-8D45-603E62DBD32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87DFBC-6445-44DC-A041-941384F5CBE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B299976-2A5F-4F35-B07A-BF4936AB8BDA}">
      <dgm:prSet/>
      <dgm:spPr/>
      <dgm:t>
        <a:bodyPr/>
        <a:lstStyle/>
        <a:p>
          <a:r>
            <a:rPr lang="en-US"/>
            <a:t>Datasets are collected from </a:t>
          </a:r>
          <a:r>
            <a:rPr lang="en-US" i="1"/>
            <a:t>Kaggle </a:t>
          </a:r>
          <a:r>
            <a:rPr lang="en-US"/>
            <a:t> </a:t>
          </a:r>
        </a:p>
      </dgm:t>
    </dgm:pt>
    <dgm:pt modelId="{D9F25A86-66A1-4453-A78D-8E6A7B84F667}" type="parTrans" cxnId="{20C629DD-ED55-42CF-B003-5EC96ACFD102}">
      <dgm:prSet/>
      <dgm:spPr/>
      <dgm:t>
        <a:bodyPr/>
        <a:lstStyle/>
        <a:p>
          <a:endParaRPr lang="en-US"/>
        </a:p>
      </dgm:t>
    </dgm:pt>
    <dgm:pt modelId="{BC4A9D62-6C80-46B1-9B2F-CC776DC3EDA9}" type="sibTrans" cxnId="{20C629DD-ED55-42CF-B003-5EC96ACFD102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471CA2DD-B1FF-4656-88D2-1B7B69FB5202}">
      <dgm:prSet/>
      <dgm:spPr/>
      <dgm:t>
        <a:bodyPr/>
        <a:lstStyle/>
        <a:p>
          <a:r>
            <a:rPr lang="en-US" dirty="0"/>
            <a:t>The data from datasets is then used to train the system</a:t>
          </a:r>
        </a:p>
      </dgm:t>
    </dgm:pt>
    <dgm:pt modelId="{C26829AF-F235-4470-94BC-F2D128A22391}" type="parTrans" cxnId="{CCEBD54F-C0F3-4A65-B878-70DAA8A3802C}">
      <dgm:prSet/>
      <dgm:spPr/>
      <dgm:t>
        <a:bodyPr/>
        <a:lstStyle/>
        <a:p>
          <a:endParaRPr lang="en-US"/>
        </a:p>
      </dgm:t>
    </dgm:pt>
    <dgm:pt modelId="{63793102-85E3-4B82-AAF1-749266250257}" type="sibTrans" cxnId="{CCEBD54F-C0F3-4A65-B878-70DAA8A3802C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FE35B056-85F5-470D-B649-F903DDEB2DB0}">
      <dgm:prSet/>
      <dgm:spPr/>
      <dgm:t>
        <a:bodyPr/>
        <a:lstStyle/>
        <a:p>
          <a:r>
            <a:rPr lang="en-US"/>
            <a:t>Trained model are prepared using the code which includes input variables</a:t>
          </a:r>
        </a:p>
      </dgm:t>
    </dgm:pt>
    <dgm:pt modelId="{48989141-01B7-462D-8BBD-CD5CF5873228}" type="parTrans" cxnId="{F5A74A9E-C59F-42F8-B600-4F8CC22A9611}">
      <dgm:prSet/>
      <dgm:spPr/>
      <dgm:t>
        <a:bodyPr/>
        <a:lstStyle/>
        <a:p>
          <a:endParaRPr lang="en-US"/>
        </a:p>
      </dgm:t>
    </dgm:pt>
    <dgm:pt modelId="{54980F72-8568-4FC8-B8E0-2829ACF9ED41}" type="sibTrans" cxnId="{F5A74A9E-C59F-42F8-B600-4F8CC22A9611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7397A803-C0F0-4882-85BA-9BD3DCCAE06C}">
      <dgm:prSet/>
      <dgm:spPr/>
      <dgm:t>
        <a:bodyPr/>
        <a:lstStyle/>
        <a:p>
          <a:r>
            <a:rPr lang="en-US"/>
            <a:t>Using the model, closing prices are  predicted</a:t>
          </a:r>
        </a:p>
      </dgm:t>
    </dgm:pt>
    <dgm:pt modelId="{62E26324-DCC5-4818-B924-A5246136D5BB}" type="parTrans" cxnId="{54613371-2529-414F-83E3-35910BBC21FE}">
      <dgm:prSet/>
      <dgm:spPr/>
      <dgm:t>
        <a:bodyPr/>
        <a:lstStyle/>
        <a:p>
          <a:endParaRPr lang="en-US"/>
        </a:p>
      </dgm:t>
    </dgm:pt>
    <dgm:pt modelId="{1EDC1FAF-B023-46A9-85F1-D3BF0669956F}" type="sibTrans" cxnId="{54613371-2529-414F-83E3-35910BBC21FE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AF4FBCA3-BEF9-426D-9DFA-783B47240EF1}" type="pres">
      <dgm:prSet presAssocID="{9187DFBC-6445-44DC-A041-941384F5CBE4}" presName="Name0" presStyleCnt="0">
        <dgm:presLayoutVars>
          <dgm:animLvl val="lvl"/>
          <dgm:resizeHandles val="exact"/>
        </dgm:presLayoutVars>
      </dgm:prSet>
      <dgm:spPr/>
    </dgm:pt>
    <dgm:pt modelId="{287C4325-608D-47C8-A347-A5D3571B73C5}" type="pres">
      <dgm:prSet presAssocID="{AB299976-2A5F-4F35-B07A-BF4936AB8BDA}" presName="compositeNode" presStyleCnt="0">
        <dgm:presLayoutVars>
          <dgm:bulletEnabled val="1"/>
        </dgm:presLayoutVars>
      </dgm:prSet>
      <dgm:spPr/>
    </dgm:pt>
    <dgm:pt modelId="{7450FBB9-05DA-4476-B83C-F5AC75061B25}" type="pres">
      <dgm:prSet presAssocID="{AB299976-2A5F-4F35-B07A-BF4936AB8BDA}" presName="bgRect" presStyleLbl="alignNode1" presStyleIdx="0" presStyleCnt="4"/>
      <dgm:spPr/>
    </dgm:pt>
    <dgm:pt modelId="{3896281B-B9FF-4EBE-A900-13FD82FB11DF}" type="pres">
      <dgm:prSet presAssocID="{BC4A9D62-6C80-46B1-9B2F-CC776DC3EDA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F2C25DC-D8A5-4C53-9A1C-EB4C6729C61E}" type="pres">
      <dgm:prSet presAssocID="{AB299976-2A5F-4F35-B07A-BF4936AB8BDA}" presName="nodeRect" presStyleLbl="alignNode1" presStyleIdx="0" presStyleCnt="4">
        <dgm:presLayoutVars>
          <dgm:bulletEnabled val="1"/>
        </dgm:presLayoutVars>
      </dgm:prSet>
      <dgm:spPr/>
    </dgm:pt>
    <dgm:pt modelId="{A2C6F782-3F96-4AE3-8D6A-B74516D11DCD}" type="pres">
      <dgm:prSet presAssocID="{BC4A9D62-6C80-46B1-9B2F-CC776DC3EDA9}" presName="sibTrans" presStyleCnt="0"/>
      <dgm:spPr/>
    </dgm:pt>
    <dgm:pt modelId="{539FBECC-FF12-4B78-A705-916F42873A28}" type="pres">
      <dgm:prSet presAssocID="{471CA2DD-B1FF-4656-88D2-1B7B69FB5202}" presName="compositeNode" presStyleCnt="0">
        <dgm:presLayoutVars>
          <dgm:bulletEnabled val="1"/>
        </dgm:presLayoutVars>
      </dgm:prSet>
      <dgm:spPr/>
    </dgm:pt>
    <dgm:pt modelId="{E399C1FC-78ED-467F-8517-39BEAFACDC51}" type="pres">
      <dgm:prSet presAssocID="{471CA2DD-B1FF-4656-88D2-1B7B69FB5202}" presName="bgRect" presStyleLbl="alignNode1" presStyleIdx="1" presStyleCnt="4"/>
      <dgm:spPr/>
    </dgm:pt>
    <dgm:pt modelId="{FEA16D8F-9350-4B35-9F16-D416D9F6751E}" type="pres">
      <dgm:prSet presAssocID="{63793102-85E3-4B82-AAF1-749266250257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ABD7881F-128E-4B95-A002-77BEEB1AFF74}" type="pres">
      <dgm:prSet presAssocID="{471CA2DD-B1FF-4656-88D2-1B7B69FB5202}" presName="nodeRect" presStyleLbl="alignNode1" presStyleIdx="1" presStyleCnt="4">
        <dgm:presLayoutVars>
          <dgm:bulletEnabled val="1"/>
        </dgm:presLayoutVars>
      </dgm:prSet>
      <dgm:spPr/>
    </dgm:pt>
    <dgm:pt modelId="{2C6FAE0F-201E-4CC8-8A79-E111BB0949B9}" type="pres">
      <dgm:prSet presAssocID="{63793102-85E3-4B82-AAF1-749266250257}" presName="sibTrans" presStyleCnt="0"/>
      <dgm:spPr/>
    </dgm:pt>
    <dgm:pt modelId="{66D28617-9567-45D0-AF3C-3B48C03FD283}" type="pres">
      <dgm:prSet presAssocID="{FE35B056-85F5-470D-B649-F903DDEB2DB0}" presName="compositeNode" presStyleCnt="0">
        <dgm:presLayoutVars>
          <dgm:bulletEnabled val="1"/>
        </dgm:presLayoutVars>
      </dgm:prSet>
      <dgm:spPr/>
    </dgm:pt>
    <dgm:pt modelId="{D820E8D0-432F-4E8E-8D23-1689F8AAAE3E}" type="pres">
      <dgm:prSet presAssocID="{FE35B056-85F5-470D-B649-F903DDEB2DB0}" presName="bgRect" presStyleLbl="alignNode1" presStyleIdx="2" presStyleCnt="4"/>
      <dgm:spPr/>
    </dgm:pt>
    <dgm:pt modelId="{E52E770D-AD1C-4990-A8E3-FB74E0AD5D9E}" type="pres">
      <dgm:prSet presAssocID="{54980F72-8568-4FC8-B8E0-2829ACF9ED41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EB61BFC1-0DFC-4A07-9BD7-54EF6DCE497D}" type="pres">
      <dgm:prSet presAssocID="{FE35B056-85F5-470D-B649-F903DDEB2DB0}" presName="nodeRect" presStyleLbl="alignNode1" presStyleIdx="2" presStyleCnt="4">
        <dgm:presLayoutVars>
          <dgm:bulletEnabled val="1"/>
        </dgm:presLayoutVars>
      </dgm:prSet>
      <dgm:spPr/>
    </dgm:pt>
    <dgm:pt modelId="{4DAEA75B-19BA-49C0-9675-1EB3F9685E5B}" type="pres">
      <dgm:prSet presAssocID="{54980F72-8568-4FC8-B8E0-2829ACF9ED41}" presName="sibTrans" presStyleCnt="0"/>
      <dgm:spPr/>
    </dgm:pt>
    <dgm:pt modelId="{0C713EBA-A1A2-4989-B032-425B4CCB7EFE}" type="pres">
      <dgm:prSet presAssocID="{7397A803-C0F0-4882-85BA-9BD3DCCAE06C}" presName="compositeNode" presStyleCnt="0">
        <dgm:presLayoutVars>
          <dgm:bulletEnabled val="1"/>
        </dgm:presLayoutVars>
      </dgm:prSet>
      <dgm:spPr/>
    </dgm:pt>
    <dgm:pt modelId="{88BC96EC-1DB9-4F3B-BA9F-AC5B0A3EAF90}" type="pres">
      <dgm:prSet presAssocID="{7397A803-C0F0-4882-85BA-9BD3DCCAE06C}" presName="bgRect" presStyleLbl="alignNode1" presStyleIdx="3" presStyleCnt="4"/>
      <dgm:spPr/>
    </dgm:pt>
    <dgm:pt modelId="{ED612B90-AA83-4F36-86AC-49D7A8C4211D}" type="pres">
      <dgm:prSet presAssocID="{1EDC1FAF-B023-46A9-85F1-D3BF0669956F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691B1E8C-3C2D-400F-9A98-4B387B7A1D26}" type="pres">
      <dgm:prSet presAssocID="{7397A803-C0F0-4882-85BA-9BD3DCCAE06C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E1362D1C-6E4B-415E-BD4F-06FB8AA2164C}" type="presOf" srcId="{AB299976-2A5F-4F35-B07A-BF4936AB8BDA}" destId="{7450FBB9-05DA-4476-B83C-F5AC75061B25}" srcOrd="0" destOrd="0" presId="urn:microsoft.com/office/officeart/2016/7/layout/LinearBlockProcessNumbered"/>
    <dgm:cxn modelId="{E204E421-B1C4-4B22-A07A-BBD00BFD8954}" type="presOf" srcId="{9187DFBC-6445-44DC-A041-941384F5CBE4}" destId="{AF4FBCA3-BEF9-426D-9DFA-783B47240EF1}" srcOrd="0" destOrd="0" presId="urn:microsoft.com/office/officeart/2016/7/layout/LinearBlockProcessNumbered"/>
    <dgm:cxn modelId="{38AFAA35-F908-436F-8088-6E0FF3B38A51}" type="presOf" srcId="{FE35B056-85F5-470D-B649-F903DDEB2DB0}" destId="{EB61BFC1-0DFC-4A07-9BD7-54EF6DCE497D}" srcOrd="1" destOrd="0" presId="urn:microsoft.com/office/officeart/2016/7/layout/LinearBlockProcessNumbered"/>
    <dgm:cxn modelId="{CCEBD54F-C0F3-4A65-B878-70DAA8A3802C}" srcId="{9187DFBC-6445-44DC-A041-941384F5CBE4}" destId="{471CA2DD-B1FF-4656-88D2-1B7B69FB5202}" srcOrd="1" destOrd="0" parTransId="{C26829AF-F235-4470-94BC-F2D128A22391}" sibTransId="{63793102-85E3-4B82-AAF1-749266250257}"/>
    <dgm:cxn modelId="{54613371-2529-414F-83E3-35910BBC21FE}" srcId="{9187DFBC-6445-44DC-A041-941384F5CBE4}" destId="{7397A803-C0F0-4882-85BA-9BD3DCCAE06C}" srcOrd="3" destOrd="0" parTransId="{62E26324-DCC5-4818-B924-A5246136D5BB}" sibTransId="{1EDC1FAF-B023-46A9-85F1-D3BF0669956F}"/>
    <dgm:cxn modelId="{92F8B15A-30E1-4194-9E23-D57B6BD0C407}" type="presOf" srcId="{1EDC1FAF-B023-46A9-85F1-D3BF0669956F}" destId="{ED612B90-AA83-4F36-86AC-49D7A8C4211D}" srcOrd="0" destOrd="0" presId="urn:microsoft.com/office/officeart/2016/7/layout/LinearBlockProcessNumbered"/>
    <dgm:cxn modelId="{65A59D8E-14B2-4646-A7C3-290F65899978}" type="presOf" srcId="{FE35B056-85F5-470D-B649-F903DDEB2DB0}" destId="{D820E8D0-432F-4E8E-8D23-1689F8AAAE3E}" srcOrd="0" destOrd="0" presId="urn:microsoft.com/office/officeart/2016/7/layout/LinearBlockProcessNumbered"/>
    <dgm:cxn modelId="{7E5E229B-7017-4868-9774-13DA1C590184}" type="presOf" srcId="{63793102-85E3-4B82-AAF1-749266250257}" destId="{FEA16D8F-9350-4B35-9F16-D416D9F6751E}" srcOrd="0" destOrd="0" presId="urn:microsoft.com/office/officeart/2016/7/layout/LinearBlockProcessNumbered"/>
    <dgm:cxn modelId="{F5A74A9E-C59F-42F8-B600-4F8CC22A9611}" srcId="{9187DFBC-6445-44DC-A041-941384F5CBE4}" destId="{FE35B056-85F5-470D-B649-F903DDEB2DB0}" srcOrd="2" destOrd="0" parTransId="{48989141-01B7-462D-8BBD-CD5CF5873228}" sibTransId="{54980F72-8568-4FC8-B8E0-2829ACF9ED41}"/>
    <dgm:cxn modelId="{0989CCA7-08D0-4922-BEB4-FCA5E60E17AA}" type="presOf" srcId="{7397A803-C0F0-4882-85BA-9BD3DCCAE06C}" destId="{691B1E8C-3C2D-400F-9A98-4B387B7A1D26}" srcOrd="1" destOrd="0" presId="urn:microsoft.com/office/officeart/2016/7/layout/LinearBlockProcessNumbered"/>
    <dgm:cxn modelId="{18C072BA-27BA-451D-8A2C-A827C070C04B}" type="presOf" srcId="{7397A803-C0F0-4882-85BA-9BD3DCCAE06C}" destId="{88BC96EC-1DB9-4F3B-BA9F-AC5B0A3EAF90}" srcOrd="0" destOrd="0" presId="urn:microsoft.com/office/officeart/2016/7/layout/LinearBlockProcessNumbered"/>
    <dgm:cxn modelId="{2A2388BE-AF4B-41EF-A6D1-60B25AE9437F}" type="presOf" srcId="{AB299976-2A5F-4F35-B07A-BF4936AB8BDA}" destId="{1F2C25DC-D8A5-4C53-9A1C-EB4C6729C61E}" srcOrd="1" destOrd="0" presId="urn:microsoft.com/office/officeart/2016/7/layout/LinearBlockProcessNumbered"/>
    <dgm:cxn modelId="{FC8478C1-4BE1-4AFA-BF86-144F009FA0E6}" type="presOf" srcId="{54980F72-8568-4FC8-B8E0-2829ACF9ED41}" destId="{E52E770D-AD1C-4990-A8E3-FB74E0AD5D9E}" srcOrd="0" destOrd="0" presId="urn:microsoft.com/office/officeart/2016/7/layout/LinearBlockProcessNumbered"/>
    <dgm:cxn modelId="{F24488D4-EC8C-4F36-890B-E0F900AF51CB}" type="presOf" srcId="{471CA2DD-B1FF-4656-88D2-1B7B69FB5202}" destId="{E399C1FC-78ED-467F-8517-39BEAFACDC51}" srcOrd="0" destOrd="0" presId="urn:microsoft.com/office/officeart/2016/7/layout/LinearBlockProcessNumbered"/>
    <dgm:cxn modelId="{20C629DD-ED55-42CF-B003-5EC96ACFD102}" srcId="{9187DFBC-6445-44DC-A041-941384F5CBE4}" destId="{AB299976-2A5F-4F35-B07A-BF4936AB8BDA}" srcOrd="0" destOrd="0" parTransId="{D9F25A86-66A1-4453-A78D-8E6A7B84F667}" sibTransId="{BC4A9D62-6C80-46B1-9B2F-CC776DC3EDA9}"/>
    <dgm:cxn modelId="{B17B4FE3-A011-425E-9825-70F1E609740E}" type="presOf" srcId="{471CA2DD-B1FF-4656-88D2-1B7B69FB5202}" destId="{ABD7881F-128E-4B95-A002-77BEEB1AFF74}" srcOrd="1" destOrd="0" presId="urn:microsoft.com/office/officeart/2016/7/layout/LinearBlockProcessNumbered"/>
    <dgm:cxn modelId="{8B56EEE8-BED5-44CE-999A-05788CF1CF04}" type="presOf" srcId="{BC4A9D62-6C80-46B1-9B2F-CC776DC3EDA9}" destId="{3896281B-B9FF-4EBE-A900-13FD82FB11DF}" srcOrd="0" destOrd="0" presId="urn:microsoft.com/office/officeart/2016/7/layout/LinearBlockProcessNumbered"/>
    <dgm:cxn modelId="{D5816E2E-711B-4212-A471-300539DE2944}" type="presParOf" srcId="{AF4FBCA3-BEF9-426D-9DFA-783B47240EF1}" destId="{287C4325-608D-47C8-A347-A5D3571B73C5}" srcOrd="0" destOrd="0" presId="urn:microsoft.com/office/officeart/2016/7/layout/LinearBlockProcessNumbered"/>
    <dgm:cxn modelId="{0F35F4C1-6806-4A2D-94CC-2FAFA59D04B5}" type="presParOf" srcId="{287C4325-608D-47C8-A347-A5D3571B73C5}" destId="{7450FBB9-05DA-4476-B83C-F5AC75061B25}" srcOrd="0" destOrd="0" presId="urn:microsoft.com/office/officeart/2016/7/layout/LinearBlockProcessNumbered"/>
    <dgm:cxn modelId="{92E16F7E-91F9-487C-8512-5D6F596515DC}" type="presParOf" srcId="{287C4325-608D-47C8-A347-A5D3571B73C5}" destId="{3896281B-B9FF-4EBE-A900-13FD82FB11DF}" srcOrd="1" destOrd="0" presId="urn:microsoft.com/office/officeart/2016/7/layout/LinearBlockProcessNumbered"/>
    <dgm:cxn modelId="{E980C552-550D-497E-BB2F-B60CC25871AA}" type="presParOf" srcId="{287C4325-608D-47C8-A347-A5D3571B73C5}" destId="{1F2C25DC-D8A5-4C53-9A1C-EB4C6729C61E}" srcOrd="2" destOrd="0" presId="urn:microsoft.com/office/officeart/2016/7/layout/LinearBlockProcessNumbered"/>
    <dgm:cxn modelId="{1C012DEC-3614-4E72-9A80-AA271087815E}" type="presParOf" srcId="{AF4FBCA3-BEF9-426D-9DFA-783B47240EF1}" destId="{A2C6F782-3F96-4AE3-8D6A-B74516D11DCD}" srcOrd="1" destOrd="0" presId="urn:microsoft.com/office/officeart/2016/7/layout/LinearBlockProcessNumbered"/>
    <dgm:cxn modelId="{19062666-6015-4069-B93F-E36AB69D468B}" type="presParOf" srcId="{AF4FBCA3-BEF9-426D-9DFA-783B47240EF1}" destId="{539FBECC-FF12-4B78-A705-916F42873A28}" srcOrd="2" destOrd="0" presId="urn:microsoft.com/office/officeart/2016/7/layout/LinearBlockProcessNumbered"/>
    <dgm:cxn modelId="{42A6C981-83C1-4602-A2B8-EFBE2BA9629B}" type="presParOf" srcId="{539FBECC-FF12-4B78-A705-916F42873A28}" destId="{E399C1FC-78ED-467F-8517-39BEAFACDC51}" srcOrd="0" destOrd="0" presId="urn:microsoft.com/office/officeart/2016/7/layout/LinearBlockProcessNumbered"/>
    <dgm:cxn modelId="{390BF696-DE22-4D05-8D61-C01A61F657B6}" type="presParOf" srcId="{539FBECC-FF12-4B78-A705-916F42873A28}" destId="{FEA16D8F-9350-4B35-9F16-D416D9F6751E}" srcOrd="1" destOrd="0" presId="urn:microsoft.com/office/officeart/2016/7/layout/LinearBlockProcessNumbered"/>
    <dgm:cxn modelId="{90D32217-E46E-48EB-9A1E-2ABA1D6246AC}" type="presParOf" srcId="{539FBECC-FF12-4B78-A705-916F42873A28}" destId="{ABD7881F-128E-4B95-A002-77BEEB1AFF74}" srcOrd="2" destOrd="0" presId="urn:microsoft.com/office/officeart/2016/7/layout/LinearBlockProcessNumbered"/>
    <dgm:cxn modelId="{299B252B-E23A-46C5-9747-514D94A6D6F2}" type="presParOf" srcId="{AF4FBCA3-BEF9-426D-9DFA-783B47240EF1}" destId="{2C6FAE0F-201E-4CC8-8A79-E111BB0949B9}" srcOrd="3" destOrd="0" presId="urn:microsoft.com/office/officeart/2016/7/layout/LinearBlockProcessNumbered"/>
    <dgm:cxn modelId="{3148A173-47C4-4D6C-BDE4-7D2FCA517130}" type="presParOf" srcId="{AF4FBCA3-BEF9-426D-9DFA-783B47240EF1}" destId="{66D28617-9567-45D0-AF3C-3B48C03FD283}" srcOrd="4" destOrd="0" presId="urn:microsoft.com/office/officeart/2016/7/layout/LinearBlockProcessNumbered"/>
    <dgm:cxn modelId="{9A225831-32EA-4166-A506-01960F685965}" type="presParOf" srcId="{66D28617-9567-45D0-AF3C-3B48C03FD283}" destId="{D820E8D0-432F-4E8E-8D23-1689F8AAAE3E}" srcOrd="0" destOrd="0" presId="urn:microsoft.com/office/officeart/2016/7/layout/LinearBlockProcessNumbered"/>
    <dgm:cxn modelId="{C32D837C-A4FA-4936-B3E7-13C22485BE77}" type="presParOf" srcId="{66D28617-9567-45D0-AF3C-3B48C03FD283}" destId="{E52E770D-AD1C-4990-A8E3-FB74E0AD5D9E}" srcOrd="1" destOrd="0" presId="urn:microsoft.com/office/officeart/2016/7/layout/LinearBlockProcessNumbered"/>
    <dgm:cxn modelId="{A2B10566-F550-4D99-BBC6-082E79A719DF}" type="presParOf" srcId="{66D28617-9567-45D0-AF3C-3B48C03FD283}" destId="{EB61BFC1-0DFC-4A07-9BD7-54EF6DCE497D}" srcOrd="2" destOrd="0" presId="urn:microsoft.com/office/officeart/2016/7/layout/LinearBlockProcessNumbered"/>
    <dgm:cxn modelId="{A6CCE38E-7D5F-48EA-95F4-D6238D698038}" type="presParOf" srcId="{AF4FBCA3-BEF9-426D-9DFA-783B47240EF1}" destId="{4DAEA75B-19BA-49C0-9675-1EB3F9685E5B}" srcOrd="5" destOrd="0" presId="urn:microsoft.com/office/officeart/2016/7/layout/LinearBlockProcessNumbered"/>
    <dgm:cxn modelId="{AED56BFD-DDF8-456F-AD66-0C892D3F443B}" type="presParOf" srcId="{AF4FBCA3-BEF9-426D-9DFA-783B47240EF1}" destId="{0C713EBA-A1A2-4989-B032-425B4CCB7EFE}" srcOrd="6" destOrd="0" presId="urn:microsoft.com/office/officeart/2016/7/layout/LinearBlockProcessNumbered"/>
    <dgm:cxn modelId="{D2C205D4-E324-4AD3-921E-DEC8B8D1DB59}" type="presParOf" srcId="{0C713EBA-A1A2-4989-B032-425B4CCB7EFE}" destId="{88BC96EC-1DB9-4F3B-BA9F-AC5B0A3EAF90}" srcOrd="0" destOrd="0" presId="urn:microsoft.com/office/officeart/2016/7/layout/LinearBlockProcessNumbered"/>
    <dgm:cxn modelId="{AA13062D-75BC-4D5F-A94F-8B48F9E2E06A}" type="presParOf" srcId="{0C713EBA-A1A2-4989-B032-425B4CCB7EFE}" destId="{ED612B90-AA83-4F36-86AC-49D7A8C4211D}" srcOrd="1" destOrd="0" presId="urn:microsoft.com/office/officeart/2016/7/layout/LinearBlockProcessNumbered"/>
    <dgm:cxn modelId="{C7309381-9462-41F2-8D2D-BE22ABFE487C}" type="presParOf" srcId="{0C713EBA-A1A2-4989-B032-425B4CCB7EFE}" destId="{691B1E8C-3C2D-400F-9A98-4B387B7A1D2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7CC032-346C-4690-BD3B-4BE25DD2349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F8F180-33AF-49A9-9E62-FAEA6503BC5B}">
      <dgm:prSet/>
      <dgm:spPr/>
      <dgm:t>
        <a:bodyPr/>
        <a:lstStyle/>
        <a:p>
          <a:r>
            <a:rPr lang="en-US"/>
            <a:t>Thus, as we can see above in our proposed method, we train the data using existing  stock dataset that is available. We use this data to predict and forecast the stock price of  n-days into the future.</a:t>
          </a:r>
        </a:p>
      </dgm:t>
    </dgm:pt>
    <dgm:pt modelId="{AC5A6F0F-0B34-4471-9274-AC50B21D721D}" type="parTrans" cxnId="{C15C794B-187D-4434-AFB8-359597B5B841}">
      <dgm:prSet/>
      <dgm:spPr/>
      <dgm:t>
        <a:bodyPr/>
        <a:lstStyle/>
        <a:p>
          <a:endParaRPr lang="en-US"/>
        </a:p>
      </dgm:t>
    </dgm:pt>
    <dgm:pt modelId="{BBD8D047-9591-432E-91C7-46EC25556416}" type="sibTrans" cxnId="{C15C794B-187D-4434-AFB8-359597B5B841}">
      <dgm:prSet/>
      <dgm:spPr/>
      <dgm:t>
        <a:bodyPr/>
        <a:lstStyle/>
        <a:p>
          <a:endParaRPr lang="en-US"/>
        </a:p>
      </dgm:t>
    </dgm:pt>
    <dgm:pt modelId="{14E4AABE-FDA3-435F-97F8-76C0D10FEC8C}">
      <dgm:prSet/>
      <dgm:spPr/>
      <dgm:t>
        <a:bodyPr/>
        <a:lstStyle/>
        <a:p>
          <a:r>
            <a:rPr lang="en-US"/>
            <a:t>The average performance of the model decreases with increase in number of days, due  to unpredictable changes in trend.</a:t>
          </a:r>
        </a:p>
      </dgm:t>
    </dgm:pt>
    <dgm:pt modelId="{A5E041FE-F585-4C8C-B2D2-B27FC43E9EDE}" type="parTrans" cxnId="{E4F47C51-A689-4497-A162-B35209354A1C}">
      <dgm:prSet/>
      <dgm:spPr/>
      <dgm:t>
        <a:bodyPr/>
        <a:lstStyle/>
        <a:p>
          <a:endParaRPr lang="en-US"/>
        </a:p>
      </dgm:t>
    </dgm:pt>
    <dgm:pt modelId="{603AFFF0-756B-408C-AF3B-B35CFDBF9E98}" type="sibTrans" cxnId="{E4F47C51-A689-4497-A162-B35209354A1C}">
      <dgm:prSet/>
      <dgm:spPr/>
      <dgm:t>
        <a:bodyPr/>
        <a:lstStyle/>
        <a:p>
          <a:endParaRPr lang="en-US"/>
        </a:p>
      </dgm:t>
    </dgm:pt>
    <dgm:pt modelId="{BB56EA23-4E21-4B4B-84AC-C138C61D29A3}">
      <dgm:prSet/>
      <dgm:spPr/>
      <dgm:t>
        <a:bodyPr/>
        <a:lstStyle/>
        <a:p>
          <a:r>
            <a:rPr lang="en-US"/>
            <a:t>The current system can update its training set as each day passes so as to detect newer  trends and behave like an online-learning system that predicts stock in real-time</a:t>
          </a:r>
        </a:p>
      </dgm:t>
    </dgm:pt>
    <dgm:pt modelId="{FEA64634-47E9-4624-9CBF-3D3390A26011}" type="parTrans" cxnId="{3BCBD686-2A6F-48E0-A05F-E69C8C4D4E7A}">
      <dgm:prSet/>
      <dgm:spPr/>
      <dgm:t>
        <a:bodyPr/>
        <a:lstStyle/>
        <a:p>
          <a:endParaRPr lang="en-US"/>
        </a:p>
      </dgm:t>
    </dgm:pt>
    <dgm:pt modelId="{A154D6D9-1683-41A4-BB55-CE395E26AEE4}" type="sibTrans" cxnId="{3BCBD686-2A6F-48E0-A05F-E69C8C4D4E7A}">
      <dgm:prSet/>
      <dgm:spPr/>
      <dgm:t>
        <a:bodyPr/>
        <a:lstStyle/>
        <a:p>
          <a:endParaRPr lang="en-US"/>
        </a:p>
      </dgm:t>
    </dgm:pt>
    <dgm:pt modelId="{3F5FA869-205B-433F-8B1D-B4E1E7184DA2}" type="pres">
      <dgm:prSet presAssocID="{527CC032-346C-4690-BD3B-4BE25DD2349F}" presName="linear" presStyleCnt="0">
        <dgm:presLayoutVars>
          <dgm:animLvl val="lvl"/>
          <dgm:resizeHandles val="exact"/>
        </dgm:presLayoutVars>
      </dgm:prSet>
      <dgm:spPr/>
    </dgm:pt>
    <dgm:pt modelId="{45091D98-BF50-4780-A545-F035EA7E8061}" type="pres">
      <dgm:prSet presAssocID="{66F8F180-33AF-49A9-9E62-FAEA6503BC5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EF1E8C-ACA4-47C0-8209-E52DC743482B}" type="pres">
      <dgm:prSet presAssocID="{BBD8D047-9591-432E-91C7-46EC25556416}" presName="spacer" presStyleCnt="0"/>
      <dgm:spPr/>
    </dgm:pt>
    <dgm:pt modelId="{25F87ECD-BB42-459D-8527-B168362D9477}" type="pres">
      <dgm:prSet presAssocID="{14E4AABE-FDA3-435F-97F8-76C0D10FEC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BC6829F-5967-4B16-A3C3-97B6347704D0}" type="pres">
      <dgm:prSet presAssocID="{603AFFF0-756B-408C-AF3B-B35CFDBF9E98}" presName="spacer" presStyleCnt="0"/>
      <dgm:spPr/>
    </dgm:pt>
    <dgm:pt modelId="{0A518EC4-4E03-4D69-842A-9DD38FE041BC}" type="pres">
      <dgm:prSet presAssocID="{BB56EA23-4E21-4B4B-84AC-C138C61D29A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742C521-7C76-4FEF-81FB-C3A708C5AECC}" type="presOf" srcId="{14E4AABE-FDA3-435F-97F8-76C0D10FEC8C}" destId="{25F87ECD-BB42-459D-8527-B168362D9477}" srcOrd="0" destOrd="0" presId="urn:microsoft.com/office/officeart/2005/8/layout/vList2"/>
    <dgm:cxn modelId="{C15C794B-187D-4434-AFB8-359597B5B841}" srcId="{527CC032-346C-4690-BD3B-4BE25DD2349F}" destId="{66F8F180-33AF-49A9-9E62-FAEA6503BC5B}" srcOrd="0" destOrd="0" parTransId="{AC5A6F0F-0B34-4471-9274-AC50B21D721D}" sibTransId="{BBD8D047-9591-432E-91C7-46EC25556416}"/>
    <dgm:cxn modelId="{E4F47C51-A689-4497-A162-B35209354A1C}" srcId="{527CC032-346C-4690-BD3B-4BE25DD2349F}" destId="{14E4AABE-FDA3-435F-97F8-76C0D10FEC8C}" srcOrd="1" destOrd="0" parTransId="{A5E041FE-F585-4C8C-B2D2-B27FC43E9EDE}" sibTransId="{603AFFF0-756B-408C-AF3B-B35CFDBF9E98}"/>
    <dgm:cxn modelId="{3BCBD686-2A6F-48E0-A05F-E69C8C4D4E7A}" srcId="{527CC032-346C-4690-BD3B-4BE25DD2349F}" destId="{BB56EA23-4E21-4B4B-84AC-C138C61D29A3}" srcOrd="2" destOrd="0" parTransId="{FEA64634-47E9-4624-9CBF-3D3390A26011}" sibTransId="{A154D6D9-1683-41A4-BB55-CE395E26AEE4}"/>
    <dgm:cxn modelId="{F904CA9C-FB4E-4763-B9D3-E0F87573C4FE}" type="presOf" srcId="{BB56EA23-4E21-4B4B-84AC-C138C61D29A3}" destId="{0A518EC4-4E03-4D69-842A-9DD38FE041BC}" srcOrd="0" destOrd="0" presId="urn:microsoft.com/office/officeart/2005/8/layout/vList2"/>
    <dgm:cxn modelId="{AA6623AD-916B-4754-8FF1-23F93301C0D4}" type="presOf" srcId="{66F8F180-33AF-49A9-9E62-FAEA6503BC5B}" destId="{45091D98-BF50-4780-A545-F035EA7E8061}" srcOrd="0" destOrd="0" presId="urn:microsoft.com/office/officeart/2005/8/layout/vList2"/>
    <dgm:cxn modelId="{FF6054B5-2848-4F89-AA0F-AB1E0FE6D50E}" type="presOf" srcId="{527CC032-346C-4690-BD3B-4BE25DD2349F}" destId="{3F5FA869-205B-433F-8B1D-B4E1E7184DA2}" srcOrd="0" destOrd="0" presId="urn:microsoft.com/office/officeart/2005/8/layout/vList2"/>
    <dgm:cxn modelId="{8AB461E4-ABE2-497C-AA50-1CB73927CF2B}" type="presParOf" srcId="{3F5FA869-205B-433F-8B1D-B4E1E7184DA2}" destId="{45091D98-BF50-4780-A545-F035EA7E8061}" srcOrd="0" destOrd="0" presId="urn:microsoft.com/office/officeart/2005/8/layout/vList2"/>
    <dgm:cxn modelId="{EF3334C4-7A09-4955-9375-5C1510751180}" type="presParOf" srcId="{3F5FA869-205B-433F-8B1D-B4E1E7184DA2}" destId="{BEEF1E8C-ACA4-47C0-8209-E52DC743482B}" srcOrd="1" destOrd="0" presId="urn:microsoft.com/office/officeart/2005/8/layout/vList2"/>
    <dgm:cxn modelId="{0A08907A-9B5F-40BC-B53F-8B1935B8F4DE}" type="presParOf" srcId="{3F5FA869-205B-433F-8B1D-B4E1E7184DA2}" destId="{25F87ECD-BB42-459D-8527-B168362D9477}" srcOrd="2" destOrd="0" presId="urn:microsoft.com/office/officeart/2005/8/layout/vList2"/>
    <dgm:cxn modelId="{8A27A3FE-D5F1-4CA6-8E11-FC6F32EADD85}" type="presParOf" srcId="{3F5FA869-205B-433F-8B1D-B4E1E7184DA2}" destId="{7BC6829F-5967-4B16-A3C3-97B6347704D0}" srcOrd="3" destOrd="0" presId="urn:microsoft.com/office/officeart/2005/8/layout/vList2"/>
    <dgm:cxn modelId="{1410F03C-D4EA-48C0-99DC-AC59283376BF}" type="presParOf" srcId="{3F5FA869-205B-433F-8B1D-B4E1E7184DA2}" destId="{0A518EC4-4E03-4D69-842A-9DD38FE041B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EDCA9-6E28-4BC6-9C80-605B8EA6869A}">
      <dsp:nvSpPr>
        <dsp:cNvPr id="0" name=""/>
        <dsp:cNvSpPr/>
      </dsp:nvSpPr>
      <dsp:spPr>
        <a:xfrm>
          <a:off x="103337" y="296292"/>
          <a:ext cx="1279658" cy="12796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2A49D-71DB-4D3A-BFA8-4EDA99A8EC90}">
      <dsp:nvSpPr>
        <dsp:cNvPr id="0" name=""/>
        <dsp:cNvSpPr/>
      </dsp:nvSpPr>
      <dsp:spPr>
        <a:xfrm>
          <a:off x="372065" y="565020"/>
          <a:ext cx="742201" cy="7422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5764A-1C77-41D5-BFCD-41790885484F}">
      <dsp:nvSpPr>
        <dsp:cNvPr id="0" name=""/>
        <dsp:cNvSpPr/>
      </dsp:nvSpPr>
      <dsp:spPr>
        <a:xfrm>
          <a:off x="1657207" y="296292"/>
          <a:ext cx="3016336" cy="127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Financial markets are highly volatile and generate huge amounts of data daily</a:t>
          </a:r>
        </a:p>
      </dsp:txBody>
      <dsp:txXfrm>
        <a:off x="1657207" y="296292"/>
        <a:ext cx="3016336" cy="1279658"/>
      </dsp:txXfrm>
    </dsp:sp>
    <dsp:sp modelId="{AB71B20C-C2F4-4D05-BD33-5EB9014BF4DD}">
      <dsp:nvSpPr>
        <dsp:cNvPr id="0" name=""/>
        <dsp:cNvSpPr/>
      </dsp:nvSpPr>
      <dsp:spPr>
        <a:xfrm>
          <a:off x="5199118" y="296292"/>
          <a:ext cx="1279658" cy="12796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69247-674C-42B3-A365-44CCF7A074FF}">
      <dsp:nvSpPr>
        <dsp:cNvPr id="0" name=""/>
        <dsp:cNvSpPr/>
      </dsp:nvSpPr>
      <dsp:spPr>
        <a:xfrm>
          <a:off x="5467846" y="565020"/>
          <a:ext cx="742201" cy="7422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07036-BE02-4BB0-9DBE-138B0235835F}">
      <dsp:nvSpPr>
        <dsp:cNvPr id="0" name=""/>
        <dsp:cNvSpPr/>
      </dsp:nvSpPr>
      <dsp:spPr>
        <a:xfrm>
          <a:off x="6752988" y="296292"/>
          <a:ext cx="3016336" cy="127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Stocks are the most popular financial market instrument and its value changes quickly</a:t>
          </a:r>
        </a:p>
      </dsp:txBody>
      <dsp:txXfrm>
        <a:off x="6752988" y="296292"/>
        <a:ext cx="3016336" cy="1279658"/>
      </dsp:txXfrm>
    </dsp:sp>
    <dsp:sp modelId="{E661FB93-E2E5-4123-AE3A-D042DA152907}">
      <dsp:nvSpPr>
        <dsp:cNvPr id="0" name=""/>
        <dsp:cNvSpPr/>
      </dsp:nvSpPr>
      <dsp:spPr>
        <a:xfrm>
          <a:off x="103337" y="2221519"/>
          <a:ext cx="1279658" cy="12796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3E4E7-666B-4F33-A623-D7BA3A0D259E}">
      <dsp:nvSpPr>
        <dsp:cNvPr id="0" name=""/>
        <dsp:cNvSpPr/>
      </dsp:nvSpPr>
      <dsp:spPr>
        <a:xfrm>
          <a:off x="372065" y="2490248"/>
          <a:ext cx="742201" cy="7422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793AD-D7BD-466C-B24A-135576D4D768}">
      <dsp:nvSpPr>
        <dsp:cNvPr id="0" name=""/>
        <dsp:cNvSpPr/>
      </dsp:nvSpPr>
      <dsp:spPr>
        <a:xfrm>
          <a:off x="1657207" y="2221519"/>
          <a:ext cx="3016336" cy="127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Stock prices are predicted to determine the future value of companies’ value or other  financial instruments that are marketed on financial exchanges</a:t>
          </a:r>
        </a:p>
      </dsp:txBody>
      <dsp:txXfrm>
        <a:off x="1657207" y="2221519"/>
        <a:ext cx="3016336" cy="1279658"/>
      </dsp:txXfrm>
    </dsp:sp>
    <dsp:sp modelId="{EB8C9CE2-9345-4FB2-8647-A9DFD6EFA68B}">
      <dsp:nvSpPr>
        <dsp:cNvPr id="0" name=""/>
        <dsp:cNvSpPr/>
      </dsp:nvSpPr>
      <dsp:spPr>
        <a:xfrm>
          <a:off x="5199118" y="2221519"/>
          <a:ext cx="1279658" cy="12796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78FAE-75E4-476A-8E5E-608D62C85396}">
      <dsp:nvSpPr>
        <dsp:cNvPr id="0" name=""/>
        <dsp:cNvSpPr/>
      </dsp:nvSpPr>
      <dsp:spPr>
        <a:xfrm>
          <a:off x="5467846" y="2490248"/>
          <a:ext cx="742201" cy="7422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B7CB6-7CA1-4957-A928-4FEB178C5E1D}">
      <dsp:nvSpPr>
        <dsp:cNvPr id="0" name=""/>
        <dsp:cNvSpPr/>
      </dsp:nvSpPr>
      <dsp:spPr>
        <a:xfrm>
          <a:off x="6752988" y="2221519"/>
          <a:ext cx="3016336" cy="127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However, the stock market is influenced by many factors such as political events, economic  conditions and traders’ expectation</a:t>
          </a:r>
        </a:p>
      </dsp:txBody>
      <dsp:txXfrm>
        <a:off x="6752988" y="2221519"/>
        <a:ext cx="3016336" cy="12796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196D9-16F2-412E-B0C3-D412035A053C}">
      <dsp:nvSpPr>
        <dsp:cNvPr id="0" name=""/>
        <dsp:cNvSpPr/>
      </dsp:nvSpPr>
      <dsp:spPr>
        <a:xfrm>
          <a:off x="0" y="1576"/>
          <a:ext cx="9872663" cy="7988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32064-F13C-4626-934A-58977BF3BBDB}">
      <dsp:nvSpPr>
        <dsp:cNvPr id="0" name=""/>
        <dsp:cNvSpPr/>
      </dsp:nvSpPr>
      <dsp:spPr>
        <a:xfrm>
          <a:off x="241638" y="181306"/>
          <a:ext cx="439342" cy="4393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CA9E-7F40-472A-AE64-42FD03AF72C0}">
      <dsp:nvSpPr>
        <dsp:cNvPr id="0" name=""/>
        <dsp:cNvSpPr/>
      </dsp:nvSpPr>
      <dsp:spPr>
        <a:xfrm>
          <a:off x="922618" y="1576"/>
          <a:ext cx="8950044" cy="79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0" tIns="84540" rIns="84540" bIns="8454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Time series forecasting has been widely used to determine the future prices of stock, and the analysis and  modelling of finance time series importantly guide investors’ decisions and trades</a:t>
          </a:r>
        </a:p>
      </dsp:txBody>
      <dsp:txXfrm>
        <a:off x="922618" y="1576"/>
        <a:ext cx="8950044" cy="798803"/>
      </dsp:txXfrm>
    </dsp:sp>
    <dsp:sp modelId="{29D9777F-A483-4320-B469-74F8E2F16396}">
      <dsp:nvSpPr>
        <dsp:cNvPr id="0" name=""/>
        <dsp:cNvSpPr/>
      </dsp:nvSpPr>
      <dsp:spPr>
        <a:xfrm>
          <a:off x="0" y="1000080"/>
          <a:ext cx="9872663" cy="798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B4989-4F52-4360-89B5-FBBEB51BCF8D}">
      <dsp:nvSpPr>
        <dsp:cNvPr id="0" name=""/>
        <dsp:cNvSpPr/>
      </dsp:nvSpPr>
      <dsp:spPr>
        <a:xfrm>
          <a:off x="241638" y="1179811"/>
          <a:ext cx="439342" cy="4393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D2681-E51D-438D-A4C8-DBD618956784}">
      <dsp:nvSpPr>
        <dsp:cNvPr id="0" name=""/>
        <dsp:cNvSpPr/>
      </dsp:nvSpPr>
      <dsp:spPr>
        <a:xfrm>
          <a:off x="922618" y="1000080"/>
          <a:ext cx="8950044" cy="79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0" tIns="84540" rIns="84540" bIns="8454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work proposes an intelligent time series prediction system that uses machine learning  for the purpose of predicting the stock prices</a:t>
          </a:r>
        </a:p>
      </dsp:txBody>
      <dsp:txXfrm>
        <a:off x="922618" y="1000080"/>
        <a:ext cx="8950044" cy="798803"/>
      </dsp:txXfrm>
    </dsp:sp>
    <dsp:sp modelId="{FA2566D2-B193-40BD-87A8-0BABCB24D983}">
      <dsp:nvSpPr>
        <dsp:cNvPr id="0" name=""/>
        <dsp:cNvSpPr/>
      </dsp:nvSpPr>
      <dsp:spPr>
        <a:xfrm>
          <a:off x="0" y="1998585"/>
          <a:ext cx="9872663" cy="7988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77A05-4128-4572-95F0-E0F9CC60B1A0}">
      <dsp:nvSpPr>
        <dsp:cNvPr id="0" name=""/>
        <dsp:cNvSpPr/>
      </dsp:nvSpPr>
      <dsp:spPr>
        <a:xfrm>
          <a:off x="241638" y="2178316"/>
          <a:ext cx="439342" cy="4393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04738-9E2B-4DA7-8477-25E625AE1502}">
      <dsp:nvSpPr>
        <dsp:cNvPr id="0" name=""/>
        <dsp:cNvSpPr/>
      </dsp:nvSpPr>
      <dsp:spPr>
        <a:xfrm>
          <a:off x="922618" y="1998585"/>
          <a:ext cx="8950044" cy="79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0" tIns="84540" rIns="84540" bIns="8454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code can be used for any Timeseries having required data</a:t>
          </a:r>
        </a:p>
      </dsp:txBody>
      <dsp:txXfrm>
        <a:off x="922618" y="1998585"/>
        <a:ext cx="8950044" cy="798803"/>
      </dsp:txXfrm>
    </dsp:sp>
    <dsp:sp modelId="{28F2B8D9-7618-45AE-B6A6-ECF8659A3988}">
      <dsp:nvSpPr>
        <dsp:cNvPr id="0" name=""/>
        <dsp:cNvSpPr/>
      </dsp:nvSpPr>
      <dsp:spPr>
        <a:xfrm>
          <a:off x="0" y="2997090"/>
          <a:ext cx="9872663" cy="798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5FD54-2C7C-4524-BFF9-EFA2D8BB379E}">
      <dsp:nvSpPr>
        <dsp:cNvPr id="0" name=""/>
        <dsp:cNvSpPr/>
      </dsp:nvSpPr>
      <dsp:spPr>
        <a:xfrm>
          <a:off x="241638" y="3176820"/>
          <a:ext cx="439342" cy="4393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103DF-1AAA-4BA8-84A8-A7052B21AA7D}">
      <dsp:nvSpPr>
        <dsp:cNvPr id="0" name=""/>
        <dsp:cNvSpPr/>
      </dsp:nvSpPr>
      <dsp:spPr>
        <a:xfrm>
          <a:off x="922618" y="2997090"/>
          <a:ext cx="8950044" cy="79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0" tIns="84540" rIns="84540" bIns="8454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proposed model is a promising predictive technique for highly non-linear time series, whose  patterns are difficult to capture by traditional models.</a:t>
          </a:r>
        </a:p>
      </dsp:txBody>
      <dsp:txXfrm>
        <a:off x="922618" y="2997090"/>
        <a:ext cx="8950044" cy="798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82753-5925-4190-A446-D134D6483806}">
      <dsp:nvSpPr>
        <dsp:cNvPr id="0" name=""/>
        <dsp:cNvSpPr/>
      </dsp:nvSpPr>
      <dsp:spPr>
        <a:xfrm>
          <a:off x="0" y="1576"/>
          <a:ext cx="9872663" cy="798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0604E-B19E-443C-9EAA-BF8A14429D03}">
      <dsp:nvSpPr>
        <dsp:cNvPr id="0" name=""/>
        <dsp:cNvSpPr/>
      </dsp:nvSpPr>
      <dsp:spPr>
        <a:xfrm>
          <a:off x="241638" y="181306"/>
          <a:ext cx="439342" cy="4393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8568C-F265-4DED-9511-3DF2C0A05805}">
      <dsp:nvSpPr>
        <dsp:cNvPr id="0" name=""/>
        <dsp:cNvSpPr/>
      </dsp:nvSpPr>
      <dsp:spPr>
        <a:xfrm>
          <a:off x="922618" y="1576"/>
          <a:ext cx="8950044" cy="79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0" tIns="84540" rIns="84540" bIns="8454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field of Machine Learning is vast and plays a key role in a wide range of critical  applications.</a:t>
          </a:r>
        </a:p>
      </dsp:txBody>
      <dsp:txXfrm>
        <a:off x="922618" y="1576"/>
        <a:ext cx="8950044" cy="798803"/>
      </dsp:txXfrm>
    </dsp:sp>
    <dsp:sp modelId="{DD8D02AD-623E-4B14-85B0-2A69CD22F8A0}">
      <dsp:nvSpPr>
        <dsp:cNvPr id="0" name=""/>
        <dsp:cNvSpPr/>
      </dsp:nvSpPr>
      <dsp:spPr>
        <a:xfrm>
          <a:off x="0" y="1000080"/>
          <a:ext cx="9872663" cy="798803"/>
        </a:xfrm>
        <a:prstGeom prst="roundRect">
          <a:avLst>
            <a:gd name="adj" fmla="val 10000"/>
          </a:avLst>
        </a:prstGeom>
        <a:solidFill>
          <a:schemeClr val="accent5">
            <a:hueOff val="3625003"/>
            <a:satOff val="-21162"/>
            <a:lumOff val="-169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A0008-1E5C-4635-952A-BEE9E2B99083}">
      <dsp:nvSpPr>
        <dsp:cNvPr id="0" name=""/>
        <dsp:cNvSpPr/>
      </dsp:nvSpPr>
      <dsp:spPr>
        <a:xfrm>
          <a:off x="241638" y="1179811"/>
          <a:ext cx="439342" cy="4393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049E4-68D7-4739-BB4E-2EA3182CD1F9}">
      <dsp:nvSpPr>
        <dsp:cNvPr id="0" name=""/>
        <dsp:cNvSpPr/>
      </dsp:nvSpPr>
      <dsp:spPr>
        <a:xfrm>
          <a:off x="922618" y="1000080"/>
          <a:ext cx="8950044" cy="79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0" tIns="84540" rIns="84540" bIns="8454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Predicting the stock market involves predicting the closing prices of a company’s  stock for any given number of days ahead.</a:t>
          </a:r>
        </a:p>
      </dsp:txBody>
      <dsp:txXfrm>
        <a:off x="922618" y="1000080"/>
        <a:ext cx="8950044" cy="798803"/>
      </dsp:txXfrm>
    </dsp:sp>
    <dsp:sp modelId="{0F68E433-D8CA-4562-BB2D-DD40295ADD70}">
      <dsp:nvSpPr>
        <dsp:cNvPr id="0" name=""/>
        <dsp:cNvSpPr/>
      </dsp:nvSpPr>
      <dsp:spPr>
        <a:xfrm>
          <a:off x="0" y="1998585"/>
          <a:ext cx="9872663" cy="798803"/>
        </a:xfrm>
        <a:prstGeom prst="roundRect">
          <a:avLst>
            <a:gd name="adj" fmla="val 10000"/>
          </a:avLst>
        </a:prstGeom>
        <a:solidFill>
          <a:schemeClr val="accent5">
            <a:hueOff val="7250006"/>
            <a:satOff val="-42323"/>
            <a:lumOff val="-33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65C01-3580-404F-9F5A-877C4ABE9B0C}">
      <dsp:nvSpPr>
        <dsp:cNvPr id="0" name=""/>
        <dsp:cNvSpPr/>
      </dsp:nvSpPr>
      <dsp:spPr>
        <a:xfrm>
          <a:off x="241638" y="2178316"/>
          <a:ext cx="439342" cy="4393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BE42B-9DC5-4016-B375-BA4CCBD050A8}">
      <dsp:nvSpPr>
        <dsp:cNvPr id="0" name=""/>
        <dsp:cNvSpPr/>
      </dsp:nvSpPr>
      <dsp:spPr>
        <a:xfrm>
          <a:off x="922618" y="1998585"/>
          <a:ext cx="8950044" cy="79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0" tIns="84540" rIns="84540" bIns="8454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Machine Learning  can be used to perform Linear Regression on previous stock data to predict  the closing prices using Time series forecasting and other optimization algorithms</a:t>
          </a:r>
        </a:p>
      </dsp:txBody>
      <dsp:txXfrm>
        <a:off x="922618" y="1998585"/>
        <a:ext cx="8950044" cy="798803"/>
      </dsp:txXfrm>
    </dsp:sp>
    <dsp:sp modelId="{E532ADF8-67E7-4D35-B222-9C967F6D12F7}">
      <dsp:nvSpPr>
        <dsp:cNvPr id="0" name=""/>
        <dsp:cNvSpPr/>
      </dsp:nvSpPr>
      <dsp:spPr>
        <a:xfrm>
          <a:off x="0" y="2997090"/>
          <a:ext cx="9872663" cy="798803"/>
        </a:xfrm>
        <a:prstGeom prst="roundRect">
          <a:avLst>
            <a:gd name="adj" fmla="val 10000"/>
          </a:avLst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4379F-DECE-4BC6-9F9A-4C827FDDD2D4}">
      <dsp:nvSpPr>
        <dsp:cNvPr id="0" name=""/>
        <dsp:cNvSpPr/>
      </dsp:nvSpPr>
      <dsp:spPr>
        <a:xfrm>
          <a:off x="241638" y="3176820"/>
          <a:ext cx="439342" cy="4393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130FA-43CD-44A4-87CA-8C6710691784}">
      <dsp:nvSpPr>
        <dsp:cNvPr id="0" name=""/>
        <dsp:cNvSpPr/>
      </dsp:nvSpPr>
      <dsp:spPr>
        <a:xfrm>
          <a:off x="922618" y="2997090"/>
          <a:ext cx="8950044" cy="79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0" tIns="84540" rIns="84540" bIns="8454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In Stock Prediction we require various variables as input which can be used by our code for learning</a:t>
          </a:r>
          <a:endParaRPr lang="en-US" sz="1800" kern="1200"/>
        </a:p>
      </dsp:txBody>
      <dsp:txXfrm>
        <a:off x="922618" y="2997090"/>
        <a:ext cx="8950044" cy="798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09624-4AE3-44A7-BD10-65D35107ECF4}">
      <dsp:nvSpPr>
        <dsp:cNvPr id="0" name=""/>
        <dsp:cNvSpPr/>
      </dsp:nvSpPr>
      <dsp:spPr>
        <a:xfrm>
          <a:off x="269955" y="3019"/>
          <a:ext cx="2916484" cy="17498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The Company used for original code is </a:t>
          </a:r>
          <a:r>
            <a:rPr lang="en-IN" sz="2200" b="1" kern="1200"/>
            <a:t>Tata</a:t>
          </a:r>
          <a:endParaRPr lang="en-US" sz="2200" kern="1200"/>
        </a:p>
      </dsp:txBody>
      <dsp:txXfrm>
        <a:off x="269955" y="3019"/>
        <a:ext cx="2916484" cy="1749890"/>
      </dsp:txXfrm>
    </dsp:sp>
    <dsp:sp modelId="{A07BFA1E-F965-4B36-A8FE-66B22C784632}">
      <dsp:nvSpPr>
        <dsp:cNvPr id="0" name=""/>
        <dsp:cNvSpPr/>
      </dsp:nvSpPr>
      <dsp:spPr>
        <a:xfrm>
          <a:off x="3478089" y="3019"/>
          <a:ext cx="2916484" cy="17498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The Company used for Updated code is </a:t>
          </a:r>
          <a:r>
            <a:rPr lang="en-IN" sz="2200" b="1" kern="1200"/>
            <a:t>Apple Inc</a:t>
          </a:r>
          <a:endParaRPr lang="en-US" sz="2200" kern="1200"/>
        </a:p>
      </dsp:txBody>
      <dsp:txXfrm>
        <a:off x="3478089" y="3019"/>
        <a:ext cx="2916484" cy="1749890"/>
      </dsp:txXfrm>
    </dsp:sp>
    <dsp:sp modelId="{5472F9D2-F948-426F-B667-40A75EE93487}">
      <dsp:nvSpPr>
        <dsp:cNvPr id="0" name=""/>
        <dsp:cNvSpPr/>
      </dsp:nvSpPr>
      <dsp:spPr>
        <a:xfrm>
          <a:off x="6686222" y="3019"/>
          <a:ext cx="2916484" cy="17498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All the prices mentioned here are in lacs for original code and Dollars for updated code</a:t>
          </a:r>
          <a:endParaRPr lang="en-US" sz="2200" kern="1200" dirty="0"/>
        </a:p>
      </dsp:txBody>
      <dsp:txXfrm>
        <a:off x="6686222" y="3019"/>
        <a:ext cx="2916484" cy="1749890"/>
      </dsp:txXfrm>
    </dsp:sp>
    <dsp:sp modelId="{DEE3B9FA-DA86-4A3B-B077-57DBA117DB22}">
      <dsp:nvSpPr>
        <dsp:cNvPr id="0" name=""/>
        <dsp:cNvSpPr/>
      </dsp:nvSpPr>
      <dsp:spPr>
        <a:xfrm>
          <a:off x="1874022" y="2044559"/>
          <a:ext cx="2916484" cy="17498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original code uses 3 variables for its calculation i.e. Open value,  Volatility and Turnover</a:t>
          </a:r>
        </a:p>
      </dsp:txBody>
      <dsp:txXfrm>
        <a:off x="1874022" y="2044559"/>
        <a:ext cx="2916484" cy="1749890"/>
      </dsp:txXfrm>
    </dsp:sp>
    <dsp:sp modelId="{38E6E657-5765-4A08-8D45-603E62DBD323}">
      <dsp:nvSpPr>
        <dsp:cNvPr id="0" name=""/>
        <dsp:cNvSpPr/>
      </dsp:nvSpPr>
      <dsp:spPr>
        <a:xfrm>
          <a:off x="5082155" y="2044559"/>
          <a:ext cx="2916484" cy="17498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updated code will be using Adjusted close, Volume </a:t>
          </a:r>
        </a:p>
      </dsp:txBody>
      <dsp:txXfrm>
        <a:off x="5082155" y="2044559"/>
        <a:ext cx="2916484" cy="1749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0FBB9-05DA-4476-B83C-F5AC75061B25}">
      <dsp:nvSpPr>
        <dsp:cNvPr id="0" name=""/>
        <dsp:cNvSpPr/>
      </dsp:nvSpPr>
      <dsp:spPr>
        <a:xfrm>
          <a:off x="211" y="237016"/>
          <a:ext cx="2553753" cy="30645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254" tIns="0" rIns="2522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Datasets are collected from </a:t>
          </a:r>
          <a:r>
            <a:rPr lang="en-US" sz="2100" i="1" kern="1200"/>
            <a:t>Kaggle </a:t>
          </a:r>
          <a:r>
            <a:rPr lang="en-US" sz="2100" kern="1200"/>
            <a:t> </a:t>
          </a:r>
        </a:p>
      </dsp:txBody>
      <dsp:txXfrm>
        <a:off x="211" y="1462818"/>
        <a:ext cx="2553753" cy="1838702"/>
      </dsp:txXfrm>
    </dsp:sp>
    <dsp:sp modelId="{3896281B-B9FF-4EBE-A900-13FD82FB11DF}">
      <dsp:nvSpPr>
        <dsp:cNvPr id="0" name=""/>
        <dsp:cNvSpPr/>
      </dsp:nvSpPr>
      <dsp:spPr>
        <a:xfrm>
          <a:off x="211" y="237016"/>
          <a:ext cx="2553753" cy="122580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254" tIns="165100" rIns="252254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</a:p>
      </dsp:txBody>
      <dsp:txXfrm>
        <a:off x="211" y="237016"/>
        <a:ext cx="2553753" cy="1225801"/>
      </dsp:txXfrm>
    </dsp:sp>
    <dsp:sp modelId="{E399C1FC-78ED-467F-8517-39BEAFACDC51}">
      <dsp:nvSpPr>
        <dsp:cNvPr id="0" name=""/>
        <dsp:cNvSpPr/>
      </dsp:nvSpPr>
      <dsp:spPr>
        <a:xfrm>
          <a:off x="2758265" y="237016"/>
          <a:ext cx="2553753" cy="3064503"/>
        </a:xfrm>
        <a:prstGeom prst="rect">
          <a:avLst/>
        </a:prstGeom>
        <a:solidFill>
          <a:schemeClr val="accent5">
            <a:hueOff val="3625003"/>
            <a:satOff val="-21162"/>
            <a:lumOff val="-1699"/>
            <a:alphaOff val="0"/>
          </a:schemeClr>
        </a:solidFill>
        <a:ln w="19050" cap="flat" cmpd="sng" algn="ctr">
          <a:solidFill>
            <a:schemeClr val="accent5">
              <a:hueOff val="3625003"/>
              <a:satOff val="-21162"/>
              <a:lumOff val="-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254" tIns="0" rIns="2522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data from datasets is then used to train the system</a:t>
          </a:r>
        </a:p>
      </dsp:txBody>
      <dsp:txXfrm>
        <a:off x="2758265" y="1462818"/>
        <a:ext cx="2553753" cy="1838702"/>
      </dsp:txXfrm>
    </dsp:sp>
    <dsp:sp modelId="{FEA16D8F-9350-4B35-9F16-D416D9F6751E}">
      <dsp:nvSpPr>
        <dsp:cNvPr id="0" name=""/>
        <dsp:cNvSpPr/>
      </dsp:nvSpPr>
      <dsp:spPr>
        <a:xfrm>
          <a:off x="2758265" y="237016"/>
          <a:ext cx="2553753" cy="122580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254" tIns="165100" rIns="252254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2758265" y="237016"/>
        <a:ext cx="2553753" cy="1225801"/>
      </dsp:txXfrm>
    </dsp:sp>
    <dsp:sp modelId="{D820E8D0-432F-4E8E-8D23-1689F8AAAE3E}">
      <dsp:nvSpPr>
        <dsp:cNvPr id="0" name=""/>
        <dsp:cNvSpPr/>
      </dsp:nvSpPr>
      <dsp:spPr>
        <a:xfrm>
          <a:off x="5516318" y="237016"/>
          <a:ext cx="2553753" cy="3064503"/>
        </a:xfrm>
        <a:prstGeom prst="rect">
          <a:avLst/>
        </a:prstGeom>
        <a:solidFill>
          <a:schemeClr val="accent5">
            <a:hueOff val="7250006"/>
            <a:satOff val="-42323"/>
            <a:lumOff val="-3398"/>
            <a:alphaOff val="0"/>
          </a:schemeClr>
        </a:solidFill>
        <a:ln w="19050" cap="flat" cmpd="sng" algn="ctr">
          <a:solidFill>
            <a:schemeClr val="accent5">
              <a:hueOff val="7250006"/>
              <a:satOff val="-42323"/>
              <a:lumOff val="-33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254" tIns="0" rIns="2522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Trained model are prepared using the code which includes input variables</a:t>
          </a:r>
        </a:p>
      </dsp:txBody>
      <dsp:txXfrm>
        <a:off x="5516318" y="1462818"/>
        <a:ext cx="2553753" cy="1838702"/>
      </dsp:txXfrm>
    </dsp:sp>
    <dsp:sp modelId="{E52E770D-AD1C-4990-A8E3-FB74E0AD5D9E}">
      <dsp:nvSpPr>
        <dsp:cNvPr id="0" name=""/>
        <dsp:cNvSpPr/>
      </dsp:nvSpPr>
      <dsp:spPr>
        <a:xfrm>
          <a:off x="5516318" y="237016"/>
          <a:ext cx="2553753" cy="122580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254" tIns="165100" rIns="252254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5516318" y="237016"/>
        <a:ext cx="2553753" cy="1225801"/>
      </dsp:txXfrm>
    </dsp:sp>
    <dsp:sp modelId="{88BC96EC-1DB9-4F3B-BA9F-AC5B0A3EAF90}">
      <dsp:nvSpPr>
        <dsp:cNvPr id="0" name=""/>
        <dsp:cNvSpPr/>
      </dsp:nvSpPr>
      <dsp:spPr>
        <a:xfrm>
          <a:off x="8274372" y="237016"/>
          <a:ext cx="2553753" cy="3064503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254" tIns="0" rIns="2522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Using the model, closing prices are  predicted</a:t>
          </a:r>
        </a:p>
      </dsp:txBody>
      <dsp:txXfrm>
        <a:off x="8274372" y="1462818"/>
        <a:ext cx="2553753" cy="1838702"/>
      </dsp:txXfrm>
    </dsp:sp>
    <dsp:sp modelId="{ED612B90-AA83-4F36-86AC-49D7A8C4211D}">
      <dsp:nvSpPr>
        <dsp:cNvPr id="0" name=""/>
        <dsp:cNvSpPr/>
      </dsp:nvSpPr>
      <dsp:spPr>
        <a:xfrm>
          <a:off x="8274372" y="237016"/>
          <a:ext cx="2553753" cy="122580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254" tIns="165100" rIns="252254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04</a:t>
          </a:r>
        </a:p>
      </dsp:txBody>
      <dsp:txXfrm>
        <a:off x="8274372" y="237016"/>
        <a:ext cx="2553753" cy="12258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91D98-BF50-4780-A545-F035EA7E8061}">
      <dsp:nvSpPr>
        <dsp:cNvPr id="0" name=""/>
        <dsp:cNvSpPr/>
      </dsp:nvSpPr>
      <dsp:spPr>
        <a:xfrm>
          <a:off x="0" y="35243"/>
          <a:ext cx="6451943" cy="1427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Thus, as we can see above in our proposed method, we train the data using existing  stock dataset that is available. We use this data to predict and forecast the stock price of  n-days into the future.</a:t>
          </a:r>
        </a:p>
      </dsp:txBody>
      <dsp:txXfrm>
        <a:off x="69680" y="104923"/>
        <a:ext cx="6312583" cy="1288040"/>
      </dsp:txXfrm>
    </dsp:sp>
    <dsp:sp modelId="{25F87ECD-BB42-459D-8527-B168362D9477}">
      <dsp:nvSpPr>
        <dsp:cNvPr id="0" name=""/>
        <dsp:cNvSpPr/>
      </dsp:nvSpPr>
      <dsp:spPr>
        <a:xfrm>
          <a:off x="0" y="1520243"/>
          <a:ext cx="6451943" cy="1427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average performance of the model decreases with increase in number of days, due  to unpredictable changes in trend.</a:t>
          </a:r>
        </a:p>
      </dsp:txBody>
      <dsp:txXfrm>
        <a:off x="69680" y="1589923"/>
        <a:ext cx="6312583" cy="1288040"/>
      </dsp:txXfrm>
    </dsp:sp>
    <dsp:sp modelId="{0A518EC4-4E03-4D69-842A-9DD38FE041BC}">
      <dsp:nvSpPr>
        <dsp:cNvPr id="0" name=""/>
        <dsp:cNvSpPr/>
      </dsp:nvSpPr>
      <dsp:spPr>
        <a:xfrm>
          <a:off x="0" y="3005243"/>
          <a:ext cx="6451943" cy="1427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current system can update its training set as each day passes so as to detect newer  trends and behave like an online-learning system that predicts stock in real-time</a:t>
          </a:r>
        </a:p>
      </dsp:txBody>
      <dsp:txXfrm>
        <a:off x="69680" y="3074923"/>
        <a:ext cx="6312583" cy="1288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D16A6E-E89B-4150-AC58-5DD7E0A882A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7C9588-7AD5-4DA9-9A86-D5D94713AC0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64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6A6E-E89B-4150-AC58-5DD7E0A882A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9588-7AD5-4DA9-9A86-D5D947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3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6A6E-E89B-4150-AC58-5DD7E0A882A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9588-7AD5-4DA9-9A86-D5D947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6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6A6E-E89B-4150-AC58-5DD7E0A882A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9588-7AD5-4DA9-9A86-D5D947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2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6A6E-E89B-4150-AC58-5DD7E0A882A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9588-7AD5-4DA9-9A86-D5D94713AC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6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6A6E-E89B-4150-AC58-5DD7E0A882A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9588-7AD5-4DA9-9A86-D5D947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0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6A6E-E89B-4150-AC58-5DD7E0A882A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9588-7AD5-4DA9-9A86-D5D947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6A6E-E89B-4150-AC58-5DD7E0A882A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9588-7AD5-4DA9-9A86-D5D947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6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6A6E-E89B-4150-AC58-5DD7E0A882A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9588-7AD5-4DA9-9A86-D5D947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2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6A6E-E89B-4150-AC58-5DD7E0A882A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9588-7AD5-4DA9-9A86-D5D947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5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6A6E-E89B-4150-AC58-5DD7E0A882A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9588-7AD5-4DA9-9A86-D5D947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0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2D16A6E-E89B-4150-AC58-5DD7E0A882A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07C9588-7AD5-4DA9-9A86-D5D947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1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C26C0AB-632B-4701-A5A6-052B75B7F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2A2853-A55A-47F7-902F-6DE7185D8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46887"/>
            <a:ext cx="7314691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0A3D00-134B-401B-BED1-39F1B73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843" y="4005950"/>
            <a:ext cx="531902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4F11129-8A77-4850-9BAB-FDA0CF4F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7B31-C0C9-4F7A-B501-3CCECA2FA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553" y="893398"/>
            <a:ext cx="6019601" cy="3187208"/>
          </a:xfrm>
        </p:spPr>
        <p:txBody>
          <a:bodyPr>
            <a:normAutofit/>
          </a:bodyPr>
          <a:lstStyle/>
          <a:p>
            <a:r>
              <a:rPr lang="en-IN" sz="5600" dirty="0"/>
              <a:t>Stock prediction using Machine Learning 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A5A63-30FC-4C36-BF0E-D01B7FA5E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3933" y="4141784"/>
            <a:ext cx="5958841" cy="1388165"/>
          </a:xfrm>
        </p:spPr>
        <p:txBody>
          <a:bodyPr>
            <a:normAutofit/>
          </a:bodyPr>
          <a:lstStyle/>
          <a:p>
            <a:r>
              <a:rPr lang="en-IN" dirty="0"/>
              <a:t> By:</a:t>
            </a:r>
          </a:p>
          <a:p>
            <a:r>
              <a:rPr lang="en-IN" dirty="0"/>
              <a:t>Siddharth Desai</a:t>
            </a:r>
            <a:endParaRPr lang="en-US" dirty="0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FE2C3CA7-F783-40E5-891B-2FAA34BA6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065" y="1860302"/>
            <a:ext cx="3135414" cy="313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9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34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6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DA7CD35-552E-461E-A35D-531B1298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>
                <a:solidFill>
                  <a:srgbClr val="FFFFFF"/>
                </a:solidFill>
              </a:rPr>
              <a:t>Plotting Close Price </a:t>
            </a:r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Content Placeholder 4">
            <a:extLst>
              <a:ext uri="{FF2B5EF4-FFF2-40B4-BE49-F238E27FC236}">
                <a16:creationId xmlns:a16="http://schemas.microsoft.com/office/drawing/2014/main" id="{C0C68C60-56ED-438E-9B14-86015B747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72" y="1373940"/>
            <a:ext cx="10752835" cy="2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5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D7C22-5B4A-496B-9B38-68E07855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	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956CAC-A60B-481F-AF2C-882DDB8C1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0" y="412955"/>
            <a:ext cx="7009089" cy="61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94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19F85-7882-4594-AC32-DE410CD8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400" b="1" cap="all">
                <a:solidFill>
                  <a:srgbClr val="FFFFFF"/>
                </a:solidFill>
              </a:rPr>
              <a:t>K-Nearest Neighbours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1B47BC-B64C-49CB-943A-C07324FB5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53" b="3"/>
          <a:stretch/>
        </p:blipFill>
        <p:spPr>
          <a:xfrm>
            <a:off x="442451" y="412955"/>
            <a:ext cx="6827589" cy="589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1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60937-812C-4AF9-9EC9-8532C63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solidFill>
                  <a:srgbClr val="FFFFFF"/>
                </a:solidFill>
              </a:rPr>
              <a:t>Long Short Term Memory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D290C4-0317-4833-BF9C-91714CC27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6" y="545691"/>
            <a:ext cx="6680106" cy="58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66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49E1-8AF9-4D5D-B2F6-3007CB5E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IN" sz="4800"/>
              <a:t>Conclusion</a:t>
            </a:r>
            <a:endParaRPr lang="en-US" sz="48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FAC5E7-0EDE-44BC-90E9-890C44B3C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288598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063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4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28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0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88F19-6F0A-4CF0-80A8-01231AAE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22" name="Graphic 21" descr="Accept">
            <a:extLst>
              <a:ext uri="{FF2B5EF4-FFF2-40B4-BE49-F238E27FC236}">
                <a16:creationId xmlns:a16="http://schemas.microsoft.com/office/drawing/2014/main" id="{BF2B36CD-ED15-4EDE-95FC-48531F3F0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4517" y="857675"/>
            <a:ext cx="5140669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9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2835-671A-45C3-9754-ABC182AE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Introduction</a:t>
            </a:r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8F34910-31DA-46BE-9BAE-3D4798BC7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867603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885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5E90-55C3-4CA0-A47E-A97F7252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Abstract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B102FB-F86A-4EC1-8DC0-D33E004F22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500440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171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7521-4974-4AC9-95AD-642FAD82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Machine Learning in Stock Prediction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E17131A-28D3-47C4-A4AD-6762E5480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380198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388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E0AC-3AC8-40E6-B6C9-FBFDCA43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Overview of the Project</a:t>
            </a:r>
            <a:endParaRPr lang="en-US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3FAAE53B-BDD5-42F1-8C5D-C7E4EE9D5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431984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1980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8E487A7A-15F8-4EF6-BA1F-30C51E6EC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13">
            <a:extLst>
              <a:ext uri="{FF2B5EF4-FFF2-40B4-BE49-F238E27FC236}">
                <a16:creationId xmlns:a16="http://schemas.microsoft.com/office/drawing/2014/main" id="{36EFDBF8-A3DC-4DA8-9F33-E9107E70E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E5332A3D-96DF-4962-8D36-3CA071E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909" y="4572001"/>
            <a:ext cx="11719791" cy="205282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1DD1A-4753-4D0E-8B1C-35169A7E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2498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rgbClr val="FFFFFF"/>
                </a:solidFill>
              </a:rPr>
              <a:t>Process</a:t>
            </a:r>
            <a:endParaRPr lang="en-US" sz="54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95E4B21-4F19-4080-86C6-B88DC1CF8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235027"/>
              </p:ext>
            </p:extLst>
          </p:nvPr>
        </p:nvGraphicFramePr>
        <p:xfrm>
          <a:off x="709613" y="642938"/>
          <a:ext cx="10828337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130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7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097F0-0BDB-40A8-B146-A4A5FBCB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cap="all" dirty="0"/>
              <a:t>Code</a:t>
            </a:r>
          </a:p>
        </p:txBody>
      </p:sp>
      <p:pic>
        <p:nvPicPr>
          <p:cNvPr id="102" name="Content Placeholder 12">
            <a:extLst>
              <a:ext uri="{FF2B5EF4-FFF2-40B4-BE49-F238E27FC236}">
                <a16:creationId xmlns:a16="http://schemas.microsoft.com/office/drawing/2014/main" id="{A01F1351-99CA-4734-9F0C-25ED04B64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4" y="1601941"/>
            <a:ext cx="6045576" cy="3652137"/>
          </a:xfrm>
          <a:prstGeom prst="rect">
            <a:avLst/>
          </a:prstGeom>
        </p:spPr>
      </p:pic>
      <p:sp>
        <p:nvSpPr>
          <p:cNvPr id="103" name="Content Placeholder 81">
            <a:extLst>
              <a:ext uri="{FF2B5EF4-FFF2-40B4-BE49-F238E27FC236}">
                <a16:creationId xmlns:a16="http://schemas.microsoft.com/office/drawing/2014/main" id="{FEDAB566-E18F-47FF-B3B4-14F4F9E4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r>
              <a:rPr lang="en-IN" sz="1600"/>
              <a:t>I am using standard libraries such as Pandas and NumPy</a:t>
            </a:r>
          </a:p>
          <a:p>
            <a:r>
              <a:rPr lang="en-IN" sz="1600"/>
              <a:t>For numerical functions  I am using Matplotlib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341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CB4CF-3450-42FA-BEDD-1D551A0E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solidFill>
                  <a:srgbClr val="FFFFFF"/>
                </a:solidFill>
              </a:rPr>
              <a:t>Result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5D3349-6C8A-4EC4-8B59-C1679ACCE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4" y="1272365"/>
            <a:ext cx="6045576" cy="431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6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B71362F-6305-42A2-8633-285CE381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F50C1-F708-485D-B1A9-65873AB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F7F52A-561E-4CE4-A251-1565CF80F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67E998-E312-45A7-A84D-81D934208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0670416-2743-4897-B20E-D2AD2AD1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8423"/>
            <a:ext cx="9966960" cy="1691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600" b="1" cap="all">
                <a:solidFill>
                  <a:srgbClr val="FFFFFF"/>
                </a:solidFill>
              </a:rPr>
              <a:t>Analysis, Dimensions and Dataframe</a:t>
            </a:r>
            <a:endParaRPr lang="en-US" sz="5600" b="1" cap="all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A3BFD8-1DCA-4E53-9E5F-9292C9BE3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3F6AB-2C94-4176-BC4B-45C5748C2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7" y="412956"/>
            <a:ext cx="5742538" cy="3723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3C27D7-1C63-4A52-AF06-750E504F1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988" y="412957"/>
            <a:ext cx="4778478" cy="372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46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491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Corbel</vt:lpstr>
      <vt:lpstr>Basis</vt:lpstr>
      <vt:lpstr>Stock prediction using Machine Learning </vt:lpstr>
      <vt:lpstr>Introduction</vt:lpstr>
      <vt:lpstr>Abstract</vt:lpstr>
      <vt:lpstr>Machine Learning in Stock Prediction</vt:lpstr>
      <vt:lpstr>Overview of the Project</vt:lpstr>
      <vt:lpstr>Process</vt:lpstr>
      <vt:lpstr>Code</vt:lpstr>
      <vt:lpstr>Result</vt:lpstr>
      <vt:lpstr>Analysis, Dimensions and Dataframe</vt:lpstr>
      <vt:lpstr>Plotting Close Price </vt:lpstr>
      <vt:lpstr> Linear Regression</vt:lpstr>
      <vt:lpstr>K-Nearest Neighbours</vt:lpstr>
      <vt:lpstr>Long Short Term Memory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prediction using Machine Learning </dc:title>
  <dc:creator>siddharth desai</dc:creator>
  <cp:lastModifiedBy>siddharth desai</cp:lastModifiedBy>
  <cp:revision>3</cp:revision>
  <dcterms:created xsi:type="dcterms:W3CDTF">2019-04-11T20:08:25Z</dcterms:created>
  <dcterms:modified xsi:type="dcterms:W3CDTF">2019-04-11T23:20:14Z</dcterms:modified>
</cp:coreProperties>
</file>