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Netflix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An In-depth Exploration of Netflix Content Trends</a:t>
            </a:r>
          </a:p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Prepared by </a:t>
            </a:r>
            <a:r>
              <a:rPr lang="en-US" sz="2400" dirty="0">
                <a:solidFill>
                  <a:srgbClr val="FFFFFF"/>
                </a:solidFill>
                <a:latin typeface="Wide Latin" panose="020A0A07050505020404" pitchFamily="18" charset="0"/>
              </a:rPr>
              <a:t>Siddharth More</a:t>
            </a:r>
            <a:endParaRPr sz="2400" dirty="0">
              <a:solidFill>
                <a:srgbClr val="FFFFFF"/>
              </a:solidFill>
              <a:latin typeface="Wide Latin" panose="020A0A070505050204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/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This analysis provides valuable insights into Netflix’s content library.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Helps in understanding genre popularity, content trends, and platform growth.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Future scope: Deeper analysis into audience preferences and streaming patterns.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dirty="0"/>
          </a:p>
          <a:p>
            <a:r>
              <a:rPr sz="2400" dirty="0">
                <a:solidFill>
                  <a:srgbClr val="FFFFFF"/>
                </a:solidFill>
                <a:latin typeface="Times New Roman"/>
              </a:rPr>
              <a:t>The Netflix dataset contains details about movies and TV shows available on the platform.</a:t>
            </a:r>
          </a:p>
          <a:p>
            <a:r>
              <a:rPr sz="2400" dirty="0">
                <a:solidFill>
                  <a:srgbClr val="FFFFFF"/>
                </a:solidFill>
                <a:latin typeface="Times New Roman"/>
              </a:rPr>
              <a:t>It includes information like title, genre, release year, ratings, country of origin, and more.</a:t>
            </a:r>
          </a:p>
          <a:p>
            <a:r>
              <a:rPr sz="2400" dirty="0">
                <a:solidFill>
                  <a:srgbClr val="FFFFFF"/>
                </a:solidFill>
                <a:latin typeface="Times New Roman"/>
              </a:rPr>
              <a:t>This dataset is sourced from Kaggle and provides valuable insights into streaming content trends.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dirty="0"/>
          </a:p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Total number of entries: </a:t>
            </a:r>
            <a:r>
              <a:rPr lang="en-IN" sz="2400" dirty="0">
                <a:solidFill>
                  <a:srgbClr val="FFFFFF"/>
                </a:solidFill>
                <a:latin typeface="Times New Roman"/>
              </a:rPr>
              <a:t>[7789/11</a:t>
            </a:r>
            <a:r>
              <a:rPr sz="2400" dirty="0">
                <a:solidFill>
                  <a:srgbClr val="FFFFFF"/>
                </a:solidFill>
                <a:latin typeface="Times New Roman"/>
              </a:rPr>
              <a:t>]</a:t>
            </a:r>
          </a:p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Key columns include:</a:t>
            </a:r>
            <a:br>
              <a:rPr dirty="0"/>
            </a:br>
            <a:r>
              <a:rPr sz="2400" dirty="0">
                <a:solidFill>
                  <a:srgbClr val="FFFFFF"/>
                </a:solidFill>
                <a:latin typeface="Times New Roman"/>
              </a:rPr>
              <a:t>  - Title</a:t>
            </a:r>
            <a:br>
              <a:rPr dirty="0"/>
            </a:br>
            <a:r>
              <a:rPr sz="2400" dirty="0">
                <a:solidFill>
                  <a:srgbClr val="FFFFFF"/>
                </a:solidFill>
                <a:latin typeface="Times New Roman"/>
              </a:rPr>
              <a:t>  - Type (Movie/TV Show)</a:t>
            </a:r>
            <a:br>
              <a:rPr dirty="0"/>
            </a:br>
            <a:r>
              <a:rPr sz="2400" dirty="0">
                <a:solidFill>
                  <a:srgbClr val="FFFFFF"/>
                </a:solidFill>
                <a:latin typeface="Times New Roman"/>
              </a:rPr>
              <a:t>  - Release Year</a:t>
            </a:r>
            <a:br>
              <a:rPr dirty="0"/>
            </a:br>
            <a:r>
              <a:rPr sz="2400" dirty="0">
                <a:solidFill>
                  <a:srgbClr val="FFFFFF"/>
                </a:solidFill>
                <a:latin typeface="Times New Roman"/>
              </a:rPr>
              <a:t>  - Genre</a:t>
            </a:r>
            <a:br>
              <a:rPr dirty="0"/>
            </a:br>
            <a:r>
              <a:rPr sz="2400" dirty="0">
                <a:solidFill>
                  <a:srgbClr val="FFFFFF"/>
                </a:solidFill>
                <a:latin typeface="Times New Roman"/>
              </a:rPr>
              <a:t>  - Ratings</a:t>
            </a:r>
            <a:br>
              <a:rPr dirty="0"/>
            </a:br>
            <a:r>
              <a:rPr sz="2400" dirty="0">
                <a:solidFill>
                  <a:srgbClr val="FFFFFF"/>
                </a:solidFill>
                <a:latin typeface="Times New Roman"/>
              </a:rPr>
              <a:t>  - Country</a:t>
            </a:r>
          </a:p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Helps analyze the diversity and trends in Netflix's content library.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/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Handled missing values in columns like country, director, and ratings.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Converted date columns into proper datetime format.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Removed duplicate records to ensure data accuracy.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/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Analyzed the distribution of movies vs. TV shows.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Identified the most common genres and trends in content release.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Explored the distribution of content by country and production year.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Content Type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dirty="0"/>
          </a:p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Netflix has more movies than TV shows.</a:t>
            </a:r>
          </a:p>
          <a:p>
            <a:pPr algn="ctr"/>
            <a:r>
              <a:rPr sz="2400" dirty="0">
                <a:solidFill>
                  <a:srgbClr val="FFFFFF"/>
                </a:solidFill>
                <a:latin typeface="Times New Roman"/>
              </a:rPr>
              <a:t>Movies constitute around </a:t>
            </a:r>
            <a:r>
              <a:rPr lang="en-US" sz="2400" dirty="0">
                <a:solidFill>
                  <a:srgbClr val="FFFFFF"/>
                </a:solidFill>
                <a:latin typeface="Times New Roman"/>
              </a:rPr>
              <a:t>69.06</a:t>
            </a:r>
            <a:r>
              <a:rPr sz="2400" dirty="0">
                <a:solidFill>
                  <a:srgbClr val="FFFFFF"/>
                </a:solidFill>
                <a:latin typeface="Times New Roman"/>
              </a:rPr>
              <a:t>% of total content, while TV shows make up </a:t>
            </a:r>
            <a:r>
              <a:rPr lang="en-US" sz="2400" dirty="0">
                <a:solidFill>
                  <a:srgbClr val="FFFFFF"/>
                </a:solidFill>
                <a:latin typeface="Times New Roman"/>
              </a:rPr>
              <a:t>30.94</a:t>
            </a:r>
            <a:r>
              <a:rPr sz="2400" dirty="0">
                <a:solidFill>
                  <a:srgbClr val="FFFFFF"/>
                </a:solidFill>
                <a:latin typeface="Times New Roman"/>
              </a:rPr>
              <a:t>%.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Popular Genres on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/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The most common genres on Netflix include: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  - Drama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  - Comedy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  - Action</a:t>
            </a:r>
            <a:br/>
            <a:r>
              <a:rPr sz="2400">
                <a:solidFill>
                  <a:srgbClr val="FFFFFF"/>
                </a:solidFill>
                <a:latin typeface="Times New Roman"/>
              </a:rPr>
              <a:t>  - Thriller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Certain genres have a higher presence in specific countries.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Yearly Content Release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/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Significant increase in content production after 2015.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Netflix has been focusing more on producing original content in recent years.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80000"/>
            </a:gs>
            <a:gs pos="100000">
              <a:srgbClr val="000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Country-Wise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/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The USA has the highest number of Netflix titles.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Other major contributors include India, UK, Canada, and Japan.</a:t>
            </a:r>
          </a:p>
          <a:p>
            <a:pPr algn="ctr"/>
            <a:r>
              <a:rPr sz="2400">
                <a:solidFill>
                  <a:srgbClr val="FFFFFF"/>
                </a:solidFill>
                <a:latin typeface="Times New Roman"/>
              </a:rPr>
              <a:t>Country-based preferences shape the kind of content available.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349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Wide Latin</vt:lpstr>
      <vt:lpstr>Office Theme</vt:lpstr>
      <vt:lpstr>Netflix Dataset Analysis</vt:lpstr>
      <vt:lpstr>Introduction</vt:lpstr>
      <vt:lpstr>Dataset Overview</vt:lpstr>
      <vt:lpstr>Data Cleaning &amp; Preprocessing</vt:lpstr>
      <vt:lpstr>Exploratory Data Analysis</vt:lpstr>
      <vt:lpstr>Content Type Distribution</vt:lpstr>
      <vt:lpstr>Popular Genres on Netflix</vt:lpstr>
      <vt:lpstr>Yearly Content Release Trends</vt:lpstr>
      <vt:lpstr>Country-Wise Distribution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More</cp:lastModifiedBy>
  <cp:revision>4</cp:revision>
  <dcterms:created xsi:type="dcterms:W3CDTF">2013-01-27T09:14:16Z</dcterms:created>
  <dcterms:modified xsi:type="dcterms:W3CDTF">2025-04-01T13:24:03Z</dcterms:modified>
  <cp:category/>
</cp:coreProperties>
</file>