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0CEFC-3F4A-9079-FDAA-1A053CF6D9E2}" v="5" dt="2025-04-27T23:01:17.451"/>
    <p1510:client id="{0A375FFC-FCFE-09EB-69A9-DA8FE664DEB9}" v="27" dt="2025-04-27T22:34:01.457"/>
    <p1510:client id="{6DDF1C84-E014-4267-A9C5-5F3D703993C0}" v="26" dt="2025-04-27T21:34:23.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es, Carson" userId="S::carsojo@okstate.edu::16f0078f-44b2-4223-a93f-815f620416cf" providerId="AD" clId="Web-{0A375FFC-FCFE-09EB-69A9-DA8FE664DEB9}"/>
    <pc:docChg chg="modSld">
      <pc:chgData name="Jones, Carson" userId="S::carsojo@okstate.edu::16f0078f-44b2-4223-a93f-815f620416cf" providerId="AD" clId="Web-{0A375FFC-FCFE-09EB-69A9-DA8FE664DEB9}" dt="2025-04-27T22:34:01.457" v="32" actId="1076"/>
      <pc:docMkLst>
        <pc:docMk/>
      </pc:docMkLst>
      <pc:sldChg chg="modSp">
        <pc:chgData name="Jones, Carson" userId="S::carsojo@okstate.edu::16f0078f-44b2-4223-a93f-815f620416cf" providerId="AD" clId="Web-{0A375FFC-FCFE-09EB-69A9-DA8FE664DEB9}" dt="2025-04-27T22:30:51.615" v="12" actId="20577"/>
        <pc:sldMkLst>
          <pc:docMk/>
          <pc:sldMk cId="4076945552" sldId="269"/>
        </pc:sldMkLst>
        <pc:spChg chg="mod">
          <ac:chgData name="Jones, Carson" userId="S::carsojo@okstate.edu::16f0078f-44b2-4223-a93f-815f620416cf" providerId="AD" clId="Web-{0A375FFC-FCFE-09EB-69A9-DA8FE664DEB9}" dt="2025-04-27T22:30:51.615" v="12" actId="20577"/>
          <ac:spMkLst>
            <pc:docMk/>
            <pc:sldMk cId="4076945552" sldId="269"/>
            <ac:spMk id="3" creationId="{6B5D30AF-9C64-AB3B-2D12-8963CC941F79}"/>
          </ac:spMkLst>
        </pc:spChg>
      </pc:sldChg>
      <pc:sldChg chg="modSp">
        <pc:chgData name="Jones, Carson" userId="S::carsojo@okstate.edu::16f0078f-44b2-4223-a93f-815f620416cf" providerId="AD" clId="Web-{0A375FFC-FCFE-09EB-69A9-DA8FE664DEB9}" dt="2025-04-27T22:31:24.817" v="15" actId="20577"/>
        <pc:sldMkLst>
          <pc:docMk/>
          <pc:sldMk cId="4255260498" sldId="270"/>
        </pc:sldMkLst>
        <pc:spChg chg="mod">
          <ac:chgData name="Jones, Carson" userId="S::carsojo@okstate.edu::16f0078f-44b2-4223-a93f-815f620416cf" providerId="AD" clId="Web-{0A375FFC-FCFE-09EB-69A9-DA8FE664DEB9}" dt="2025-04-27T22:31:24.817" v="15" actId="20577"/>
          <ac:spMkLst>
            <pc:docMk/>
            <pc:sldMk cId="4255260498" sldId="270"/>
            <ac:spMk id="3" creationId="{FB8973CB-7A6D-3CF6-34B0-97B631009AE2}"/>
          </ac:spMkLst>
        </pc:spChg>
      </pc:sldChg>
      <pc:sldChg chg="modSp">
        <pc:chgData name="Jones, Carson" userId="S::carsojo@okstate.edu::16f0078f-44b2-4223-a93f-815f620416cf" providerId="AD" clId="Web-{0A375FFC-FCFE-09EB-69A9-DA8FE664DEB9}" dt="2025-04-27T22:34:01.457" v="32" actId="1076"/>
        <pc:sldMkLst>
          <pc:docMk/>
          <pc:sldMk cId="2171011772" sldId="271"/>
        </pc:sldMkLst>
        <pc:spChg chg="mod">
          <ac:chgData name="Jones, Carson" userId="S::carsojo@okstate.edu::16f0078f-44b2-4223-a93f-815f620416cf" providerId="AD" clId="Web-{0A375FFC-FCFE-09EB-69A9-DA8FE664DEB9}" dt="2025-04-27T22:33:53.285" v="29" actId="20577"/>
          <ac:spMkLst>
            <pc:docMk/>
            <pc:sldMk cId="2171011772" sldId="271"/>
            <ac:spMk id="8" creationId="{8238BD6C-0D78-8E2F-B911-54548616555E}"/>
          </ac:spMkLst>
        </pc:spChg>
        <pc:picChg chg="mod">
          <ac:chgData name="Jones, Carson" userId="S::carsojo@okstate.edu::16f0078f-44b2-4223-a93f-815f620416cf" providerId="AD" clId="Web-{0A375FFC-FCFE-09EB-69A9-DA8FE664DEB9}" dt="2025-04-27T22:34:01.457" v="32" actId="1076"/>
          <ac:picMkLst>
            <pc:docMk/>
            <pc:sldMk cId="2171011772" sldId="271"/>
            <ac:picMk id="4" creationId="{8BA37A2A-AA48-FFD5-F41B-7A8D0425A3CB}"/>
          </ac:picMkLst>
        </pc:picChg>
      </pc:sldChg>
      <pc:sldChg chg="modSp">
        <pc:chgData name="Jones, Carson" userId="S::carsojo@okstate.edu::16f0078f-44b2-4223-a93f-815f620416cf" providerId="AD" clId="Web-{0A375FFC-FCFE-09EB-69A9-DA8FE664DEB9}" dt="2025-04-27T22:33:27.207" v="27" actId="20577"/>
        <pc:sldMkLst>
          <pc:docMk/>
          <pc:sldMk cId="1159404421" sldId="272"/>
        </pc:sldMkLst>
        <pc:spChg chg="mod">
          <ac:chgData name="Jones, Carson" userId="S::carsojo@okstate.edu::16f0078f-44b2-4223-a93f-815f620416cf" providerId="AD" clId="Web-{0A375FFC-FCFE-09EB-69A9-DA8FE664DEB9}" dt="2025-04-27T22:33:27.207" v="27" actId="20577"/>
          <ac:spMkLst>
            <pc:docMk/>
            <pc:sldMk cId="1159404421" sldId="272"/>
            <ac:spMk id="3" creationId="{10D9379A-3A72-C421-907D-05AAAF999FEF}"/>
          </ac:spMkLst>
        </pc:spChg>
      </pc:sldChg>
      <pc:sldChg chg="modSp">
        <pc:chgData name="Jones, Carson" userId="S::carsojo@okstate.edu::16f0078f-44b2-4223-a93f-815f620416cf" providerId="AD" clId="Web-{0A375FFC-FCFE-09EB-69A9-DA8FE664DEB9}" dt="2025-04-27T22:33:08.114" v="24" actId="20577"/>
        <pc:sldMkLst>
          <pc:docMk/>
          <pc:sldMk cId="757890835" sldId="273"/>
        </pc:sldMkLst>
        <pc:spChg chg="mod">
          <ac:chgData name="Jones, Carson" userId="S::carsojo@okstate.edu::16f0078f-44b2-4223-a93f-815f620416cf" providerId="AD" clId="Web-{0A375FFC-FCFE-09EB-69A9-DA8FE664DEB9}" dt="2025-04-27T22:33:08.114" v="24" actId="20577"/>
          <ac:spMkLst>
            <pc:docMk/>
            <pc:sldMk cId="757890835" sldId="273"/>
            <ac:spMk id="3" creationId="{E3282424-135E-7351-E277-E5D853BC7D49}"/>
          </ac:spMkLst>
        </pc:spChg>
      </pc:sldChg>
      <pc:sldChg chg="modSp">
        <pc:chgData name="Jones, Carson" userId="S::carsojo@okstate.edu::16f0078f-44b2-4223-a93f-815f620416cf" providerId="AD" clId="Web-{0A375FFC-FCFE-09EB-69A9-DA8FE664DEB9}" dt="2025-04-27T22:32:42.583" v="21" actId="20577"/>
        <pc:sldMkLst>
          <pc:docMk/>
          <pc:sldMk cId="4052094314" sldId="274"/>
        </pc:sldMkLst>
        <pc:spChg chg="mod">
          <ac:chgData name="Jones, Carson" userId="S::carsojo@okstate.edu::16f0078f-44b2-4223-a93f-815f620416cf" providerId="AD" clId="Web-{0A375FFC-FCFE-09EB-69A9-DA8FE664DEB9}" dt="2025-04-27T22:32:42.583" v="21" actId="20577"/>
          <ac:spMkLst>
            <pc:docMk/>
            <pc:sldMk cId="4052094314" sldId="274"/>
            <ac:spMk id="3" creationId="{AB145F87-6AA5-D9DB-E395-272E8515A347}"/>
          </ac:spMkLst>
        </pc:spChg>
      </pc:sldChg>
      <pc:sldChg chg="modSp">
        <pc:chgData name="Jones, Carson" userId="S::carsojo@okstate.edu::16f0078f-44b2-4223-a93f-815f620416cf" providerId="AD" clId="Web-{0A375FFC-FCFE-09EB-69A9-DA8FE664DEB9}" dt="2025-04-27T22:32:19.348" v="18" actId="20577"/>
        <pc:sldMkLst>
          <pc:docMk/>
          <pc:sldMk cId="1399041863" sldId="275"/>
        </pc:sldMkLst>
        <pc:spChg chg="mod">
          <ac:chgData name="Jones, Carson" userId="S::carsojo@okstate.edu::16f0078f-44b2-4223-a93f-815f620416cf" providerId="AD" clId="Web-{0A375FFC-FCFE-09EB-69A9-DA8FE664DEB9}" dt="2025-04-27T22:32:19.348" v="18" actId="20577"/>
          <ac:spMkLst>
            <pc:docMk/>
            <pc:sldMk cId="1399041863" sldId="275"/>
            <ac:spMk id="3" creationId="{C19890B6-B3A3-6B00-D574-9F6A1CDCF772}"/>
          </ac:spMkLst>
        </pc:spChg>
      </pc:sldChg>
    </pc:docChg>
  </pc:docChgLst>
  <pc:docChgLst>
    <pc:chgData name="Jayaraman, Jayashri" userId="5d482e6e-eb24-4178-9773-4a211bdcf435" providerId="ADAL" clId="{6DDF1C84-E014-4267-A9C5-5F3D703993C0}"/>
    <pc:docChg chg="undo custSel addSld delSld modSld sldOrd">
      <pc:chgData name="Jayaraman, Jayashri" userId="5d482e6e-eb24-4178-9773-4a211bdcf435" providerId="ADAL" clId="{6DDF1C84-E014-4267-A9C5-5F3D703993C0}" dt="2025-04-27T21:34:23.921" v="2954"/>
      <pc:docMkLst>
        <pc:docMk/>
      </pc:docMkLst>
      <pc:sldChg chg="addSp delSp modSp mod">
        <pc:chgData name="Jayaraman, Jayashri" userId="5d482e6e-eb24-4178-9773-4a211bdcf435" providerId="ADAL" clId="{6DDF1C84-E014-4267-A9C5-5F3D703993C0}" dt="2025-04-27T21:31:44.210" v="2953" actId="122"/>
        <pc:sldMkLst>
          <pc:docMk/>
          <pc:sldMk cId="23347052" sldId="256"/>
        </pc:sldMkLst>
        <pc:spChg chg="mod">
          <ac:chgData name="Jayaraman, Jayashri" userId="5d482e6e-eb24-4178-9773-4a211bdcf435" providerId="ADAL" clId="{6DDF1C84-E014-4267-A9C5-5F3D703993C0}" dt="2025-04-27T21:30:40.570" v="2886" actId="1076"/>
          <ac:spMkLst>
            <pc:docMk/>
            <pc:sldMk cId="23347052" sldId="256"/>
            <ac:spMk id="2" creationId="{E3FDE0C6-AD8D-5C35-C9C2-6BDDE45C1B73}"/>
          </ac:spMkLst>
        </pc:spChg>
        <pc:spChg chg="mod">
          <ac:chgData name="Jayaraman, Jayashri" userId="5d482e6e-eb24-4178-9773-4a211bdcf435" providerId="ADAL" clId="{6DDF1C84-E014-4267-A9C5-5F3D703993C0}" dt="2025-04-27T21:29:43.292" v="2878" actId="404"/>
          <ac:spMkLst>
            <pc:docMk/>
            <pc:sldMk cId="23347052" sldId="256"/>
            <ac:spMk id="3" creationId="{79DD0BF1-124B-B257-152C-29BC88908E3C}"/>
          </ac:spMkLst>
        </pc:spChg>
        <pc:spChg chg="add del mod">
          <ac:chgData name="Jayaraman, Jayashri" userId="5d482e6e-eb24-4178-9773-4a211bdcf435" providerId="ADAL" clId="{6DDF1C84-E014-4267-A9C5-5F3D703993C0}" dt="2025-04-27T21:30:32.494" v="2884" actId="21"/>
          <ac:spMkLst>
            <pc:docMk/>
            <pc:sldMk cId="23347052" sldId="256"/>
            <ac:spMk id="7" creationId="{923622F8-57FE-D024-F136-1E5BA41FF3CD}"/>
          </ac:spMkLst>
        </pc:spChg>
        <pc:spChg chg="add mod">
          <ac:chgData name="Jayaraman, Jayashri" userId="5d482e6e-eb24-4178-9773-4a211bdcf435" providerId="ADAL" clId="{6DDF1C84-E014-4267-A9C5-5F3D703993C0}" dt="2025-04-27T21:31:44.210" v="2953" actId="122"/>
          <ac:spMkLst>
            <pc:docMk/>
            <pc:sldMk cId="23347052" sldId="256"/>
            <ac:spMk id="8" creationId="{38070455-D570-E189-CF6B-D53736DEFF07}"/>
          </ac:spMkLst>
        </pc:spChg>
      </pc:sldChg>
      <pc:sldChg chg="modSp mod">
        <pc:chgData name="Jayaraman, Jayashri" userId="5d482e6e-eb24-4178-9773-4a211bdcf435" providerId="ADAL" clId="{6DDF1C84-E014-4267-A9C5-5F3D703993C0}" dt="2025-04-27T21:15:44.026" v="2632" actId="123"/>
        <pc:sldMkLst>
          <pc:docMk/>
          <pc:sldMk cId="230731805" sldId="264"/>
        </pc:sldMkLst>
        <pc:spChg chg="mod">
          <ac:chgData name="Jayaraman, Jayashri" userId="5d482e6e-eb24-4178-9773-4a211bdcf435" providerId="ADAL" clId="{6DDF1C84-E014-4267-A9C5-5F3D703993C0}" dt="2025-04-27T21:15:44.026" v="2632" actId="123"/>
          <ac:spMkLst>
            <pc:docMk/>
            <pc:sldMk cId="230731805" sldId="264"/>
            <ac:spMk id="3" creationId="{9525EEA9-6734-3765-BD29-2ED2F271FAC0}"/>
          </ac:spMkLst>
        </pc:spChg>
      </pc:sldChg>
      <pc:sldChg chg="modSp mod">
        <pc:chgData name="Jayaraman, Jayashri" userId="5d482e6e-eb24-4178-9773-4a211bdcf435" providerId="ADAL" clId="{6DDF1C84-E014-4267-A9C5-5F3D703993C0}" dt="2025-04-27T21:15:36.752" v="2631" actId="123"/>
        <pc:sldMkLst>
          <pc:docMk/>
          <pc:sldMk cId="2862937252" sldId="266"/>
        </pc:sldMkLst>
        <pc:spChg chg="mod">
          <ac:chgData name="Jayaraman, Jayashri" userId="5d482e6e-eb24-4178-9773-4a211bdcf435" providerId="ADAL" clId="{6DDF1C84-E014-4267-A9C5-5F3D703993C0}" dt="2025-04-27T21:15:36.752" v="2631" actId="123"/>
          <ac:spMkLst>
            <pc:docMk/>
            <pc:sldMk cId="2862937252" sldId="266"/>
            <ac:spMk id="3" creationId="{5379BECA-6FC7-62E0-049E-127719DCDBBA}"/>
          </ac:spMkLst>
        </pc:spChg>
      </pc:sldChg>
      <pc:sldChg chg="addSp delSp modSp mod setBg">
        <pc:chgData name="Jayaraman, Jayashri" userId="5d482e6e-eb24-4178-9773-4a211bdcf435" providerId="ADAL" clId="{6DDF1C84-E014-4267-A9C5-5F3D703993C0}" dt="2025-04-27T21:24:54.895" v="2737" actId="12"/>
        <pc:sldMkLst>
          <pc:docMk/>
          <pc:sldMk cId="3198425415" sldId="267"/>
        </pc:sldMkLst>
        <pc:spChg chg="mod">
          <ac:chgData name="Jayaraman, Jayashri" userId="5d482e6e-eb24-4178-9773-4a211bdcf435" providerId="ADAL" clId="{6DDF1C84-E014-4267-A9C5-5F3D703993C0}" dt="2025-04-27T20:29:44.006" v="3" actId="26606"/>
          <ac:spMkLst>
            <pc:docMk/>
            <pc:sldMk cId="3198425415" sldId="267"/>
            <ac:spMk id="2" creationId="{C54A0066-E1DA-A4E5-542C-8F261FEB4428}"/>
          </ac:spMkLst>
        </pc:spChg>
        <pc:spChg chg="mod">
          <ac:chgData name="Jayaraman, Jayashri" userId="5d482e6e-eb24-4178-9773-4a211bdcf435" providerId="ADAL" clId="{6DDF1C84-E014-4267-A9C5-5F3D703993C0}" dt="2025-04-27T21:20:48.102" v="2637" actId="27636"/>
          <ac:spMkLst>
            <pc:docMk/>
            <pc:sldMk cId="3198425415" sldId="267"/>
            <ac:spMk id="3" creationId="{F74737E5-3975-8E97-0F73-5DDF159DC3CC}"/>
          </ac:spMkLst>
        </pc:spChg>
        <pc:spChg chg="add del mod">
          <ac:chgData name="Jayaraman, Jayashri" userId="5d482e6e-eb24-4178-9773-4a211bdcf435" providerId="ADAL" clId="{6DDF1C84-E014-4267-A9C5-5F3D703993C0}" dt="2025-04-27T21:21:24.667" v="2646"/>
          <ac:spMkLst>
            <pc:docMk/>
            <pc:sldMk cId="3198425415" sldId="267"/>
            <ac:spMk id="5" creationId="{032C43ED-FA08-6A98-3B15-253A2B82EE26}"/>
          </ac:spMkLst>
        </pc:spChg>
        <pc:spChg chg="add del mod">
          <ac:chgData name="Jayaraman, Jayashri" userId="5d482e6e-eb24-4178-9773-4a211bdcf435" providerId="ADAL" clId="{6DDF1C84-E014-4267-A9C5-5F3D703993C0}" dt="2025-04-27T21:21:24.668" v="2648"/>
          <ac:spMkLst>
            <pc:docMk/>
            <pc:sldMk cId="3198425415" sldId="267"/>
            <ac:spMk id="6" creationId="{5B20C63D-12B8-F195-13EB-12655CDF8D6D}"/>
          </ac:spMkLst>
        </pc:spChg>
        <pc:spChg chg="add mod">
          <ac:chgData name="Jayaraman, Jayashri" userId="5d482e6e-eb24-4178-9773-4a211bdcf435" providerId="ADAL" clId="{6DDF1C84-E014-4267-A9C5-5F3D703993C0}" dt="2025-04-27T21:24:21.583" v="2731" actId="20577"/>
          <ac:spMkLst>
            <pc:docMk/>
            <pc:sldMk cId="3198425415" sldId="267"/>
            <ac:spMk id="7" creationId="{A0DB6407-498E-3AA4-C184-0A59E7341195}"/>
          </ac:spMkLst>
        </pc:spChg>
        <pc:spChg chg="add mod">
          <ac:chgData name="Jayaraman, Jayashri" userId="5d482e6e-eb24-4178-9773-4a211bdcf435" providerId="ADAL" clId="{6DDF1C84-E014-4267-A9C5-5F3D703993C0}" dt="2025-04-27T21:24:27.216" v="2733"/>
          <ac:spMkLst>
            <pc:docMk/>
            <pc:sldMk cId="3198425415" sldId="267"/>
            <ac:spMk id="8" creationId="{0E63E0E2-C870-D806-6016-66927EFFD87D}"/>
          </ac:spMkLst>
        </pc:spChg>
        <pc:spChg chg="add del">
          <ac:chgData name="Jayaraman, Jayashri" userId="5d482e6e-eb24-4178-9773-4a211bdcf435" providerId="ADAL" clId="{6DDF1C84-E014-4267-A9C5-5F3D703993C0}" dt="2025-04-27T20:29:43.920" v="2" actId="26606"/>
          <ac:spMkLst>
            <pc:docMk/>
            <pc:sldMk cId="3198425415" sldId="267"/>
            <ac:spMk id="9" creationId="{7E61F402-3445-458A-9A2B-D28FD288390C}"/>
          </ac:spMkLst>
        </pc:spChg>
        <pc:spChg chg="add mod">
          <ac:chgData name="Jayaraman, Jayashri" userId="5d482e6e-eb24-4178-9773-4a211bdcf435" providerId="ADAL" clId="{6DDF1C84-E014-4267-A9C5-5F3D703993C0}" dt="2025-04-27T21:24:54.895" v="2737" actId="12"/>
          <ac:spMkLst>
            <pc:docMk/>
            <pc:sldMk cId="3198425415" sldId="267"/>
            <ac:spMk id="10" creationId="{CA38620B-57BE-F648-BD39-C1A8ED279BA7}"/>
          </ac:spMkLst>
        </pc:spChg>
        <pc:grpChg chg="add del">
          <ac:chgData name="Jayaraman, Jayashri" userId="5d482e6e-eb24-4178-9773-4a211bdcf435" providerId="ADAL" clId="{6DDF1C84-E014-4267-A9C5-5F3D703993C0}" dt="2025-04-27T20:29:43.920" v="2" actId="26606"/>
          <ac:grpSpMkLst>
            <pc:docMk/>
            <pc:sldMk cId="3198425415" sldId="267"/>
            <ac:grpSpMk id="11" creationId="{A673C096-95AE-4644-B76C-1DF1B667DC44}"/>
          </ac:grpSpMkLst>
        </pc:grpChg>
        <pc:picChg chg="add mod">
          <ac:chgData name="Jayaraman, Jayashri" userId="5d482e6e-eb24-4178-9773-4a211bdcf435" providerId="ADAL" clId="{6DDF1C84-E014-4267-A9C5-5F3D703993C0}" dt="2025-04-27T20:29:56.996" v="7" actId="1076"/>
          <ac:picMkLst>
            <pc:docMk/>
            <pc:sldMk cId="3198425415" sldId="267"/>
            <ac:picMk id="4" creationId="{E1939C2D-7631-DCF4-BB14-086A849631ED}"/>
          </ac:picMkLst>
        </pc:picChg>
        <pc:cxnChg chg="add del">
          <ac:chgData name="Jayaraman, Jayashri" userId="5d482e6e-eb24-4178-9773-4a211bdcf435" providerId="ADAL" clId="{6DDF1C84-E014-4267-A9C5-5F3D703993C0}" dt="2025-04-27T20:29:43.920" v="2" actId="26606"/>
          <ac:cxnSpMkLst>
            <pc:docMk/>
            <pc:sldMk cId="3198425415" sldId="267"/>
            <ac:cxnSpMk id="17" creationId="{2BE880E9-2B86-4CDB-B5B7-308745CDD19D}"/>
          </ac:cxnSpMkLst>
        </pc:cxnChg>
      </pc:sldChg>
      <pc:sldChg chg="modSp new mod">
        <pc:chgData name="Jayaraman, Jayashri" userId="5d482e6e-eb24-4178-9773-4a211bdcf435" providerId="ADAL" clId="{6DDF1C84-E014-4267-A9C5-5F3D703993C0}" dt="2025-04-27T21:15:22.758" v="2629" actId="123"/>
        <pc:sldMkLst>
          <pc:docMk/>
          <pc:sldMk cId="2337778326" sldId="268"/>
        </pc:sldMkLst>
        <pc:spChg chg="mod">
          <ac:chgData name="Jayaraman, Jayashri" userId="5d482e6e-eb24-4178-9773-4a211bdcf435" providerId="ADAL" clId="{6DDF1C84-E014-4267-A9C5-5F3D703993C0}" dt="2025-04-27T20:30:41.156" v="28" actId="20577"/>
          <ac:spMkLst>
            <pc:docMk/>
            <pc:sldMk cId="2337778326" sldId="268"/>
            <ac:spMk id="2" creationId="{9AEA9D0A-7B89-8A1F-4A82-62933E0F5C02}"/>
          </ac:spMkLst>
        </pc:spChg>
        <pc:spChg chg="mod">
          <ac:chgData name="Jayaraman, Jayashri" userId="5d482e6e-eb24-4178-9773-4a211bdcf435" providerId="ADAL" clId="{6DDF1C84-E014-4267-A9C5-5F3D703993C0}" dt="2025-04-27T21:15:22.758" v="2629" actId="123"/>
          <ac:spMkLst>
            <pc:docMk/>
            <pc:sldMk cId="2337778326" sldId="268"/>
            <ac:spMk id="3" creationId="{A1344960-02E7-8008-A9C6-1625DC805724}"/>
          </ac:spMkLst>
        </pc:spChg>
      </pc:sldChg>
      <pc:sldChg chg="addSp delSp modSp new mod setBg">
        <pc:chgData name="Jayaraman, Jayashri" userId="5d482e6e-eb24-4178-9773-4a211bdcf435" providerId="ADAL" clId="{6DDF1C84-E014-4267-A9C5-5F3D703993C0}" dt="2025-04-27T21:15:14.453" v="2628" actId="20577"/>
        <pc:sldMkLst>
          <pc:docMk/>
          <pc:sldMk cId="4076945552" sldId="269"/>
        </pc:sldMkLst>
        <pc:spChg chg="mod">
          <ac:chgData name="Jayaraman, Jayashri" userId="5d482e6e-eb24-4178-9773-4a211bdcf435" providerId="ADAL" clId="{6DDF1C84-E014-4267-A9C5-5F3D703993C0}" dt="2025-04-27T20:46:58.332" v="1004" actId="26606"/>
          <ac:spMkLst>
            <pc:docMk/>
            <pc:sldMk cId="4076945552" sldId="269"/>
            <ac:spMk id="2" creationId="{594A8D0E-E2CF-87E2-5427-4C3499A8E6A1}"/>
          </ac:spMkLst>
        </pc:spChg>
        <pc:spChg chg="mod ord">
          <ac:chgData name="Jayaraman, Jayashri" userId="5d482e6e-eb24-4178-9773-4a211bdcf435" providerId="ADAL" clId="{6DDF1C84-E014-4267-A9C5-5F3D703993C0}" dt="2025-04-27T21:15:14.453" v="2628" actId="20577"/>
          <ac:spMkLst>
            <pc:docMk/>
            <pc:sldMk cId="4076945552" sldId="269"/>
            <ac:spMk id="3" creationId="{6B5D30AF-9C64-AB3B-2D12-8963CC941F79}"/>
          </ac:spMkLst>
        </pc:spChg>
        <pc:spChg chg="add del">
          <ac:chgData name="Jayaraman, Jayashri" userId="5d482e6e-eb24-4178-9773-4a211bdcf435" providerId="ADAL" clId="{6DDF1C84-E014-4267-A9C5-5F3D703993C0}" dt="2025-04-27T20:46:58.332" v="1004" actId="26606"/>
          <ac:spMkLst>
            <pc:docMk/>
            <pc:sldMk cId="4076945552" sldId="269"/>
            <ac:spMk id="7" creationId="{6A9BC876-571A-45A6-93A3-FB2839CE66CE}"/>
          </ac:spMkLst>
        </pc:spChg>
        <pc:spChg chg="add del">
          <ac:chgData name="Jayaraman, Jayashri" userId="5d482e6e-eb24-4178-9773-4a211bdcf435" providerId="ADAL" clId="{6DDF1C84-E014-4267-A9C5-5F3D703993C0}" dt="2025-04-27T20:37:15.754" v="815" actId="26606"/>
          <ac:spMkLst>
            <pc:docMk/>
            <pc:sldMk cId="4076945552" sldId="269"/>
            <ac:spMk id="10" creationId="{4A2AAA7B-DD5A-486B-B28F-F19588315309}"/>
          </ac:spMkLst>
        </pc:spChg>
        <pc:spChg chg="add del">
          <ac:chgData name="Jayaraman, Jayashri" userId="5d482e6e-eb24-4178-9773-4a211bdcf435" providerId="ADAL" clId="{6DDF1C84-E014-4267-A9C5-5F3D703993C0}" dt="2025-04-27T20:46:58.332" v="1004" actId="26606"/>
          <ac:spMkLst>
            <pc:docMk/>
            <pc:sldMk cId="4076945552" sldId="269"/>
            <ac:spMk id="19" creationId="{3095096E-C9EB-4C55-8BBC-C921DA8A5008}"/>
          </ac:spMkLst>
        </pc:spChg>
        <pc:spChg chg="add del">
          <ac:chgData name="Jayaraman, Jayashri" userId="5d482e6e-eb24-4178-9773-4a211bdcf435" providerId="ADAL" clId="{6DDF1C84-E014-4267-A9C5-5F3D703993C0}" dt="2025-04-27T20:37:38.794" v="823" actId="26606"/>
          <ac:spMkLst>
            <pc:docMk/>
            <pc:sldMk cId="4076945552" sldId="269"/>
            <ac:spMk id="20" creationId="{EE15D8F5-87D0-452C-93FB-8CA3F98D7972}"/>
          </ac:spMkLst>
        </pc:spChg>
        <pc:spChg chg="add del">
          <ac:chgData name="Jayaraman, Jayashri" userId="5d482e6e-eb24-4178-9773-4a211bdcf435" providerId="ADAL" clId="{6DDF1C84-E014-4267-A9C5-5F3D703993C0}" dt="2025-04-27T20:46:58.332" v="1004" actId="26606"/>
          <ac:spMkLst>
            <pc:docMk/>
            <pc:sldMk cId="4076945552" sldId="269"/>
            <ac:spMk id="31" creationId="{AAC0C532-00FD-4EE5-9001-97375502DCBC}"/>
          </ac:spMkLst>
        </pc:spChg>
        <pc:spChg chg="add del">
          <ac:chgData name="Jayaraman, Jayashri" userId="5d482e6e-eb24-4178-9773-4a211bdcf435" providerId="ADAL" clId="{6DDF1C84-E014-4267-A9C5-5F3D703993C0}" dt="2025-04-27T20:46:58.332" v="1004" actId="26606"/>
          <ac:spMkLst>
            <pc:docMk/>
            <pc:sldMk cId="4076945552" sldId="269"/>
            <ac:spMk id="33" creationId="{82CEA73A-8A4A-4099-81EE-FB4D99DDE0FB}"/>
          </ac:spMkLst>
        </pc:spChg>
        <pc:grpChg chg="add del">
          <ac:chgData name="Jayaraman, Jayashri" userId="5d482e6e-eb24-4178-9773-4a211bdcf435" providerId="ADAL" clId="{6DDF1C84-E014-4267-A9C5-5F3D703993C0}" dt="2025-04-27T20:46:58.332" v="1004" actId="26606"/>
          <ac:grpSpMkLst>
            <pc:docMk/>
            <pc:sldMk cId="4076945552" sldId="269"/>
            <ac:grpSpMk id="8" creationId="{F484B2EA-E61C-489C-A595-1601912470C5}"/>
          </ac:grpSpMkLst>
        </pc:grpChg>
        <pc:grpChg chg="add del">
          <ac:chgData name="Jayaraman, Jayashri" userId="5d482e6e-eb24-4178-9773-4a211bdcf435" providerId="ADAL" clId="{6DDF1C84-E014-4267-A9C5-5F3D703993C0}" dt="2025-04-27T20:37:15.754" v="815" actId="26606"/>
          <ac:grpSpMkLst>
            <pc:docMk/>
            <pc:sldMk cId="4076945552" sldId="269"/>
            <ac:grpSpMk id="12" creationId="{3DB99B21-A649-42D2-BB86-486C2E73A089}"/>
          </ac:grpSpMkLst>
        </pc:grpChg>
        <pc:grpChg chg="add del">
          <ac:chgData name="Jayaraman, Jayashri" userId="5d482e6e-eb24-4178-9773-4a211bdcf435" providerId="ADAL" clId="{6DDF1C84-E014-4267-A9C5-5F3D703993C0}" dt="2025-04-27T20:37:38.794" v="823" actId="26606"/>
          <ac:grpSpMkLst>
            <pc:docMk/>
            <pc:sldMk cId="4076945552" sldId="269"/>
            <ac:grpSpMk id="21" creationId="{79BCF8C7-8464-4B36-AF07-C89E5129ED74}"/>
          </ac:grpSpMkLst>
        </pc:grpChg>
        <pc:grpChg chg="add del">
          <ac:chgData name="Jayaraman, Jayashri" userId="5d482e6e-eb24-4178-9773-4a211bdcf435" providerId="ADAL" clId="{6DDF1C84-E014-4267-A9C5-5F3D703993C0}" dt="2025-04-27T20:46:58.332" v="1004" actId="26606"/>
          <ac:grpSpMkLst>
            <pc:docMk/>
            <pc:sldMk cId="4076945552" sldId="269"/>
            <ac:grpSpMk id="22" creationId="{5E452E66-EBC2-4EB1-9374-6678C4D04E28}"/>
          </ac:grpSpMkLst>
        </pc:grpChg>
        <pc:picChg chg="add mod ord">
          <ac:chgData name="Jayaraman, Jayashri" userId="5d482e6e-eb24-4178-9773-4a211bdcf435" providerId="ADAL" clId="{6DDF1C84-E014-4267-A9C5-5F3D703993C0}" dt="2025-04-27T20:46:58.332" v="1004" actId="26606"/>
          <ac:picMkLst>
            <pc:docMk/>
            <pc:sldMk cId="4076945552" sldId="269"/>
            <ac:picMk id="4" creationId="{25FF8AE7-3E05-E7EF-9CD4-E68966EDA071}"/>
          </ac:picMkLst>
        </pc:picChg>
        <pc:picChg chg="add mod ord">
          <ac:chgData name="Jayaraman, Jayashri" userId="5d482e6e-eb24-4178-9773-4a211bdcf435" providerId="ADAL" clId="{6DDF1C84-E014-4267-A9C5-5F3D703993C0}" dt="2025-04-27T20:46:58.332" v="1004" actId="26606"/>
          <ac:picMkLst>
            <pc:docMk/>
            <pc:sldMk cId="4076945552" sldId="269"/>
            <ac:picMk id="5" creationId="{22293440-DBD3-6686-4429-DDAA3FB57AD8}"/>
          </ac:picMkLst>
        </pc:picChg>
        <pc:cxnChg chg="add">
          <ac:chgData name="Jayaraman, Jayashri" userId="5d482e6e-eb24-4178-9773-4a211bdcf435" providerId="ADAL" clId="{6DDF1C84-E014-4267-A9C5-5F3D703993C0}" dt="2025-04-27T20:37:47.935" v="827" actId="26606"/>
          <ac:cxnSpMkLst>
            <pc:docMk/>
            <pc:sldMk cId="4076945552" sldId="269"/>
            <ac:cxnSpMk id="9" creationId="{1124B3AE-D38B-4A63-B422-F9792E745BDD}"/>
          </ac:cxnSpMkLst>
        </pc:cxnChg>
        <pc:cxnChg chg="add del">
          <ac:chgData name="Jayaraman, Jayashri" userId="5d482e6e-eb24-4178-9773-4a211bdcf435" providerId="ADAL" clId="{6DDF1C84-E014-4267-A9C5-5F3D703993C0}" dt="2025-04-27T20:37:15.754" v="815" actId="26606"/>
          <ac:cxnSpMkLst>
            <pc:docMk/>
            <pc:sldMk cId="4076945552" sldId="269"/>
            <ac:cxnSpMk id="18" creationId="{496D98D9-A8AD-432E-BD4E-FF80012442F0}"/>
          </ac:cxnSpMkLst>
        </pc:cxnChg>
        <pc:cxnChg chg="add del">
          <ac:chgData name="Jayaraman, Jayashri" userId="5d482e6e-eb24-4178-9773-4a211bdcf435" providerId="ADAL" clId="{6DDF1C84-E014-4267-A9C5-5F3D703993C0}" dt="2025-04-27T20:37:38.794" v="823" actId="26606"/>
          <ac:cxnSpMkLst>
            <pc:docMk/>
            <pc:sldMk cId="4076945552" sldId="269"/>
            <ac:cxnSpMk id="23" creationId="{5A8B956C-6D95-401E-8C33-997227D9D46B}"/>
          </ac:cxnSpMkLst>
        </pc:cxnChg>
      </pc:sldChg>
      <pc:sldChg chg="addSp delSp modSp new mod setBg">
        <pc:chgData name="Jayaraman, Jayashri" userId="5d482e6e-eb24-4178-9773-4a211bdcf435" providerId="ADAL" clId="{6DDF1C84-E014-4267-A9C5-5F3D703993C0}" dt="2025-04-27T21:15:03.601" v="2625" actId="123"/>
        <pc:sldMkLst>
          <pc:docMk/>
          <pc:sldMk cId="4255260498" sldId="270"/>
        </pc:sldMkLst>
        <pc:spChg chg="mod">
          <ac:chgData name="Jayaraman, Jayashri" userId="5d482e6e-eb24-4178-9773-4a211bdcf435" providerId="ADAL" clId="{6DDF1C84-E014-4267-A9C5-5F3D703993C0}" dt="2025-04-27T20:47:06.560" v="1005" actId="26606"/>
          <ac:spMkLst>
            <pc:docMk/>
            <pc:sldMk cId="4255260498" sldId="270"/>
            <ac:spMk id="2" creationId="{7BC95B8E-1164-9EB3-926B-8A9B4F050B21}"/>
          </ac:spMkLst>
        </pc:spChg>
        <pc:spChg chg="mod ord">
          <ac:chgData name="Jayaraman, Jayashri" userId="5d482e6e-eb24-4178-9773-4a211bdcf435" providerId="ADAL" clId="{6DDF1C84-E014-4267-A9C5-5F3D703993C0}" dt="2025-04-27T21:15:03.601" v="2625" actId="123"/>
          <ac:spMkLst>
            <pc:docMk/>
            <pc:sldMk cId="4255260498" sldId="270"/>
            <ac:spMk id="3" creationId="{FB8973CB-7A6D-3CF6-34B0-97B631009AE2}"/>
          </ac:spMkLst>
        </pc:spChg>
        <pc:spChg chg="add del">
          <ac:chgData name="Jayaraman, Jayashri" userId="5d482e6e-eb24-4178-9773-4a211bdcf435" providerId="ADAL" clId="{6DDF1C84-E014-4267-A9C5-5F3D703993C0}" dt="2025-04-27T20:40:07.526" v="860" actId="26606"/>
          <ac:spMkLst>
            <pc:docMk/>
            <pc:sldMk cId="4255260498" sldId="270"/>
            <ac:spMk id="6" creationId="{E0837993-CF68-4B71-B30D-9FF2DBDC69D1}"/>
          </ac:spMkLst>
        </pc:spChg>
        <pc:spChg chg="add del">
          <ac:chgData name="Jayaraman, Jayashri" userId="5d482e6e-eb24-4178-9773-4a211bdcf435" providerId="ADAL" clId="{6DDF1C84-E014-4267-A9C5-5F3D703993C0}" dt="2025-04-27T20:39:46.590" v="853" actId="26606"/>
          <ac:spMkLst>
            <pc:docMk/>
            <pc:sldMk cId="4255260498" sldId="270"/>
            <ac:spMk id="9" creationId="{E0837993-CF68-4B71-B30D-9FF2DBDC69D1}"/>
          </ac:spMkLst>
        </pc:spChg>
        <pc:spChg chg="add del">
          <ac:chgData name="Jayaraman, Jayashri" userId="5d482e6e-eb24-4178-9773-4a211bdcf435" providerId="ADAL" clId="{6DDF1C84-E014-4267-A9C5-5F3D703993C0}" dt="2025-04-27T20:39:54.602" v="855" actId="26606"/>
          <ac:spMkLst>
            <pc:docMk/>
            <pc:sldMk cId="4255260498" sldId="270"/>
            <ac:spMk id="17" creationId="{DD5289D1-D3B7-4C53-823E-280A79C02EBF}"/>
          </ac:spMkLst>
        </pc:spChg>
        <pc:spChg chg="add del">
          <ac:chgData name="Jayaraman, Jayashri" userId="5d482e6e-eb24-4178-9773-4a211bdcf435" providerId="ADAL" clId="{6DDF1C84-E014-4267-A9C5-5F3D703993C0}" dt="2025-04-27T20:39:54.602" v="855" actId="26606"/>
          <ac:spMkLst>
            <pc:docMk/>
            <pc:sldMk cId="4255260498" sldId="270"/>
            <ac:spMk id="18" creationId="{75E66D3F-14EA-4BCD-819B-EEF581746B88}"/>
          </ac:spMkLst>
        </pc:spChg>
        <pc:spChg chg="add del">
          <ac:chgData name="Jayaraman, Jayashri" userId="5d482e6e-eb24-4178-9773-4a211bdcf435" providerId="ADAL" clId="{6DDF1C84-E014-4267-A9C5-5F3D703993C0}" dt="2025-04-27T20:47:06.560" v="1005" actId="26606"/>
          <ac:spMkLst>
            <pc:docMk/>
            <pc:sldMk cId="4255260498" sldId="270"/>
            <ac:spMk id="21" creationId="{75E66D3F-14EA-4BCD-819B-EEF581746B88}"/>
          </ac:spMkLst>
        </pc:spChg>
        <pc:spChg chg="add del">
          <ac:chgData name="Jayaraman, Jayashri" userId="5d482e6e-eb24-4178-9773-4a211bdcf435" providerId="ADAL" clId="{6DDF1C84-E014-4267-A9C5-5F3D703993C0}" dt="2025-04-27T20:47:06.560" v="1005" actId="26606"/>
          <ac:spMkLst>
            <pc:docMk/>
            <pc:sldMk cId="4255260498" sldId="270"/>
            <ac:spMk id="24" creationId="{DD5289D1-D3B7-4C53-823E-280A79C02EBF}"/>
          </ac:spMkLst>
        </pc:spChg>
        <pc:spChg chg="add">
          <ac:chgData name="Jayaraman, Jayashri" userId="5d482e6e-eb24-4178-9773-4a211bdcf435" providerId="ADAL" clId="{6DDF1C84-E014-4267-A9C5-5F3D703993C0}" dt="2025-04-27T20:47:06.560" v="1005" actId="26606"/>
          <ac:spMkLst>
            <pc:docMk/>
            <pc:sldMk cId="4255260498" sldId="270"/>
            <ac:spMk id="30" creationId="{E0837993-CF68-4B71-B30D-9FF2DBDC69D1}"/>
          </ac:spMkLst>
        </pc:spChg>
        <pc:grpChg chg="add del">
          <ac:chgData name="Jayaraman, Jayashri" userId="5d482e6e-eb24-4178-9773-4a211bdcf435" providerId="ADAL" clId="{6DDF1C84-E014-4267-A9C5-5F3D703993C0}" dt="2025-04-27T20:40:07.526" v="860" actId="26606"/>
          <ac:grpSpMkLst>
            <pc:docMk/>
            <pc:sldMk cId="4255260498" sldId="270"/>
            <ac:grpSpMk id="7" creationId="{5BC1EB0E-C682-4477-94FF-E3696ACD5A6A}"/>
          </ac:grpSpMkLst>
        </pc:grpChg>
        <pc:grpChg chg="add del">
          <ac:chgData name="Jayaraman, Jayashri" userId="5d482e6e-eb24-4178-9773-4a211bdcf435" providerId="ADAL" clId="{6DDF1C84-E014-4267-A9C5-5F3D703993C0}" dt="2025-04-27T20:39:46.590" v="853" actId="26606"/>
          <ac:grpSpMkLst>
            <pc:docMk/>
            <pc:sldMk cId="4255260498" sldId="270"/>
            <ac:grpSpMk id="11" creationId="{5BC1EB0E-C682-4477-94FF-E3696ACD5A6A}"/>
          </ac:grpSpMkLst>
        </pc:grpChg>
        <pc:grpChg chg="add del">
          <ac:chgData name="Jayaraman, Jayashri" userId="5d482e6e-eb24-4178-9773-4a211bdcf435" providerId="ADAL" clId="{6DDF1C84-E014-4267-A9C5-5F3D703993C0}" dt="2025-04-27T20:39:54.602" v="855" actId="26606"/>
          <ac:grpSpMkLst>
            <pc:docMk/>
            <pc:sldMk cId="4255260498" sldId="270"/>
            <ac:grpSpMk id="20" creationId="{D49D3EDE-CC3B-4573-A04B-26F32F1B2E7C}"/>
          </ac:grpSpMkLst>
        </pc:grpChg>
        <pc:grpChg chg="add del">
          <ac:chgData name="Jayaraman, Jayashri" userId="5d482e6e-eb24-4178-9773-4a211bdcf435" providerId="ADAL" clId="{6DDF1C84-E014-4267-A9C5-5F3D703993C0}" dt="2025-04-27T20:47:06.560" v="1005" actId="26606"/>
          <ac:grpSpMkLst>
            <pc:docMk/>
            <pc:sldMk cId="4255260498" sldId="270"/>
            <ac:grpSpMk id="22" creationId="{D49D3EDE-CC3B-4573-A04B-26F32F1B2E7C}"/>
          </ac:grpSpMkLst>
        </pc:grpChg>
        <pc:grpChg chg="add">
          <ac:chgData name="Jayaraman, Jayashri" userId="5d482e6e-eb24-4178-9773-4a211bdcf435" providerId="ADAL" clId="{6DDF1C84-E014-4267-A9C5-5F3D703993C0}" dt="2025-04-27T20:47:06.560" v="1005" actId="26606"/>
          <ac:grpSpMkLst>
            <pc:docMk/>
            <pc:sldMk cId="4255260498" sldId="270"/>
            <ac:grpSpMk id="32" creationId="{5BC1EB0E-C682-4477-94FF-E3696ACD5A6A}"/>
          </ac:grpSpMkLst>
        </pc:grpChg>
        <pc:picChg chg="add mod ord">
          <ac:chgData name="Jayaraman, Jayashri" userId="5d482e6e-eb24-4178-9773-4a211bdcf435" providerId="ADAL" clId="{6DDF1C84-E014-4267-A9C5-5F3D703993C0}" dt="2025-04-27T20:47:06.560" v="1005" actId="26606"/>
          <ac:picMkLst>
            <pc:docMk/>
            <pc:sldMk cId="4255260498" sldId="270"/>
            <ac:picMk id="4" creationId="{813ADA5A-249B-768E-7234-DF84D3FF249E}"/>
          </ac:picMkLst>
        </pc:picChg>
        <pc:cxnChg chg="add del">
          <ac:chgData name="Jayaraman, Jayashri" userId="5d482e6e-eb24-4178-9773-4a211bdcf435" providerId="ADAL" clId="{6DDF1C84-E014-4267-A9C5-5F3D703993C0}" dt="2025-04-27T20:39:54.602" v="855" actId="26606"/>
          <ac:cxnSpMkLst>
            <pc:docMk/>
            <pc:sldMk cId="4255260498" sldId="270"/>
            <ac:cxnSpMk id="19" creationId="{A456CE10-0EE3-4503-ACF3-1D53A6FDBBBF}"/>
          </ac:cxnSpMkLst>
        </pc:cxnChg>
        <pc:cxnChg chg="add del">
          <ac:chgData name="Jayaraman, Jayashri" userId="5d482e6e-eb24-4178-9773-4a211bdcf435" providerId="ADAL" clId="{6DDF1C84-E014-4267-A9C5-5F3D703993C0}" dt="2025-04-27T20:47:06.560" v="1005" actId="26606"/>
          <ac:cxnSpMkLst>
            <pc:docMk/>
            <pc:sldMk cId="4255260498" sldId="270"/>
            <ac:cxnSpMk id="25" creationId="{A456CE10-0EE3-4503-ACF3-1D53A6FDBBBF}"/>
          </ac:cxnSpMkLst>
        </pc:cxnChg>
      </pc:sldChg>
      <pc:sldChg chg="addSp delSp modSp new mod setBg">
        <pc:chgData name="Jayaraman, Jayashri" userId="5d482e6e-eb24-4178-9773-4a211bdcf435" providerId="ADAL" clId="{6DDF1C84-E014-4267-A9C5-5F3D703993C0}" dt="2025-04-27T20:48:07.746" v="1011" actId="26606"/>
        <pc:sldMkLst>
          <pc:docMk/>
          <pc:sldMk cId="2171011772" sldId="271"/>
        </pc:sldMkLst>
        <pc:spChg chg="mod">
          <ac:chgData name="Jayaraman, Jayashri" userId="5d482e6e-eb24-4178-9773-4a211bdcf435" providerId="ADAL" clId="{6DDF1C84-E014-4267-A9C5-5F3D703993C0}" dt="2025-04-27T20:48:07.746" v="1011" actId="26606"/>
          <ac:spMkLst>
            <pc:docMk/>
            <pc:sldMk cId="2171011772" sldId="271"/>
            <ac:spMk id="2" creationId="{371F18FE-CCC2-051C-8272-4BD61B0C47D7}"/>
          </ac:spMkLst>
        </pc:spChg>
        <pc:spChg chg="del">
          <ac:chgData name="Jayaraman, Jayashri" userId="5d482e6e-eb24-4178-9773-4a211bdcf435" providerId="ADAL" clId="{6DDF1C84-E014-4267-A9C5-5F3D703993C0}" dt="2025-04-27T20:40:37.826" v="899"/>
          <ac:spMkLst>
            <pc:docMk/>
            <pc:sldMk cId="2171011772" sldId="271"/>
            <ac:spMk id="3" creationId="{0CC264CE-FDFD-D76C-B6B8-0C7400F91A23}"/>
          </ac:spMkLst>
        </pc:spChg>
        <pc:spChg chg="add mod">
          <ac:chgData name="Jayaraman, Jayashri" userId="5d482e6e-eb24-4178-9773-4a211bdcf435" providerId="ADAL" clId="{6DDF1C84-E014-4267-A9C5-5F3D703993C0}" dt="2025-04-27T20:48:07.746" v="1011" actId="26606"/>
          <ac:spMkLst>
            <pc:docMk/>
            <pc:sldMk cId="2171011772" sldId="271"/>
            <ac:spMk id="8" creationId="{8238BD6C-0D78-8E2F-B911-54548616555E}"/>
          </ac:spMkLst>
        </pc:spChg>
        <pc:spChg chg="add del">
          <ac:chgData name="Jayaraman, Jayashri" userId="5d482e6e-eb24-4178-9773-4a211bdcf435" providerId="ADAL" clId="{6DDF1C84-E014-4267-A9C5-5F3D703993C0}" dt="2025-04-27T20:48:07.746" v="1011" actId="26606"/>
          <ac:spMkLst>
            <pc:docMk/>
            <pc:sldMk cId="2171011772" sldId="271"/>
            <ac:spMk id="11" creationId="{22AC0F86-9A78-4E84-A4B4-ADB8B2629A0C}"/>
          </ac:spMkLst>
        </pc:spChg>
        <pc:spChg chg="add del">
          <ac:chgData name="Jayaraman, Jayashri" userId="5d482e6e-eb24-4178-9773-4a211bdcf435" providerId="ADAL" clId="{6DDF1C84-E014-4267-A9C5-5F3D703993C0}" dt="2025-04-27T20:48:07.746" v="1011" actId="26606"/>
          <ac:spMkLst>
            <pc:docMk/>
            <pc:sldMk cId="2171011772" sldId="271"/>
            <ac:spMk id="19" creationId="{69A54E25-1C05-48E5-A5CC-3778C1D3632D}"/>
          </ac:spMkLst>
        </pc:spChg>
        <pc:spChg chg="add">
          <ac:chgData name="Jayaraman, Jayashri" userId="5d482e6e-eb24-4178-9773-4a211bdcf435" providerId="ADAL" clId="{6DDF1C84-E014-4267-A9C5-5F3D703993C0}" dt="2025-04-27T20:48:07.746" v="1011" actId="26606"/>
          <ac:spMkLst>
            <pc:docMk/>
            <pc:sldMk cId="2171011772" sldId="271"/>
            <ac:spMk id="23" creationId="{7E61F402-3445-458A-9A2B-D28FD288390C}"/>
          </ac:spMkLst>
        </pc:spChg>
        <pc:spChg chg="add del">
          <ac:chgData name="Jayaraman, Jayashri" userId="5d482e6e-eb24-4178-9773-4a211bdcf435" providerId="ADAL" clId="{6DDF1C84-E014-4267-A9C5-5F3D703993C0}" dt="2025-04-27T20:47:49.851" v="1009" actId="26606"/>
          <ac:spMkLst>
            <pc:docMk/>
            <pc:sldMk cId="2171011772" sldId="271"/>
            <ac:spMk id="26" creationId="{E0837993-CF68-4B71-B30D-9FF2DBDC69D1}"/>
          </ac:spMkLst>
        </pc:spChg>
        <pc:grpChg chg="add del">
          <ac:chgData name="Jayaraman, Jayashri" userId="5d482e6e-eb24-4178-9773-4a211bdcf435" providerId="ADAL" clId="{6DDF1C84-E014-4267-A9C5-5F3D703993C0}" dt="2025-04-27T20:48:07.746" v="1011" actId="26606"/>
          <ac:grpSpMkLst>
            <pc:docMk/>
            <pc:sldMk cId="2171011772" sldId="271"/>
            <ac:grpSpMk id="13" creationId="{4AF78B9E-8BE2-4706-9377-A05FA25ABABF}"/>
          </ac:grpSpMkLst>
        </pc:grpChg>
        <pc:grpChg chg="add">
          <ac:chgData name="Jayaraman, Jayashri" userId="5d482e6e-eb24-4178-9773-4a211bdcf435" providerId="ADAL" clId="{6DDF1C84-E014-4267-A9C5-5F3D703993C0}" dt="2025-04-27T20:48:07.746" v="1011" actId="26606"/>
          <ac:grpSpMkLst>
            <pc:docMk/>
            <pc:sldMk cId="2171011772" sldId="271"/>
            <ac:grpSpMk id="24" creationId="{A673C096-95AE-4644-B76C-1DF1B667DC44}"/>
          </ac:grpSpMkLst>
        </pc:grpChg>
        <pc:grpChg chg="add del">
          <ac:chgData name="Jayaraman, Jayashri" userId="5d482e6e-eb24-4178-9773-4a211bdcf435" providerId="ADAL" clId="{6DDF1C84-E014-4267-A9C5-5F3D703993C0}" dt="2025-04-27T20:47:49.851" v="1009" actId="26606"/>
          <ac:grpSpMkLst>
            <pc:docMk/>
            <pc:sldMk cId="2171011772" sldId="271"/>
            <ac:grpSpMk id="28" creationId="{5BC1EB0E-C682-4477-94FF-E3696ACD5A6A}"/>
          </ac:grpSpMkLst>
        </pc:grpChg>
        <pc:picChg chg="add mod ord">
          <ac:chgData name="Jayaraman, Jayashri" userId="5d482e6e-eb24-4178-9773-4a211bdcf435" providerId="ADAL" clId="{6DDF1C84-E014-4267-A9C5-5F3D703993C0}" dt="2025-04-27T20:48:07.746" v="1011" actId="26606"/>
          <ac:picMkLst>
            <pc:docMk/>
            <pc:sldMk cId="2171011772" sldId="271"/>
            <ac:picMk id="4" creationId="{8BA37A2A-AA48-FFD5-F41B-7A8D0425A3CB}"/>
          </ac:picMkLst>
        </pc:picChg>
        <pc:cxnChg chg="add del">
          <ac:chgData name="Jayaraman, Jayashri" userId="5d482e6e-eb24-4178-9773-4a211bdcf435" providerId="ADAL" clId="{6DDF1C84-E014-4267-A9C5-5F3D703993C0}" dt="2025-04-27T20:48:07.746" v="1011" actId="26606"/>
          <ac:cxnSpMkLst>
            <pc:docMk/>
            <pc:sldMk cId="2171011772" sldId="271"/>
            <ac:cxnSpMk id="21" creationId="{0E5D0023-B23E-4823-8D72-B07FFF8CAE96}"/>
          </ac:cxnSpMkLst>
        </pc:cxnChg>
        <pc:cxnChg chg="add">
          <ac:chgData name="Jayaraman, Jayashri" userId="5d482e6e-eb24-4178-9773-4a211bdcf435" providerId="ADAL" clId="{6DDF1C84-E014-4267-A9C5-5F3D703993C0}" dt="2025-04-27T20:48:07.746" v="1011" actId="26606"/>
          <ac:cxnSpMkLst>
            <pc:docMk/>
            <pc:sldMk cId="2171011772" sldId="271"/>
            <ac:cxnSpMk id="34" creationId="{2BE880E9-2B86-4CDB-B5B7-308745CDD19D}"/>
          </ac:cxnSpMkLst>
        </pc:cxnChg>
      </pc:sldChg>
      <pc:sldChg chg="addSp delSp modSp new mod setBg">
        <pc:chgData name="Jayaraman, Jayashri" userId="5d482e6e-eb24-4178-9773-4a211bdcf435" providerId="ADAL" clId="{6DDF1C84-E014-4267-A9C5-5F3D703993C0}" dt="2025-04-27T21:14:47.339" v="2621" actId="255"/>
        <pc:sldMkLst>
          <pc:docMk/>
          <pc:sldMk cId="1159404421" sldId="272"/>
        </pc:sldMkLst>
        <pc:spChg chg="mod">
          <ac:chgData name="Jayaraman, Jayashri" userId="5d482e6e-eb24-4178-9773-4a211bdcf435" providerId="ADAL" clId="{6DDF1C84-E014-4267-A9C5-5F3D703993C0}" dt="2025-04-27T20:48:15.962" v="1012" actId="26606"/>
          <ac:spMkLst>
            <pc:docMk/>
            <pc:sldMk cId="1159404421" sldId="272"/>
            <ac:spMk id="2" creationId="{0A17CA02-0B3A-5DC3-50F5-8300F52D91B2}"/>
          </ac:spMkLst>
        </pc:spChg>
        <pc:spChg chg="mod ord">
          <ac:chgData name="Jayaraman, Jayashri" userId="5d482e6e-eb24-4178-9773-4a211bdcf435" providerId="ADAL" clId="{6DDF1C84-E014-4267-A9C5-5F3D703993C0}" dt="2025-04-27T21:14:47.339" v="2621" actId="255"/>
          <ac:spMkLst>
            <pc:docMk/>
            <pc:sldMk cId="1159404421" sldId="272"/>
            <ac:spMk id="3" creationId="{10D9379A-3A72-C421-907D-05AAAF999FEF}"/>
          </ac:spMkLst>
        </pc:spChg>
        <pc:spChg chg="add">
          <ac:chgData name="Jayaraman, Jayashri" userId="5d482e6e-eb24-4178-9773-4a211bdcf435" providerId="ADAL" clId="{6DDF1C84-E014-4267-A9C5-5F3D703993C0}" dt="2025-04-27T20:48:15.962" v="1012" actId="26606"/>
          <ac:spMkLst>
            <pc:docMk/>
            <pc:sldMk cId="1159404421" sldId="272"/>
            <ac:spMk id="6" creationId="{E0837993-CF68-4B71-B30D-9FF2DBDC69D1}"/>
          </ac:spMkLst>
        </pc:spChg>
        <pc:spChg chg="add del">
          <ac:chgData name="Jayaraman, Jayashri" userId="5d482e6e-eb24-4178-9773-4a211bdcf435" providerId="ADAL" clId="{6DDF1C84-E014-4267-A9C5-5F3D703993C0}" dt="2025-04-27T20:43:59.731" v="928" actId="26606"/>
          <ac:spMkLst>
            <pc:docMk/>
            <pc:sldMk cId="1159404421" sldId="272"/>
            <ac:spMk id="9" creationId="{E0837993-CF68-4B71-B30D-9FF2DBDC69D1}"/>
          </ac:spMkLst>
        </pc:spChg>
        <pc:grpChg chg="add">
          <ac:chgData name="Jayaraman, Jayashri" userId="5d482e6e-eb24-4178-9773-4a211bdcf435" providerId="ADAL" clId="{6DDF1C84-E014-4267-A9C5-5F3D703993C0}" dt="2025-04-27T20:48:15.962" v="1012" actId="26606"/>
          <ac:grpSpMkLst>
            <pc:docMk/>
            <pc:sldMk cId="1159404421" sldId="272"/>
            <ac:grpSpMk id="7" creationId="{5BC1EB0E-C682-4477-94FF-E3696ACD5A6A}"/>
          </ac:grpSpMkLst>
        </pc:grpChg>
        <pc:grpChg chg="add del">
          <ac:chgData name="Jayaraman, Jayashri" userId="5d482e6e-eb24-4178-9773-4a211bdcf435" providerId="ADAL" clId="{6DDF1C84-E014-4267-A9C5-5F3D703993C0}" dt="2025-04-27T20:43:59.731" v="928" actId="26606"/>
          <ac:grpSpMkLst>
            <pc:docMk/>
            <pc:sldMk cId="1159404421" sldId="272"/>
            <ac:grpSpMk id="11" creationId="{5BC1EB0E-C682-4477-94FF-E3696ACD5A6A}"/>
          </ac:grpSpMkLst>
        </pc:grpChg>
        <pc:picChg chg="add mod ord">
          <ac:chgData name="Jayaraman, Jayashri" userId="5d482e6e-eb24-4178-9773-4a211bdcf435" providerId="ADAL" clId="{6DDF1C84-E014-4267-A9C5-5F3D703993C0}" dt="2025-04-27T20:48:15.962" v="1012" actId="26606"/>
          <ac:picMkLst>
            <pc:docMk/>
            <pc:sldMk cId="1159404421" sldId="272"/>
            <ac:picMk id="4" creationId="{D0DC33FB-81DC-588E-82D5-3A78098912AA}"/>
          </ac:picMkLst>
        </pc:picChg>
      </pc:sldChg>
      <pc:sldChg chg="addSp delSp modSp new mod setBg">
        <pc:chgData name="Jayaraman, Jayashri" userId="5d482e6e-eb24-4178-9773-4a211bdcf435" providerId="ADAL" clId="{6DDF1C84-E014-4267-A9C5-5F3D703993C0}" dt="2025-04-27T21:14:32.097" v="2616" actId="123"/>
        <pc:sldMkLst>
          <pc:docMk/>
          <pc:sldMk cId="757890835" sldId="273"/>
        </pc:sldMkLst>
        <pc:spChg chg="mod">
          <ac:chgData name="Jayaraman, Jayashri" userId="5d482e6e-eb24-4178-9773-4a211bdcf435" providerId="ADAL" clId="{6DDF1C84-E014-4267-A9C5-5F3D703993C0}" dt="2025-04-27T20:48:20.847" v="1013" actId="26606"/>
          <ac:spMkLst>
            <pc:docMk/>
            <pc:sldMk cId="757890835" sldId="273"/>
            <ac:spMk id="2" creationId="{76826B1A-8F03-669F-722A-04939CA1F6DB}"/>
          </ac:spMkLst>
        </pc:spChg>
        <pc:spChg chg="mod ord">
          <ac:chgData name="Jayaraman, Jayashri" userId="5d482e6e-eb24-4178-9773-4a211bdcf435" providerId="ADAL" clId="{6DDF1C84-E014-4267-A9C5-5F3D703993C0}" dt="2025-04-27T21:14:32.097" v="2616" actId="123"/>
          <ac:spMkLst>
            <pc:docMk/>
            <pc:sldMk cId="757890835" sldId="273"/>
            <ac:spMk id="3" creationId="{E3282424-135E-7351-E277-E5D853BC7D49}"/>
          </ac:spMkLst>
        </pc:spChg>
        <pc:spChg chg="add">
          <ac:chgData name="Jayaraman, Jayashri" userId="5d482e6e-eb24-4178-9773-4a211bdcf435" providerId="ADAL" clId="{6DDF1C84-E014-4267-A9C5-5F3D703993C0}" dt="2025-04-27T20:48:20.847" v="1013" actId="26606"/>
          <ac:spMkLst>
            <pc:docMk/>
            <pc:sldMk cId="757890835" sldId="273"/>
            <ac:spMk id="6" creationId="{E0837993-CF68-4B71-B30D-9FF2DBDC69D1}"/>
          </ac:spMkLst>
        </pc:spChg>
        <pc:spChg chg="add del">
          <ac:chgData name="Jayaraman, Jayashri" userId="5d482e6e-eb24-4178-9773-4a211bdcf435" providerId="ADAL" clId="{6DDF1C84-E014-4267-A9C5-5F3D703993C0}" dt="2025-04-27T20:45:31.714" v="966" actId="26606"/>
          <ac:spMkLst>
            <pc:docMk/>
            <pc:sldMk cId="757890835" sldId="273"/>
            <ac:spMk id="9" creationId="{E0837993-CF68-4B71-B30D-9FF2DBDC69D1}"/>
          </ac:spMkLst>
        </pc:spChg>
        <pc:grpChg chg="add">
          <ac:chgData name="Jayaraman, Jayashri" userId="5d482e6e-eb24-4178-9773-4a211bdcf435" providerId="ADAL" clId="{6DDF1C84-E014-4267-A9C5-5F3D703993C0}" dt="2025-04-27T20:48:20.847" v="1013" actId="26606"/>
          <ac:grpSpMkLst>
            <pc:docMk/>
            <pc:sldMk cId="757890835" sldId="273"/>
            <ac:grpSpMk id="7" creationId="{5BC1EB0E-C682-4477-94FF-E3696ACD5A6A}"/>
          </ac:grpSpMkLst>
        </pc:grpChg>
        <pc:grpChg chg="add del">
          <ac:chgData name="Jayaraman, Jayashri" userId="5d482e6e-eb24-4178-9773-4a211bdcf435" providerId="ADAL" clId="{6DDF1C84-E014-4267-A9C5-5F3D703993C0}" dt="2025-04-27T20:45:31.714" v="966" actId="26606"/>
          <ac:grpSpMkLst>
            <pc:docMk/>
            <pc:sldMk cId="757890835" sldId="273"/>
            <ac:grpSpMk id="11" creationId="{5BC1EB0E-C682-4477-94FF-E3696ACD5A6A}"/>
          </ac:grpSpMkLst>
        </pc:grpChg>
        <pc:picChg chg="add mod">
          <ac:chgData name="Jayaraman, Jayashri" userId="5d482e6e-eb24-4178-9773-4a211bdcf435" providerId="ADAL" clId="{6DDF1C84-E014-4267-A9C5-5F3D703993C0}" dt="2025-04-27T20:48:20.847" v="1013" actId="26606"/>
          <ac:picMkLst>
            <pc:docMk/>
            <pc:sldMk cId="757890835" sldId="273"/>
            <ac:picMk id="4" creationId="{220AC4A7-1429-1655-7219-25ACC8267AC9}"/>
          </ac:picMkLst>
        </pc:picChg>
      </pc:sldChg>
      <pc:sldChg chg="addSp modSp new mod setBg">
        <pc:chgData name="Jayaraman, Jayashri" userId="5d482e6e-eb24-4178-9773-4a211bdcf435" providerId="ADAL" clId="{6DDF1C84-E014-4267-A9C5-5F3D703993C0}" dt="2025-04-27T21:14:20.720" v="2613" actId="123"/>
        <pc:sldMkLst>
          <pc:docMk/>
          <pc:sldMk cId="4052094314" sldId="274"/>
        </pc:sldMkLst>
        <pc:spChg chg="mod">
          <ac:chgData name="Jayaraman, Jayashri" userId="5d482e6e-eb24-4178-9773-4a211bdcf435" providerId="ADAL" clId="{6DDF1C84-E014-4267-A9C5-5F3D703993C0}" dt="2025-04-27T20:48:24.475" v="1014" actId="26606"/>
          <ac:spMkLst>
            <pc:docMk/>
            <pc:sldMk cId="4052094314" sldId="274"/>
            <ac:spMk id="2" creationId="{1176EDB1-16C3-5A5F-109D-D74118291AFB}"/>
          </ac:spMkLst>
        </pc:spChg>
        <pc:spChg chg="mod">
          <ac:chgData name="Jayaraman, Jayashri" userId="5d482e6e-eb24-4178-9773-4a211bdcf435" providerId="ADAL" clId="{6DDF1C84-E014-4267-A9C5-5F3D703993C0}" dt="2025-04-27T21:14:20.720" v="2613" actId="123"/>
          <ac:spMkLst>
            <pc:docMk/>
            <pc:sldMk cId="4052094314" sldId="274"/>
            <ac:spMk id="3" creationId="{AB145F87-6AA5-D9DB-E395-272E8515A347}"/>
          </ac:spMkLst>
        </pc:spChg>
        <pc:spChg chg="add">
          <ac:chgData name="Jayaraman, Jayashri" userId="5d482e6e-eb24-4178-9773-4a211bdcf435" providerId="ADAL" clId="{6DDF1C84-E014-4267-A9C5-5F3D703993C0}" dt="2025-04-27T20:48:24.475" v="1014" actId="26606"/>
          <ac:spMkLst>
            <pc:docMk/>
            <pc:sldMk cId="4052094314" sldId="274"/>
            <ac:spMk id="9" creationId="{E0837993-CF68-4B71-B30D-9FF2DBDC69D1}"/>
          </ac:spMkLst>
        </pc:spChg>
        <pc:grpChg chg="add">
          <ac:chgData name="Jayaraman, Jayashri" userId="5d482e6e-eb24-4178-9773-4a211bdcf435" providerId="ADAL" clId="{6DDF1C84-E014-4267-A9C5-5F3D703993C0}" dt="2025-04-27T20:48:24.475" v="1014" actId="26606"/>
          <ac:grpSpMkLst>
            <pc:docMk/>
            <pc:sldMk cId="4052094314" sldId="274"/>
            <ac:grpSpMk id="11" creationId="{5BC1EB0E-C682-4477-94FF-E3696ACD5A6A}"/>
          </ac:grpSpMkLst>
        </pc:grpChg>
        <pc:picChg chg="add mod">
          <ac:chgData name="Jayaraman, Jayashri" userId="5d482e6e-eb24-4178-9773-4a211bdcf435" providerId="ADAL" clId="{6DDF1C84-E014-4267-A9C5-5F3D703993C0}" dt="2025-04-27T20:48:24.475" v="1014" actId="26606"/>
          <ac:picMkLst>
            <pc:docMk/>
            <pc:sldMk cId="4052094314" sldId="274"/>
            <ac:picMk id="4" creationId="{E9B7F851-1187-2236-2302-E1B3EBE14163}"/>
          </ac:picMkLst>
        </pc:picChg>
      </pc:sldChg>
      <pc:sldChg chg="addSp modSp new mod setBg">
        <pc:chgData name="Jayaraman, Jayashri" userId="5d482e6e-eb24-4178-9773-4a211bdcf435" providerId="ADAL" clId="{6DDF1C84-E014-4267-A9C5-5F3D703993C0}" dt="2025-04-27T21:13:55.496" v="2609" actId="255"/>
        <pc:sldMkLst>
          <pc:docMk/>
          <pc:sldMk cId="1399041863" sldId="275"/>
        </pc:sldMkLst>
        <pc:spChg chg="mod">
          <ac:chgData name="Jayaraman, Jayashri" userId="5d482e6e-eb24-4178-9773-4a211bdcf435" providerId="ADAL" clId="{6DDF1C84-E014-4267-A9C5-5F3D703993C0}" dt="2025-04-27T20:49:18.827" v="1047" actId="14100"/>
          <ac:spMkLst>
            <pc:docMk/>
            <pc:sldMk cId="1399041863" sldId="275"/>
            <ac:spMk id="2" creationId="{E1028A79-40B8-73A8-B92E-316790F260E9}"/>
          </ac:spMkLst>
        </pc:spChg>
        <pc:spChg chg="mod">
          <ac:chgData name="Jayaraman, Jayashri" userId="5d482e6e-eb24-4178-9773-4a211bdcf435" providerId="ADAL" clId="{6DDF1C84-E014-4267-A9C5-5F3D703993C0}" dt="2025-04-27T21:13:55.496" v="2609" actId="255"/>
          <ac:spMkLst>
            <pc:docMk/>
            <pc:sldMk cId="1399041863" sldId="275"/>
            <ac:spMk id="3" creationId="{C19890B6-B3A3-6B00-D574-9F6A1CDCF772}"/>
          </ac:spMkLst>
        </pc:spChg>
        <pc:spChg chg="add">
          <ac:chgData name="Jayaraman, Jayashri" userId="5d482e6e-eb24-4178-9773-4a211bdcf435" providerId="ADAL" clId="{6DDF1C84-E014-4267-A9C5-5F3D703993C0}" dt="2025-04-27T20:49:12.296" v="1043" actId="26606"/>
          <ac:spMkLst>
            <pc:docMk/>
            <pc:sldMk cId="1399041863" sldId="275"/>
            <ac:spMk id="9" creationId="{E0837993-CF68-4B71-B30D-9FF2DBDC69D1}"/>
          </ac:spMkLst>
        </pc:spChg>
        <pc:grpChg chg="add">
          <ac:chgData name="Jayaraman, Jayashri" userId="5d482e6e-eb24-4178-9773-4a211bdcf435" providerId="ADAL" clId="{6DDF1C84-E014-4267-A9C5-5F3D703993C0}" dt="2025-04-27T20:49:12.296" v="1043" actId="26606"/>
          <ac:grpSpMkLst>
            <pc:docMk/>
            <pc:sldMk cId="1399041863" sldId="275"/>
            <ac:grpSpMk id="11" creationId="{5BC1EB0E-C682-4477-94FF-E3696ACD5A6A}"/>
          </ac:grpSpMkLst>
        </pc:grpChg>
        <pc:picChg chg="add mod">
          <ac:chgData name="Jayaraman, Jayashri" userId="5d482e6e-eb24-4178-9773-4a211bdcf435" providerId="ADAL" clId="{6DDF1C84-E014-4267-A9C5-5F3D703993C0}" dt="2025-04-27T20:49:12.296" v="1043" actId="26606"/>
          <ac:picMkLst>
            <pc:docMk/>
            <pc:sldMk cId="1399041863" sldId="275"/>
            <ac:picMk id="4" creationId="{DAC711A2-CBA1-427C-C576-BDA816434D03}"/>
          </ac:picMkLst>
        </pc:picChg>
      </pc:sldChg>
      <pc:sldChg chg="addSp delSp modSp new mod setBg">
        <pc:chgData name="Jayaraman, Jayashri" userId="5d482e6e-eb24-4178-9773-4a211bdcf435" providerId="ADAL" clId="{6DDF1C84-E014-4267-A9C5-5F3D703993C0}" dt="2025-04-27T21:13:00.542" v="2601" actId="123"/>
        <pc:sldMkLst>
          <pc:docMk/>
          <pc:sldMk cId="345158031" sldId="276"/>
        </pc:sldMkLst>
        <pc:spChg chg="mod">
          <ac:chgData name="Jayaraman, Jayashri" userId="5d482e6e-eb24-4178-9773-4a211bdcf435" providerId="ADAL" clId="{6DDF1C84-E014-4267-A9C5-5F3D703993C0}" dt="2025-04-27T20:54:21.121" v="1534" actId="26606"/>
          <ac:spMkLst>
            <pc:docMk/>
            <pc:sldMk cId="345158031" sldId="276"/>
            <ac:spMk id="2" creationId="{1B59C4C9-4044-2843-4A41-5E9AAA00AEE8}"/>
          </ac:spMkLst>
        </pc:spChg>
        <pc:spChg chg="mod ord">
          <ac:chgData name="Jayaraman, Jayashri" userId="5d482e6e-eb24-4178-9773-4a211bdcf435" providerId="ADAL" clId="{6DDF1C84-E014-4267-A9C5-5F3D703993C0}" dt="2025-04-27T21:13:00.542" v="2601" actId="123"/>
          <ac:spMkLst>
            <pc:docMk/>
            <pc:sldMk cId="345158031" sldId="276"/>
            <ac:spMk id="3" creationId="{A412BD22-C709-E068-3721-0A4AA5386415}"/>
          </ac:spMkLst>
        </pc:spChg>
        <pc:spChg chg="add del">
          <ac:chgData name="Jayaraman, Jayashri" userId="5d482e6e-eb24-4178-9773-4a211bdcf435" providerId="ADAL" clId="{6DDF1C84-E014-4267-A9C5-5F3D703993C0}" dt="2025-04-27T20:54:21.014" v="1533" actId="26606"/>
          <ac:spMkLst>
            <pc:docMk/>
            <pc:sldMk cId="345158031" sldId="276"/>
            <ac:spMk id="9" creationId="{7E61F402-3445-458A-9A2B-D28FD288390C}"/>
          </ac:spMkLst>
        </pc:spChg>
        <pc:spChg chg="add">
          <ac:chgData name="Jayaraman, Jayashri" userId="5d482e6e-eb24-4178-9773-4a211bdcf435" providerId="ADAL" clId="{6DDF1C84-E014-4267-A9C5-5F3D703993C0}" dt="2025-04-27T20:54:21.121" v="1534" actId="26606"/>
          <ac:spMkLst>
            <pc:docMk/>
            <pc:sldMk cId="345158031" sldId="276"/>
            <ac:spMk id="20" creationId="{22AC0F86-9A78-4E84-A4B4-ADB8B2629A0C}"/>
          </ac:spMkLst>
        </pc:spChg>
        <pc:spChg chg="add">
          <ac:chgData name="Jayaraman, Jayashri" userId="5d482e6e-eb24-4178-9773-4a211bdcf435" providerId="ADAL" clId="{6DDF1C84-E014-4267-A9C5-5F3D703993C0}" dt="2025-04-27T20:54:21.121" v="1534" actId="26606"/>
          <ac:spMkLst>
            <pc:docMk/>
            <pc:sldMk cId="345158031" sldId="276"/>
            <ac:spMk id="23" creationId="{69A54E25-1C05-48E5-A5CC-3778C1D3632D}"/>
          </ac:spMkLst>
        </pc:spChg>
        <pc:grpChg chg="add del">
          <ac:chgData name="Jayaraman, Jayashri" userId="5d482e6e-eb24-4178-9773-4a211bdcf435" providerId="ADAL" clId="{6DDF1C84-E014-4267-A9C5-5F3D703993C0}" dt="2025-04-27T20:54:21.014" v="1533" actId="26606"/>
          <ac:grpSpMkLst>
            <pc:docMk/>
            <pc:sldMk cId="345158031" sldId="276"/>
            <ac:grpSpMk id="11" creationId="{A673C096-95AE-4644-B76C-1DF1B667DC44}"/>
          </ac:grpSpMkLst>
        </pc:grpChg>
        <pc:grpChg chg="add">
          <ac:chgData name="Jayaraman, Jayashri" userId="5d482e6e-eb24-4178-9773-4a211bdcf435" providerId="ADAL" clId="{6DDF1C84-E014-4267-A9C5-5F3D703993C0}" dt="2025-04-27T20:54:21.121" v="1534" actId="26606"/>
          <ac:grpSpMkLst>
            <pc:docMk/>
            <pc:sldMk cId="345158031" sldId="276"/>
            <ac:grpSpMk id="21" creationId="{4AF78B9E-8BE2-4706-9377-A05FA25ABABF}"/>
          </ac:grpSpMkLst>
        </pc:grpChg>
        <pc:picChg chg="add mod">
          <ac:chgData name="Jayaraman, Jayashri" userId="5d482e6e-eb24-4178-9773-4a211bdcf435" providerId="ADAL" clId="{6DDF1C84-E014-4267-A9C5-5F3D703993C0}" dt="2025-04-27T21:09:34.222" v="2395" actId="14100"/>
          <ac:picMkLst>
            <pc:docMk/>
            <pc:sldMk cId="345158031" sldId="276"/>
            <ac:picMk id="4" creationId="{5F061A4A-516D-B9A2-6267-FBAC6AEDB51D}"/>
          </ac:picMkLst>
        </pc:picChg>
        <pc:cxnChg chg="add del">
          <ac:chgData name="Jayaraman, Jayashri" userId="5d482e6e-eb24-4178-9773-4a211bdcf435" providerId="ADAL" clId="{6DDF1C84-E014-4267-A9C5-5F3D703993C0}" dt="2025-04-27T20:54:21.014" v="1533" actId="26606"/>
          <ac:cxnSpMkLst>
            <pc:docMk/>
            <pc:sldMk cId="345158031" sldId="276"/>
            <ac:cxnSpMk id="17" creationId="{2BE880E9-2B86-4CDB-B5B7-308745CDD19D}"/>
          </ac:cxnSpMkLst>
        </pc:cxnChg>
        <pc:cxnChg chg="add">
          <ac:chgData name="Jayaraman, Jayashri" userId="5d482e6e-eb24-4178-9773-4a211bdcf435" providerId="ADAL" clId="{6DDF1C84-E014-4267-A9C5-5F3D703993C0}" dt="2025-04-27T20:54:21.121" v="1534" actId="26606"/>
          <ac:cxnSpMkLst>
            <pc:docMk/>
            <pc:sldMk cId="345158031" sldId="276"/>
            <ac:cxnSpMk id="19" creationId="{0E5D0023-B23E-4823-8D72-B07FFF8CAE96}"/>
          </ac:cxnSpMkLst>
        </pc:cxnChg>
      </pc:sldChg>
      <pc:sldChg chg="addSp delSp modSp new mod ord setBg">
        <pc:chgData name="Jayaraman, Jayashri" userId="5d482e6e-eb24-4178-9773-4a211bdcf435" providerId="ADAL" clId="{6DDF1C84-E014-4267-A9C5-5F3D703993C0}" dt="2025-04-27T21:09:23.572" v="2394"/>
        <pc:sldMkLst>
          <pc:docMk/>
          <pc:sldMk cId="705492921" sldId="277"/>
        </pc:sldMkLst>
        <pc:spChg chg="mod">
          <ac:chgData name="Jayaraman, Jayashri" userId="5d482e6e-eb24-4178-9773-4a211bdcf435" providerId="ADAL" clId="{6DDF1C84-E014-4267-A9C5-5F3D703993C0}" dt="2025-04-27T20:58:57.114" v="1748" actId="26606"/>
          <ac:spMkLst>
            <pc:docMk/>
            <pc:sldMk cId="705492921" sldId="277"/>
            <ac:spMk id="2" creationId="{FF485A9A-BBA3-3D2A-C33F-9417CAF84A4D}"/>
          </ac:spMkLst>
        </pc:spChg>
        <pc:spChg chg="del">
          <ac:chgData name="Jayaraman, Jayashri" userId="5d482e6e-eb24-4178-9773-4a211bdcf435" providerId="ADAL" clId="{6DDF1C84-E014-4267-A9C5-5F3D703993C0}" dt="2025-04-27T20:55:35.911" v="1547"/>
          <ac:spMkLst>
            <pc:docMk/>
            <pc:sldMk cId="705492921" sldId="277"/>
            <ac:spMk id="3" creationId="{BD67FA7D-CB29-7FE7-4A6F-2D7473FAC2DF}"/>
          </ac:spMkLst>
        </pc:spChg>
        <pc:spChg chg="add mod">
          <ac:chgData name="Jayaraman, Jayashri" userId="5d482e6e-eb24-4178-9773-4a211bdcf435" providerId="ADAL" clId="{6DDF1C84-E014-4267-A9C5-5F3D703993C0}" dt="2025-04-27T20:59:09.168" v="1751" actId="120"/>
          <ac:spMkLst>
            <pc:docMk/>
            <pc:sldMk cId="705492921" sldId="277"/>
            <ac:spMk id="5" creationId="{00555DB4-171E-0001-548D-AA5D77F83745}"/>
          </ac:spMkLst>
        </pc:spChg>
        <pc:spChg chg="add del">
          <ac:chgData name="Jayaraman, Jayashri" userId="5d482e6e-eb24-4178-9773-4a211bdcf435" providerId="ADAL" clId="{6DDF1C84-E014-4267-A9C5-5F3D703993C0}" dt="2025-04-27T20:58:11.020" v="1732" actId="26606"/>
          <ac:spMkLst>
            <pc:docMk/>
            <pc:sldMk cId="705492921" sldId="277"/>
            <ac:spMk id="18" creationId="{9401732C-37EE-4B98-A709-9530173F3802}"/>
          </ac:spMkLst>
        </pc:spChg>
        <pc:spChg chg="add del">
          <ac:chgData name="Jayaraman, Jayashri" userId="5d482e6e-eb24-4178-9773-4a211bdcf435" providerId="ADAL" clId="{6DDF1C84-E014-4267-A9C5-5F3D703993C0}" dt="2025-04-27T20:58:57.114" v="1748" actId="26606"/>
          <ac:spMkLst>
            <pc:docMk/>
            <pc:sldMk cId="705492921" sldId="277"/>
            <ac:spMk id="29" creationId="{ED56E41F-B8E0-4D18-B554-FD40260DE0E3}"/>
          </ac:spMkLst>
        </pc:spChg>
        <pc:spChg chg="add del">
          <ac:chgData name="Jayaraman, Jayashri" userId="5d482e6e-eb24-4178-9773-4a211bdcf435" providerId="ADAL" clId="{6DDF1C84-E014-4267-A9C5-5F3D703993C0}" dt="2025-04-27T20:58:57.114" v="1748" actId="26606"/>
          <ac:spMkLst>
            <pc:docMk/>
            <pc:sldMk cId="705492921" sldId="277"/>
            <ac:spMk id="37" creationId="{23E937B9-07EE-456A-A31C-41A8866E28A2}"/>
          </ac:spMkLst>
        </pc:spChg>
        <pc:spChg chg="add del">
          <ac:chgData name="Jayaraman, Jayashri" userId="5d482e6e-eb24-4178-9773-4a211bdcf435" providerId="ADAL" clId="{6DDF1C84-E014-4267-A9C5-5F3D703993C0}" dt="2025-04-27T20:58:37.992" v="1737" actId="26606"/>
          <ac:spMkLst>
            <pc:docMk/>
            <pc:sldMk cId="705492921" sldId="277"/>
            <ac:spMk id="44" creationId="{7E61F402-3445-458A-9A2B-D28FD288390C}"/>
          </ac:spMkLst>
        </pc:spChg>
        <pc:spChg chg="add del">
          <ac:chgData name="Jayaraman, Jayashri" userId="5d482e6e-eb24-4178-9773-4a211bdcf435" providerId="ADAL" clId="{6DDF1C84-E014-4267-A9C5-5F3D703993C0}" dt="2025-04-27T20:58:51.017" v="1745" actId="26606"/>
          <ac:spMkLst>
            <pc:docMk/>
            <pc:sldMk cId="705492921" sldId="277"/>
            <ac:spMk id="48" creationId="{243462E7-1698-4B21-BE89-AEFAC7C2FEFA}"/>
          </ac:spMkLst>
        </pc:spChg>
        <pc:spChg chg="add del">
          <ac:chgData name="Jayaraman, Jayashri" userId="5d482e6e-eb24-4178-9773-4a211bdcf435" providerId="ADAL" clId="{6DDF1C84-E014-4267-A9C5-5F3D703993C0}" dt="2025-04-27T20:58:40.488" v="1739" actId="26606"/>
          <ac:spMkLst>
            <pc:docMk/>
            <pc:sldMk cId="705492921" sldId="277"/>
            <ac:spMk id="50" creationId="{6C22FCAC-D7EC-4A52-B153-FF761E2235B3}"/>
          </ac:spMkLst>
        </pc:spChg>
        <pc:spChg chg="add del">
          <ac:chgData name="Jayaraman, Jayashri" userId="5d482e6e-eb24-4178-9773-4a211bdcf435" providerId="ADAL" clId="{6DDF1C84-E014-4267-A9C5-5F3D703993C0}" dt="2025-04-27T20:58:40.488" v="1739" actId="26606"/>
          <ac:spMkLst>
            <pc:docMk/>
            <pc:sldMk cId="705492921" sldId="277"/>
            <ac:spMk id="54" creationId="{333F0879-3DA0-4CB8-B35E-A0AD42558191}"/>
          </ac:spMkLst>
        </pc:spChg>
        <pc:spChg chg="add del">
          <ac:chgData name="Jayaraman, Jayashri" userId="5d482e6e-eb24-4178-9773-4a211bdcf435" providerId="ADAL" clId="{6DDF1C84-E014-4267-A9C5-5F3D703993C0}" dt="2025-04-27T20:58:40.488" v="1739" actId="26606"/>
          <ac:spMkLst>
            <pc:docMk/>
            <pc:sldMk cId="705492921" sldId="277"/>
            <ac:spMk id="55" creationId="{324D2183-F388-476E-92A9-D6639D698580}"/>
          </ac:spMkLst>
        </pc:spChg>
        <pc:spChg chg="add del">
          <ac:chgData name="Jayaraman, Jayashri" userId="5d482e6e-eb24-4178-9773-4a211bdcf435" providerId="ADAL" clId="{6DDF1C84-E014-4267-A9C5-5F3D703993C0}" dt="2025-04-27T20:58:40.488" v="1739" actId="26606"/>
          <ac:spMkLst>
            <pc:docMk/>
            <pc:sldMk cId="705492921" sldId="277"/>
            <ac:spMk id="56" creationId="{243462E7-1698-4B21-BE89-AEFAC7C2FEFA}"/>
          </ac:spMkLst>
        </pc:spChg>
        <pc:spChg chg="add del">
          <ac:chgData name="Jayaraman, Jayashri" userId="5d482e6e-eb24-4178-9773-4a211bdcf435" providerId="ADAL" clId="{6DDF1C84-E014-4267-A9C5-5F3D703993C0}" dt="2025-04-27T20:58:42.104" v="1741" actId="26606"/>
          <ac:spMkLst>
            <pc:docMk/>
            <pc:sldMk cId="705492921" sldId="277"/>
            <ac:spMk id="58" creationId="{7E61F402-3445-458A-9A2B-D28FD288390C}"/>
          </ac:spMkLst>
        </pc:spChg>
        <pc:spChg chg="add del">
          <ac:chgData name="Jayaraman, Jayashri" userId="5d482e6e-eb24-4178-9773-4a211bdcf435" providerId="ADAL" clId="{6DDF1C84-E014-4267-A9C5-5F3D703993C0}" dt="2025-04-27T20:58:45.352" v="1743" actId="26606"/>
          <ac:spMkLst>
            <pc:docMk/>
            <pc:sldMk cId="705492921" sldId="277"/>
            <ac:spMk id="63" creationId="{333F0879-3DA0-4CB8-B35E-A0AD42558191}"/>
          </ac:spMkLst>
        </pc:spChg>
        <pc:spChg chg="add del">
          <ac:chgData name="Jayaraman, Jayashri" userId="5d482e6e-eb24-4178-9773-4a211bdcf435" providerId="ADAL" clId="{6DDF1C84-E014-4267-A9C5-5F3D703993C0}" dt="2025-04-27T20:58:45.352" v="1743" actId="26606"/>
          <ac:spMkLst>
            <pc:docMk/>
            <pc:sldMk cId="705492921" sldId="277"/>
            <ac:spMk id="64" creationId="{324D2183-F388-476E-92A9-D6639D698580}"/>
          </ac:spMkLst>
        </pc:spChg>
        <pc:spChg chg="add del">
          <ac:chgData name="Jayaraman, Jayashri" userId="5d482e6e-eb24-4178-9773-4a211bdcf435" providerId="ADAL" clId="{6DDF1C84-E014-4267-A9C5-5F3D703993C0}" dt="2025-04-27T20:58:45.352" v="1743" actId="26606"/>
          <ac:spMkLst>
            <pc:docMk/>
            <pc:sldMk cId="705492921" sldId="277"/>
            <ac:spMk id="65" creationId="{243462E7-1698-4B21-BE89-AEFAC7C2FEFA}"/>
          </ac:spMkLst>
        </pc:spChg>
        <pc:spChg chg="add del">
          <ac:chgData name="Jayaraman, Jayashri" userId="5d482e6e-eb24-4178-9773-4a211bdcf435" providerId="ADAL" clId="{6DDF1C84-E014-4267-A9C5-5F3D703993C0}" dt="2025-04-27T20:58:45.352" v="1743" actId="26606"/>
          <ac:spMkLst>
            <pc:docMk/>
            <pc:sldMk cId="705492921" sldId="277"/>
            <ac:spMk id="66" creationId="{6C22FCAC-D7EC-4A52-B153-FF761E2235B3}"/>
          </ac:spMkLst>
        </pc:spChg>
        <pc:spChg chg="add del">
          <ac:chgData name="Jayaraman, Jayashri" userId="5d482e6e-eb24-4178-9773-4a211bdcf435" providerId="ADAL" clId="{6DDF1C84-E014-4267-A9C5-5F3D703993C0}" dt="2025-04-27T20:58:51.017" v="1745" actId="26606"/>
          <ac:spMkLst>
            <pc:docMk/>
            <pc:sldMk cId="705492921" sldId="277"/>
            <ac:spMk id="68" creationId="{333F0879-3DA0-4CB8-B35E-A0AD42558191}"/>
          </ac:spMkLst>
        </pc:spChg>
        <pc:spChg chg="add del">
          <ac:chgData name="Jayaraman, Jayashri" userId="5d482e6e-eb24-4178-9773-4a211bdcf435" providerId="ADAL" clId="{6DDF1C84-E014-4267-A9C5-5F3D703993C0}" dt="2025-04-27T20:58:51.017" v="1745" actId="26606"/>
          <ac:spMkLst>
            <pc:docMk/>
            <pc:sldMk cId="705492921" sldId="277"/>
            <ac:spMk id="69" creationId="{324D2183-F388-476E-92A9-D6639D698580}"/>
          </ac:spMkLst>
        </pc:spChg>
        <pc:spChg chg="add del">
          <ac:chgData name="Jayaraman, Jayashri" userId="5d482e6e-eb24-4178-9773-4a211bdcf435" providerId="ADAL" clId="{6DDF1C84-E014-4267-A9C5-5F3D703993C0}" dt="2025-04-27T20:58:51.017" v="1745" actId="26606"/>
          <ac:spMkLst>
            <pc:docMk/>
            <pc:sldMk cId="705492921" sldId="277"/>
            <ac:spMk id="70" creationId="{6C22FCAC-D7EC-4A52-B153-FF761E2235B3}"/>
          </ac:spMkLst>
        </pc:spChg>
        <pc:spChg chg="add del">
          <ac:chgData name="Jayaraman, Jayashri" userId="5d482e6e-eb24-4178-9773-4a211bdcf435" providerId="ADAL" clId="{6DDF1C84-E014-4267-A9C5-5F3D703993C0}" dt="2025-04-27T20:58:56.882" v="1747" actId="26606"/>
          <ac:spMkLst>
            <pc:docMk/>
            <pc:sldMk cId="705492921" sldId="277"/>
            <ac:spMk id="72" creationId="{7E61F402-3445-458A-9A2B-D28FD288390C}"/>
          </ac:spMkLst>
        </pc:spChg>
        <pc:spChg chg="add">
          <ac:chgData name="Jayaraman, Jayashri" userId="5d482e6e-eb24-4178-9773-4a211bdcf435" providerId="ADAL" clId="{6DDF1C84-E014-4267-A9C5-5F3D703993C0}" dt="2025-04-27T20:58:57.114" v="1748" actId="26606"/>
          <ac:spMkLst>
            <pc:docMk/>
            <pc:sldMk cId="705492921" sldId="277"/>
            <ac:spMk id="78" creationId="{7E61F402-3445-458A-9A2B-D28FD288390C}"/>
          </ac:spMkLst>
        </pc:spChg>
        <pc:grpChg chg="add del">
          <ac:chgData name="Jayaraman, Jayashri" userId="5d482e6e-eb24-4178-9773-4a211bdcf435" providerId="ADAL" clId="{6DDF1C84-E014-4267-A9C5-5F3D703993C0}" dt="2025-04-27T20:58:11.020" v="1732" actId="26606"/>
          <ac:grpSpMkLst>
            <pc:docMk/>
            <pc:sldMk cId="705492921" sldId="277"/>
            <ac:grpSpMk id="10" creationId="{749C117F-F390-437B-ADB0-57E87EFF34F5}"/>
          </ac:grpSpMkLst>
        </pc:grpChg>
        <pc:grpChg chg="add del">
          <ac:chgData name="Jayaraman, Jayashri" userId="5d482e6e-eb24-4178-9773-4a211bdcf435" providerId="ADAL" clId="{6DDF1C84-E014-4267-A9C5-5F3D703993C0}" dt="2025-04-27T20:58:11.020" v="1732" actId="26606"/>
          <ac:grpSpMkLst>
            <pc:docMk/>
            <pc:sldMk cId="705492921" sldId="277"/>
            <ac:grpSpMk id="20" creationId="{654E48C8-2A00-4C54-BC9C-B18EE49E9C13}"/>
          </ac:grpSpMkLst>
        </pc:grpChg>
        <pc:grpChg chg="add del">
          <ac:chgData name="Jayaraman, Jayashri" userId="5d482e6e-eb24-4178-9773-4a211bdcf435" providerId="ADAL" clId="{6DDF1C84-E014-4267-A9C5-5F3D703993C0}" dt="2025-04-27T20:58:57.114" v="1748" actId="26606"/>
          <ac:grpSpMkLst>
            <pc:docMk/>
            <pc:sldMk cId="705492921" sldId="277"/>
            <ac:grpSpMk id="31" creationId="{2DB31E17-E562-4F82-98D0-858C84120F34}"/>
          </ac:grpSpMkLst>
        </pc:grpChg>
        <pc:grpChg chg="add del">
          <ac:chgData name="Jayaraman, Jayashri" userId="5d482e6e-eb24-4178-9773-4a211bdcf435" providerId="ADAL" clId="{6DDF1C84-E014-4267-A9C5-5F3D703993C0}" dt="2025-04-27T20:58:37.992" v="1737" actId="26606"/>
          <ac:grpSpMkLst>
            <pc:docMk/>
            <pc:sldMk cId="705492921" sldId="277"/>
            <ac:grpSpMk id="46" creationId="{A673C096-95AE-4644-B76C-1DF1B667DC44}"/>
          </ac:grpSpMkLst>
        </pc:grpChg>
        <pc:grpChg chg="add del">
          <ac:chgData name="Jayaraman, Jayashri" userId="5d482e6e-eb24-4178-9773-4a211bdcf435" providerId="ADAL" clId="{6DDF1C84-E014-4267-A9C5-5F3D703993C0}" dt="2025-04-27T20:58:42.104" v="1741" actId="26606"/>
          <ac:grpSpMkLst>
            <pc:docMk/>
            <pc:sldMk cId="705492921" sldId="277"/>
            <ac:grpSpMk id="59" creationId="{A673C096-95AE-4644-B76C-1DF1B667DC44}"/>
          </ac:grpSpMkLst>
        </pc:grpChg>
        <pc:grpChg chg="add del">
          <ac:chgData name="Jayaraman, Jayashri" userId="5d482e6e-eb24-4178-9773-4a211bdcf435" providerId="ADAL" clId="{6DDF1C84-E014-4267-A9C5-5F3D703993C0}" dt="2025-04-27T20:58:56.882" v="1747" actId="26606"/>
          <ac:grpSpMkLst>
            <pc:docMk/>
            <pc:sldMk cId="705492921" sldId="277"/>
            <ac:grpSpMk id="73" creationId="{A673C096-95AE-4644-B76C-1DF1B667DC44}"/>
          </ac:grpSpMkLst>
        </pc:grpChg>
        <pc:grpChg chg="add">
          <ac:chgData name="Jayaraman, Jayashri" userId="5d482e6e-eb24-4178-9773-4a211bdcf435" providerId="ADAL" clId="{6DDF1C84-E014-4267-A9C5-5F3D703993C0}" dt="2025-04-27T20:58:57.114" v="1748" actId="26606"/>
          <ac:grpSpMkLst>
            <pc:docMk/>
            <pc:sldMk cId="705492921" sldId="277"/>
            <ac:grpSpMk id="79" creationId="{A673C096-95AE-4644-B76C-1DF1B667DC44}"/>
          </ac:grpSpMkLst>
        </pc:grpChg>
        <pc:graphicFrameChg chg="add mod ord modGraphic">
          <ac:chgData name="Jayaraman, Jayashri" userId="5d482e6e-eb24-4178-9773-4a211bdcf435" providerId="ADAL" clId="{6DDF1C84-E014-4267-A9C5-5F3D703993C0}" dt="2025-04-27T20:58:57.114" v="1748" actId="26606"/>
          <ac:graphicFrameMkLst>
            <pc:docMk/>
            <pc:sldMk cId="705492921" sldId="277"/>
            <ac:graphicFrameMk id="4" creationId="{32171CEE-D538-F99A-CAD8-222E7FAAAA78}"/>
          </ac:graphicFrameMkLst>
        </pc:graphicFrameChg>
        <pc:cxnChg chg="add del">
          <ac:chgData name="Jayaraman, Jayashri" userId="5d482e6e-eb24-4178-9773-4a211bdcf435" providerId="ADAL" clId="{6DDF1C84-E014-4267-A9C5-5F3D703993C0}" dt="2025-04-27T20:58:11.020" v="1732" actId="26606"/>
          <ac:cxnSpMkLst>
            <pc:docMk/>
            <pc:sldMk cId="705492921" sldId="277"/>
            <ac:cxnSpMk id="16" creationId="{20742BC3-654B-4E41-9A6A-73A42E477639}"/>
          </ac:cxnSpMkLst>
        </pc:cxnChg>
        <pc:cxnChg chg="add del">
          <ac:chgData name="Jayaraman, Jayashri" userId="5d482e6e-eb24-4178-9773-4a211bdcf435" providerId="ADAL" clId="{6DDF1C84-E014-4267-A9C5-5F3D703993C0}" dt="2025-04-27T20:58:57.114" v="1748" actId="26606"/>
          <ac:cxnSpMkLst>
            <pc:docMk/>
            <pc:sldMk cId="705492921" sldId="277"/>
            <ac:cxnSpMk id="39" creationId="{FD2308B7-2829-44DD-B213-27EEBDED1411}"/>
          </ac:cxnSpMkLst>
        </pc:cxnChg>
        <pc:cxnChg chg="add del">
          <ac:chgData name="Jayaraman, Jayashri" userId="5d482e6e-eb24-4178-9773-4a211bdcf435" providerId="ADAL" clId="{6DDF1C84-E014-4267-A9C5-5F3D703993C0}" dt="2025-04-27T20:58:37.992" v="1737" actId="26606"/>
          <ac:cxnSpMkLst>
            <pc:docMk/>
            <pc:sldMk cId="705492921" sldId="277"/>
            <ac:cxnSpMk id="52" creationId="{2BE880E9-2B86-4CDB-B5B7-308745CDD19D}"/>
          </ac:cxnSpMkLst>
        </pc:cxnChg>
        <pc:cxnChg chg="add del">
          <ac:chgData name="Jayaraman, Jayashri" userId="5d482e6e-eb24-4178-9773-4a211bdcf435" providerId="ADAL" clId="{6DDF1C84-E014-4267-A9C5-5F3D703993C0}" dt="2025-04-27T20:58:42.104" v="1741" actId="26606"/>
          <ac:cxnSpMkLst>
            <pc:docMk/>
            <pc:sldMk cId="705492921" sldId="277"/>
            <ac:cxnSpMk id="61" creationId="{2BE880E9-2B86-4CDB-B5B7-308745CDD19D}"/>
          </ac:cxnSpMkLst>
        </pc:cxnChg>
        <pc:cxnChg chg="add del">
          <ac:chgData name="Jayaraman, Jayashri" userId="5d482e6e-eb24-4178-9773-4a211bdcf435" providerId="ADAL" clId="{6DDF1C84-E014-4267-A9C5-5F3D703993C0}" dt="2025-04-27T20:58:56.882" v="1747" actId="26606"/>
          <ac:cxnSpMkLst>
            <pc:docMk/>
            <pc:sldMk cId="705492921" sldId="277"/>
            <ac:cxnSpMk id="76" creationId="{2BE880E9-2B86-4CDB-B5B7-308745CDD19D}"/>
          </ac:cxnSpMkLst>
        </pc:cxnChg>
        <pc:cxnChg chg="add">
          <ac:chgData name="Jayaraman, Jayashri" userId="5d482e6e-eb24-4178-9773-4a211bdcf435" providerId="ADAL" clId="{6DDF1C84-E014-4267-A9C5-5F3D703993C0}" dt="2025-04-27T20:58:57.114" v="1748" actId="26606"/>
          <ac:cxnSpMkLst>
            <pc:docMk/>
            <pc:sldMk cId="705492921" sldId="277"/>
            <ac:cxnSpMk id="82" creationId="{2BE880E9-2B86-4CDB-B5B7-308745CDD19D}"/>
          </ac:cxnSpMkLst>
        </pc:cxnChg>
      </pc:sldChg>
      <pc:sldChg chg="addSp modSp new mod">
        <pc:chgData name="Jayaraman, Jayashri" userId="5d482e6e-eb24-4178-9773-4a211bdcf435" providerId="ADAL" clId="{6DDF1C84-E014-4267-A9C5-5F3D703993C0}" dt="2025-04-27T21:12:55.208" v="2600" actId="123"/>
        <pc:sldMkLst>
          <pc:docMk/>
          <pc:sldMk cId="9619299" sldId="278"/>
        </pc:sldMkLst>
        <pc:spChg chg="mod">
          <ac:chgData name="Jayaraman, Jayashri" userId="5d482e6e-eb24-4178-9773-4a211bdcf435" providerId="ADAL" clId="{6DDF1C84-E014-4267-A9C5-5F3D703993C0}" dt="2025-04-27T21:01:18.882" v="1772" actId="20577"/>
          <ac:spMkLst>
            <pc:docMk/>
            <pc:sldMk cId="9619299" sldId="278"/>
            <ac:spMk id="2" creationId="{85B765A8-4F5E-68DF-5DE0-B10B61EF40A9}"/>
          </ac:spMkLst>
        </pc:spChg>
        <pc:spChg chg="mod">
          <ac:chgData name="Jayaraman, Jayashri" userId="5d482e6e-eb24-4178-9773-4a211bdcf435" providerId="ADAL" clId="{6DDF1C84-E014-4267-A9C5-5F3D703993C0}" dt="2025-04-27T21:12:55.208" v="2600" actId="123"/>
          <ac:spMkLst>
            <pc:docMk/>
            <pc:sldMk cId="9619299" sldId="278"/>
            <ac:spMk id="3" creationId="{460A6012-6696-FCBB-F716-4CC91B6EEB40}"/>
          </ac:spMkLst>
        </pc:spChg>
        <pc:picChg chg="add mod">
          <ac:chgData name="Jayaraman, Jayashri" userId="5d482e6e-eb24-4178-9773-4a211bdcf435" providerId="ADAL" clId="{6DDF1C84-E014-4267-A9C5-5F3D703993C0}" dt="2025-04-27T21:05:24.317" v="1991" actId="1076"/>
          <ac:picMkLst>
            <pc:docMk/>
            <pc:sldMk cId="9619299" sldId="278"/>
            <ac:picMk id="5" creationId="{AB90216F-6313-2BCF-1DE8-C1B443533AA1}"/>
          </ac:picMkLst>
        </pc:picChg>
      </pc:sldChg>
      <pc:sldChg chg="addSp modSp new mod">
        <pc:chgData name="Jayaraman, Jayashri" userId="5d482e6e-eb24-4178-9773-4a211bdcf435" providerId="ADAL" clId="{6DDF1C84-E014-4267-A9C5-5F3D703993C0}" dt="2025-04-27T21:12:50.513" v="2599" actId="123"/>
        <pc:sldMkLst>
          <pc:docMk/>
          <pc:sldMk cId="1850808501" sldId="279"/>
        </pc:sldMkLst>
        <pc:spChg chg="mod">
          <ac:chgData name="Jayaraman, Jayashri" userId="5d482e6e-eb24-4178-9773-4a211bdcf435" providerId="ADAL" clId="{6DDF1C84-E014-4267-A9C5-5F3D703993C0}" dt="2025-04-27T21:02:53.917" v="1978" actId="20577"/>
          <ac:spMkLst>
            <pc:docMk/>
            <pc:sldMk cId="1850808501" sldId="279"/>
            <ac:spMk id="2" creationId="{B6191A0A-2787-C917-C095-662C6D16FEA6}"/>
          </ac:spMkLst>
        </pc:spChg>
        <pc:spChg chg="mod">
          <ac:chgData name="Jayaraman, Jayashri" userId="5d482e6e-eb24-4178-9773-4a211bdcf435" providerId="ADAL" clId="{6DDF1C84-E014-4267-A9C5-5F3D703993C0}" dt="2025-04-27T21:12:50.513" v="2599" actId="123"/>
          <ac:spMkLst>
            <pc:docMk/>
            <pc:sldMk cId="1850808501" sldId="279"/>
            <ac:spMk id="3" creationId="{E7F5FDBC-7A87-85A5-DBF0-0F8189F555F3}"/>
          </ac:spMkLst>
        </pc:spChg>
        <pc:picChg chg="add mod">
          <ac:chgData name="Jayaraman, Jayashri" userId="5d482e6e-eb24-4178-9773-4a211bdcf435" providerId="ADAL" clId="{6DDF1C84-E014-4267-A9C5-5F3D703993C0}" dt="2025-04-27T21:04:15.174" v="1985" actId="1076"/>
          <ac:picMkLst>
            <pc:docMk/>
            <pc:sldMk cId="1850808501" sldId="279"/>
            <ac:picMk id="5" creationId="{AA200402-77EA-11D7-22AF-C192EA1B933C}"/>
          </ac:picMkLst>
        </pc:picChg>
      </pc:sldChg>
      <pc:sldChg chg="new del">
        <pc:chgData name="Jayaraman, Jayashri" userId="5d482e6e-eb24-4178-9773-4a211bdcf435" providerId="ADAL" clId="{6DDF1C84-E014-4267-A9C5-5F3D703993C0}" dt="2025-04-27T21:00:55.730" v="1754" actId="680"/>
        <pc:sldMkLst>
          <pc:docMk/>
          <pc:sldMk cId="3753356995" sldId="279"/>
        </pc:sldMkLst>
      </pc:sldChg>
      <pc:sldChg chg="delSp add setBg delDesignElem">
        <pc:chgData name="Jayaraman, Jayashri" userId="5d482e6e-eb24-4178-9773-4a211bdcf435" providerId="ADAL" clId="{6DDF1C84-E014-4267-A9C5-5F3D703993C0}" dt="2025-04-27T21:04:29.365" v="1987"/>
        <pc:sldMkLst>
          <pc:docMk/>
          <pc:sldMk cId="0" sldId="280"/>
        </pc:sldMkLst>
        <pc:spChg chg="del">
          <ac:chgData name="Jayaraman, Jayashri" userId="5d482e6e-eb24-4178-9773-4a211bdcf435" providerId="ADAL" clId="{6DDF1C84-E014-4267-A9C5-5F3D703993C0}" dt="2025-04-27T21:04:29.365" v="1987"/>
          <ac:spMkLst>
            <pc:docMk/>
            <pc:sldMk cId="0" sldId="280"/>
            <ac:spMk id="33" creationId="{6753252F-4873-4F63-801D-CC719279A7D5}"/>
          </ac:spMkLst>
        </pc:spChg>
        <pc:spChg chg="del">
          <ac:chgData name="Jayaraman, Jayashri" userId="5d482e6e-eb24-4178-9773-4a211bdcf435" providerId="ADAL" clId="{6DDF1C84-E014-4267-A9C5-5F3D703993C0}" dt="2025-04-27T21:04:29.365" v="1987"/>
          <ac:spMkLst>
            <pc:docMk/>
            <pc:sldMk cId="0" sldId="280"/>
            <ac:spMk id="35" creationId="{047C8CCB-F95D-4249-92DD-651249D3535A}"/>
          </ac:spMkLst>
        </pc:spChg>
      </pc:sldChg>
      <pc:sldChg chg="addSp delSp modSp new mod">
        <pc:chgData name="Jayaraman, Jayashri" userId="5d482e6e-eb24-4178-9773-4a211bdcf435" providerId="ADAL" clId="{6DDF1C84-E014-4267-A9C5-5F3D703993C0}" dt="2025-04-27T21:12:47.396" v="2598"/>
        <pc:sldMkLst>
          <pc:docMk/>
          <pc:sldMk cId="3364841215" sldId="281"/>
        </pc:sldMkLst>
        <pc:spChg chg="mod">
          <ac:chgData name="Jayaraman, Jayashri" userId="5d482e6e-eb24-4178-9773-4a211bdcf435" providerId="ADAL" clId="{6DDF1C84-E014-4267-A9C5-5F3D703993C0}" dt="2025-04-27T21:07:34.827" v="2002" actId="20577"/>
          <ac:spMkLst>
            <pc:docMk/>
            <pc:sldMk cId="3364841215" sldId="281"/>
            <ac:spMk id="2" creationId="{A4A0D647-CEE0-014F-8E1D-F0C55F1C7064}"/>
          </ac:spMkLst>
        </pc:spChg>
        <pc:spChg chg="mod">
          <ac:chgData name="Jayaraman, Jayashri" userId="5d482e6e-eb24-4178-9773-4a211bdcf435" providerId="ADAL" clId="{6DDF1C84-E014-4267-A9C5-5F3D703993C0}" dt="2025-04-27T21:11:54.223" v="2596" actId="123"/>
          <ac:spMkLst>
            <pc:docMk/>
            <pc:sldMk cId="3364841215" sldId="281"/>
            <ac:spMk id="3" creationId="{3DEF8409-7B32-3C78-155B-EC4EA96A6699}"/>
          </ac:spMkLst>
        </pc:spChg>
        <pc:spChg chg="add">
          <ac:chgData name="Jayaraman, Jayashri" userId="5d482e6e-eb24-4178-9773-4a211bdcf435" providerId="ADAL" clId="{6DDF1C84-E014-4267-A9C5-5F3D703993C0}" dt="2025-04-27T21:11:14.109" v="2583"/>
          <ac:spMkLst>
            <pc:docMk/>
            <pc:sldMk cId="3364841215" sldId="281"/>
            <ac:spMk id="4" creationId="{325D1AA0-3FB8-F1DB-1DF9-84F72EBFD715}"/>
          </ac:spMkLst>
        </pc:spChg>
        <pc:spChg chg="add del mod">
          <ac:chgData name="Jayaraman, Jayashri" userId="5d482e6e-eb24-4178-9773-4a211bdcf435" providerId="ADAL" clId="{6DDF1C84-E014-4267-A9C5-5F3D703993C0}" dt="2025-04-27T21:12:47.396" v="2598"/>
          <ac:spMkLst>
            <pc:docMk/>
            <pc:sldMk cId="3364841215" sldId="281"/>
            <ac:spMk id="5" creationId="{2BBA0F29-C91F-FEC0-D119-BD17DADE4381}"/>
          </ac:spMkLst>
        </pc:spChg>
      </pc:sldChg>
      <pc:sldChg chg="add">
        <pc:chgData name="Jayaraman, Jayashri" userId="5d482e6e-eb24-4178-9773-4a211bdcf435" providerId="ADAL" clId="{6DDF1C84-E014-4267-A9C5-5F3D703993C0}" dt="2025-04-27T21:34:23.921" v="2954"/>
        <pc:sldMkLst>
          <pc:docMk/>
          <pc:sldMk cId="0" sldId="282"/>
        </pc:sldMkLst>
      </pc:sldChg>
    </pc:docChg>
  </pc:docChgLst>
  <pc:docChgLst>
    <pc:chgData name="Jones, Carson" userId="S::carsojo@okstate.edu::16f0078f-44b2-4223-a93f-815f620416cf" providerId="AD" clId="Web-{0180CEFC-3F4A-9079-FDAA-1A053CF6D9E2}"/>
    <pc:docChg chg="modSld">
      <pc:chgData name="Jones, Carson" userId="S::carsojo@okstate.edu::16f0078f-44b2-4223-a93f-815f620416cf" providerId="AD" clId="Web-{0180CEFC-3F4A-9079-FDAA-1A053CF6D9E2}" dt="2025-04-27T23:01:16.858" v="3" actId="20577"/>
      <pc:docMkLst>
        <pc:docMk/>
      </pc:docMkLst>
      <pc:sldChg chg="modSp">
        <pc:chgData name="Jones, Carson" userId="S::carsojo@okstate.edu::16f0078f-44b2-4223-a93f-815f620416cf" providerId="AD" clId="Web-{0180CEFC-3F4A-9079-FDAA-1A053CF6D9E2}" dt="2025-04-27T23:01:16.858" v="3" actId="20577"/>
        <pc:sldMkLst>
          <pc:docMk/>
          <pc:sldMk cId="1399041863" sldId="275"/>
        </pc:sldMkLst>
        <pc:spChg chg="mod">
          <ac:chgData name="Jones, Carson" userId="S::carsojo@okstate.edu::16f0078f-44b2-4223-a93f-815f620416cf" providerId="AD" clId="Web-{0180CEFC-3F4A-9079-FDAA-1A053CF6D9E2}" dt="2025-04-27T23:01:16.858" v="3" actId="20577"/>
          <ac:spMkLst>
            <pc:docMk/>
            <pc:sldMk cId="1399041863" sldId="275"/>
            <ac:spMk id="2" creationId="{E1028A79-40B8-73A8-B92E-316790F260E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87DE6118-2437-4B30-8E3C-4D2BE6020583}" type="datetimeFigureOut">
              <a:rPr lang="en-US" smtClean="0"/>
              <a:pPr/>
              <a:t>4/27/2025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9E57DC2-970A-4B3E-BB1C-7A09969E49DF}"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44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61218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1274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1770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4657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1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1511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6808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797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11384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24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9242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000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604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13570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18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39219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4/27/2025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22974548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E0C6-AD8D-5C35-C9C2-6BDDE45C1B73}"/>
              </a:ext>
            </a:extLst>
          </p:cNvPr>
          <p:cNvSpPr>
            <a:spLocks noGrp="1"/>
          </p:cNvSpPr>
          <p:nvPr>
            <p:ph type="ctrTitle"/>
          </p:nvPr>
        </p:nvSpPr>
        <p:spPr>
          <a:xfrm>
            <a:off x="2284881" y="1670142"/>
            <a:ext cx="7622238" cy="939418"/>
          </a:xfrm>
        </p:spPr>
        <p:txBody>
          <a:bodyPr/>
          <a:lstStyle/>
          <a:p>
            <a:pPr algn="ctr"/>
            <a:br>
              <a:rPr lang="en-US" sz="2000"/>
            </a:br>
            <a:br>
              <a:rPr lang="en-US" sz="2000"/>
            </a:br>
            <a:r>
              <a:rPr lang="en-US" sz="2000"/>
              <a:t>MSIS 5633- PREDICTIVE ANALYTICS TERM PROJECT</a:t>
            </a:r>
            <a:br>
              <a:rPr lang="en-US" sz="3600" b="1">
                <a:solidFill>
                  <a:srgbClr val="1B2124"/>
                </a:solidFill>
                <a:latin typeface="Montserrat Ultra-Bold"/>
                <a:ea typeface="Montserrat Ultra-Bold"/>
                <a:cs typeface="Montserrat Ultra-Bold"/>
                <a:sym typeface="Montserrat Ultra-Bold"/>
              </a:rPr>
            </a:br>
            <a:endParaRPr lang="en-IN" sz="2000"/>
          </a:p>
        </p:txBody>
      </p:sp>
      <p:sp>
        <p:nvSpPr>
          <p:cNvPr id="3" name="Subtitle 2">
            <a:extLst>
              <a:ext uri="{FF2B5EF4-FFF2-40B4-BE49-F238E27FC236}">
                <a16:creationId xmlns:a16="http://schemas.microsoft.com/office/drawing/2014/main" id="{79DD0BF1-124B-B257-152C-29BC88908E3C}"/>
              </a:ext>
            </a:extLst>
          </p:cNvPr>
          <p:cNvSpPr>
            <a:spLocks noGrp="1"/>
          </p:cNvSpPr>
          <p:nvPr>
            <p:ph type="subTitle" idx="1"/>
          </p:nvPr>
        </p:nvSpPr>
        <p:spPr/>
        <p:txBody>
          <a:bodyPr/>
          <a:lstStyle/>
          <a:p>
            <a:r>
              <a:rPr lang="en-US" sz="1400">
                <a:solidFill>
                  <a:srgbClr val="1B2124"/>
                </a:solidFill>
                <a:latin typeface="Montserrat"/>
                <a:ea typeface="Montserrat"/>
                <a:cs typeface="Montserrat"/>
                <a:sym typeface="Montserrat"/>
              </a:rPr>
              <a:t>Team 06 – Jayashri Jayaraman, VamsiKrishna Reddy SiddamReddy, Carson Jones, </a:t>
            </a:r>
            <a:r>
              <a:rPr lang="en-US" sz="1400" kern="100" err="1">
                <a:effectLst/>
                <a:latin typeface="Montserrat" panose="00000500000000000000" pitchFamily="2" charset="0"/>
                <a:ea typeface="Times New Roman" panose="02020603050405020304" pitchFamily="18" charset="0"/>
                <a:cs typeface="Arial" panose="020B0604020202020204" pitchFamily="34" charset="0"/>
              </a:rPr>
              <a:t>Saidabi</a:t>
            </a:r>
            <a:r>
              <a:rPr lang="en-US" sz="1400" kern="100">
                <a:effectLst/>
                <a:latin typeface="Montserrat" panose="00000500000000000000" pitchFamily="2" charset="0"/>
                <a:ea typeface="Times New Roman" panose="02020603050405020304" pitchFamily="18" charset="0"/>
                <a:cs typeface="Arial" panose="020B0604020202020204" pitchFamily="34" charset="0"/>
              </a:rPr>
              <a:t> </a:t>
            </a:r>
            <a:r>
              <a:rPr lang="en-US" sz="1400" kern="100" err="1">
                <a:effectLst/>
                <a:latin typeface="Montserrat" panose="00000500000000000000" pitchFamily="2" charset="0"/>
                <a:ea typeface="Times New Roman" panose="02020603050405020304" pitchFamily="18" charset="0"/>
                <a:cs typeface="Arial" panose="020B0604020202020204" pitchFamily="34" charset="0"/>
              </a:rPr>
              <a:t>Karumanchi</a:t>
            </a:r>
            <a:endParaRPr lang="en-IN" sz="1600" kern="100">
              <a:effectLst/>
              <a:latin typeface="Montserrat" panose="00000500000000000000" pitchFamily="2" charset="0"/>
              <a:ea typeface="Aptos" panose="020B0004020202020204" pitchFamily="34" charset="0"/>
              <a:cs typeface="Arial" panose="020B0604020202020204" pitchFamily="34" charset="0"/>
            </a:endParaRPr>
          </a:p>
          <a:p>
            <a:endParaRPr lang="en-US" sz="1400">
              <a:solidFill>
                <a:srgbClr val="1B2124"/>
              </a:solidFill>
              <a:latin typeface="Montserrat"/>
              <a:ea typeface="Montserrat"/>
              <a:cs typeface="Montserrat"/>
              <a:sym typeface="Montserrat"/>
            </a:endParaRPr>
          </a:p>
          <a:p>
            <a:endParaRPr lang="en-IN"/>
          </a:p>
        </p:txBody>
      </p:sp>
      <p:sp>
        <p:nvSpPr>
          <p:cNvPr id="8" name="TextBox 7">
            <a:extLst>
              <a:ext uri="{FF2B5EF4-FFF2-40B4-BE49-F238E27FC236}">
                <a16:creationId xmlns:a16="http://schemas.microsoft.com/office/drawing/2014/main" id="{38070455-D570-E189-CF6B-D53736DEFF07}"/>
              </a:ext>
            </a:extLst>
          </p:cNvPr>
          <p:cNvSpPr txBox="1"/>
          <p:nvPr/>
        </p:nvSpPr>
        <p:spPr>
          <a:xfrm>
            <a:off x="2692398" y="2428635"/>
            <a:ext cx="6986174" cy="1077218"/>
          </a:xfrm>
          <a:prstGeom prst="rect">
            <a:avLst/>
          </a:prstGeom>
          <a:noFill/>
        </p:spPr>
        <p:txBody>
          <a:bodyPr wrap="square" rtlCol="0">
            <a:spAutoFit/>
          </a:bodyPr>
          <a:lstStyle/>
          <a:p>
            <a:pPr algn="ctr"/>
            <a:r>
              <a:rPr lang="en-US" sz="3200">
                <a:latin typeface="+mj-lt"/>
              </a:rPr>
              <a:t>MOTOR VEHICLE CRASH INJURY SEVERITY ANALYSIS</a:t>
            </a:r>
            <a:endParaRPr lang="en-IN" sz="3200">
              <a:latin typeface="+mj-lt"/>
            </a:endParaRPr>
          </a:p>
        </p:txBody>
      </p:sp>
    </p:spTree>
    <p:extLst>
      <p:ext uri="{BB962C8B-B14F-4D97-AF65-F5344CB8AC3E}">
        <p14:creationId xmlns:p14="http://schemas.microsoft.com/office/powerpoint/2010/main" val="23347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9EDD-093C-C996-2B9D-3C152279F60D}"/>
              </a:ext>
            </a:extLst>
          </p:cNvPr>
          <p:cNvSpPr>
            <a:spLocks noGrp="1"/>
          </p:cNvSpPr>
          <p:nvPr>
            <p:ph type="title"/>
          </p:nvPr>
        </p:nvSpPr>
        <p:spPr/>
        <p:txBody>
          <a:bodyPr/>
          <a:lstStyle/>
          <a:p>
            <a:r>
              <a:rPr lang="en-US"/>
              <a:t>DATA PREPARATION</a:t>
            </a:r>
            <a:endParaRPr lang="en-IN"/>
          </a:p>
        </p:txBody>
      </p:sp>
      <p:sp>
        <p:nvSpPr>
          <p:cNvPr id="3" name="Content Placeholder 2">
            <a:extLst>
              <a:ext uri="{FF2B5EF4-FFF2-40B4-BE49-F238E27FC236}">
                <a16:creationId xmlns:a16="http://schemas.microsoft.com/office/drawing/2014/main" id="{9525EEA9-6734-3765-BD29-2ED2F271FAC0}"/>
              </a:ext>
            </a:extLst>
          </p:cNvPr>
          <p:cNvSpPr>
            <a:spLocks noGrp="1"/>
          </p:cNvSpPr>
          <p:nvPr>
            <p:ph idx="1"/>
          </p:nvPr>
        </p:nvSpPr>
        <p:spPr/>
        <p:txBody>
          <a:bodyPr/>
          <a:lstStyle/>
          <a:p>
            <a:pPr algn="just"/>
            <a:r>
              <a:rPr lang="en-US"/>
              <a:t>A total of 34 variables were chosen that potentially would help determine the severity of injury in an accident</a:t>
            </a:r>
          </a:p>
          <a:p>
            <a:pPr lvl="1" algn="just"/>
            <a:r>
              <a:rPr lang="en-US"/>
              <a:t>Drive factors( </a:t>
            </a:r>
            <a:r>
              <a:rPr lang="en-US" err="1"/>
              <a:t>eg.</a:t>
            </a:r>
            <a:r>
              <a:rPr lang="en-US"/>
              <a:t> Age, Drug, Alcohol)</a:t>
            </a:r>
          </a:p>
          <a:p>
            <a:pPr lvl="1" algn="just"/>
            <a:r>
              <a:rPr lang="en-US"/>
              <a:t>Environmental factors (E.g. Weather, Light Conditions )</a:t>
            </a:r>
          </a:p>
          <a:p>
            <a:pPr lvl="1" algn="just"/>
            <a:r>
              <a:rPr lang="en-US"/>
              <a:t>Accident factors ( </a:t>
            </a:r>
            <a:r>
              <a:rPr lang="en-US" err="1"/>
              <a:t>eg</a:t>
            </a:r>
            <a:r>
              <a:rPr lang="en-US"/>
              <a:t>, Manner of Collision, Deformed)</a:t>
            </a:r>
          </a:p>
          <a:p>
            <a:pPr lvl="1" algn="just"/>
            <a:endParaRPr lang="en-IN"/>
          </a:p>
        </p:txBody>
      </p:sp>
    </p:spTree>
    <p:extLst>
      <p:ext uri="{BB962C8B-B14F-4D97-AF65-F5344CB8AC3E}">
        <p14:creationId xmlns:p14="http://schemas.microsoft.com/office/powerpoint/2010/main" val="23073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F3F4-97E1-7EC6-A34C-70D721D445B0}"/>
              </a:ext>
            </a:extLst>
          </p:cNvPr>
          <p:cNvSpPr>
            <a:spLocks noGrp="1"/>
          </p:cNvSpPr>
          <p:nvPr>
            <p:ph type="title"/>
          </p:nvPr>
        </p:nvSpPr>
        <p:spPr/>
        <p:txBody>
          <a:bodyPr/>
          <a:lstStyle/>
          <a:p>
            <a:r>
              <a:rPr lang="en-US"/>
              <a:t>DATA PREPARATION</a:t>
            </a:r>
            <a:endParaRPr lang="en-IN"/>
          </a:p>
        </p:txBody>
      </p:sp>
      <p:sp>
        <p:nvSpPr>
          <p:cNvPr id="3" name="Content Placeholder 2">
            <a:extLst>
              <a:ext uri="{FF2B5EF4-FFF2-40B4-BE49-F238E27FC236}">
                <a16:creationId xmlns:a16="http://schemas.microsoft.com/office/drawing/2014/main" id="{34EFD726-90F7-8468-C953-D3C5CCB2CD20}"/>
              </a:ext>
            </a:extLst>
          </p:cNvPr>
          <p:cNvSpPr>
            <a:spLocks noGrp="1"/>
          </p:cNvSpPr>
          <p:nvPr>
            <p:ph idx="1"/>
          </p:nvPr>
        </p:nvSpPr>
        <p:spPr>
          <a:xfrm>
            <a:off x="1295401" y="2556932"/>
            <a:ext cx="2461260" cy="3318936"/>
          </a:xfrm>
        </p:spPr>
        <p:txBody>
          <a:bodyPr>
            <a:normAutofit fontScale="92500" lnSpcReduction="20000"/>
          </a:bodyPr>
          <a:lstStyle/>
          <a:p>
            <a:r>
              <a:rPr lang="en-US"/>
              <a:t>VE_TOTAL</a:t>
            </a:r>
          </a:p>
          <a:p>
            <a:r>
              <a:rPr lang="en-US"/>
              <a:t>BODY_TYP</a:t>
            </a:r>
          </a:p>
          <a:p>
            <a:r>
              <a:rPr lang="en-US"/>
              <a:t>DAY_WEEK</a:t>
            </a:r>
          </a:p>
          <a:p>
            <a:r>
              <a:rPr lang="en-US"/>
              <a:t>URBANICITY</a:t>
            </a:r>
          </a:p>
          <a:p>
            <a:r>
              <a:rPr lang="en-US"/>
              <a:t>MAN_COLL</a:t>
            </a:r>
          </a:p>
          <a:p>
            <a:r>
              <a:rPr lang="en-US"/>
              <a:t>LGT_COND</a:t>
            </a:r>
          </a:p>
          <a:p>
            <a:r>
              <a:rPr lang="en-IN"/>
              <a:t>WEATHER</a:t>
            </a:r>
          </a:p>
          <a:p>
            <a:r>
              <a:rPr lang="en-IN"/>
              <a:t>VEH_AGE</a:t>
            </a:r>
          </a:p>
        </p:txBody>
      </p:sp>
      <p:sp>
        <p:nvSpPr>
          <p:cNvPr id="4" name="Content Placeholder 2">
            <a:extLst>
              <a:ext uri="{FF2B5EF4-FFF2-40B4-BE49-F238E27FC236}">
                <a16:creationId xmlns:a16="http://schemas.microsoft.com/office/drawing/2014/main" id="{2BCDA84A-37A3-DA5E-DE83-9DE074EC7AAA}"/>
              </a:ext>
            </a:extLst>
          </p:cNvPr>
          <p:cNvSpPr txBox="1">
            <a:spLocks/>
          </p:cNvSpPr>
          <p:nvPr/>
        </p:nvSpPr>
        <p:spPr>
          <a:xfrm>
            <a:off x="3756661" y="2556932"/>
            <a:ext cx="2339339" cy="3318936"/>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t>REL_ROAD</a:t>
            </a:r>
          </a:p>
          <a:p>
            <a:r>
              <a:rPr lang="en-US"/>
              <a:t>GVWR_TO</a:t>
            </a:r>
          </a:p>
          <a:p>
            <a:r>
              <a:rPr lang="en-US"/>
              <a:t>ALC_RES</a:t>
            </a:r>
          </a:p>
          <a:p>
            <a:r>
              <a:rPr lang="en-US"/>
              <a:t>DRUG_RES</a:t>
            </a:r>
          </a:p>
          <a:p>
            <a:r>
              <a:rPr lang="en-US"/>
              <a:t>IMPACT1</a:t>
            </a:r>
          </a:p>
          <a:p>
            <a:r>
              <a:rPr lang="en-US"/>
              <a:t>ROLLOVER</a:t>
            </a:r>
          </a:p>
          <a:p>
            <a:r>
              <a:rPr lang="en-IN"/>
              <a:t>DRDISTRACT</a:t>
            </a:r>
          </a:p>
          <a:p>
            <a:r>
              <a:rPr lang="en-IN"/>
              <a:t>AGE</a:t>
            </a:r>
          </a:p>
        </p:txBody>
      </p:sp>
      <p:sp>
        <p:nvSpPr>
          <p:cNvPr id="5" name="Content Placeholder 2">
            <a:extLst>
              <a:ext uri="{FF2B5EF4-FFF2-40B4-BE49-F238E27FC236}">
                <a16:creationId xmlns:a16="http://schemas.microsoft.com/office/drawing/2014/main" id="{AC712875-821C-10F7-1398-AE5603A7095F}"/>
              </a:ext>
            </a:extLst>
          </p:cNvPr>
          <p:cNvSpPr txBox="1">
            <a:spLocks/>
          </p:cNvSpPr>
          <p:nvPr/>
        </p:nvSpPr>
        <p:spPr>
          <a:xfrm>
            <a:off x="6141720" y="2556932"/>
            <a:ext cx="2133600" cy="3318936"/>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t>P_CRASH1</a:t>
            </a:r>
          </a:p>
          <a:p>
            <a:r>
              <a:rPr lang="en-US"/>
              <a:t>P_CRASH2</a:t>
            </a:r>
          </a:p>
          <a:p>
            <a:r>
              <a:rPr lang="en-US"/>
              <a:t>P_CRASH3</a:t>
            </a:r>
          </a:p>
          <a:p>
            <a:r>
              <a:rPr lang="en-US"/>
              <a:t>P_CRASH4</a:t>
            </a:r>
          </a:p>
          <a:p>
            <a:r>
              <a:rPr lang="en-US"/>
              <a:t>P_CRASH5</a:t>
            </a:r>
          </a:p>
          <a:p>
            <a:r>
              <a:rPr lang="en-US"/>
              <a:t>HARM_EV</a:t>
            </a:r>
          </a:p>
          <a:p>
            <a:r>
              <a:rPr lang="en-IN"/>
              <a:t>PNUMOCCS</a:t>
            </a:r>
          </a:p>
          <a:p>
            <a:r>
              <a:rPr lang="en-IN"/>
              <a:t>VSPD_LIM</a:t>
            </a:r>
          </a:p>
          <a:p>
            <a:endParaRPr lang="en-IN"/>
          </a:p>
        </p:txBody>
      </p:sp>
      <p:sp>
        <p:nvSpPr>
          <p:cNvPr id="6" name="Content Placeholder 2">
            <a:extLst>
              <a:ext uri="{FF2B5EF4-FFF2-40B4-BE49-F238E27FC236}">
                <a16:creationId xmlns:a16="http://schemas.microsoft.com/office/drawing/2014/main" id="{65577668-C236-804D-75D1-8659CAEE5183}"/>
              </a:ext>
            </a:extLst>
          </p:cNvPr>
          <p:cNvSpPr txBox="1">
            <a:spLocks/>
          </p:cNvSpPr>
          <p:nvPr/>
        </p:nvSpPr>
        <p:spPr>
          <a:xfrm>
            <a:off x="8229600" y="2556932"/>
            <a:ext cx="2354580" cy="3500968"/>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t>AIR_BAG</a:t>
            </a:r>
          </a:p>
          <a:p>
            <a:r>
              <a:rPr lang="en-US"/>
              <a:t>REST_USE</a:t>
            </a:r>
          </a:p>
          <a:p>
            <a:r>
              <a:rPr lang="en-US"/>
              <a:t>DEFORMED</a:t>
            </a:r>
          </a:p>
          <a:p>
            <a:r>
              <a:rPr lang="en-US"/>
              <a:t>M_HARM</a:t>
            </a:r>
          </a:p>
          <a:p>
            <a:r>
              <a:rPr lang="en-US"/>
              <a:t>P_MONTH</a:t>
            </a:r>
          </a:p>
          <a:p>
            <a:r>
              <a:rPr lang="en-IN"/>
              <a:t>WRK_ZONE</a:t>
            </a:r>
          </a:p>
          <a:p>
            <a:r>
              <a:rPr lang="en-IN"/>
              <a:t> EJECTION</a:t>
            </a:r>
          </a:p>
          <a:p>
            <a:r>
              <a:rPr lang="en-IN"/>
              <a:t>HAZ_MAT</a:t>
            </a:r>
          </a:p>
          <a:p>
            <a:r>
              <a:rPr lang="en-IN"/>
              <a:t>TRAV_SP</a:t>
            </a:r>
          </a:p>
          <a:p>
            <a:endParaRPr lang="en-IN"/>
          </a:p>
        </p:txBody>
      </p:sp>
    </p:spTree>
    <p:extLst>
      <p:ext uri="{BB962C8B-B14F-4D97-AF65-F5344CB8AC3E}">
        <p14:creationId xmlns:p14="http://schemas.microsoft.com/office/powerpoint/2010/main" val="279772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27E3-C63F-0E12-06F7-81150723374C}"/>
              </a:ext>
            </a:extLst>
          </p:cNvPr>
          <p:cNvSpPr>
            <a:spLocks noGrp="1"/>
          </p:cNvSpPr>
          <p:nvPr>
            <p:ph type="title"/>
          </p:nvPr>
        </p:nvSpPr>
        <p:spPr/>
        <p:txBody>
          <a:bodyPr/>
          <a:lstStyle/>
          <a:p>
            <a:r>
              <a:rPr lang="en-US"/>
              <a:t>DATA PREPARATION</a:t>
            </a:r>
            <a:endParaRPr lang="en-IN"/>
          </a:p>
        </p:txBody>
      </p:sp>
      <p:sp>
        <p:nvSpPr>
          <p:cNvPr id="3" name="Content Placeholder 2">
            <a:extLst>
              <a:ext uri="{FF2B5EF4-FFF2-40B4-BE49-F238E27FC236}">
                <a16:creationId xmlns:a16="http://schemas.microsoft.com/office/drawing/2014/main" id="{5379BECA-6FC7-62E0-049E-127719DCDBBA}"/>
              </a:ext>
            </a:extLst>
          </p:cNvPr>
          <p:cNvSpPr>
            <a:spLocks noGrp="1"/>
          </p:cNvSpPr>
          <p:nvPr>
            <p:ph idx="1"/>
          </p:nvPr>
        </p:nvSpPr>
        <p:spPr/>
        <p:txBody>
          <a:bodyPr/>
          <a:lstStyle/>
          <a:p>
            <a:pPr algn="just"/>
            <a:r>
              <a:rPr lang="en-US"/>
              <a:t>Data Filtering</a:t>
            </a:r>
          </a:p>
          <a:p>
            <a:pPr lvl="1" algn="just"/>
            <a:r>
              <a:rPr lang="en-US"/>
              <a:t>Only minimal filtering of the data was performed, to leave as much information in the set as possible</a:t>
            </a:r>
          </a:p>
          <a:p>
            <a:pPr lvl="1" algn="just"/>
            <a:r>
              <a:rPr lang="en-US"/>
              <a:t>BODY_TYP was filtered, using row filter node, including values from 1-49 eliminating the other type of vehicles</a:t>
            </a:r>
          </a:p>
          <a:p>
            <a:pPr lvl="1" algn="just"/>
            <a:r>
              <a:rPr lang="en-US"/>
              <a:t>MOD_YEAR was filtered to include values from 1990-2023 there by eliminating 9999 values that were entered for “unknown” in the data set</a:t>
            </a:r>
          </a:p>
          <a:p>
            <a:pPr lvl="1" algn="just"/>
            <a:r>
              <a:rPr lang="en-US"/>
              <a:t>Rule Engines were using to group the data </a:t>
            </a:r>
          </a:p>
          <a:p>
            <a:pPr lvl="1" algn="just"/>
            <a:endParaRPr lang="en-IN"/>
          </a:p>
        </p:txBody>
      </p:sp>
    </p:spTree>
    <p:extLst>
      <p:ext uri="{BB962C8B-B14F-4D97-AF65-F5344CB8AC3E}">
        <p14:creationId xmlns:p14="http://schemas.microsoft.com/office/powerpoint/2010/main" val="286293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0066-E1DA-A4E5-542C-8F261FEB4428}"/>
              </a:ext>
            </a:extLst>
          </p:cNvPr>
          <p:cNvSpPr>
            <a:spLocks noGrp="1"/>
          </p:cNvSpPr>
          <p:nvPr>
            <p:ph type="title"/>
          </p:nvPr>
        </p:nvSpPr>
        <p:spPr>
          <a:xfrm>
            <a:off x="1295402" y="982132"/>
            <a:ext cx="9601196" cy="1303867"/>
          </a:xfrm>
        </p:spPr>
        <p:txBody>
          <a:bodyPr>
            <a:normAutofit/>
          </a:bodyPr>
          <a:lstStyle/>
          <a:p>
            <a:r>
              <a:rPr lang="en-US">
                <a:solidFill>
                  <a:srgbClr val="262626"/>
                </a:solidFill>
              </a:rPr>
              <a:t>DATA PREPARATION</a:t>
            </a:r>
            <a:endParaRPr lang="en-IN">
              <a:solidFill>
                <a:srgbClr val="262626"/>
              </a:solidFill>
            </a:endParaRPr>
          </a:p>
        </p:txBody>
      </p:sp>
      <p:sp>
        <p:nvSpPr>
          <p:cNvPr id="3" name="Content Placeholder 2">
            <a:extLst>
              <a:ext uri="{FF2B5EF4-FFF2-40B4-BE49-F238E27FC236}">
                <a16:creationId xmlns:a16="http://schemas.microsoft.com/office/drawing/2014/main" id="{F74737E5-3975-8E97-0F73-5DDF159DC3CC}"/>
              </a:ext>
            </a:extLst>
          </p:cNvPr>
          <p:cNvSpPr>
            <a:spLocks noGrp="1"/>
          </p:cNvSpPr>
          <p:nvPr>
            <p:ph idx="1"/>
          </p:nvPr>
        </p:nvSpPr>
        <p:spPr>
          <a:xfrm>
            <a:off x="1295402" y="2556932"/>
            <a:ext cx="5808783" cy="1578970"/>
          </a:xfrm>
        </p:spPr>
        <p:txBody>
          <a:bodyPr>
            <a:normAutofit fontScale="77500" lnSpcReduction="20000"/>
          </a:bodyPr>
          <a:lstStyle/>
          <a:p>
            <a:pPr algn="just"/>
            <a:r>
              <a:rPr lang="en-US">
                <a:solidFill>
                  <a:srgbClr val="262626"/>
                </a:solidFill>
              </a:rPr>
              <a:t>Binning Values</a:t>
            </a:r>
          </a:p>
          <a:p>
            <a:pPr lvl="1" algn="just"/>
            <a:r>
              <a:rPr lang="en-US">
                <a:solidFill>
                  <a:srgbClr val="262626"/>
                </a:solidFill>
              </a:rPr>
              <a:t>Binning is used to categorize the continuous numerical values into categorical values by separating the values into “bins” </a:t>
            </a:r>
          </a:p>
          <a:p>
            <a:pPr lvl="1" algn="just"/>
            <a:r>
              <a:rPr lang="en-US">
                <a:solidFill>
                  <a:srgbClr val="262626"/>
                </a:solidFill>
              </a:rPr>
              <a:t>By reducing noise in the data and making outliers easier to detect, binning enhances the accuracy of machine learning models.</a:t>
            </a:r>
            <a:endParaRPr lang="en-IN">
              <a:solidFill>
                <a:srgbClr val="262626"/>
              </a:solidFill>
            </a:endParaRPr>
          </a:p>
        </p:txBody>
      </p:sp>
      <p:pic>
        <p:nvPicPr>
          <p:cNvPr id="4" name="drawing" descr="A screenshot of a computer code&#10;&#10;AI-generated content may be incorrect.">
            <a:extLst>
              <a:ext uri="{FF2B5EF4-FFF2-40B4-BE49-F238E27FC236}">
                <a16:creationId xmlns:a16="http://schemas.microsoft.com/office/drawing/2014/main" id="{E1939C2D-7631-DCF4-BB14-086A849631E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039305" y="2556932"/>
            <a:ext cx="3052707" cy="2467141"/>
          </a:xfrm>
          <a:prstGeom prst="rect">
            <a:avLst/>
          </a:prstGeom>
          <a:ln w="57150" cmpd="thickThin">
            <a:solidFill>
              <a:srgbClr val="7F7F7F"/>
            </a:solidFill>
            <a:miter lim="800000"/>
          </a:ln>
        </p:spPr>
      </p:pic>
      <p:sp>
        <p:nvSpPr>
          <p:cNvPr id="7" name="TextBox 6">
            <a:extLst>
              <a:ext uri="{FF2B5EF4-FFF2-40B4-BE49-F238E27FC236}">
                <a16:creationId xmlns:a16="http://schemas.microsoft.com/office/drawing/2014/main" id="{A0DB6407-498E-3AA4-C184-0A59E7341195}"/>
              </a:ext>
            </a:extLst>
          </p:cNvPr>
          <p:cNvSpPr txBox="1"/>
          <p:nvPr/>
        </p:nvSpPr>
        <p:spPr>
          <a:xfrm>
            <a:off x="2307102" y="4346917"/>
            <a:ext cx="2897944" cy="2585323"/>
          </a:xfrm>
          <a:prstGeom prst="rect">
            <a:avLst/>
          </a:prstGeom>
          <a:noFill/>
        </p:spPr>
        <p:txBody>
          <a:bodyPr wrap="square" rtlCol="0">
            <a:spAutoFit/>
          </a:bodyPr>
          <a:lstStyle/>
          <a:p>
            <a:pPr marL="285750" indent="-285750">
              <a:buFont typeface="Arial" panose="020B0604020202020204" pitchFamily="34" charset="0"/>
              <a:buChar char="•"/>
            </a:pPr>
            <a:r>
              <a:rPr lang="en-US"/>
              <a:t>DAY_WEEK</a:t>
            </a:r>
          </a:p>
          <a:p>
            <a:pPr marL="285750" indent="-285750">
              <a:buFont typeface="Arial" panose="020B0604020202020204" pitchFamily="34" charset="0"/>
              <a:buChar char="•"/>
            </a:pPr>
            <a:r>
              <a:rPr lang="en-US"/>
              <a:t>URBANICITY</a:t>
            </a:r>
          </a:p>
          <a:p>
            <a:pPr marL="285750" indent="-285750">
              <a:buFont typeface="Arial" panose="020B0604020202020204" pitchFamily="34" charset="0"/>
              <a:buChar char="•"/>
            </a:pPr>
            <a:r>
              <a:rPr lang="en-US"/>
              <a:t>REL_ROAD</a:t>
            </a:r>
          </a:p>
          <a:p>
            <a:pPr marL="285750" indent="-285750">
              <a:buFont typeface="Arial" panose="020B0604020202020204" pitchFamily="34" charset="0"/>
              <a:buChar char="•"/>
            </a:pPr>
            <a:r>
              <a:rPr lang="en-US"/>
              <a:t>GVWR_TO</a:t>
            </a:r>
          </a:p>
          <a:p>
            <a:pPr marL="285750" indent="-285750">
              <a:buFont typeface="Arial" panose="020B0604020202020204" pitchFamily="34" charset="0"/>
              <a:buChar char="•"/>
            </a:pPr>
            <a:r>
              <a:rPr lang="en-US"/>
              <a:t>DISTRACT</a:t>
            </a:r>
          </a:p>
          <a:p>
            <a:pPr marL="285750" indent="-285750">
              <a:buFont typeface="Arial" panose="020B0604020202020204" pitchFamily="34" charset="0"/>
              <a:buChar char="•"/>
            </a:pPr>
            <a:r>
              <a:rPr lang="en-US"/>
              <a:t>DEFORMED</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IN"/>
          </a:p>
        </p:txBody>
      </p:sp>
      <p:sp>
        <p:nvSpPr>
          <p:cNvPr id="8" name="TextBox 7">
            <a:extLst>
              <a:ext uri="{FF2B5EF4-FFF2-40B4-BE49-F238E27FC236}">
                <a16:creationId xmlns:a16="http://schemas.microsoft.com/office/drawing/2014/main" id="{0E63E0E2-C870-D806-6016-66927EFFD87D}"/>
              </a:ext>
            </a:extLst>
          </p:cNvPr>
          <p:cNvSpPr txBox="1"/>
          <p:nvPr/>
        </p:nvSpPr>
        <p:spPr>
          <a:xfrm>
            <a:off x="4089012" y="4346916"/>
            <a:ext cx="2897944" cy="2862322"/>
          </a:xfrm>
          <a:prstGeom prst="rect">
            <a:avLst/>
          </a:prstGeom>
          <a:noFill/>
        </p:spPr>
        <p:txBody>
          <a:bodyPr wrap="square" rtlCol="0">
            <a:spAutoFit/>
          </a:bodyPr>
          <a:lstStyle/>
          <a:p>
            <a:pPr marL="285750" indent="-285750">
              <a:buFont typeface="Arial" panose="020B0604020202020204" pitchFamily="34" charset="0"/>
              <a:buChar char="•"/>
            </a:pPr>
            <a:r>
              <a:rPr lang="en-US"/>
              <a:t>HARM_EV</a:t>
            </a:r>
          </a:p>
          <a:p>
            <a:pPr marL="285750" indent="-285750">
              <a:buFont typeface="Arial" panose="020B0604020202020204" pitchFamily="34" charset="0"/>
              <a:buChar char="•"/>
            </a:pPr>
            <a:r>
              <a:rPr lang="en-US"/>
              <a:t>P_CRASH1</a:t>
            </a:r>
          </a:p>
          <a:p>
            <a:pPr marL="285750" indent="-285750">
              <a:buFont typeface="Arial" panose="020B0604020202020204" pitchFamily="34" charset="0"/>
              <a:buChar char="•"/>
            </a:pPr>
            <a:r>
              <a:rPr lang="en-US"/>
              <a:t>P_CRASH2</a:t>
            </a:r>
          </a:p>
          <a:p>
            <a:pPr marL="285750" indent="-285750">
              <a:buFont typeface="Arial" panose="020B0604020202020204" pitchFamily="34" charset="0"/>
              <a:buChar char="•"/>
            </a:pPr>
            <a:r>
              <a:rPr lang="en-US"/>
              <a:t>P_CRASH3</a:t>
            </a:r>
          </a:p>
          <a:p>
            <a:pPr marL="285750" indent="-285750">
              <a:buFont typeface="Arial" panose="020B0604020202020204" pitchFamily="34" charset="0"/>
              <a:buChar char="•"/>
            </a:pPr>
            <a:r>
              <a:rPr lang="en-US"/>
              <a:t>P_CRASH4</a:t>
            </a:r>
          </a:p>
          <a:p>
            <a:pPr marL="285750" indent="-285750">
              <a:buFont typeface="Arial" panose="020B0604020202020204" pitchFamily="34" charset="0"/>
              <a:buChar char="•"/>
            </a:pPr>
            <a:r>
              <a:rPr lang="en-US"/>
              <a:t>P_CRASH5</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IN"/>
          </a:p>
        </p:txBody>
      </p:sp>
      <p:sp>
        <p:nvSpPr>
          <p:cNvPr id="10" name="TextBox 9">
            <a:extLst>
              <a:ext uri="{FF2B5EF4-FFF2-40B4-BE49-F238E27FC236}">
                <a16:creationId xmlns:a16="http://schemas.microsoft.com/office/drawing/2014/main" id="{CA38620B-57BE-F648-BD39-C1A8ED279BA7}"/>
              </a:ext>
            </a:extLst>
          </p:cNvPr>
          <p:cNvSpPr txBox="1"/>
          <p:nvPr/>
        </p:nvSpPr>
        <p:spPr>
          <a:xfrm>
            <a:off x="5655213" y="4346915"/>
            <a:ext cx="2897944" cy="1477328"/>
          </a:xfrm>
          <a:prstGeom prst="rect">
            <a:avLst/>
          </a:prstGeom>
          <a:noFill/>
        </p:spPr>
        <p:txBody>
          <a:bodyPr wrap="square" rtlCol="0">
            <a:spAutoFit/>
          </a:bodyPr>
          <a:lstStyle/>
          <a:p>
            <a:pPr marL="285750" indent="-285750">
              <a:buFont typeface="Arial" panose="020B0604020202020204" pitchFamily="34" charset="0"/>
              <a:buChar char="•"/>
            </a:pPr>
            <a:r>
              <a:rPr lang="en-IN"/>
              <a:t>HAZ_MAT</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IN"/>
          </a:p>
        </p:txBody>
      </p:sp>
    </p:spTree>
    <p:extLst>
      <p:ext uri="{BB962C8B-B14F-4D97-AF65-F5344CB8AC3E}">
        <p14:creationId xmlns:p14="http://schemas.microsoft.com/office/powerpoint/2010/main" val="319842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9D0A-7B89-8A1F-4A82-62933E0F5C02}"/>
              </a:ext>
            </a:extLst>
          </p:cNvPr>
          <p:cNvSpPr>
            <a:spLocks noGrp="1"/>
          </p:cNvSpPr>
          <p:nvPr>
            <p:ph type="title"/>
          </p:nvPr>
        </p:nvSpPr>
        <p:spPr/>
        <p:txBody>
          <a:bodyPr/>
          <a:lstStyle/>
          <a:p>
            <a:r>
              <a:rPr lang="en-US"/>
              <a:t>DATA PREPARATION</a:t>
            </a:r>
            <a:endParaRPr lang="en-IN"/>
          </a:p>
        </p:txBody>
      </p:sp>
      <p:sp>
        <p:nvSpPr>
          <p:cNvPr id="3" name="Content Placeholder 2">
            <a:extLst>
              <a:ext uri="{FF2B5EF4-FFF2-40B4-BE49-F238E27FC236}">
                <a16:creationId xmlns:a16="http://schemas.microsoft.com/office/drawing/2014/main" id="{A1344960-02E7-8008-A9C6-1625DC805724}"/>
              </a:ext>
            </a:extLst>
          </p:cNvPr>
          <p:cNvSpPr>
            <a:spLocks noGrp="1"/>
          </p:cNvSpPr>
          <p:nvPr>
            <p:ph idx="1"/>
          </p:nvPr>
        </p:nvSpPr>
        <p:spPr/>
        <p:txBody>
          <a:bodyPr>
            <a:normAutofit fontScale="85000" lnSpcReduction="20000"/>
          </a:bodyPr>
          <a:lstStyle/>
          <a:p>
            <a:pPr algn="just"/>
            <a:r>
              <a:rPr lang="en-US"/>
              <a:t>Equal Size Sampling</a:t>
            </a:r>
          </a:p>
          <a:p>
            <a:pPr lvl="1" algn="just"/>
            <a:r>
              <a:rPr lang="en-US"/>
              <a:t>In this project we used equal size sampler to under sample the categorical column (INJ_SEV) and make it equally distributed.</a:t>
            </a:r>
            <a:endParaRPr lang="en-IN"/>
          </a:p>
          <a:p>
            <a:pPr algn="just"/>
            <a:r>
              <a:rPr lang="en-IN"/>
              <a:t>One To Many</a:t>
            </a:r>
          </a:p>
          <a:p>
            <a:pPr lvl="1" algn="just"/>
            <a:r>
              <a:rPr lang="en-IN"/>
              <a:t>The one-to- many node is used to covert nominal data to numerical data for use in models that cannot use nominal data (Logistic Regression, Neural Network) </a:t>
            </a:r>
          </a:p>
          <a:p>
            <a:pPr algn="just"/>
            <a:r>
              <a:rPr lang="en-IN"/>
              <a:t>Normalizing</a:t>
            </a:r>
          </a:p>
          <a:p>
            <a:pPr lvl="1" algn="just"/>
            <a:r>
              <a:rPr lang="en-IN"/>
              <a:t>The normalizer node converts all numerical data in a column to a set range(0-1). This prevents columns with large values from overpowering the columns with smaller values.</a:t>
            </a:r>
          </a:p>
          <a:p>
            <a:pPr marL="0" indent="0" algn="just">
              <a:buNone/>
            </a:pPr>
            <a:r>
              <a:rPr lang="en-IN"/>
              <a:t>	</a:t>
            </a:r>
            <a:endParaRPr lang="en-US"/>
          </a:p>
        </p:txBody>
      </p:sp>
    </p:spTree>
    <p:extLst>
      <p:ext uri="{BB962C8B-B14F-4D97-AF65-F5344CB8AC3E}">
        <p14:creationId xmlns:p14="http://schemas.microsoft.com/office/powerpoint/2010/main" val="233777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94A8D0E-E2CF-87E2-5427-4C3499A8E6A1}"/>
              </a:ext>
            </a:extLst>
          </p:cNvPr>
          <p:cNvSpPr>
            <a:spLocks noGrp="1"/>
          </p:cNvSpPr>
          <p:nvPr>
            <p:ph type="title"/>
          </p:nvPr>
        </p:nvSpPr>
        <p:spPr>
          <a:xfrm>
            <a:off x="1180101" y="982132"/>
            <a:ext cx="6354633" cy="1303867"/>
          </a:xfrm>
        </p:spPr>
        <p:txBody>
          <a:bodyPr>
            <a:normAutofit/>
          </a:bodyPr>
          <a:lstStyle/>
          <a:p>
            <a:pPr>
              <a:lnSpc>
                <a:spcPct val="90000"/>
              </a:lnSpc>
            </a:pPr>
            <a:r>
              <a:rPr lang="en-US" sz="4100"/>
              <a:t>MODELING- DECISION TREE</a:t>
            </a:r>
            <a:endParaRPr lang="en-IN" sz="4100"/>
          </a:p>
        </p:txBody>
      </p:sp>
      <p:cxnSp>
        <p:nvCxnSpPr>
          <p:cNvPr id="9" name="Straight Connector 8">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B5D30AF-9C64-AB3B-2D12-8963CC941F79}"/>
              </a:ext>
            </a:extLst>
          </p:cNvPr>
          <p:cNvSpPr>
            <a:spLocks noGrp="1"/>
          </p:cNvSpPr>
          <p:nvPr>
            <p:ph idx="1"/>
          </p:nvPr>
        </p:nvSpPr>
        <p:spPr>
          <a:xfrm>
            <a:off x="1167385" y="2556932"/>
            <a:ext cx="6380065" cy="3318936"/>
          </a:xfrm>
        </p:spPr>
        <p:txBody>
          <a:bodyPr>
            <a:normAutofit lnSpcReduction="10000"/>
          </a:bodyPr>
          <a:lstStyle/>
          <a:p>
            <a:pPr algn="just"/>
            <a:r>
              <a:rPr lang="en-US" sz="1900">
                <a:effectLst/>
                <a:ea typeface="+mn-lt"/>
                <a:cs typeface="+mn-lt"/>
              </a:rPr>
              <a:t>The Decision Tree classifier </a:t>
            </a:r>
            <a:r>
              <a:rPr lang="en-US" sz="1900">
                <a:ea typeface="+mn-lt"/>
                <a:cs typeface="+mn-lt"/>
              </a:rPr>
              <a:t>uses a clear, </a:t>
            </a:r>
            <a:r>
              <a:rPr lang="en-US" sz="1900">
                <a:effectLst/>
                <a:ea typeface="+mn-lt"/>
                <a:cs typeface="+mn-lt"/>
              </a:rPr>
              <a:t>explainable </a:t>
            </a:r>
            <a:r>
              <a:rPr lang="en-US" sz="1900">
                <a:ea typeface="+mn-lt"/>
                <a:cs typeface="+mn-lt"/>
              </a:rPr>
              <a:t>structure by splitting </a:t>
            </a:r>
            <a:r>
              <a:rPr lang="en-US" sz="1900">
                <a:effectLst/>
                <a:ea typeface="+mn-lt"/>
                <a:cs typeface="+mn-lt"/>
              </a:rPr>
              <a:t>data </a:t>
            </a:r>
            <a:r>
              <a:rPr lang="en-US" sz="1900">
                <a:ea typeface="+mn-lt"/>
                <a:cs typeface="+mn-lt"/>
              </a:rPr>
              <a:t>at each node </a:t>
            </a:r>
            <a:r>
              <a:rPr lang="en-US" sz="1900">
                <a:effectLst/>
                <a:ea typeface="+mn-lt"/>
                <a:cs typeface="+mn-lt"/>
              </a:rPr>
              <a:t>based on </a:t>
            </a:r>
            <a:r>
              <a:rPr lang="en-US" sz="1900">
                <a:ea typeface="+mn-lt"/>
                <a:cs typeface="+mn-lt"/>
              </a:rPr>
              <a:t>the </a:t>
            </a:r>
            <a:r>
              <a:rPr lang="en-US" sz="1900">
                <a:effectLst/>
                <a:ea typeface="+mn-lt"/>
                <a:cs typeface="+mn-lt"/>
              </a:rPr>
              <a:t>most </a:t>
            </a:r>
            <a:r>
              <a:rPr lang="en-US" sz="1900">
                <a:ea typeface="+mn-lt"/>
                <a:cs typeface="+mn-lt"/>
              </a:rPr>
              <a:t>impactful </a:t>
            </a:r>
            <a:r>
              <a:rPr lang="en-US" sz="1900">
                <a:effectLst/>
                <a:ea typeface="+mn-lt"/>
                <a:cs typeface="+mn-lt"/>
              </a:rPr>
              <a:t>factors.</a:t>
            </a:r>
            <a:endParaRPr lang="en-US">
              <a:ea typeface="+mn-lt"/>
              <a:cs typeface="+mn-lt"/>
            </a:endParaRPr>
          </a:p>
          <a:p>
            <a:pPr algn="just">
              <a:buSzPct val="114999"/>
            </a:pPr>
            <a:r>
              <a:rPr lang="en-US" sz="1900">
                <a:ea typeface="+mn-lt"/>
                <a:cs typeface="+mn-lt"/>
              </a:rPr>
              <a:t>In</a:t>
            </a:r>
            <a:r>
              <a:rPr lang="en-US" sz="1900">
                <a:effectLst/>
                <a:ea typeface="+mn-lt"/>
                <a:cs typeface="+mn-lt"/>
              </a:rPr>
              <a:t> predicting injury severity, </a:t>
            </a:r>
            <a:r>
              <a:rPr lang="en-US" sz="1900">
                <a:ea typeface="+mn-lt"/>
                <a:cs typeface="+mn-lt"/>
              </a:rPr>
              <a:t>the model generated </a:t>
            </a:r>
            <a:r>
              <a:rPr lang="en-US" sz="1900">
                <a:effectLst/>
                <a:ea typeface="+mn-lt"/>
                <a:cs typeface="+mn-lt"/>
              </a:rPr>
              <a:t>a hierarchical rule </a:t>
            </a:r>
            <a:r>
              <a:rPr lang="en-US" sz="1900">
                <a:ea typeface="+mn-lt"/>
                <a:cs typeface="+mn-lt"/>
              </a:rPr>
              <a:t>set that identifies </a:t>
            </a:r>
            <a:r>
              <a:rPr lang="en-US" sz="1900">
                <a:effectLst/>
                <a:ea typeface="+mn-lt"/>
                <a:cs typeface="+mn-lt"/>
              </a:rPr>
              <a:t>which features </a:t>
            </a:r>
            <a:r>
              <a:rPr lang="en-US" sz="1900">
                <a:ea typeface="+mn-lt"/>
                <a:cs typeface="+mn-lt"/>
              </a:rPr>
              <a:t>contribute most </a:t>
            </a:r>
            <a:r>
              <a:rPr lang="en-US" sz="1900">
                <a:effectLst/>
                <a:ea typeface="+mn-lt"/>
                <a:cs typeface="+mn-lt"/>
              </a:rPr>
              <a:t>to serious injuries.</a:t>
            </a:r>
            <a:endParaRPr lang="en-US">
              <a:ea typeface="+mn-lt"/>
              <a:cs typeface="+mn-lt"/>
            </a:endParaRPr>
          </a:p>
          <a:p>
            <a:pPr algn="just">
              <a:buSzPct val="114999"/>
            </a:pPr>
            <a:r>
              <a:rPr lang="en-US" sz="1900">
                <a:ea typeface="+mn-lt"/>
                <a:cs typeface="+mn-lt"/>
              </a:rPr>
              <a:t>Key variables influencing the tree's structure included</a:t>
            </a:r>
            <a:r>
              <a:rPr lang="en-US" sz="1900">
                <a:effectLst/>
                <a:ea typeface="+mn-lt"/>
                <a:cs typeface="+mn-lt"/>
              </a:rPr>
              <a:t> seatbelt use, driver age, </a:t>
            </a:r>
            <a:r>
              <a:rPr lang="en-US" sz="1900">
                <a:ea typeface="+mn-lt"/>
                <a:cs typeface="+mn-lt"/>
              </a:rPr>
              <a:t>lighting conditions</a:t>
            </a:r>
            <a:r>
              <a:rPr lang="en-US" sz="1900">
                <a:effectLst/>
                <a:ea typeface="+mn-lt"/>
                <a:cs typeface="+mn-lt"/>
              </a:rPr>
              <a:t>, and collision point.</a:t>
            </a:r>
            <a:endParaRPr lang="en-US">
              <a:ea typeface="+mn-lt"/>
              <a:cs typeface="+mn-lt"/>
            </a:endParaRPr>
          </a:p>
          <a:p>
            <a:pPr algn="just">
              <a:lnSpc>
                <a:spcPct val="90000"/>
              </a:lnSpc>
              <a:buSzPct val="114999"/>
            </a:pPr>
            <a:r>
              <a:rPr lang="en-US" sz="1900">
                <a:effectLst/>
                <a:ea typeface="+mn-lt"/>
                <a:cs typeface="+mn-lt"/>
              </a:rPr>
              <a:t>Decision </a:t>
            </a:r>
            <a:r>
              <a:rPr lang="en-US" sz="1900">
                <a:ea typeface="+mn-lt"/>
                <a:cs typeface="+mn-lt"/>
              </a:rPr>
              <a:t>Trees naturally </a:t>
            </a:r>
            <a:r>
              <a:rPr lang="en-US" sz="1900">
                <a:effectLst/>
                <a:ea typeface="+mn-lt"/>
                <a:cs typeface="+mn-lt"/>
              </a:rPr>
              <a:t>handle both </a:t>
            </a:r>
            <a:r>
              <a:rPr lang="en-US" sz="1900">
                <a:ea typeface="+mn-lt"/>
                <a:cs typeface="+mn-lt"/>
              </a:rPr>
              <a:t>numeric </a:t>
            </a:r>
            <a:r>
              <a:rPr lang="en-US" sz="1900">
                <a:effectLst/>
                <a:ea typeface="+mn-lt"/>
                <a:cs typeface="+mn-lt"/>
              </a:rPr>
              <a:t>and categorical variables without </a:t>
            </a:r>
            <a:r>
              <a:rPr lang="en-US" sz="1900">
                <a:ea typeface="+mn-lt"/>
                <a:cs typeface="+mn-lt"/>
              </a:rPr>
              <a:t>requiring extensive </a:t>
            </a:r>
            <a:r>
              <a:rPr lang="en-US" sz="1900">
                <a:effectLst/>
                <a:ea typeface="+mn-lt"/>
                <a:cs typeface="+mn-lt"/>
              </a:rPr>
              <a:t>preprocessing.</a:t>
            </a:r>
            <a:endParaRPr lang="en-US">
              <a:ea typeface="+mn-lt"/>
              <a:cs typeface="+mn-lt"/>
            </a:endParaRPr>
          </a:p>
          <a:p>
            <a:pPr algn="just">
              <a:lnSpc>
                <a:spcPct val="90000"/>
              </a:lnSpc>
            </a:pPr>
            <a:endParaRPr lang="en-IN" sz="1900"/>
          </a:p>
        </p:txBody>
      </p:sp>
      <p:pic>
        <p:nvPicPr>
          <p:cNvPr id="5" name="Picture 4">
            <a:extLst>
              <a:ext uri="{FF2B5EF4-FFF2-40B4-BE49-F238E27FC236}">
                <a16:creationId xmlns:a16="http://schemas.microsoft.com/office/drawing/2014/main" id="{22293440-DBD3-6686-4429-DDAA3FB57A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3331" y="1349695"/>
            <a:ext cx="3020289" cy="3309908"/>
          </a:xfrm>
          <a:prstGeom prst="rect">
            <a:avLst/>
          </a:prstGeom>
          <a:ln w="57150" cmpd="thickThin">
            <a:noFill/>
            <a:miter lim="800000"/>
          </a:ln>
        </p:spPr>
      </p:pic>
      <p:pic>
        <p:nvPicPr>
          <p:cNvPr id="4" name="Picture 3">
            <a:extLst>
              <a:ext uri="{FF2B5EF4-FFF2-40B4-BE49-F238E27FC236}">
                <a16:creationId xmlns:a16="http://schemas.microsoft.com/office/drawing/2014/main" id="{25FF8AE7-3E05-E7EF-9CD4-E68966EDA0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2284" y="4792388"/>
            <a:ext cx="4216806" cy="759024"/>
          </a:xfrm>
          <a:prstGeom prst="rect">
            <a:avLst/>
          </a:prstGeom>
          <a:ln w="57150" cmpd="thickThin">
            <a:noFill/>
            <a:miter lim="800000"/>
          </a:ln>
        </p:spPr>
      </p:pic>
    </p:spTree>
    <p:extLst>
      <p:ext uri="{BB962C8B-B14F-4D97-AF65-F5344CB8AC3E}">
        <p14:creationId xmlns:p14="http://schemas.microsoft.com/office/powerpoint/2010/main" val="407694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3" name="Picture 32">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5" name="Picture 34">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6" name="Picture 35">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BC95B8E-1164-9EB3-926B-8A9B4F050B21}"/>
              </a:ext>
            </a:extLst>
          </p:cNvPr>
          <p:cNvSpPr>
            <a:spLocks noGrp="1"/>
          </p:cNvSpPr>
          <p:nvPr>
            <p:ph type="title"/>
          </p:nvPr>
        </p:nvSpPr>
        <p:spPr>
          <a:xfrm>
            <a:off x="1092643" y="1092200"/>
            <a:ext cx="2928751" cy="4498860"/>
          </a:xfrm>
        </p:spPr>
        <p:txBody>
          <a:bodyPr>
            <a:normAutofit/>
          </a:bodyPr>
          <a:lstStyle/>
          <a:p>
            <a:r>
              <a:rPr lang="en-US">
                <a:solidFill>
                  <a:srgbClr val="262626"/>
                </a:solidFill>
              </a:rPr>
              <a:t>RANDOM FOREST </a:t>
            </a:r>
            <a:endParaRPr lang="en-IN">
              <a:solidFill>
                <a:srgbClr val="262626"/>
              </a:solidFill>
            </a:endParaRPr>
          </a:p>
        </p:txBody>
      </p:sp>
      <p:sp>
        <p:nvSpPr>
          <p:cNvPr id="3" name="Content Placeholder 2">
            <a:extLst>
              <a:ext uri="{FF2B5EF4-FFF2-40B4-BE49-F238E27FC236}">
                <a16:creationId xmlns:a16="http://schemas.microsoft.com/office/drawing/2014/main" id="{FB8973CB-7A6D-3CF6-34B0-97B631009AE2}"/>
              </a:ext>
            </a:extLst>
          </p:cNvPr>
          <p:cNvSpPr>
            <a:spLocks noGrp="1"/>
          </p:cNvSpPr>
          <p:nvPr>
            <p:ph idx="1"/>
          </p:nvPr>
        </p:nvSpPr>
        <p:spPr>
          <a:xfrm>
            <a:off x="4554194" y="1092200"/>
            <a:ext cx="6546426" cy="2948858"/>
          </a:xfrm>
        </p:spPr>
        <p:txBody>
          <a:bodyPr>
            <a:normAutofit lnSpcReduction="10000"/>
          </a:bodyPr>
          <a:lstStyle/>
          <a:p>
            <a:pPr algn="just"/>
            <a:r>
              <a:rPr lang="en-US" sz="2200">
                <a:solidFill>
                  <a:srgbClr val="262626"/>
                </a:solidFill>
                <a:effectLst/>
                <a:ea typeface="+mn-lt"/>
                <a:cs typeface="+mn-lt"/>
              </a:rPr>
              <a:t>The Random Forest model </a:t>
            </a:r>
            <a:r>
              <a:rPr lang="en-US" sz="2200">
                <a:solidFill>
                  <a:srgbClr val="262626"/>
                </a:solidFill>
                <a:ea typeface="+mn-lt"/>
                <a:cs typeface="+mn-lt"/>
              </a:rPr>
              <a:t>extends </a:t>
            </a:r>
            <a:r>
              <a:rPr lang="en-US" sz="2200">
                <a:solidFill>
                  <a:srgbClr val="262626"/>
                </a:solidFill>
                <a:effectLst/>
                <a:ea typeface="+mn-lt"/>
                <a:cs typeface="+mn-lt"/>
              </a:rPr>
              <a:t>Decision </a:t>
            </a:r>
            <a:r>
              <a:rPr lang="en-US" sz="2200">
                <a:solidFill>
                  <a:srgbClr val="262626"/>
                </a:solidFill>
                <a:ea typeface="+mn-lt"/>
                <a:cs typeface="+mn-lt"/>
              </a:rPr>
              <a:t>Trees </a:t>
            </a:r>
            <a:r>
              <a:rPr lang="en-US" sz="2200">
                <a:solidFill>
                  <a:srgbClr val="262626"/>
                </a:solidFill>
                <a:effectLst/>
                <a:ea typeface="+mn-lt"/>
                <a:cs typeface="+mn-lt"/>
              </a:rPr>
              <a:t>by </a:t>
            </a:r>
            <a:r>
              <a:rPr lang="en-US" sz="2200">
                <a:solidFill>
                  <a:srgbClr val="262626"/>
                </a:solidFill>
                <a:ea typeface="+mn-lt"/>
                <a:cs typeface="+mn-lt"/>
              </a:rPr>
              <a:t>combining outputs from many </a:t>
            </a:r>
            <a:r>
              <a:rPr lang="en-US" sz="2200">
                <a:solidFill>
                  <a:srgbClr val="262626"/>
                </a:solidFill>
                <a:effectLst/>
                <a:ea typeface="+mn-lt"/>
                <a:cs typeface="+mn-lt"/>
              </a:rPr>
              <a:t>trees trained on different subsets of the data and features.</a:t>
            </a:r>
            <a:endParaRPr lang="en-IN" sz="2200">
              <a:solidFill>
                <a:srgbClr val="262626"/>
              </a:solidFill>
              <a:ea typeface="+mn-lt"/>
              <a:cs typeface="+mn-lt"/>
            </a:endParaRPr>
          </a:p>
          <a:p>
            <a:pPr algn="just">
              <a:buSzPct val="114999"/>
            </a:pPr>
            <a:r>
              <a:rPr lang="en-US" sz="2200">
                <a:solidFill>
                  <a:srgbClr val="262626"/>
                </a:solidFill>
                <a:effectLst/>
                <a:ea typeface="+mn-lt"/>
                <a:cs typeface="+mn-lt"/>
              </a:rPr>
              <a:t>This ensemble </a:t>
            </a:r>
            <a:r>
              <a:rPr lang="en-US" sz="2200">
                <a:solidFill>
                  <a:srgbClr val="262626"/>
                </a:solidFill>
                <a:ea typeface="+mn-lt"/>
                <a:cs typeface="+mn-lt"/>
              </a:rPr>
              <a:t>approach reduces model </a:t>
            </a:r>
            <a:r>
              <a:rPr lang="en-US" sz="2200">
                <a:solidFill>
                  <a:srgbClr val="262626"/>
                </a:solidFill>
                <a:effectLst/>
                <a:ea typeface="+mn-lt"/>
                <a:cs typeface="+mn-lt"/>
              </a:rPr>
              <a:t>variance, </a:t>
            </a:r>
            <a:r>
              <a:rPr lang="en-US" sz="2200">
                <a:solidFill>
                  <a:srgbClr val="262626"/>
                </a:solidFill>
                <a:ea typeface="+mn-lt"/>
                <a:cs typeface="+mn-lt"/>
              </a:rPr>
              <a:t>leading to </a:t>
            </a:r>
            <a:r>
              <a:rPr lang="en-US" sz="2200">
                <a:solidFill>
                  <a:srgbClr val="262626"/>
                </a:solidFill>
                <a:effectLst/>
                <a:ea typeface="+mn-lt"/>
                <a:cs typeface="+mn-lt"/>
              </a:rPr>
              <a:t>more stable and </a:t>
            </a:r>
            <a:r>
              <a:rPr lang="en-US" sz="2200">
                <a:solidFill>
                  <a:srgbClr val="262626"/>
                </a:solidFill>
                <a:ea typeface="+mn-lt"/>
                <a:cs typeface="+mn-lt"/>
              </a:rPr>
              <a:t>accurate predictions</a:t>
            </a:r>
            <a:r>
              <a:rPr lang="en-US" sz="2200">
                <a:solidFill>
                  <a:srgbClr val="262626"/>
                </a:solidFill>
                <a:effectLst/>
                <a:ea typeface="+mn-lt"/>
                <a:cs typeface="+mn-lt"/>
              </a:rPr>
              <a:t>.</a:t>
            </a:r>
            <a:endParaRPr lang="en-US">
              <a:ea typeface="+mn-lt"/>
              <a:cs typeface="+mn-lt"/>
            </a:endParaRPr>
          </a:p>
          <a:p>
            <a:pPr algn="just">
              <a:buSzPct val="114999"/>
            </a:pPr>
            <a:r>
              <a:rPr lang="en-US" sz="2200">
                <a:solidFill>
                  <a:srgbClr val="262626"/>
                </a:solidFill>
                <a:effectLst/>
                <a:ea typeface="+mn-lt"/>
                <a:cs typeface="+mn-lt"/>
              </a:rPr>
              <a:t>For </a:t>
            </a:r>
            <a:r>
              <a:rPr lang="en-US" sz="2200">
                <a:solidFill>
                  <a:srgbClr val="262626"/>
                </a:solidFill>
                <a:ea typeface="+mn-lt"/>
                <a:cs typeface="+mn-lt"/>
              </a:rPr>
              <a:t>the </a:t>
            </a:r>
            <a:r>
              <a:rPr lang="en-US" sz="2200">
                <a:solidFill>
                  <a:srgbClr val="262626"/>
                </a:solidFill>
                <a:effectLst/>
                <a:ea typeface="+mn-lt"/>
                <a:cs typeface="+mn-lt"/>
              </a:rPr>
              <a:t>injury severity task, </a:t>
            </a:r>
            <a:r>
              <a:rPr lang="en-US" sz="2200">
                <a:solidFill>
                  <a:srgbClr val="262626"/>
                </a:solidFill>
                <a:ea typeface="+mn-lt"/>
                <a:cs typeface="+mn-lt"/>
              </a:rPr>
              <a:t>Random Forest improved generalization to unseen data compared to a single Decision Tree.</a:t>
            </a:r>
            <a:endParaRPr lang="en-US"/>
          </a:p>
          <a:p>
            <a:pPr algn="just">
              <a:buSzPct val="114999"/>
            </a:pPr>
            <a:endParaRPr lang="en-US" sz="2200">
              <a:solidFill>
                <a:srgbClr val="262626"/>
              </a:solidFill>
            </a:endParaRPr>
          </a:p>
        </p:txBody>
      </p:sp>
      <p:pic>
        <p:nvPicPr>
          <p:cNvPr id="4" name="Picture 3">
            <a:extLst>
              <a:ext uri="{FF2B5EF4-FFF2-40B4-BE49-F238E27FC236}">
                <a16:creationId xmlns:a16="http://schemas.microsoft.com/office/drawing/2014/main" id="{813ADA5A-249B-768E-7234-DF84D3FF24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4194" y="4311792"/>
            <a:ext cx="6562162" cy="1230403"/>
          </a:xfrm>
          <a:prstGeom prst="rect">
            <a:avLst/>
          </a:prstGeom>
          <a:ln w="57150" cmpd="thickThin">
            <a:solidFill>
              <a:srgbClr val="7F7F7F"/>
            </a:solidFill>
            <a:miter lim="800000"/>
          </a:ln>
        </p:spPr>
      </p:pic>
    </p:spTree>
    <p:extLst>
      <p:ext uri="{BB962C8B-B14F-4D97-AF65-F5344CB8AC3E}">
        <p14:creationId xmlns:p14="http://schemas.microsoft.com/office/powerpoint/2010/main" val="425526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9" name="Picture 28">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 name="Rectangle 29">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1" name="Picture 30">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2" name="Picture 31">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71F18FE-CCC2-051C-8272-4BD61B0C47D7}"/>
              </a:ext>
            </a:extLst>
          </p:cNvPr>
          <p:cNvSpPr>
            <a:spLocks noGrp="1"/>
          </p:cNvSpPr>
          <p:nvPr>
            <p:ph type="title"/>
          </p:nvPr>
        </p:nvSpPr>
        <p:spPr>
          <a:xfrm>
            <a:off x="1295402" y="982132"/>
            <a:ext cx="3660056" cy="1325373"/>
          </a:xfrm>
        </p:spPr>
        <p:txBody>
          <a:bodyPr anchor="b">
            <a:normAutofit/>
          </a:bodyPr>
          <a:lstStyle/>
          <a:p>
            <a:r>
              <a:rPr lang="en-US" sz="2800">
                <a:solidFill>
                  <a:srgbClr val="262626"/>
                </a:solidFill>
              </a:rPr>
              <a:t>VARIABLE IMPORTANCE</a:t>
            </a:r>
            <a:endParaRPr lang="en-IN" sz="2800">
              <a:solidFill>
                <a:srgbClr val="262626"/>
              </a:solidFill>
            </a:endParaRPr>
          </a:p>
        </p:txBody>
      </p:sp>
      <p:cxnSp>
        <p:nvCxnSpPr>
          <p:cNvPr id="34" name="Straight Connector 33">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8238BD6C-0D78-8E2F-B911-54548616555E}"/>
              </a:ext>
            </a:extLst>
          </p:cNvPr>
          <p:cNvSpPr>
            <a:spLocks noGrp="1"/>
          </p:cNvSpPr>
          <p:nvPr>
            <p:ph idx="1"/>
          </p:nvPr>
        </p:nvSpPr>
        <p:spPr>
          <a:xfrm>
            <a:off x="1295401" y="2493774"/>
            <a:ext cx="3660057" cy="3382094"/>
          </a:xfrm>
        </p:spPr>
        <p:txBody>
          <a:bodyPr>
            <a:normAutofit/>
          </a:bodyPr>
          <a:lstStyle/>
          <a:p>
            <a:pPr algn="ctr"/>
            <a:r>
              <a:rPr lang="en-US" sz="1600">
                <a:solidFill>
                  <a:srgbClr val="262626"/>
                </a:solidFill>
                <a:effectLst/>
                <a:ea typeface="+mn-lt"/>
                <a:cs typeface="+mn-lt"/>
              </a:rPr>
              <a:t>Variable importance </a:t>
            </a:r>
            <a:r>
              <a:rPr lang="en-US" sz="1600">
                <a:solidFill>
                  <a:srgbClr val="262626"/>
                </a:solidFill>
                <a:ea typeface="+mn-lt"/>
                <a:cs typeface="+mn-lt"/>
              </a:rPr>
              <a:t>identified </a:t>
            </a:r>
            <a:r>
              <a:rPr lang="en-US" sz="1600">
                <a:solidFill>
                  <a:srgbClr val="262626"/>
                </a:solidFill>
                <a:effectLst/>
                <a:ea typeface="+mn-lt"/>
                <a:cs typeface="+mn-lt"/>
              </a:rPr>
              <a:t>the features that had the </a:t>
            </a:r>
            <a:r>
              <a:rPr lang="en-US" sz="1600">
                <a:solidFill>
                  <a:srgbClr val="262626"/>
                </a:solidFill>
                <a:ea typeface="+mn-lt"/>
                <a:cs typeface="+mn-lt"/>
              </a:rPr>
              <a:t>greatest impact on predicting </a:t>
            </a:r>
            <a:r>
              <a:rPr lang="en-US" sz="1600">
                <a:solidFill>
                  <a:srgbClr val="262626"/>
                </a:solidFill>
                <a:effectLst/>
                <a:ea typeface="+mn-lt"/>
                <a:cs typeface="+mn-lt"/>
              </a:rPr>
              <a:t>injury severity.</a:t>
            </a:r>
            <a:endParaRPr lang="en-US" sz="1600">
              <a:solidFill>
                <a:srgbClr val="262626"/>
              </a:solidFill>
              <a:ea typeface="+mn-lt"/>
              <a:cs typeface="+mn-lt"/>
            </a:endParaRPr>
          </a:p>
          <a:p>
            <a:pPr algn="ctr">
              <a:buSzPct val="114999"/>
            </a:pPr>
            <a:r>
              <a:rPr lang="en-US" sz="1600">
                <a:solidFill>
                  <a:srgbClr val="262626"/>
                </a:solidFill>
                <a:ea typeface="+mn-lt"/>
                <a:cs typeface="+mn-lt"/>
              </a:rPr>
              <a:t>This analysis helped prioritize key factors influencing crash outcomes, improving model interpretability.</a:t>
            </a:r>
            <a:endParaRPr lang="en-US"/>
          </a:p>
          <a:p>
            <a:pPr algn="ctr">
              <a:buSzPct val="114999"/>
            </a:pPr>
            <a:r>
              <a:rPr lang="en-US" sz="1600">
                <a:solidFill>
                  <a:srgbClr val="262626"/>
                </a:solidFill>
                <a:ea typeface="+mn-lt"/>
                <a:cs typeface="+mn-lt"/>
              </a:rPr>
              <a:t>Important variables included seatbelt use, driver age, collision point, vehicle speed, and lighting conditions.</a:t>
            </a:r>
            <a:endParaRPr lang="en-US"/>
          </a:p>
          <a:p>
            <a:pPr algn="ctr">
              <a:buSzPct val="114999"/>
            </a:pPr>
            <a:endParaRPr lang="en-US" sz="1600">
              <a:solidFill>
                <a:srgbClr val="262626"/>
              </a:solidFill>
              <a:latin typeface="Times New Roman"/>
              <a:cs typeface="Times New Roman"/>
            </a:endParaRPr>
          </a:p>
        </p:txBody>
      </p:sp>
      <p:pic>
        <p:nvPicPr>
          <p:cNvPr id="4" name="Content Placeholder 3" descr="A graph with blue lines&#10;&#10;AI-generated content may be incorrect.">
            <a:extLst>
              <a:ext uri="{FF2B5EF4-FFF2-40B4-BE49-F238E27FC236}">
                <a16:creationId xmlns:a16="http://schemas.microsoft.com/office/drawing/2014/main" id="{8BA37A2A-AA48-FFD5-F41B-7A8D0425A3CB}"/>
              </a:ext>
            </a:extLst>
          </p:cNvPr>
          <p:cNvPicPr>
            <a:picLocks noChangeAspect="1"/>
          </p:cNvPicPr>
          <p:nvPr/>
        </p:nvPicPr>
        <p:blipFill>
          <a:blip r:embed="rId5" cstate="print">
            <a:extLst>
              <a:ext uri="{28A0092B-C50C-407E-A947-70E740481C1C}">
                <a14:useLocalDpi xmlns:a14="http://schemas.microsoft.com/office/drawing/2010/main" val="0"/>
              </a:ext>
            </a:extLst>
          </a:blip>
          <a:srcRect r="4584" b="2"/>
          <a:stretch/>
        </p:blipFill>
        <p:spPr>
          <a:xfrm>
            <a:off x="5231398" y="1055383"/>
            <a:ext cx="6315414" cy="4624536"/>
          </a:xfrm>
          <a:prstGeom prst="rect">
            <a:avLst/>
          </a:prstGeom>
          <a:ln w="57150" cmpd="thickThin">
            <a:solidFill>
              <a:srgbClr val="7F7F7F"/>
            </a:solidFill>
            <a:miter lim="800000"/>
          </a:ln>
        </p:spPr>
      </p:pic>
    </p:spTree>
    <p:extLst>
      <p:ext uri="{BB962C8B-B14F-4D97-AF65-F5344CB8AC3E}">
        <p14:creationId xmlns:p14="http://schemas.microsoft.com/office/powerpoint/2010/main" val="217101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A17CA02-0B3A-5DC3-50F5-8300F52D91B2}"/>
              </a:ext>
            </a:extLst>
          </p:cNvPr>
          <p:cNvSpPr>
            <a:spLocks noGrp="1"/>
          </p:cNvSpPr>
          <p:nvPr>
            <p:ph type="title"/>
          </p:nvPr>
        </p:nvSpPr>
        <p:spPr>
          <a:xfrm>
            <a:off x="1092643" y="1092200"/>
            <a:ext cx="2928751" cy="4498860"/>
          </a:xfrm>
        </p:spPr>
        <p:txBody>
          <a:bodyPr>
            <a:normAutofit/>
          </a:bodyPr>
          <a:lstStyle/>
          <a:p>
            <a:r>
              <a:rPr lang="en-US">
                <a:solidFill>
                  <a:srgbClr val="262626"/>
                </a:solidFill>
              </a:rPr>
              <a:t>NAÏVE BAYES MODEL</a:t>
            </a:r>
            <a:endParaRPr lang="en-IN">
              <a:solidFill>
                <a:srgbClr val="262626"/>
              </a:solidFill>
            </a:endParaRPr>
          </a:p>
        </p:txBody>
      </p:sp>
      <p:sp>
        <p:nvSpPr>
          <p:cNvPr id="3" name="Content Placeholder 2">
            <a:extLst>
              <a:ext uri="{FF2B5EF4-FFF2-40B4-BE49-F238E27FC236}">
                <a16:creationId xmlns:a16="http://schemas.microsoft.com/office/drawing/2014/main" id="{10D9379A-3A72-C421-907D-05AAAF999FEF}"/>
              </a:ext>
            </a:extLst>
          </p:cNvPr>
          <p:cNvSpPr>
            <a:spLocks noGrp="1"/>
          </p:cNvSpPr>
          <p:nvPr>
            <p:ph idx="1"/>
          </p:nvPr>
        </p:nvSpPr>
        <p:spPr>
          <a:xfrm>
            <a:off x="4554194" y="1092200"/>
            <a:ext cx="6546426" cy="2948858"/>
          </a:xfrm>
        </p:spPr>
        <p:txBody>
          <a:bodyPr>
            <a:normAutofit fontScale="92500"/>
          </a:bodyPr>
          <a:lstStyle/>
          <a:p>
            <a:pPr algn="just"/>
            <a:r>
              <a:rPr lang="en-US" sz="2200">
                <a:solidFill>
                  <a:srgbClr val="262626"/>
                </a:solidFill>
                <a:effectLst/>
                <a:ea typeface="+mn-lt"/>
                <a:cs typeface="+mn-lt"/>
              </a:rPr>
              <a:t>Naive Bayes </a:t>
            </a:r>
            <a:r>
              <a:rPr lang="en-US" sz="2200">
                <a:solidFill>
                  <a:srgbClr val="262626"/>
                </a:solidFill>
                <a:ea typeface="+mn-lt"/>
                <a:cs typeface="+mn-lt"/>
              </a:rPr>
              <a:t>assumes </a:t>
            </a:r>
            <a:r>
              <a:rPr lang="en-US" sz="2200">
                <a:solidFill>
                  <a:srgbClr val="262626"/>
                </a:solidFill>
                <a:effectLst/>
                <a:ea typeface="+mn-lt"/>
                <a:cs typeface="+mn-lt"/>
              </a:rPr>
              <a:t>that all attributes are conditionally independent given the target category</a:t>
            </a:r>
            <a:r>
              <a:rPr lang="en-US" sz="2200">
                <a:solidFill>
                  <a:srgbClr val="262626"/>
                </a:solidFill>
                <a:ea typeface="+mn-lt"/>
                <a:cs typeface="+mn-lt"/>
              </a:rPr>
              <a:t>.</a:t>
            </a:r>
            <a:endParaRPr lang="en-IN" sz="2200">
              <a:solidFill>
                <a:srgbClr val="262626"/>
              </a:solidFill>
              <a:ea typeface="Times New Roman" panose="02020603050405020304" pitchFamily="18" charset="0"/>
            </a:endParaRPr>
          </a:p>
          <a:p>
            <a:pPr algn="just">
              <a:buSzPct val="114999"/>
            </a:pPr>
            <a:r>
              <a:rPr lang="en-US" sz="2200">
                <a:solidFill>
                  <a:srgbClr val="262626"/>
                </a:solidFill>
                <a:ea typeface="+mn-lt"/>
                <a:cs typeface="+mn-lt"/>
              </a:rPr>
              <a:t>This assumption limits performance</a:t>
            </a:r>
            <a:r>
              <a:rPr lang="en-US" sz="2200">
                <a:solidFill>
                  <a:srgbClr val="262626"/>
                </a:solidFill>
                <a:effectLst/>
                <a:ea typeface="+mn-lt"/>
                <a:cs typeface="+mn-lt"/>
              </a:rPr>
              <a:t>, </a:t>
            </a:r>
            <a:r>
              <a:rPr lang="en-US" sz="2200">
                <a:solidFill>
                  <a:srgbClr val="262626"/>
                </a:solidFill>
                <a:ea typeface="+mn-lt"/>
                <a:cs typeface="+mn-lt"/>
              </a:rPr>
              <a:t>especially </a:t>
            </a:r>
            <a:r>
              <a:rPr lang="en-US" sz="2200">
                <a:solidFill>
                  <a:srgbClr val="262626"/>
                </a:solidFill>
                <a:effectLst/>
                <a:ea typeface="+mn-lt"/>
                <a:cs typeface="+mn-lt"/>
              </a:rPr>
              <a:t>with </a:t>
            </a:r>
            <a:r>
              <a:rPr lang="en-US" sz="2200">
                <a:solidFill>
                  <a:srgbClr val="262626"/>
                </a:solidFill>
                <a:ea typeface="+mn-lt"/>
                <a:cs typeface="+mn-lt"/>
              </a:rPr>
              <a:t>complex, </a:t>
            </a:r>
            <a:r>
              <a:rPr lang="en-US" sz="2200">
                <a:solidFill>
                  <a:srgbClr val="262626"/>
                </a:solidFill>
                <a:effectLst/>
                <a:ea typeface="+mn-lt"/>
                <a:cs typeface="+mn-lt"/>
              </a:rPr>
              <a:t>high-dimensional </a:t>
            </a:r>
            <a:r>
              <a:rPr lang="en-US" sz="2200">
                <a:solidFill>
                  <a:srgbClr val="262626"/>
                </a:solidFill>
                <a:ea typeface="+mn-lt"/>
                <a:cs typeface="+mn-lt"/>
              </a:rPr>
              <a:t>data </a:t>
            </a:r>
            <a:r>
              <a:rPr lang="en-US" sz="2200">
                <a:solidFill>
                  <a:srgbClr val="262626"/>
                </a:solidFill>
                <a:effectLst/>
                <a:ea typeface="+mn-lt"/>
                <a:cs typeface="+mn-lt"/>
              </a:rPr>
              <a:t>where </a:t>
            </a:r>
            <a:r>
              <a:rPr lang="en-US" sz="2200">
                <a:solidFill>
                  <a:srgbClr val="262626"/>
                </a:solidFill>
                <a:ea typeface="+mn-lt"/>
                <a:cs typeface="+mn-lt"/>
              </a:rPr>
              <a:t>features are often </a:t>
            </a:r>
            <a:r>
              <a:rPr lang="en-US" sz="2200">
                <a:solidFill>
                  <a:srgbClr val="262626"/>
                </a:solidFill>
                <a:effectLst/>
                <a:ea typeface="+mn-lt"/>
                <a:cs typeface="+mn-lt"/>
              </a:rPr>
              <a:t>correlated.</a:t>
            </a:r>
            <a:endParaRPr lang="en-US">
              <a:ea typeface="+mn-lt"/>
              <a:cs typeface="+mn-lt"/>
            </a:endParaRPr>
          </a:p>
          <a:p>
            <a:pPr algn="just">
              <a:buSzPct val="114999"/>
            </a:pPr>
            <a:r>
              <a:rPr lang="en-US" sz="2200">
                <a:solidFill>
                  <a:srgbClr val="262626"/>
                </a:solidFill>
                <a:ea typeface="+mn-lt"/>
                <a:cs typeface="+mn-lt"/>
              </a:rPr>
              <a:t>In our case</a:t>
            </a:r>
            <a:r>
              <a:rPr lang="en-US" sz="2200">
                <a:solidFill>
                  <a:srgbClr val="262626"/>
                </a:solidFill>
                <a:effectLst/>
                <a:ea typeface="+mn-lt"/>
                <a:cs typeface="+mn-lt"/>
              </a:rPr>
              <a:t>, </a:t>
            </a:r>
            <a:r>
              <a:rPr lang="en-US" sz="2200">
                <a:solidFill>
                  <a:srgbClr val="262626"/>
                </a:solidFill>
                <a:ea typeface="+mn-lt"/>
                <a:cs typeface="+mn-lt"/>
              </a:rPr>
              <a:t>variables like </a:t>
            </a:r>
            <a:r>
              <a:rPr lang="en-US" sz="2200">
                <a:solidFill>
                  <a:srgbClr val="262626"/>
                </a:solidFill>
                <a:effectLst/>
                <a:ea typeface="+mn-lt"/>
                <a:cs typeface="+mn-lt"/>
              </a:rPr>
              <a:t>driver distraction and ambient lighting </a:t>
            </a:r>
            <a:r>
              <a:rPr lang="en-US" sz="2200">
                <a:solidFill>
                  <a:srgbClr val="262626"/>
                </a:solidFill>
                <a:ea typeface="+mn-lt"/>
                <a:cs typeface="+mn-lt"/>
              </a:rPr>
              <a:t>were </a:t>
            </a:r>
            <a:r>
              <a:rPr lang="en-US" sz="2200">
                <a:solidFill>
                  <a:srgbClr val="262626"/>
                </a:solidFill>
                <a:effectLst/>
                <a:ea typeface="+mn-lt"/>
                <a:cs typeface="+mn-lt"/>
              </a:rPr>
              <a:t>not independent, which </a:t>
            </a:r>
            <a:r>
              <a:rPr lang="en-US" sz="2200">
                <a:solidFill>
                  <a:srgbClr val="262626"/>
                </a:solidFill>
                <a:ea typeface="+mn-lt"/>
                <a:cs typeface="+mn-lt"/>
              </a:rPr>
              <a:t>could mislead </a:t>
            </a:r>
            <a:r>
              <a:rPr lang="en-US" sz="2200">
                <a:solidFill>
                  <a:srgbClr val="262626"/>
                </a:solidFill>
                <a:effectLst/>
                <a:ea typeface="+mn-lt"/>
                <a:cs typeface="+mn-lt"/>
              </a:rPr>
              <a:t>the </a:t>
            </a:r>
            <a:r>
              <a:rPr lang="en-US" sz="2200">
                <a:solidFill>
                  <a:srgbClr val="262626"/>
                </a:solidFill>
                <a:ea typeface="+mn-lt"/>
                <a:cs typeface="+mn-lt"/>
              </a:rPr>
              <a:t>model’s predictions</a:t>
            </a:r>
            <a:r>
              <a:rPr lang="en-US" sz="2200">
                <a:solidFill>
                  <a:srgbClr val="262626"/>
                </a:solidFill>
                <a:effectLst/>
                <a:ea typeface="+mn-lt"/>
                <a:cs typeface="+mn-lt"/>
              </a:rPr>
              <a:t>.</a:t>
            </a:r>
            <a:endParaRPr lang="en-US">
              <a:ea typeface="+mn-lt"/>
              <a:cs typeface="+mn-lt"/>
            </a:endParaRPr>
          </a:p>
          <a:p>
            <a:pPr algn="just">
              <a:lnSpc>
                <a:spcPct val="90000"/>
              </a:lnSpc>
              <a:buSzPct val="114999"/>
            </a:pPr>
            <a:r>
              <a:rPr lang="en-US" sz="2200">
                <a:solidFill>
                  <a:srgbClr val="262626"/>
                </a:solidFill>
                <a:ea typeface="Times New Roman" panose="02020603050405020304" pitchFamily="18" charset="0"/>
              </a:rPr>
              <a:t> </a:t>
            </a:r>
            <a:r>
              <a:rPr lang="en-US" sz="2200">
                <a:solidFill>
                  <a:srgbClr val="262626"/>
                </a:solidFill>
                <a:effectLst/>
                <a:ea typeface="Times New Roman" panose="02020603050405020304" pitchFamily="18" charset="0"/>
              </a:rPr>
              <a:t>	</a:t>
            </a:r>
            <a:endParaRPr lang="en-IN" sz="2200">
              <a:solidFill>
                <a:srgbClr val="262626"/>
              </a:solidFill>
            </a:endParaRPr>
          </a:p>
        </p:txBody>
      </p:sp>
      <p:pic>
        <p:nvPicPr>
          <p:cNvPr id="4" name="Picture 3">
            <a:extLst>
              <a:ext uri="{FF2B5EF4-FFF2-40B4-BE49-F238E27FC236}">
                <a16:creationId xmlns:a16="http://schemas.microsoft.com/office/drawing/2014/main" id="{D0DC33FB-81DC-588E-82D5-3A78098912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4194" y="4352805"/>
            <a:ext cx="6562162" cy="1148378"/>
          </a:xfrm>
          <a:prstGeom prst="rect">
            <a:avLst/>
          </a:prstGeom>
          <a:ln w="57150" cmpd="thickThin">
            <a:solidFill>
              <a:srgbClr val="7F7F7F"/>
            </a:solidFill>
            <a:miter lim="800000"/>
          </a:ln>
        </p:spPr>
      </p:pic>
    </p:spTree>
    <p:extLst>
      <p:ext uri="{BB962C8B-B14F-4D97-AF65-F5344CB8AC3E}">
        <p14:creationId xmlns:p14="http://schemas.microsoft.com/office/powerpoint/2010/main" val="1159404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6826B1A-8F03-669F-722A-04939CA1F6DB}"/>
              </a:ext>
            </a:extLst>
          </p:cNvPr>
          <p:cNvSpPr>
            <a:spLocks noGrp="1"/>
          </p:cNvSpPr>
          <p:nvPr>
            <p:ph type="title"/>
          </p:nvPr>
        </p:nvSpPr>
        <p:spPr>
          <a:xfrm>
            <a:off x="1092643" y="1092200"/>
            <a:ext cx="2928751" cy="4498860"/>
          </a:xfrm>
        </p:spPr>
        <p:txBody>
          <a:bodyPr>
            <a:normAutofit/>
          </a:bodyPr>
          <a:lstStyle/>
          <a:p>
            <a:r>
              <a:rPr lang="en-US" sz="4100">
                <a:solidFill>
                  <a:srgbClr val="262626"/>
                </a:solidFill>
              </a:rPr>
              <a:t>GRADIENT BOOSTED TREES</a:t>
            </a:r>
            <a:endParaRPr lang="en-IN" sz="4100">
              <a:solidFill>
                <a:srgbClr val="262626"/>
              </a:solidFill>
            </a:endParaRPr>
          </a:p>
        </p:txBody>
      </p:sp>
      <p:sp>
        <p:nvSpPr>
          <p:cNvPr id="3" name="Content Placeholder 2">
            <a:extLst>
              <a:ext uri="{FF2B5EF4-FFF2-40B4-BE49-F238E27FC236}">
                <a16:creationId xmlns:a16="http://schemas.microsoft.com/office/drawing/2014/main" id="{E3282424-135E-7351-E277-E5D853BC7D49}"/>
              </a:ext>
            </a:extLst>
          </p:cNvPr>
          <p:cNvSpPr>
            <a:spLocks noGrp="1"/>
          </p:cNvSpPr>
          <p:nvPr>
            <p:ph idx="1"/>
          </p:nvPr>
        </p:nvSpPr>
        <p:spPr>
          <a:xfrm>
            <a:off x="4554194" y="1092200"/>
            <a:ext cx="6546426" cy="2948858"/>
          </a:xfrm>
        </p:spPr>
        <p:txBody>
          <a:bodyPr>
            <a:normAutofit lnSpcReduction="10000"/>
          </a:bodyPr>
          <a:lstStyle/>
          <a:p>
            <a:pPr algn="just"/>
            <a:r>
              <a:rPr lang="en-US" sz="2200">
                <a:solidFill>
                  <a:srgbClr val="262626"/>
                </a:solidFill>
                <a:effectLst/>
                <a:ea typeface="+mn-lt"/>
                <a:cs typeface="+mn-lt"/>
              </a:rPr>
              <a:t>Gradient Boosted Trees </a:t>
            </a:r>
            <a:r>
              <a:rPr lang="en-US" sz="2200">
                <a:solidFill>
                  <a:srgbClr val="262626"/>
                </a:solidFill>
                <a:ea typeface="+mn-lt"/>
                <a:cs typeface="+mn-lt"/>
              </a:rPr>
              <a:t>(GBT) </a:t>
            </a:r>
            <a:r>
              <a:rPr lang="en-US" sz="2200">
                <a:solidFill>
                  <a:srgbClr val="262626"/>
                </a:solidFill>
                <a:effectLst/>
                <a:ea typeface="+mn-lt"/>
                <a:cs typeface="+mn-lt"/>
              </a:rPr>
              <a:t>is </a:t>
            </a:r>
            <a:r>
              <a:rPr lang="en-US" sz="2200">
                <a:solidFill>
                  <a:srgbClr val="262626"/>
                </a:solidFill>
                <a:ea typeface="+mn-lt"/>
                <a:cs typeface="+mn-lt"/>
              </a:rPr>
              <a:t>an </a:t>
            </a:r>
            <a:r>
              <a:rPr lang="en-US" sz="2200">
                <a:solidFill>
                  <a:srgbClr val="262626"/>
                </a:solidFill>
                <a:effectLst/>
                <a:ea typeface="+mn-lt"/>
                <a:cs typeface="+mn-lt"/>
              </a:rPr>
              <a:t>ensemble </a:t>
            </a:r>
            <a:r>
              <a:rPr lang="en-US" sz="2200">
                <a:solidFill>
                  <a:srgbClr val="262626"/>
                </a:solidFill>
                <a:ea typeface="+mn-lt"/>
                <a:cs typeface="+mn-lt"/>
              </a:rPr>
              <a:t>method that builds </a:t>
            </a:r>
            <a:r>
              <a:rPr lang="en-US" sz="2200">
                <a:solidFill>
                  <a:srgbClr val="262626"/>
                </a:solidFill>
                <a:effectLst/>
                <a:ea typeface="+mn-lt"/>
                <a:cs typeface="+mn-lt"/>
              </a:rPr>
              <a:t>a </a:t>
            </a:r>
            <a:r>
              <a:rPr lang="en-US" sz="2200">
                <a:solidFill>
                  <a:srgbClr val="262626"/>
                </a:solidFill>
                <a:ea typeface="+mn-lt"/>
                <a:cs typeface="+mn-lt"/>
              </a:rPr>
              <a:t>strong predictor </a:t>
            </a:r>
            <a:r>
              <a:rPr lang="en-US" sz="2200">
                <a:solidFill>
                  <a:srgbClr val="262626"/>
                </a:solidFill>
                <a:effectLst/>
                <a:ea typeface="+mn-lt"/>
                <a:cs typeface="+mn-lt"/>
              </a:rPr>
              <a:t>by combining </a:t>
            </a:r>
            <a:r>
              <a:rPr lang="en-US" sz="2200">
                <a:solidFill>
                  <a:srgbClr val="262626"/>
                </a:solidFill>
                <a:ea typeface="+mn-lt"/>
                <a:cs typeface="+mn-lt"/>
              </a:rPr>
              <a:t>multiple </a:t>
            </a:r>
            <a:r>
              <a:rPr lang="en-US" sz="2200">
                <a:solidFill>
                  <a:srgbClr val="262626"/>
                </a:solidFill>
                <a:effectLst/>
                <a:ea typeface="+mn-lt"/>
                <a:cs typeface="+mn-lt"/>
              </a:rPr>
              <a:t>weak learners sequentially.</a:t>
            </a:r>
            <a:endParaRPr lang="en-IN" sz="2200">
              <a:solidFill>
                <a:srgbClr val="262626"/>
              </a:solidFill>
              <a:ea typeface="+mn-lt"/>
              <a:cs typeface="+mn-lt"/>
            </a:endParaRPr>
          </a:p>
          <a:p>
            <a:pPr algn="just">
              <a:buSzPct val="114999"/>
            </a:pPr>
            <a:r>
              <a:rPr lang="en-US" sz="2200">
                <a:solidFill>
                  <a:srgbClr val="262626"/>
                </a:solidFill>
                <a:ea typeface="+mn-lt"/>
                <a:cs typeface="+mn-lt"/>
              </a:rPr>
              <a:t>Each new tree focuses on correcting the errors made by the previous trees.</a:t>
            </a:r>
            <a:endParaRPr lang="en-US"/>
          </a:p>
          <a:p>
            <a:pPr algn="just">
              <a:buSzPct val="114999"/>
            </a:pPr>
            <a:r>
              <a:rPr lang="en-US" sz="2200">
                <a:solidFill>
                  <a:srgbClr val="262626"/>
                </a:solidFill>
                <a:effectLst/>
                <a:ea typeface="+mn-lt"/>
                <a:cs typeface="+mn-lt"/>
              </a:rPr>
              <a:t>Unlike Random Forests, which average</a:t>
            </a:r>
            <a:r>
              <a:rPr lang="en-US" sz="2200">
                <a:solidFill>
                  <a:srgbClr val="262626"/>
                </a:solidFill>
                <a:ea typeface="+mn-lt"/>
                <a:cs typeface="+mn-lt"/>
              </a:rPr>
              <a:t> independently built trees</a:t>
            </a:r>
            <a:r>
              <a:rPr lang="en-US" sz="2200">
                <a:solidFill>
                  <a:srgbClr val="262626"/>
                </a:solidFill>
                <a:effectLst/>
                <a:ea typeface="+mn-lt"/>
                <a:cs typeface="+mn-lt"/>
              </a:rPr>
              <a:t>, GBT builds trees </a:t>
            </a:r>
            <a:r>
              <a:rPr lang="en-US" sz="2200">
                <a:solidFill>
                  <a:srgbClr val="262626"/>
                </a:solidFill>
                <a:ea typeface="+mn-lt"/>
                <a:cs typeface="+mn-lt"/>
              </a:rPr>
              <a:t>in a sequence </a:t>
            </a:r>
            <a:r>
              <a:rPr lang="en-US" sz="2200">
                <a:solidFill>
                  <a:srgbClr val="262626"/>
                </a:solidFill>
                <a:effectLst/>
                <a:ea typeface="+mn-lt"/>
                <a:cs typeface="+mn-lt"/>
              </a:rPr>
              <a:t>to </a:t>
            </a:r>
            <a:r>
              <a:rPr lang="en-US" sz="2200">
                <a:solidFill>
                  <a:srgbClr val="262626"/>
                </a:solidFill>
                <a:ea typeface="+mn-lt"/>
                <a:cs typeface="+mn-lt"/>
              </a:rPr>
              <a:t>minimize prediction </a:t>
            </a:r>
            <a:r>
              <a:rPr lang="en-US" sz="2200">
                <a:solidFill>
                  <a:srgbClr val="262626"/>
                </a:solidFill>
                <a:effectLst/>
                <a:ea typeface="+mn-lt"/>
                <a:cs typeface="+mn-lt"/>
              </a:rPr>
              <a:t>errors </a:t>
            </a:r>
            <a:r>
              <a:rPr lang="en-US" sz="2200">
                <a:solidFill>
                  <a:srgbClr val="262626"/>
                </a:solidFill>
                <a:ea typeface="+mn-lt"/>
                <a:cs typeface="+mn-lt"/>
              </a:rPr>
              <a:t>step-by-step</a:t>
            </a:r>
            <a:r>
              <a:rPr lang="en-US" sz="2200">
                <a:solidFill>
                  <a:srgbClr val="262626"/>
                </a:solidFill>
                <a:effectLst/>
                <a:ea typeface="+mn-lt"/>
                <a:cs typeface="+mn-lt"/>
              </a:rPr>
              <a:t>.</a:t>
            </a:r>
            <a:endParaRPr lang="en-US">
              <a:ea typeface="+mn-lt"/>
              <a:cs typeface="+mn-lt"/>
            </a:endParaRPr>
          </a:p>
          <a:p>
            <a:pPr algn="just">
              <a:lnSpc>
                <a:spcPct val="90000"/>
              </a:lnSpc>
              <a:buSzPct val="114999"/>
            </a:pPr>
            <a:endParaRPr lang="en-US" sz="2200">
              <a:solidFill>
                <a:srgbClr val="262626"/>
              </a:solidFill>
            </a:endParaRPr>
          </a:p>
        </p:txBody>
      </p:sp>
      <p:pic>
        <p:nvPicPr>
          <p:cNvPr id="4" name="Picture 3" descr="A diagram of a green square with black text&#10;&#10;Description automatically generated">
            <a:extLst>
              <a:ext uri="{FF2B5EF4-FFF2-40B4-BE49-F238E27FC236}">
                <a16:creationId xmlns:a16="http://schemas.microsoft.com/office/drawing/2014/main" id="{220AC4A7-1429-1655-7219-25ACC8267A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4194" y="4262576"/>
            <a:ext cx="6562162" cy="1328836"/>
          </a:xfrm>
          <a:prstGeom prst="rect">
            <a:avLst/>
          </a:prstGeom>
          <a:ln w="57150" cmpd="thickThin">
            <a:solidFill>
              <a:srgbClr val="7F7F7F"/>
            </a:solidFill>
            <a:miter lim="800000"/>
          </a:ln>
        </p:spPr>
      </p:pic>
    </p:spTree>
    <p:extLst>
      <p:ext uri="{BB962C8B-B14F-4D97-AF65-F5344CB8AC3E}">
        <p14:creationId xmlns:p14="http://schemas.microsoft.com/office/powerpoint/2010/main" val="75789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2700000">
            <a:off x="3392672" y="2435127"/>
            <a:ext cx="1987746" cy="1987746"/>
            <a:chOff x="0" y="0"/>
            <a:chExt cx="812800" cy="812800"/>
          </a:xfrm>
        </p:grpSpPr>
        <p:sp>
          <p:nvSpPr>
            <p:cNvPr id="11" name="Freeform 11"/>
            <p:cNvSpPr/>
            <p:nvPr/>
          </p:nvSpPr>
          <p:spPr>
            <a:xfrm rot="-2700000">
              <a:off x="-143599" y="-143599"/>
              <a:ext cx="1099999" cy="1099999"/>
            </a:xfrm>
            <a:custGeom>
              <a:avLst/>
              <a:gdLst/>
              <a:ahLst/>
              <a:cxnLst/>
              <a:rect l="l" t="t" r="r" b="b"/>
              <a:pathLst>
                <a:path w="1099999" h="1099999">
                  <a:moveTo>
                    <a:pt x="592228" y="17491"/>
                  </a:moveTo>
                  <a:lnTo>
                    <a:pt x="1082507" y="507770"/>
                  </a:lnTo>
                  <a:cubicBezTo>
                    <a:pt x="1093706" y="518970"/>
                    <a:pt x="1099998" y="534160"/>
                    <a:pt x="1099998" y="549999"/>
                  </a:cubicBezTo>
                  <a:cubicBezTo>
                    <a:pt x="1099998" y="565838"/>
                    <a:pt x="1093706" y="581028"/>
                    <a:pt x="1082507" y="592228"/>
                  </a:cubicBezTo>
                  <a:lnTo>
                    <a:pt x="592228" y="1082507"/>
                  </a:lnTo>
                  <a:cubicBezTo>
                    <a:pt x="581028" y="1093706"/>
                    <a:pt x="565838" y="1099998"/>
                    <a:pt x="549999" y="1099998"/>
                  </a:cubicBezTo>
                  <a:cubicBezTo>
                    <a:pt x="534160" y="1099998"/>
                    <a:pt x="518970" y="1093706"/>
                    <a:pt x="507770" y="1082507"/>
                  </a:cubicBezTo>
                  <a:lnTo>
                    <a:pt x="17491" y="592228"/>
                  </a:lnTo>
                  <a:cubicBezTo>
                    <a:pt x="6292" y="581028"/>
                    <a:pt x="0" y="565838"/>
                    <a:pt x="0" y="549999"/>
                  </a:cubicBezTo>
                  <a:cubicBezTo>
                    <a:pt x="0" y="534160"/>
                    <a:pt x="6292" y="518970"/>
                    <a:pt x="17491" y="507770"/>
                  </a:cubicBezTo>
                  <a:lnTo>
                    <a:pt x="507770" y="17491"/>
                  </a:lnTo>
                  <a:cubicBezTo>
                    <a:pt x="518970" y="6292"/>
                    <a:pt x="534160" y="0"/>
                    <a:pt x="549999" y="0"/>
                  </a:cubicBezTo>
                  <a:cubicBezTo>
                    <a:pt x="565838" y="0"/>
                    <a:pt x="581028" y="6292"/>
                    <a:pt x="592228" y="17491"/>
                  </a:cubicBezTo>
                  <a:close/>
                </a:path>
              </a:pathLst>
            </a:custGeom>
            <a:blipFill>
              <a:blip r:embed="rId2"/>
              <a:stretch>
                <a:fillRect l="-28436" t="-2248" r="-28898" b="-2450"/>
              </a:stretch>
            </a:blipFill>
          </p:spPr>
          <p:txBody>
            <a:bodyPr/>
            <a:lstStyle/>
            <a:p>
              <a:endParaRPr lang="en-US" sz="1200"/>
            </a:p>
          </p:txBody>
        </p:sp>
      </p:grpSp>
      <p:grpSp>
        <p:nvGrpSpPr>
          <p:cNvPr id="12" name="Group 12"/>
          <p:cNvGrpSpPr/>
          <p:nvPr/>
        </p:nvGrpSpPr>
        <p:grpSpPr>
          <a:xfrm rot="2700000">
            <a:off x="419470" y="2435345"/>
            <a:ext cx="1987746" cy="1987746"/>
            <a:chOff x="0" y="0"/>
            <a:chExt cx="812800" cy="812800"/>
          </a:xfrm>
        </p:grpSpPr>
        <p:sp>
          <p:nvSpPr>
            <p:cNvPr id="13" name="Freeform 13"/>
            <p:cNvSpPr/>
            <p:nvPr/>
          </p:nvSpPr>
          <p:spPr>
            <a:xfrm rot="-2592326">
              <a:off x="-143826" y="-143826"/>
              <a:ext cx="1100451" cy="1100451"/>
            </a:xfrm>
            <a:custGeom>
              <a:avLst/>
              <a:gdLst/>
              <a:ahLst/>
              <a:cxnLst/>
              <a:rect l="l" t="t" r="r" b="b"/>
              <a:pathLst>
                <a:path w="1100451" h="1100451">
                  <a:moveTo>
                    <a:pt x="575758" y="16657"/>
                  </a:moveTo>
                  <a:lnTo>
                    <a:pt x="1081150" y="491342"/>
                  </a:lnTo>
                  <a:cubicBezTo>
                    <a:pt x="1092695" y="502185"/>
                    <a:pt x="1099460" y="517171"/>
                    <a:pt x="1099956" y="533002"/>
                  </a:cubicBezTo>
                  <a:cubicBezTo>
                    <a:pt x="1100452" y="548833"/>
                    <a:pt x="1094638" y="564213"/>
                    <a:pt x="1083795" y="575758"/>
                  </a:cubicBezTo>
                  <a:lnTo>
                    <a:pt x="609110" y="1081150"/>
                  </a:lnTo>
                  <a:cubicBezTo>
                    <a:pt x="598267" y="1092695"/>
                    <a:pt x="583281" y="1099460"/>
                    <a:pt x="567450" y="1099956"/>
                  </a:cubicBezTo>
                  <a:cubicBezTo>
                    <a:pt x="551619" y="1100452"/>
                    <a:pt x="536239" y="1094638"/>
                    <a:pt x="524694" y="1083795"/>
                  </a:cubicBezTo>
                  <a:lnTo>
                    <a:pt x="19302" y="609110"/>
                  </a:lnTo>
                  <a:cubicBezTo>
                    <a:pt x="7757" y="598267"/>
                    <a:pt x="992" y="583281"/>
                    <a:pt x="496" y="567450"/>
                  </a:cubicBezTo>
                  <a:cubicBezTo>
                    <a:pt x="0" y="551619"/>
                    <a:pt x="5814" y="536239"/>
                    <a:pt x="16657" y="524694"/>
                  </a:cubicBezTo>
                  <a:lnTo>
                    <a:pt x="491342" y="19302"/>
                  </a:lnTo>
                  <a:cubicBezTo>
                    <a:pt x="502185" y="7757"/>
                    <a:pt x="517171" y="992"/>
                    <a:pt x="533002" y="496"/>
                  </a:cubicBezTo>
                  <a:cubicBezTo>
                    <a:pt x="548833" y="0"/>
                    <a:pt x="564213" y="5814"/>
                    <a:pt x="575758" y="16657"/>
                  </a:cubicBezTo>
                  <a:close/>
                </a:path>
              </a:pathLst>
            </a:custGeom>
            <a:blipFill>
              <a:blip r:embed="rId3"/>
              <a:stretch>
                <a:fillRect l="-5810" t="-17331" r="-2510" b="-45446"/>
              </a:stretch>
            </a:blipFill>
          </p:spPr>
          <p:txBody>
            <a:bodyPr/>
            <a:lstStyle/>
            <a:p>
              <a:endParaRPr lang="en-US" sz="1200"/>
            </a:p>
          </p:txBody>
        </p:sp>
      </p:grpSp>
      <p:grpSp>
        <p:nvGrpSpPr>
          <p:cNvPr id="14" name="Group 14"/>
          <p:cNvGrpSpPr/>
          <p:nvPr/>
        </p:nvGrpSpPr>
        <p:grpSpPr>
          <a:xfrm rot="2700000">
            <a:off x="9600106" y="2435345"/>
            <a:ext cx="1987746" cy="1987746"/>
            <a:chOff x="0" y="0"/>
            <a:chExt cx="812800" cy="812800"/>
          </a:xfrm>
        </p:grpSpPr>
        <p:sp>
          <p:nvSpPr>
            <p:cNvPr id="15" name="Freeform 15"/>
            <p:cNvSpPr/>
            <p:nvPr/>
          </p:nvSpPr>
          <p:spPr>
            <a:xfrm rot="-2700000">
              <a:off x="-143599" y="-143599"/>
              <a:ext cx="1099999" cy="1099999"/>
            </a:xfrm>
            <a:custGeom>
              <a:avLst/>
              <a:gdLst/>
              <a:ahLst/>
              <a:cxnLst/>
              <a:rect l="l" t="t" r="r" b="b"/>
              <a:pathLst>
                <a:path w="1099999" h="1099999">
                  <a:moveTo>
                    <a:pt x="592228" y="17491"/>
                  </a:moveTo>
                  <a:lnTo>
                    <a:pt x="1082507" y="507770"/>
                  </a:lnTo>
                  <a:cubicBezTo>
                    <a:pt x="1093706" y="518970"/>
                    <a:pt x="1099998" y="534160"/>
                    <a:pt x="1099998" y="549999"/>
                  </a:cubicBezTo>
                  <a:cubicBezTo>
                    <a:pt x="1099998" y="565838"/>
                    <a:pt x="1093706" y="581028"/>
                    <a:pt x="1082507" y="592228"/>
                  </a:cubicBezTo>
                  <a:lnTo>
                    <a:pt x="592228" y="1082507"/>
                  </a:lnTo>
                  <a:cubicBezTo>
                    <a:pt x="581028" y="1093706"/>
                    <a:pt x="565838" y="1099998"/>
                    <a:pt x="549999" y="1099998"/>
                  </a:cubicBezTo>
                  <a:cubicBezTo>
                    <a:pt x="534160" y="1099998"/>
                    <a:pt x="518970" y="1093706"/>
                    <a:pt x="507770" y="1082507"/>
                  </a:cubicBezTo>
                  <a:lnTo>
                    <a:pt x="17491" y="592228"/>
                  </a:lnTo>
                  <a:cubicBezTo>
                    <a:pt x="6292" y="581028"/>
                    <a:pt x="0" y="565838"/>
                    <a:pt x="0" y="549999"/>
                  </a:cubicBezTo>
                  <a:cubicBezTo>
                    <a:pt x="0" y="534160"/>
                    <a:pt x="6292" y="518970"/>
                    <a:pt x="17491" y="507770"/>
                  </a:cubicBezTo>
                  <a:lnTo>
                    <a:pt x="507770" y="17491"/>
                  </a:lnTo>
                  <a:cubicBezTo>
                    <a:pt x="518970" y="6292"/>
                    <a:pt x="534160" y="0"/>
                    <a:pt x="549999" y="0"/>
                  </a:cubicBezTo>
                  <a:cubicBezTo>
                    <a:pt x="565838" y="0"/>
                    <a:pt x="581028" y="6292"/>
                    <a:pt x="592228" y="17491"/>
                  </a:cubicBezTo>
                  <a:close/>
                </a:path>
              </a:pathLst>
            </a:custGeom>
            <a:blipFill>
              <a:blip r:embed="rId4"/>
              <a:stretch>
                <a:fillRect l="-2248" t="-2248" r="-2248" b="-17710"/>
              </a:stretch>
            </a:blipFill>
          </p:spPr>
          <p:txBody>
            <a:bodyPr/>
            <a:lstStyle/>
            <a:p>
              <a:endParaRPr lang="en-US" sz="1200"/>
            </a:p>
          </p:txBody>
        </p:sp>
      </p:grpSp>
      <p:grpSp>
        <p:nvGrpSpPr>
          <p:cNvPr id="16" name="Group 16"/>
          <p:cNvGrpSpPr/>
          <p:nvPr/>
        </p:nvGrpSpPr>
        <p:grpSpPr>
          <a:xfrm rot="2700000">
            <a:off x="6496908" y="2435345"/>
            <a:ext cx="1987746" cy="1987746"/>
            <a:chOff x="0" y="0"/>
            <a:chExt cx="812800" cy="812800"/>
          </a:xfrm>
        </p:grpSpPr>
        <p:sp>
          <p:nvSpPr>
            <p:cNvPr id="17" name="Freeform 17"/>
            <p:cNvSpPr/>
            <p:nvPr/>
          </p:nvSpPr>
          <p:spPr>
            <a:xfrm rot="-2652000">
              <a:off x="-143767" y="-143767"/>
              <a:ext cx="1100334" cy="1100334"/>
            </a:xfrm>
            <a:custGeom>
              <a:avLst/>
              <a:gdLst/>
              <a:ahLst/>
              <a:cxnLst/>
              <a:rect l="l" t="t" r="r" b="b"/>
              <a:pathLst>
                <a:path w="1100334" h="1100334">
                  <a:moveTo>
                    <a:pt x="584957" y="17122"/>
                  </a:moveTo>
                  <a:lnTo>
                    <a:pt x="1082033" y="500507"/>
                  </a:lnTo>
                  <a:cubicBezTo>
                    <a:pt x="1093388" y="511550"/>
                    <a:pt x="1099892" y="526650"/>
                    <a:pt x="1100113" y="542488"/>
                  </a:cubicBezTo>
                  <a:cubicBezTo>
                    <a:pt x="1100334" y="558325"/>
                    <a:pt x="1094255" y="573602"/>
                    <a:pt x="1083212" y="584957"/>
                  </a:cubicBezTo>
                  <a:lnTo>
                    <a:pt x="599827" y="1082033"/>
                  </a:lnTo>
                  <a:cubicBezTo>
                    <a:pt x="588784" y="1093388"/>
                    <a:pt x="573684" y="1099892"/>
                    <a:pt x="557846" y="1100113"/>
                  </a:cubicBezTo>
                  <a:cubicBezTo>
                    <a:pt x="542009" y="1100334"/>
                    <a:pt x="526732" y="1094255"/>
                    <a:pt x="515377" y="1083212"/>
                  </a:cubicBezTo>
                  <a:lnTo>
                    <a:pt x="18301" y="599827"/>
                  </a:lnTo>
                  <a:cubicBezTo>
                    <a:pt x="6946" y="588784"/>
                    <a:pt x="442" y="573684"/>
                    <a:pt x="221" y="557846"/>
                  </a:cubicBezTo>
                  <a:cubicBezTo>
                    <a:pt x="0" y="542009"/>
                    <a:pt x="6079" y="526732"/>
                    <a:pt x="17122" y="515377"/>
                  </a:cubicBezTo>
                  <a:lnTo>
                    <a:pt x="500507" y="18301"/>
                  </a:lnTo>
                  <a:cubicBezTo>
                    <a:pt x="511550" y="6946"/>
                    <a:pt x="526650" y="442"/>
                    <a:pt x="542488" y="221"/>
                  </a:cubicBezTo>
                  <a:cubicBezTo>
                    <a:pt x="558325" y="0"/>
                    <a:pt x="573602" y="6079"/>
                    <a:pt x="584957" y="17122"/>
                  </a:cubicBezTo>
                  <a:close/>
                </a:path>
              </a:pathLst>
            </a:custGeom>
            <a:blipFill>
              <a:blip r:embed="rId5"/>
              <a:stretch>
                <a:fillRect l="-6108" t="-26466" r="-2248" b="-36364"/>
              </a:stretch>
            </a:blipFill>
          </p:spPr>
          <p:txBody>
            <a:bodyPr/>
            <a:lstStyle/>
            <a:p>
              <a:endParaRPr lang="en-US" sz="1200"/>
            </a:p>
          </p:txBody>
        </p:sp>
      </p:grpSp>
      <p:sp>
        <p:nvSpPr>
          <p:cNvPr id="18" name="TextBox 18"/>
          <p:cNvSpPr txBox="1"/>
          <p:nvPr/>
        </p:nvSpPr>
        <p:spPr>
          <a:xfrm>
            <a:off x="5898416" y="4873142"/>
            <a:ext cx="2923393" cy="538609"/>
          </a:xfrm>
          <a:prstGeom prst="rect">
            <a:avLst/>
          </a:prstGeom>
        </p:spPr>
        <p:txBody>
          <a:bodyPr lIns="0" tIns="0" rIns="0" bIns="0" rtlCol="0" anchor="t">
            <a:spAutoFit/>
          </a:bodyPr>
          <a:lstStyle/>
          <a:p>
            <a:pPr algn="ctr">
              <a:lnSpc>
                <a:spcPts val="2133"/>
              </a:lnSpc>
            </a:pPr>
            <a:r>
              <a:rPr lang="en-US" sz="2133" b="1">
                <a:solidFill>
                  <a:srgbClr val="1A1C1F"/>
                </a:solidFill>
                <a:latin typeface="Montserrat Bold"/>
                <a:ea typeface="Montserrat Bold"/>
                <a:cs typeface="Montserrat Bold"/>
                <a:sym typeface="Montserrat Bold"/>
              </a:rPr>
              <a:t>Jayashri </a:t>
            </a:r>
          </a:p>
          <a:p>
            <a:pPr algn="ctr">
              <a:lnSpc>
                <a:spcPts val="2133"/>
              </a:lnSpc>
            </a:pPr>
            <a:r>
              <a:rPr lang="en-US" sz="2133" b="1">
                <a:solidFill>
                  <a:srgbClr val="1A1C1F"/>
                </a:solidFill>
                <a:latin typeface="Montserrat Bold"/>
                <a:ea typeface="Montserrat Bold"/>
                <a:cs typeface="Montserrat Bold"/>
                <a:sym typeface="Montserrat Bold"/>
              </a:rPr>
              <a:t>Jayaraman</a:t>
            </a:r>
          </a:p>
        </p:txBody>
      </p:sp>
      <p:sp>
        <p:nvSpPr>
          <p:cNvPr id="19" name="TextBox 19"/>
          <p:cNvSpPr txBox="1"/>
          <p:nvPr/>
        </p:nvSpPr>
        <p:spPr>
          <a:xfrm>
            <a:off x="304275" y="4873142"/>
            <a:ext cx="2514616" cy="538609"/>
          </a:xfrm>
          <a:prstGeom prst="rect">
            <a:avLst/>
          </a:prstGeom>
        </p:spPr>
        <p:txBody>
          <a:bodyPr lIns="0" tIns="0" rIns="0" bIns="0" rtlCol="0" anchor="t">
            <a:spAutoFit/>
          </a:bodyPr>
          <a:lstStyle/>
          <a:p>
            <a:pPr algn="ctr">
              <a:lnSpc>
                <a:spcPts val="2133"/>
              </a:lnSpc>
            </a:pPr>
            <a:r>
              <a:rPr lang="en-US" sz="2133" b="1" err="1">
                <a:solidFill>
                  <a:srgbClr val="1A1C1F"/>
                </a:solidFill>
                <a:latin typeface="Montserrat Bold"/>
                <a:ea typeface="Montserrat Bold"/>
                <a:cs typeface="Montserrat Bold"/>
                <a:sym typeface="Montserrat Bold"/>
              </a:rPr>
              <a:t>Siddam</a:t>
            </a:r>
            <a:r>
              <a:rPr lang="en-US" sz="2133" b="1">
                <a:solidFill>
                  <a:srgbClr val="1A1C1F"/>
                </a:solidFill>
                <a:latin typeface="Montserrat Bold"/>
                <a:ea typeface="Montserrat Bold"/>
                <a:cs typeface="Montserrat Bold"/>
                <a:sym typeface="Montserrat Bold"/>
              </a:rPr>
              <a:t> </a:t>
            </a:r>
          </a:p>
          <a:p>
            <a:pPr algn="ctr">
              <a:lnSpc>
                <a:spcPts val="2133"/>
              </a:lnSpc>
            </a:pPr>
            <a:r>
              <a:rPr lang="en-US" sz="2133" b="1">
                <a:solidFill>
                  <a:srgbClr val="1A1C1F"/>
                </a:solidFill>
                <a:latin typeface="Montserrat Bold"/>
                <a:ea typeface="Montserrat Bold"/>
                <a:cs typeface="Montserrat Bold"/>
                <a:sym typeface="Montserrat Bold"/>
              </a:rPr>
              <a:t>Vamsi</a:t>
            </a:r>
          </a:p>
        </p:txBody>
      </p:sp>
      <p:sp>
        <p:nvSpPr>
          <p:cNvPr id="20" name="TextBox 20"/>
          <p:cNvSpPr txBox="1"/>
          <p:nvPr/>
        </p:nvSpPr>
        <p:spPr>
          <a:xfrm>
            <a:off x="3370193" y="970542"/>
            <a:ext cx="5451615" cy="859210"/>
          </a:xfrm>
          <a:prstGeom prst="rect">
            <a:avLst/>
          </a:prstGeom>
        </p:spPr>
        <p:txBody>
          <a:bodyPr lIns="0" tIns="0" rIns="0" bIns="0" rtlCol="0" anchor="t">
            <a:spAutoFit/>
          </a:bodyPr>
          <a:lstStyle/>
          <a:p>
            <a:pPr algn="ctr">
              <a:lnSpc>
                <a:spcPts val="6666"/>
              </a:lnSpc>
            </a:pPr>
            <a:r>
              <a:rPr lang="en-US" sz="6666" b="1">
                <a:solidFill>
                  <a:srgbClr val="1A1C1F"/>
                </a:solidFill>
                <a:latin typeface="Montserrat Ultra-Bold"/>
                <a:ea typeface="Montserrat Ultra-Bold"/>
                <a:cs typeface="Montserrat Ultra-Bold"/>
                <a:sym typeface="Montserrat Ultra-Bold"/>
              </a:rPr>
              <a:t>OUR TEAM</a:t>
            </a:r>
          </a:p>
        </p:txBody>
      </p:sp>
      <p:sp>
        <p:nvSpPr>
          <p:cNvPr id="21" name="TextBox 21"/>
          <p:cNvSpPr txBox="1"/>
          <p:nvPr/>
        </p:nvSpPr>
        <p:spPr>
          <a:xfrm>
            <a:off x="3087269" y="4873142"/>
            <a:ext cx="2598553" cy="538609"/>
          </a:xfrm>
          <a:prstGeom prst="rect">
            <a:avLst/>
          </a:prstGeom>
        </p:spPr>
        <p:txBody>
          <a:bodyPr lIns="0" tIns="0" rIns="0" bIns="0" rtlCol="0" anchor="t">
            <a:spAutoFit/>
          </a:bodyPr>
          <a:lstStyle/>
          <a:p>
            <a:pPr algn="ctr">
              <a:lnSpc>
                <a:spcPts val="2133"/>
              </a:lnSpc>
            </a:pPr>
            <a:r>
              <a:rPr lang="en-US" sz="2133" b="1">
                <a:solidFill>
                  <a:srgbClr val="1A1C1F"/>
                </a:solidFill>
                <a:latin typeface="Montserrat Bold"/>
                <a:ea typeface="Montserrat Bold"/>
                <a:cs typeface="Montserrat Bold"/>
                <a:sym typeface="Montserrat Bold"/>
              </a:rPr>
              <a:t>Carson </a:t>
            </a:r>
          </a:p>
          <a:p>
            <a:pPr algn="ctr">
              <a:lnSpc>
                <a:spcPts val="2133"/>
              </a:lnSpc>
            </a:pPr>
            <a:r>
              <a:rPr lang="en-US" sz="2133" b="1">
                <a:solidFill>
                  <a:srgbClr val="1A1C1F"/>
                </a:solidFill>
                <a:latin typeface="Montserrat Bold"/>
                <a:ea typeface="Montserrat Bold"/>
                <a:cs typeface="Montserrat Bold"/>
                <a:sym typeface="Montserrat Bold"/>
              </a:rPr>
              <a:t>Jones</a:t>
            </a:r>
          </a:p>
        </p:txBody>
      </p:sp>
      <p:sp>
        <p:nvSpPr>
          <p:cNvPr id="22" name="TextBox 22"/>
          <p:cNvSpPr txBox="1"/>
          <p:nvPr/>
        </p:nvSpPr>
        <p:spPr>
          <a:xfrm>
            <a:off x="9163030" y="4879218"/>
            <a:ext cx="2923393" cy="538609"/>
          </a:xfrm>
          <a:prstGeom prst="rect">
            <a:avLst/>
          </a:prstGeom>
        </p:spPr>
        <p:txBody>
          <a:bodyPr lIns="0" tIns="0" rIns="0" bIns="0" rtlCol="0" anchor="t">
            <a:spAutoFit/>
          </a:bodyPr>
          <a:lstStyle/>
          <a:p>
            <a:pPr algn="ctr">
              <a:lnSpc>
                <a:spcPts val="2133"/>
              </a:lnSpc>
            </a:pPr>
            <a:r>
              <a:rPr lang="en-US" sz="2133" b="1">
                <a:solidFill>
                  <a:srgbClr val="1A1C1F"/>
                </a:solidFill>
                <a:latin typeface="Montserrat Bold"/>
                <a:ea typeface="Montserrat Bold"/>
                <a:cs typeface="Montserrat Bold"/>
                <a:sym typeface="Montserrat Bold"/>
              </a:rPr>
              <a:t>Saidabi </a:t>
            </a:r>
          </a:p>
          <a:p>
            <a:pPr algn="ctr">
              <a:lnSpc>
                <a:spcPts val="2133"/>
              </a:lnSpc>
            </a:pPr>
            <a:r>
              <a:rPr lang="en-US" sz="2133" b="1">
                <a:solidFill>
                  <a:srgbClr val="1A1C1F"/>
                </a:solidFill>
                <a:latin typeface="Montserrat Bold"/>
                <a:ea typeface="Montserrat Bold"/>
                <a:cs typeface="Montserrat Bold"/>
                <a:sym typeface="Montserrat Bold"/>
              </a:rPr>
              <a:t>Karumanchi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176EDB1-16C3-5A5F-109D-D74118291AFB}"/>
              </a:ext>
            </a:extLst>
          </p:cNvPr>
          <p:cNvSpPr>
            <a:spLocks noGrp="1"/>
          </p:cNvSpPr>
          <p:nvPr>
            <p:ph type="title"/>
          </p:nvPr>
        </p:nvSpPr>
        <p:spPr>
          <a:xfrm>
            <a:off x="1092643" y="1092200"/>
            <a:ext cx="2928751" cy="4498860"/>
          </a:xfrm>
        </p:spPr>
        <p:txBody>
          <a:bodyPr>
            <a:normAutofit/>
          </a:bodyPr>
          <a:lstStyle/>
          <a:p>
            <a:r>
              <a:rPr lang="en-US" sz="3400">
                <a:solidFill>
                  <a:srgbClr val="262626"/>
                </a:solidFill>
              </a:rPr>
              <a:t>LOGISTIC REGRESSION	</a:t>
            </a:r>
            <a:endParaRPr lang="en-IN" sz="3400">
              <a:solidFill>
                <a:srgbClr val="262626"/>
              </a:solidFill>
            </a:endParaRPr>
          </a:p>
        </p:txBody>
      </p:sp>
      <p:sp>
        <p:nvSpPr>
          <p:cNvPr id="3" name="Content Placeholder 2">
            <a:extLst>
              <a:ext uri="{FF2B5EF4-FFF2-40B4-BE49-F238E27FC236}">
                <a16:creationId xmlns:a16="http://schemas.microsoft.com/office/drawing/2014/main" id="{AB145F87-6AA5-D9DB-E395-272E8515A347}"/>
              </a:ext>
            </a:extLst>
          </p:cNvPr>
          <p:cNvSpPr>
            <a:spLocks noGrp="1"/>
          </p:cNvSpPr>
          <p:nvPr>
            <p:ph idx="1"/>
          </p:nvPr>
        </p:nvSpPr>
        <p:spPr>
          <a:xfrm>
            <a:off x="4554194" y="1092200"/>
            <a:ext cx="6546426" cy="2948858"/>
          </a:xfrm>
        </p:spPr>
        <p:txBody>
          <a:bodyPr>
            <a:normAutofit lnSpcReduction="10000"/>
          </a:bodyPr>
          <a:lstStyle/>
          <a:p>
            <a:pPr algn="just"/>
            <a:r>
              <a:rPr lang="en-US" sz="2200">
                <a:solidFill>
                  <a:srgbClr val="262626"/>
                </a:solidFill>
                <a:effectLst/>
                <a:ea typeface="+mn-lt"/>
                <a:cs typeface="+mn-lt"/>
              </a:rPr>
              <a:t>Logistic Regression </a:t>
            </a:r>
            <a:r>
              <a:rPr lang="en-US" sz="2200">
                <a:solidFill>
                  <a:srgbClr val="262626"/>
                </a:solidFill>
                <a:ea typeface="+mn-lt"/>
                <a:cs typeface="+mn-lt"/>
              </a:rPr>
              <a:t>served as </a:t>
            </a:r>
            <a:r>
              <a:rPr lang="en-US" sz="2200">
                <a:solidFill>
                  <a:srgbClr val="262626"/>
                </a:solidFill>
                <a:effectLst/>
                <a:ea typeface="+mn-lt"/>
                <a:cs typeface="+mn-lt"/>
              </a:rPr>
              <a:t>a baseline </a:t>
            </a:r>
            <a:r>
              <a:rPr lang="en-US" sz="2200">
                <a:solidFill>
                  <a:srgbClr val="262626"/>
                </a:solidFill>
                <a:ea typeface="+mn-lt"/>
                <a:cs typeface="+mn-lt"/>
              </a:rPr>
              <a:t>model </a:t>
            </a:r>
            <a:r>
              <a:rPr lang="en-US" sz="2200">
                <a:solidFill>
                  <a:srgbClr val="262626"/>
                </a:solidFill>
                <a:effectLst/>
                <a:ea typeface="+mn-lt"/>
                <a:cs typeface="+mn-lt"/>
              </a:rPr>
              <a:t>to predict </a:t>
            </a:r>
            <a:r>
              <a:rPr lang="en-US" sz="2200">
                <a:solidFill>
                  <a:srgbClr val="262626"/>
                </a:solidFill>
                <a:ea typeface="+mn-lt"/>
                <a:cs typeface="+mn-lt"/>
              </a:rPr>
              <a:t>probabilities for </a:t>
            </a:r>
            <a:r>
              <a:rPr lang="en-US" sz="2200">
                <a:solidFill>
                  <a:srgbClr val="262626"/>
                </a:solidFill>
                <a:effectLst/>
                <a:ea typeface="+mn-lt"/>
                <a:cs typeface="+mn-lt"/>
              </a:rPr>
              <a:t>different injury severity levels.</a:t>
            </a:r>
            <a:endParaRPr lang="en-IN" sz="2200">
              <a:solidFill>
                <a:srgbClr val="262626"/>
              </a:solidFill>
              <a:ea typeface="+mn-lt"/>
              <a:cs typeface="+mn-lt"/>
            </a:endParaRPr>
          </a:p>
          <a:p>
            <a:pPr algn="just">
              <a:buSzPct val="114999"/>
            </a:pPr>
            <a:r>
              <a:rPr lang="en-US" sz="2200">
                <a:solidFill>
                  <a:srgbClr val="262626"/>
                </a:solidFill>
                <a:ea typeface="+mn-lt"/>
                <a:cs typeface="+mn-lt"/>
              </a:rPr>
              <a:t>It</a:t>
            </a:r>
            <a:r>
              <a:rPr lang="en-US" sz="2200">
                <a:solidFill>
                  <a:srgbClr val="262626"/>
                </a:solidFill>
                <a:effectLst/>
                <a:ea typeface="+mn-lt"/>
                <a:cs typeface="+mn-lt"/>
              </a:rPr>
              <a:t> estimates outcome </a:t>
            </a:r>
            <a:r>
              <a:rPr lang="en-US" sz="2200">
                <a:solidFill>
                  <a:srgbClr val="262626"/>
                </a:solidFill>
                <a:ea typeface="+mn-lt"/>
                <a:cs typeface="+mn-lt"/>
              </a:rPr>
              <a:t>probabilities </a:t>
            </a:r>
            <a:r>
              <a:rPr lang="en-US" sz="2200">
                <a:solidFill>
                  <a:srgbClr val="262626"/>
                </a:solidFill>
                <a:effectLst/>
                <a:ea typeface="+mn-lt"/>
                <a:cs typeface="+mn-lt"/>
              </a:rPr>
              <a:t>by </a:t>
            </a:r>
            <a:r>
              <a:rPr lang="en-US" sz="2200">
                <a:solidFill>
                  <a:srgbClr val="262626"/>
                </a:solidFill>
                <a:ea typeface="+mn-lt"/>
                <a:cs typeface="+mn-lt"/>
              </a:rPr>
              <a:t>applying a logistic function to </a:t>
            </a:r>
            <a:r>
              <a:rPr lang="en-US" sz="2200">
                <a:solidFill>
                  <a:srgbClr val="262626"/>
                </a:solidFill>
                <a:effectLst/>
                <a:ea typeface="+mn-lt"/>
                <a:cs typeface="+mn-lt"/>
              </a:rPr>
              <a:t>a linear combination of predictors.</a:t>
            </a:r>
            <a:endParaRPr lang="en-US">
              <a:ea typeface="+mn-lt"/>
              <a:cs typeface="+mn-lt"/>
            </a:endParaRPr>
          </a:p>
          <a:p>
            <a:pPr algn="just">
              <a:buSzPct val="114999"/>
            </a:pPr>
            <a:r>
              <a:rPr lang="en-US" sz="2200">
                <a:solidFill>
                  <a:srgbClr val="262626"/>
                </a:solidFill>
                <a:ea typeface="+mn-lt"/>
                <a:cs typeface="+mn-lt"/>
              </a:rPr>
              <a:t>Categorical variables (e.g.,</a:t>
            </a:r>
            <a:r>
              <a:rPr lang="en-US" sz="2200">
                <a:solidFill>
                  <a:srgbClr val="262626"/>
                </a:solidFill>
                <a:effectLst/>
                <a:ea typeface="+mn-lt"/>
                <a:cs typeface="+mn-lt"/>
              </a:rPr>
              <a:t> seatbelt use, distraction status, illumination</a:t>
            </a:r>
            <a:r>
              <a:rPr lang="en-US" sz="2200">
                <a:solidFill>
                  <a:srgbClr val="262626"/>
                </a:solidFill>
                <a:ea typeface="+mn-lt"/>
                <a:cs typeface="+mn-lt"/>
              </a:rPr>
              <a:t>)</a:t>
            </a:r>
            <a:r>
              <a:rPr lang="en-US" sz="2200">
                <a:solidFill>
                  <a:srgbClr val="262626"/>
                </a:solidFill>
                <a:effectLst/>
                <a:ea typeface="+mn-lt"/>
                <a:cs typeface="+mn-lt"/>
              </a:rPr>
              <a:t> were dummy encoded, while continuous </a:t>
            </a:r>
            <a:r>
              <a:rPr lang="en-US" sz="2200">
                <a:solidFill>
                  <a:srgbClr val="262626"/>
                </a:solidFill>
                <a:ea typeface="+mn-lt"/>
                <a:cs typeface="+mn-lt"/>
              </a:rPr>
              <a:t>variables (e.g., </a:t>
            </a:r>
            <a:r>
              <a:rPr lang="en-US" sz="2200">
                <a:solidFill>
                  <a:srgbClr val="262626"/>
                </a:solidFill>
                <a:effectLst/>
                <a:ea typeface="+mn-lt"/>
                <a:cs typeface="+mn-lt"/>
              </a:rPr>
              <a:t>age</a:t>
            </a:r>
            <a:r>
              <a:rPr lang="en-US" sz="2200">
                <a:solidFill>
                  <a:srgbClr val="262626"/>
                </a:solidFill>
                <a:ea typeface="+mn-lt"/>
                <a:cs typeface="+mn-lt"/>
              </a:rPr>
              <a:t>,</a:t>
            </a:r>
            <a:r>
              <a:rPr lang="en-US" sz="2200">
                <a:solidFill>
                  <a:srgbClr val="262626"/>
                </a:solidFill>
                <a:effectLst/>
                <a:ea typeface="+mn-lt"/>
                <a:cs typeface="+mn-lt"/>
              </a:rPr>
              <a:t> vehicle speed</a:t>
            </a:r>
            <a:r>
              <a:rPr lang="en-US" sz="2200">
                <a:solidFill>
                  <a:srgbClr val="262626"/>
                </a:solidFill>
                <a:ea typeface="+mn-lt"/>
                <a:cs typeface="+mn-lt"/>
              </a:rPr>
              <a:t>)</a:t>
            </a:r>
            <a:r>
              <a:rPr lang="en-US" sz="2200">
                <a:solidFill>
                  <a:srgbClr val="262626"/>
                </a:solidFill>
                <a:effectLst/>
                <a:ea typeface="+mn-lt"/>
                <a:cs typeface="+mn-lt"/>
              </a:rPr>
              <a:t> were standardized.</a:t>
            </a:r>
            <a:endParaRPr lang="en-US">
              <a:ea typeface="+mn-lt"/>
              <a:cs typeface="+mn-lt"/>
            </a:endParaRPr>
          </a:p>
          <a:p>
            <a:pPr algn="just">
              <a:lnSpc>
                <a:spcPct val="90000"/>
              </a:lnSpc>
              <a:buSzPct val="114999"/>
            </a:pPr>
            <a:endParaRPr lang="en-US" sz="2200">
              <a:solidFill>
                <a:srgbClr val="262626"/>
              </a:solidFill>
            </a:endParaRPr>
          </a:p>
        </p:txBody>
      </p:sp>
      <p:pic>
        <p:nvPicPr>
          <p:cNvPr id="4" name="Picture 3">
            <a:extLst>
              <a:ext uri="{FF2B5EF4-FFF2-40B4-BE49-F238E27FC236}">
                <a16:creationId xmlns:a16="http://schemas.microsoft.com/office/drawing/2014/main" id="{E9B7F851-1187-2236-2302-E1B3EBE14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4194" y="4287184"/>
            <a:ext cx="6562162" cy="1279620"/>
          </a:xfrm>
          <a:prstGeom prst="rect">
            <a:avLst/>
          </a:prstGeom>
          <a:ln w="57150" cmpd="thickThin">
            <a:solidFill>
              <a:srgbClr val="7F7F7F"/>
            </a:solidFill>
            <a:miter lim="800000"/>
          </a:ln>
        </p:spPr>
      </p:pic>
    </p:spTree>
    <p:extLst>
      <p:ext uri="{BB962C8B-B14F-4D97-AF65-F5344CB8AC3E}">
        <p14:creationId xmlns:p14="http://schemas.microsoft.com/office/powerpoint/2010/main" val="4052094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1028A79-40B8-73A8-B92E-316790F260E9}"/>
              </a:ext>
            </a:extLst>
          </p:cNvPr>
          <p:cNvSpPr>
            <a:spLocks noGrp="1"/>
          </p:cNvSpPr>
          <p:nvPr>
            <p:ph type="title"/>
          </p:nvPr>
        </p:nvSpPr>
        <p:spPr>
          <a:xfrm>
            <a:off x="1092643" y="1092200"/>
            <a:ext cx="3125185" cy="4498860"/>
          </a:xfrm>
        </p:spPr>
        <p:txBody>
          <a:bodyPr>
            <a:normAutofit/>
          </a:bodyPr>
          <a:lstStyle/>
          <a:p>
            <a:r>
              <a:rPr lang="en-US" sz="4100">
                <a:solidFill>
                  <a:srgbClr val="262626"/>
                </a:solidFill>
                <a:ea typeface="+mj-lt"/>
                <a:cs typeface="+mj-lt"/>
              </a:rPr>
              <a:t>Multilayer Perceptron (MLP)</a:t>
            </a:r>
            <a:br>
              <a:rPr lang="en-US" sz="4100"/>
            </a:br>
            <a:endParaRPr lang="en-IN" sz="4100">
              <a:solidFill>
                <a:srgbClr val="262626"/>
              </a:solidFill>
            </a:endParaRPr>
          </a:p>
        </p:txBody>
      </p:sp>
      <p:sp>
        <p:nvSpPr>
          <p:cNvPr id="3" name="Content Placeholder 2">
            <a:extLst>
              <a:ext uri="{FF2B5EF4-FFF2-40B4-BE49-F238E27FC236}">
                <a16:creationId xmlns:a16="http://schemas.microsoft.com/office/drawing/2014/main" id="{C19890B6-B3A3-6B00-D574-9F6A1CDCF772}"/>
              </a:ext>
            </a:extLst>
          </p:cNvPr>
          <p:cNvSpPr>
            <a:spLocks noGrp="1"/>
          </p:cNvSpPr>
          <p:nvPr>
            <p:ph idx="1"/>
          </p:nvPr>
        </p:nvSpPr>
        <p:spPr>
          <a:xfrm>
            <a:off x="4554194" y="1092200"/>
            <a:ext cx="6546426" cy="2948858"/>
          </a:xfrm>
        </p:spPr>
        <p:txBody>
          <a:bodyPr>
            <a:normAutofit fontScale="92500" lnSpcReduction="20000"/>
          </a:bodyPr>
          <a:lstStyle/>
          <a:p>
            <a:pPr algn="just"/>
            <a:r>
              <a:rPr lang="en-US" sz="2200">
                <a:solidFill>
                  <a:schemeClr val="tx1"/>
                </a:solidFill>
                <a:ea typeface="+mn-lt"/>
                <a:cs typeface="+mn-lt"/>
              </a:rPr>
              <a:t>A </a:t>
            </a:r>
            <a:r>
              <a:rPr lang="en-US" sz="2200">
                <a:solidFill>
                  <a:schemeClr val="tx1"/>
                </a:solidFill>
                <a:effectLst/>
                <a:ea typeface="+mn-lt"/>
                <a:cs typeface="+mn-lt"/>
              </a:rPr>
              <a:t>Multilayer Perceptron (</a:t>
            </a:r>
            <a:r>
              <a:rPr lang="en-US" sz="2200">
                <a:solidFill>
                  <a:schemeClr val="tx1"/>
                </a:solidFill>
                <a:ea typeface="+mn-lt"/>
                <a:cs typeface="+mn-lt"/>
              </a:rPr>
              <a:t>MLP</a:t>
            </a:r>
            <a:r>
              <a:rPr lang="en-US" sz="2200">
                <a:solidFill>
                  <a:schemeClr val="tx1"/>
                </a:solidFill>
                <a:effectLst/>
                <a:ea typeface="+mn-lt"/>
                <a:cs typeface="+mn-lt"/>
              </a:rPr>
              <a:t>) was </a:t>
            </a:r>
            <a:r>
              <a:rPr lang="en-US" sz="2200">
                <a:solidFill>
                  <a:schemeClr val="tx1"/>
                </a:solidFill>
                <a:ea typeface="+mn-lt"/>
                <a:cs typeface="+mn-lt"/>
              </a:rPr>
              <a:t>used </a:t>
            </a:r>
            <a:r>
              <a:rPr lang="en-US" sz="2200">
                <a:solidFill>
                  <a:schemeClr val="tx1"/>
                </a:solidFill>
                <a:effectLst/>
                <a:ea typeface="+mn-lt"/>
                <a:cs typeface="+mn-lt"/>
              </a:rPr>
              <a:t>to detect hidden, nonlinear patterns that </a:t>
            </a:r>
            <a:r>
              <a:rPr lang="en-US" sz="2200">
                <a:solidFill>
                  <a:schemeClr val="tx1"/>
                </a:solidFill>
                <a:ea typeface="+mn-lt"/>
                <a:cs typeface="+mn-lt"/>
              </a:rPr>
              <a:t>simpler models </a:t>
            </a:r>
            <a:r>
              <a:rPr lang="en-US" sz="2200">
                <a:solidFill>
                  <a:schemeClr val="tx1"/>
                </a:solidFill>
                <a:effectLst/>
                <a:ea typeface="+mn-lt"/>
                <a:cs typeface="+mn-lt"/>
              </a:rPr>
              <a:t>might </a:t>
            </a:r>
            <a:r>
              <a:rPr lang="en-US" sz="2200">
                <a:solidFill>
                  <a:schemeClr val="tx1"/>
                </a:solidFill>
                <a:ea typeface="+mn-lt"/>
                <a:cs typeface="+mn-lt"/>
              </a:rPr>
              <a:t>miss</a:t>
            </a:r>
            <a:r>
              <a:rPr lang="en-US" sz="2200">
                <a:solidFill>
                  <a:schemeClr val="tx1"/>
                </a:solidFill>
                <a:effectLst/>
                <a:ea typeface="+mn-lt"/>
                <a:cs typeface="+mn-lt"/>
              </a:rPr>
              <a:t>.</a:t>
            </a:r>
            <a:endParaRPr lang="en-US">
              <a:solidFill>
                <a:schemeClr val="tx1"/>
              </a:solidFill>
              <a:ea typeface="+mn-lt"/>
              <a:cs typeface="+mn-lt"/>
            </a:endParaRPr>
          </a:p>
          <a:p>
            <a:pPr algn="just">
              <a:buSzPct val="114999"/>
            </a:pPr>
            <a:endParaRPr lang="en-US"/>
          </a:p>
          <a:p>
            <a:pPr algn="just">
              <a:buSzPct val="114999"/>
            </a:pPr>
            <a:r>
              <a:rPr lang="en-US" sz="2200">
                <a:solidFill>
                  <a:schemeClr val="tx1"/>
                </a:solidFill>
                <a:ea typeface="+mn-lt"/>
                <a:cs typeface="+mn-lt"/>
              </a:rPr>
              <a:t>A feedforward architecture</a:t>
            </a:r>
            <a:r>
              <a:rPr lang="en-US" sz="2200">
                <a:solidFill>
                  <a:schemeClr val="tx1"/>
                </a:solidFill>
                <a:effectLst/>
                <a:ea typeface="+mn-lt"/>
                <a:cs typeface="+mn-lt"/>
              </a:rPr>
              <a:t> with a single hidden layer was employed.</a:t>
            </a:r>
            <a:endParaRPr lang="en-US">
              <a:solidFill>
                <a:schemeClr val="tx1"/>
              </a:solidFill>
              <a:ea typeface="+mn-lt"/>
              <a:cs typeface="+mn-lt"/>
            </a:endParaRPr>
          </a:p>
          <a:p>
            <a:pPr algn="just">
              <a:buSzPct val="114999"/>
            </a:pPr>
            <a:endParaRPr lang="en-US"/>
          </a:p>
          <a:p>
            <a:pPr algn="just">
              <a:lnSpc>
                <a:spcPct val="90000"/>
              </a:lnSpc>
              <a:buSzPct val="114999"/>
            </a:pPr>
            <a:r>
              <a:rPr lang="en-US" sz="2200">
                <a:solidFill>
                  <a:schemeClr val="tx1"/>
                </a:solidFill>
                <a:ea typeface="+mn-lt"/>
                <a:cs typeface="+mn-lt"/>
              </a:rPr>
              <a:t>Input</a:t>
            </a:r>
            <a:r>
              <a:rPr lang="en-US" sz="2200">
                <a:solidFill>
                  <a:schemeClr val="tx1"/>
                </a:solidFill>
                <a:effectLst/>
                <a:ea typeface="+mn-lt"/>
                <a:cs typeface="+mn-lt"/>
              </a:rPr>
              <a:t> features were normalized </a:t>
            </a:r>
            <a:r>
              <a:rPr lang="en-US" sz="2200">
                <a:solidFill>
                  <a:schemeClr val="tx1"/>
                </a:solidFill>
                <a:ea typeface="+mn-lt"/>
                <a:cs typeface="+mn-lt"/>
              </a:rPr>
              <a:t>using Min-Max </a:t>
            </a:r>
            <a:r>
              <a:rPr lang="en-US" sz="2200">
                <a:solidFill>
                  <a:schemeClr val="tx1"/>
                </a:solidFill>
                <a:effectLst/>
                <a:ea typeface="+mn-lt"/>
                <a:cs typeface="+mn-lt"/>
              </a:rPr>
              <a:t>scaling or </a:t>
            </a:r>
            <a:r>
              <a:rPr lang="en-US" sz="2200">
                <a:solidFill>
                  <a:schemeClr val="tx1"/>
                </a:solidFill>
                <a:ea typeface="+mn-lt"/>
                <a:cs typeface="+mn-lt"/>
              </a:rPr>
              <a:t>Z-score </a:t>
            </a:r>
            <a:r>
              <a:rPr lang="en-US" sz="2200">
                <a:solidFill>
                  <a:schemeClr val="tx1"/>
                </a:solidFill>
                <a:effectLst/>
                <a:ea typeface="+mn-lt"/>
                <a:cs typeface="+mn-lt"/>
              </a:rPr>
              <a:t>normalization to </a:t>
            </a:r>
            <a:r>
              <a:rPr lang="en-US" sz="2200">
                <a:solidFill>
                  <a:schemeClr val="tx1"/>
                </a:solidFill>
                <a:ea typeface="+mn-lt"/>
                <a:cs typeface="+mn-lt"/>
              </a:rPr>
              <a:t>improve </a:t>
            </a:r>
            <a:r>
              <a:rPr lang="en-US" sz="2200">
                <a:solidFill>
                  <a:schemeClr val="tx1"/>
                </a:solidFill>
                <a:effectLst/>
                <a:ea typeface="+mn-lt"/>
                <a:cs typeface="+mn-lt"/>
              </a:rPr>
              <a:t>convergence </a:t>
            </a:r>
            <a:r>
              <a:rPr lang="en-US" sz="2200">
                <a:solidFill>
                  <a:schemeClr val="tx1"/>
                </a:solidFill>
                <a:ea typeface="+mn-lt"/>
                <a:cs typeface="+mn-lt"/>
              </a:rPr>
              <a:t>and </a:t>
            </a:r>
            <a:r>
              <a:rPr lang="en-US" sz="2200">
                <a:solidFill>
                  <a:schemeClr val="tx1"/>
                </a:solidFill>
                <a:effectLst/>
                <a:ea typeface="+mn-lt"/>
                <a:cs typeface="+mn-lt"/>
              </a:rPr>
              <a:t>model performance</a:t>
            </a:r>
            <a:endParaRPr lang="en-US">
              <a:solidFill>
                <a:schemeClr val="tx1"/>
              </a:solidFill>
              <a:ea typeface="+mn-lt"/>
              <a:cs typeface="+mn-lt"/>
            </a:endParaRPr>
          </a:p>
          <a:p>
            <a:pPr algn="just">
              <a:lnSpc>
                <a:spcPct val="90000"/>
              </a:lnSpc>
            </a:pPr>
            <a:endParaRPr lang="en-IN" sz="2200">
              <a:solidFill>
                <a:schemeClr val="tx1"/>
              </a:solidFill>
            </a:endParaRPr>
          </a:p>
        </p:txBody>
      </p:sp>
      <p:pic>
        <p:nvPicPr>
          <p:cNvPr id="4" name="Picture 3">
            <a:extLst>
              <a:ext uri="{FF2B5EF4-FFF2-40B4-BE49-F238E27FC236}">
                <a16:creationId xmlns:a16="http://schemas.microsoft.com/office/drawing/2014/main" id="{DAC711A2-CBA1-427C-C576-BDA816434D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4194" y="4484048"/>
            <a:ext cx="6562162" cy="885892"/>
          </a:xfrm>
          <a:prstGeom prst="rect">
            <a:avLst/>
          </a:prstGeom>
          <a:ln w="57150" cmpd="thickThin">
            <a:solidFill>
              <a:srgbClr val="7F7F7F"/>
            </a:solidFill>
            <a:miter lim="800000"/>
          </a:ln>
        </p:spPr>
      </p:pic>
    </p:spTree>
    <p:extLst>
      <p:ext uri="{BB962C8B-B14F-4D97-AF65-F5344CB8AC3E}">
        <p14:creationId xmlns:p14="http://schemas.microsoft.com/office/powerpoint/2010/main" val="1399041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B59C4C9-4044-2843-4A41-5E9AAA00AEE8}"/>
              </a:ext>
            </a:extLst>
          </p:cNvPr>
          <p:cNvSpPr>
            <a:spLocks noGrp="1"/>
          </p:cNvSpPr>
          <p:nvPr>
            <p:ph type="title"/>
          </p:nvPr>
        </p:nvSpPr>
        <p:spPr>
          <a:xfrm>
            <a:off x="7535825" y="982132"/>
            <a:ext cx="3360772" cy="1303867"/>
          </a:xfrm>
        </p:spPr>
        <p:txBody>
          <a:bodyPr>
            <a:normAutofit/>
          </a:bodyPr>
          <a:lstStyle/>
          <a:p>
            <a:pPr>
              <a:lnSpc>
                <a:spcPct val="90000"/>
              </a:lnSpc>
            </a:pPr>
            <a:r>
              <a:rPr lang="en-US" sz="3700"/>
              <a:t>EVALUATION</a:t>
            </a:r>
            <a:endParaRPr lang="en-IN" sz="3700"/>
          </a:p>
        </p:txBody>
      </p:sp>
      <p:sp>
        <p:nvSpPr>
          <p:cNvPr id="23" name="Rectangle 22">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061A4A-516D-B9A2-6267-FBAC6AEDB51D}"/>
              </a:ext>
            </a:extLst>
          </p:cNvPr>
          <p:cNvPicPr>
            <a:picLocks noChangeAspect="1"/>
          </p:cNvPicPr>
          <p:nvPr/>
        </p:nvPicPr>
        <p:blipFill>
          <a:blip r:embed="rId5" cstate="print">
            <a:extLst>
              <a:ext uri="{28A0092B-C50C-407E-A947-70E740481C1C}">
                <a14:useLocalDpi xmlns:a14="http://schemas.microsoft.com/office/drawing/2010/main" val="0"/>
              </a:ext>
            </a:extLst>
          </a:blip>
          <a:srcRect b="2858"/>
          <a:stretch/>
        </p:blipFill>
        <p:spPr>
          <a:xfrm>
            <a:off x="1412683" y="1410207"/>
            <a:ext cx="5518461" cy="4033989"/>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412BD22-C709-E068-3721-0A4AA5386415}"/>
              </a:ext>
            </a:extLst>
          </p:cNvPr>
          <p:cNvSpPr>
            <a:spLocks noGrp="1"/>
          </p:cNvSpPr>
          <p:nvPr>
            <p:ph idx="1"/>
          </p:nvPr>
        </p:nvSpPr>
        <p:spPr>
          <a:xfrm>
            <a:off x="7535824" y="2556932"/>
            <a:ext cx="3360771" cy="3318936"/>
          </a:xfrm>
        </p:spPr>
        <p:txBody>
          <a:bodyPr>
            <a:normAutofit/>
          </a:bodyPr>
          <a:lstStyle/>
          <a:p>
            <a:pPr marL="0" indent="0" algn="just">
              <a:lnSpc>
                <a:spcPct val="90000"/>
              </a:lnSpc>
              <a:buNone/>
            </a:pPr>
            <a:r>
              <a:rPr lang="en-US" sz="1400" b="1"/>
              <a:t>Results</a:t>
            </a:r>
          </a:p>
          <a:p>
            <a:pPr algn="just">
              <a:lnSpc>
                <a:spcPct val="90000"/>
              </a:lnSpc>
            </a:pPr>
            <a:r>
              <a:rPr lang="en-US" sz="1400"/>
              <a:t>Results have indicated that certain factors possess a considerate likelihood of determining a high injury severity.</a:t>
            </a:r>
          </a:p>
          <a:p>
            <a:pPr marL="0" indent="0" algn="just">
              <a:lnSpc>
                <a:spcPct val="90000"/>
              </a:lnSpc>
              <a:buNone/>
            </a:pPr>
            <a:r>
              <a:rPr lang="en-US" sz="1400" b="1"/>
              <a:t>Model Evaluation</a:t>
            </a:r>
          </a:p>
          <a:p>
            <a:pPr algn="just">
              <a:lnSpc>
                <a:spcPct val="90000"/>
              </a:lnSpc>
            </a:pPr>
            <a:r>
              <a:rPr lang="en-US" sz="1400"/>
              <a:t>The graphical assessment of the effectiveness of the tests is known as the area under the ROC curve.</a:t>
            </a:r>
          </a:p>
          <a:p>
            <a:pPr algn="just">
              <a:lnSpc>
                <a:spcPct val="90000"/>
              </a:lnSpc>
            </a:pPr>
            <a:r>
              <a:rPr lang="en-US" sz="1400"/>
              <a:t>Observing the ROC curve results</a:t>
            </a:r>
          </a:p>
          <a:p>
            <a:pPr lvl="1" algn="just">
              <a:lnSpc>
                <a:spcPct val="90000"/>
              </a:lnSpc>
            </a:pPr>
            <a:r>
              <a:rPr lang="en-IN" sz="1400"/>
              <a:t>Highest- Gradient Boosted Trees</a:t>
            </a:r>
          </a:p>
          <a:p>
            <a:pPr lvl="1" algn="just">
              <a:lnSpc>
                <a:spcPct val="90000"/>
              </a:lnSpc>
            </a:pPr>
            <a:r>
              <a:rPr lang="en-IN" sz="1400"/>
              <a:t>Lowest- Decision Trees</a:t>
            </a:r>
          </a:p>
        </p:txBody>
      </p:sp>
    </p:spTree>
    <p:extLst>
      <p:ext uri="{BB962C8B-B14F-4D97-AF65-F5344CB8AC3E}">
        <p14:creationId xmlns:p14="http://schemas.microsoft.com/office/powerpoint/2010/main" val="34515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7" name="Picture 46">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0" name="Rectangle 79">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9" name="Picture 48">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1" name="Picture 80">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F485A9A-BBA3-3D2A-C33F-9417CAF84A4D}"/>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800">
                <a:solidFill>
                  <a:srgbClr val="262626"/>
                </a:solidFill>
              </a:rPr>
              <a:t>EVALUATION</a:t>
            </a:r>
          </a:p>
        </p:txBody>
      </p:sp>
      <p:cxnSp>
        <p:nvCxnSpPr>
          <p:cNvPr id="82" name="Straight Connector 81">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00555DB4-171E-0001-548D-AA5D77F83745}"/>
              </a:ext>
            </a:extLst>
          </p:cNvPr>
          <p:cNvSpPr txBox="1"/>
          <p:nvPr/>
        </p:nvSpPr>
        <p:spPr>
          <a:xfrm>
            <a:off x="1295401" y="2493774"/>
            <a:ext cx="3660057" cy="3382094"/>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buFont typeface="Arial"/>
              <a:buChar char="•"/>
            </a:pPr>
            <a:r>
              <a:rPr lang="en-US" sz="1600">
                <a:solidFill>
                  <a:srgbClr val="262626"/>
                </a:solidFill>
              </a:rPr>
              <a:t>Ranking according to accuracy</a:t>
            </a:r>
          </a:p>
          <a:p>
            <a:pPr marL="457200" indent="-457200">
              <a:spcBef>
                <a:spcPct val="20000"/>
              </a:spcBef>
              <a:spcAft>
                <a:spcPts val="600"/>
              </a:spcAft>
              <a:buClr>
                <a:schemeClr val="accent1"/>
              </a:buClr>
              <a:buSzPct val="115000"/>
              <a:buFont typeface="+mj-lt"/>
              <a:buAutoNum type="arabicPeriod"/>
            </a:pPr>
            <a:r>
              <a:rPr lang="en-US" sz="1600">
                <a:solidFill>
                  <a:srgbClr val="262626"/>
                </a:solidFill>
              </a:rPr>
              <a:t>Naïve Bayes</a:t>
            </a:r>
          </a:p>
          <a:p>
            <a:pPr marL="457200" indent="-457200">
              <a:spcBef>
                <a:spcPct val="20000"/>
              </a:spcBef>
              <a:spcAft>
                <a:spcPts val="600"/>
              </a:spcAft>
              <a:buClr>
                <a:schemeClr val="accent1"/>
              </a:buClr>
              <a:buSzPct val="115000"/>
              <a:buFont typeface="+mj-lt"/>
              <a:buAutoNum type="arabicPeriod"/>
            </a:pPr>
            <a:r>
              <a:rPr lang="en-US" sz="1600">
                <a:solidFill>
                  <a:srgbClr val="262626"/>
                </a:solidFill>
              </a:rPr>
              <a:t>Random Forest</a:t>
            </a:r>
          </a:p>
          <a:p>
            <a:pPr marL="457200" indent="-457200">
              <a:spcBef>
                <a:spcPct val="20000"/>
              </a:spcBef>
              <a:spcAft>
                <a:spcPts val="600"/>
              </a:spcAft>
              <a:buClr>
                <a:schemeClr val="accent1"/>
              </a:buClr>
              <a:buSzPct val="115000"/>
              <a:buFont typeface="+mj-lt"/>
              <a:buAutoNum type="arabicPeriod"/>
            </a:pPr>
            <a:r>
              <a:rPr lang="en-US" sz="1600">
                <a:solidFill>
                  <a:srgbClr val="262626"/>
                </a:solidFill>
              </a:rPr>
              <a:t>Gradient Boosted Trees</a:t>
            </a:r>
          </a:p>
          <a:p>
            <a:pPr marL="457200" indent="-457200">
              <a:spcBef>
                <a:spcPct val="20000"/>
              </a:spcBef>
              <a:spcAft>
                <a:spcPts val="600"/>
              </a:spcAft>
              <a:buClr>
                <a:schemeClr val="accent1"/>
              </a:buClr>
              <a:buSzPct val="115000"/>
              <a:buFont typeface="+mj-lt"/>
              <a:buAutoNum type="arabicPeriod"/>
            </a:pPr>
            <a:r>
              <a:rPr lang="en-US" sz="1600">
                <a:solidFill>
                  <a:srgbClr val="262626"/>
                </a:solidFill>
              </a:rPr>
              <a:t>Logistic Regression</a:t>
            </a:r>
          </a:p>
          <a:p>
            <a:pPr marL="457200" indent="-457200">
              <a:spcBef>
                <a:spcPct val="20000"/>
              </a:spcBef>
              <a:spcAft>
                <a:spcPts val="600"/>
              </a:spcAft>
              <a:buClr>
                <a:schemeClr val="accent1"/>
              </a:buClr>
              <a:buSzPct val="115000"/>
              <a:buFont typeface="+mj-lt"/>
              <a:buAutoNum type="arabicPeriod"/>
            </a:pPr>
            <a:r>
              <a:rPr lang="en-US" sz="1600">
                <a:solidFill>
                  <a:srgbClr val="262626"/>
                </a:solidFill>
              </a:rPr>
              <a:t>ANN</a:t>
            </a:r>
          </a:p>
          <a:p>
            <a:pPr marL="457200" indent="-457200">
              <a:spcBef>
                <a:spcPct val="20000"/>
              </a:spcBef>
              <a:spcAft>
                <a:spcPts val="600"/>
              </a:spcAft>
              <a:buClr>
                <a:schemeClr val="accent1"/>
              </a:buClr>
              <a:buSzPct val="115000"/>
              <a:buFont typeface="+mj-lt"/>
              <a:buAutoNum type="arabicPeriod"/>
            </a:pPr>
            <a:r>
              <a:rPr lang="en-US" sz="1600">
                <a:solidFill>
                  <a:srgbClr val="262626"/>
                </a:solidFill>
              </a:rPr>
              <a:t>Decision Tree</a:t>
            </a:r>
          </a:p>
          <a:p>
            <a:pPr marL="457200" indent="-457200" algn="ctr">
              <a:spcBef>
                <a:spcPct val="20000"/>
              </a:spcBef>
              <a:spcAft>
                <a:spcPts val="600"/>
              </a:spcAft>
              <a:buClr>
                <a:schemeClr val="accent1"/>
              </a:buClr>
              <a:buSzPct val="115000"/>
              <a:buFont typeface="Arial"/>
              <a:buChar char="•"/>
            </a:pPr>
            <a:endParaRPr lang="en-US" sz="1600">
              <a:solidFill>
                <a:srgbClr val="262626"/>
              </a:solidFill>
            </a:endParaRPr>
          </a:p>
          <a:p>
            <a:pPr marL="457200" indent="-457200" algn="ctr">
              <a:spcBef>
                <a:spcPct val="20000"/>
              </a:spcBef>
              <a:spcAft>
                <a:spcPts val="600"/>
              </a:spcAft>
              <a:buClr>
                <a:schemeClr val="accent1"/>
              </a:buClr>
              <a:buSzPct val="115000"/>
              <a:buFont typeface="Arial"/>
              <a:buChar char="•"/>
            </a:pPr>
            <a:endParaRPr lang="en-US" sz="1600">
              <a:solidFill>
                <a:srgbClr val="262626"/>
              </a:solidFill>
            </a:endParaRPr>
          </a:p>
        </p:txBody>
      </p:sp>
      <p:graphicFrame>
        <p:nvGraphicFramePr>
          <p:cNvPr id="4" name="Content Placeholder 3">
            <a:extLst>
              <a:ext uri="{FF2B5EF4-FFF2-40B4-BE49-F238E27FC236}">
                <a16:creationId xmlns:a16="http://schemas.microsoft.com/office/drawing/2014/main" id="{32171CEE-D538-F99A-CAD8-222E7FAAAA78}"/>
              </a:ext>
            </a:extLst>
          </p:cNvPr>
          <p:cNvGraphicFramePr>
            <a:graphicFrameLocks noGrp="1"/>
          </p:cNvGraphicFramePr>
          <p:nvPr>
            <p:ph idx="1"/>
            <p:extLst>
              <p:ext uri="{D42A27DB-BD31-4B8C-83A1-F6EECF244321}">
                <p14:modId xmlns:p14="http://schemas.microsoft.com/office/powerpoint/2010/main" val="3984247398"/>
              </p:ext>
            </p:extLst>
          </p:nvPr>
        </p:nvGraphicFramePr>
        <p:xfrm>
          <a:off x="6054753" y="982131"/>
          <a:ext cx="4197298" cy="4893738"/>
        </p:xfrm>
        <a:graphic>
          <a:graphicData uri="http://schemas.openxmlformats.org/drawingml/2006/table">
            <a:tbl>
              <a:tblPr firstRow="1" firstCol="1" bandRow="1">
                <a:tableStyleId>{5C22544A-7EE6-4342-B048-85BDC9FD1C3A}</a:tableStyleId>
              </a:tblPr>
              <a:tblGrid>
                <a:gridCol w="1132139">
                  <a:extLst>
                    <a:ext uri="{9D8B030D-6E8A-4147-A177-3AD203B41FA5}">
                      <a16:colId xmlns:a16="http://schemas.microsoft.com/office/drawing/2014/main" val="3426503999"/>
                    </a:ext>
                  </a:extLst>
                </a:gridCol>
                <a:gridCol w="810372">
                  <a:extLst>
                    <a:ext uri="{9D8B030D-6E8A-4147-A177-3AD203B41FA5}">
                      <a16:colId xmlns:a16="http://schemas.microsoft.com/office/drawing/2014/main" val="3939743538"/>
                    </a:ext>
                  </a:extLst>
                </a:gridCol>
                <a:gridCol w="639192">
                  <a:extLst>
                    <a:ext uri="{9D8B030D-6E8A-4147-A177-3AD203B41FA5}">
                      <a16:colId xmlns:a16="http://schemas.microsoft.com/office/drawing/2014/main" val="2527361885"/>
                    </a:ext>
                  </a:extLst>
                </a:gridCol>
                <a:gridCol w="639192">
                  <a:extLst>
                    <a:ext uri="{9D8B030D-6E8A-4147-A177-3AD203B41FA5}">
                      <a16:colId xmlns:a16="http://schemas.microsoft.com/office/drawing/2014/main" val="3957272842"/>
                    </a:ext>
                  </a:extLst>
                </a:gridCol>
                <a:gridCol w="976403">
                  <a:extLst>
                    <a:ext uri="{9D8B030D-6E8A-4147-A177-3AD203B41FA5}">
                      <a16:colId xmlns:a16="http://schemas.microsoft.com/office/drawing/2014/main" val="2978150611"/>
                    </a:ext>
                  </a:extLst>
                </a:gridCol>
              </a:tblGrid>
              <a:tr h="381384">
                <a:tc>
                  <a:txBody>
                    <a:bodyPr/>
                    <a:lstStyle/>
                    <a:p>
                      <a:pPr algn="just">
                        <a:lnSpc>
                          <a:spcPct val="150000"/>
                        </a:lnSpc>
                        <a:buNone/>
                      </a:pPr>
                      <a:r>
                        <a:rPr lang="en-US" sz="800" kern="100">
                          <a:effectLst/>
                        </a:rPr>
                        <a:t>Model</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Accuracy</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Sensitivity</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Specificity</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ROC Curve Value (AUC)</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extLst>
                  <a:ext uri="{0D108BD9-81ED-4DB2-BD59-A6C34878D82A}">
                    <a16:rowId xmlns:a16="http://schemas.microsoft.com/office/drawing/2014/main" val="2408574850"/>
                  </a:ext>
                </a:extLst>
              </a:tr>
              <a:tr h="752059">
                <a:tc>
                  <a:txBody>
                    <a:bodyPr/>
                    <a:lstStyle/>
                    <a:p>
                      <a:pPr algn="just">
                        <a:lnSpc>
                          <a:spcPct val="150000"/>
                        </a:lnSpc>
                        <a:buNone/>
                      </a:pPr>
                      <a:r>
                        <a:rPr lang="en-US" sz="800" kern="100">
                          <a:effectLst/>
                        </a:rPr>
                        <a:t>Gradient Boosted Trees</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ctr">
                        <a:lnSpc>
                          <a:spcPct val="150000"/>
                        </a:lnSpc>
                        <a:buNone/>
                      </a:pPr>
                      <a:r>
                        <a:rPr lang="en-US" sz="800" kern="100">
                          <a:effectLst/>
                        </a:rPr>
                        <a:t>         0.72%</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0.73%</a:t>
                      </a:r>
                      <a:endParaRPr lang="en-IN" sz="800" kern="100">
                        <a:effectLst/>
                      </a:endParaRPr>
                    </a:p>
                    <a:p>
                      <a:pPr algn="just">
                        <a:lnSpc>
                          <a:spcPct val="150000"/>
                        </a:lnSpc>
                        <a:buNone/>
                      </a:pPr>
                      <a:r>
                        <a:rPr lang="en-US" sz="800" kern="100">
                          <a:effectLst/>
                        </a:rPr>
                        <a:t>Major = 0.69%</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0.69%</a:t>
                      </a:r>
                      <a:endParaRPr lang="en-IN" sz="800" kern="100">
                        <a:effectLst/>
                      </a:endParaRPr>
                    </a:p>
                    <a:p>
                      <a:pPr algn="just">
                        <a:lnSpc>
                          <a:spcPct val="150000"/>
                        </a:lnSpc>
                        <a:buNone/>
                      </a:pPr>
                      <a:r>
                        <a:rPr lang="en-US" sz="800" kern="100">
                          <a:effectLst/>
                        </a:rPr>
                        <a:t>Major = 0.73%</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ctr">
                        <a:lnSpc>
                          <a:spcPct val="150000"/>
                        </a:lnSpc>
                        <a:buNone/>
                      </a:pPr>
                      <a:r>
                        <a:rPr lang="en-US" sz="800" kern="100">
                          <a:effectLst/>
                        </a:rPr>
                        <a:t>          0.790</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extLst>
                  <a:ext uri="{0D108BD9-81ED-4DB2-BD59-A6C34878D82A}">
                    <a16:rowId xmlns:a16="http://schemas.microsoft.com/office/drawing/2014/main" val="1080206145"/>
                  </a:ext>
                </a:extLst>
              </a:tr>
              <a:tr h="752059">
                <a:tc>
                  <a:txBody>
                    <a:bodyPr/>
                    <a:lstStyle/>
                    <a:p>
                      <a:pPr algn="l">
                        <a:lnSpc>
                          <a:spcPct val="150000"/>
                        </a:lnSpc>
                        <a:buNone/>
                      </a:pPr>
                      <a:r>
                        <a:rPr lang="en-US" sz="800" kern="100">
                          <a:effectLst/>
                        </a:rPr>
                        <a:t>Random Forest (RF)</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marL="457200" algn="just">
                        <a:lnSpc>
                          <a:spcPct val="150000"/>
                        </a:lnSpc>
                        <a:buNone/>
                      </a:pPr>
                      <a:r>
                        <a:rPr lang="en-US" sz="800" kern="100">
                          <a:effectLst/>
                        </a:rPr>
                        <a:t>0.73%</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0.76%</a:t>
                      </a:r>
                      <a:endParaRPr lang="en-IN" sz="800" kern="100">
                        <a:effectLst/>
                      </a:endParaRPr>
                    </a:p>
                    <a:p>
                      <a:pPr algn="just">
                        <a:lnSpc>
                          <a:spcPct val="150000"/>
                        </a:lnSpc>
                        <a:buNone/>
                      </a:pPr>
                      <a:r>
                        <a:rPr lang="en-US" sz="800" kern="100">
                          <a:effectLst/>
                        </a:rPr>
                        <a:t>Major = 0.65%</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0.65%</a:t>
                      </a:r>
                      <a:endParaRPr lang="en-IN" sz="800" kern="100">
                        <a:effectLst/>
                      </a:endParaRPr>
                    </a:p>
                    <a:p>
                      <a:pPr algn="just">
                        <a:lnSpc>
                          <a:spcPct val="150000"/>
                        </a:lnSpc>
                        <a:buNone/>
                      </a:pPr>
                      <a:r>
                        <a:rPr lang="en-US" sz="800" kern="100">
                          <a:effectLst/>
                        </a:rPr>
                        <a:t>Major = 0.76%</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marL="457200" algn="just">
                        <a:lnSpc>
                          <a:spcPct val="150000"/>
                        </a:lnSpc>
                        <a:buNone/>
                      </a:pPr>
                      <a:r>
                        <a:rPr lang="en-US" sz="800" kern="100">
                          <a:effectLst/>
                        </a:rPr>
                        <a:t>0.775</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extLst>
                  <a:ext uri="{0D108BD9-81ED-4DB2-BD59-A6C34878D82A}">
                    <a16:rowId xmlns:a16="http://schemas.microsoft.com/office/drawing/2014/main" val="1544407070"/>
                  </a:ext>
                </a:extLst>
              </a:tr>
              <a:tr h="752059">
                <a:tc>
                  <a:txBody>
                    <a:bodyPr/>
                    <a:lstStyle/>
                    <a:p>
                      <a:pPr algn="l">
                        <a:lnSpc>
                          <a:spcPct val="150000"/>
                        </a:lnSpc>
                        <a:buNone/>
                      </a:pPr>
                      <a:r>
                        <a:rPr lang="en-US" sz="800" kern="100">
                          <a:effectLst/>
                        </a:rPr>
                        <a:t>Decision Tree (DT)</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marL="457200" algn="just">
                        <a:lnSpc>
                          <a:spcPct val="150000"/>
                        </a:lnSpc>
                        <a:buNone/>
                      </a:pPr>
                      <a:r>
                        <a:rPr lang="en-US" sz="800" kern="100">
                          <a:effectLst/>
                        </a:rPr>
                        <a:t>0.62% </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0.63%</a:t>
                      </a:r>
                      <a:endParaRPr lang="en-IN" sz="800" kern="100">
                        <a:effectLst/>
                      </a:endParaRPr>
                    </a:p>
                    <a:p>
                      <a:pPr algn="just">
                        <a:lnSpc>
                          <a:spcPct val="150000"/>
                        </a:lnSpc>
                        <a:buNone/>
                      </a:pPr>
                      <a:r>
                        <a:rPr lang="en-US" sz="800" kern="100">
                          <a:effectLst/>
                        </a:rPr>
                        <a:t>Major = 0.61%</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0.61%</a:t>
                      </a:r>
                      <a:endParaRPr lang="en-IN" sz="800" kern="100">
                        <a:effectLst/>
                      </a:endParaRPr>
                    </a:p>
                    <a:p>
                      <a:pPr algn="just">
                        <a:lnSpc>
                          <a:spcPct val="150000"/>
                        </a:lnSpc>
                        <a:buNone/>
                      </a:pPr>
                      <a:r>
                        <a:rPr lang="en-US" sz="800" kern="100">
                          <a:effectLst/>
                        </a:rPr>
                        <a:t>Major = 0.63%</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marL="457200" algn="just">
                        <a:lnSpc>
                          <a:spcPct val="150000"/>
                        </a:lnSpc>
                        <a:buNone/>
                      </a:pPr>
                      <a:r>
                        <a:rPr lang="en-US" sz="800" kern="100">
                          <a:effectLst/>
                        </a:rPr>
                        <a:t>0.627</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extLst>
                  <a:ext uri="{0D108BD9-81ED-4DB2-BD59-A6C34878D82A}">
                    <a16:rowId xmlns:a16="http://schemas.microsoft.com/office/drawing/2014/main" val="1021757565"/>
                  </a:ext>
                </a:extLst>
              </a:tr>
              <a:tr h="752059">
                <a:tc>
                  <a:txBody>
                    <a:bodyPr/>
                    <a:lstStyle/>
                    <a:p>
                      <a:pPr algn="l">
                        <a:lnSpc>
                          <a:spcPct val="150000"/>
                        </a:lnSpc>
                        <a:buNone/>
                      </a:pPr>
                      <a:r>
                        <a:rPr lang="en-US" sz="800" kern="100">
                          <a:effectLst/>
                        </a:rPr>
                        <a:t>Logistic Regression (LR)</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marL="457200" algn="just">
                        <a:lnSpc>
                          <a:spcPct val="150000"/>
                        </a:lnSpc>
                        <a:buNone/>
                      </a:pPr>
                      <a:r>
                        <a:rPr lang="en-US" sz="800" kern="100">
                          <a:effectLst/>
                        </a:rPr>
                        <a:t>0.72%</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0.73%</a:t>
                      </a:r>
                      <a:endParaRPr lang="en-IN" sz="800" kern="100">
                        <a:effectLst/>
                      </a:endParaRPr>
                    </a:p>
                    <a:p>
                      <a:pPr algn="just">
                        <a:lnSpc>
                          <a:spcPct val="150000"/>
                        </a:lnSpc>
                        <a:buNone/>
                      </a:pPr>
                      <a:r>
                        <a:rPr lang="en-US" sz="800" kern="100">
                          <a:effectLst/>
                        </a:rPr>
                        <a:t>Major = 0.68%</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0.68%</a:t>
                      </a:r>
                      <a:endParaRPr lang="en-IN" sz="800" kern="100">
                        <a:effectLst/>
                      </a:endParaRPr>
                    </a:p>
                    <a:p>
                      <a:pPr algn="just">
                        <a:lnSpc>
                          <a:spcPct val="150000"/>
                        </a:lnSpc>
                        <a:buNone/>
                      </a:pPr>
                      <a:r>
                        <a:rPr lang="en-US" sz="800" kern="100">
                          <a:effectLst/>
                        </a:rPr>
                        <a:t>Major = 0.73%</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marL="457200" algn="just">
                        <a:lnSpc>
                          <a:spcPct val="150000"/>
                        </a:lnSpc>
                        <a:buNone/>
                      </a:pPr>
                      <a:r>
                        <a:rPr lang="en-US" sz="800" kern="100">
                          <a:effectLst/>
                        </a:rPr>
                        <a:t>0.784</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extLst>
                  <a:ext uri="{0D108BD9-81ED-4DB2-BD59-A6C34878D82A}">
                    <a16:rowId xmlns:a16="http://schemas.microsoft.com/office/drawing/2014/main" val="1808581792"/>
                  </a:ext>
                </a:extLst>
              </a:tr>
              <a:tr h="752059">
                <a:tc>
                  <a:txBody>
                    <a:bodyPr/>
                    <a:lstStyle/>
                    <a:p>
                      <a:pPr algn="l">
                        <a:lnSpc>
                          <a:spcPct val="150000"/>
                        </a:lnSpc>
                        <a:buNone/>
                      </a:pPr>
                      <a:r>
                        <a:rPr lang="en-US" sz="800" kern="100">
                          <a:effectLst/>
                        </a:rPr>
                        <a:t>Naïve Bayes (NB)</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marL="457200" algn="just">
                        <a:lnSpc>
                          <a:spcPct val="150000"/>
                        </a:lnSpc>
                        <a:buNone/>
                      </a:pPr>
                      <a:r>
                        <a:rPr lang="en-US" sz="800" kern="100">
                          <a:effectLst/>
                        </a:rPr>
                        <a:t>0.77%</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0.86%</a:t>
                      </a:r>
                      <a:endParaRPr lang="en-IN" sz="800" kern="100">
                        <a:effectLst/>
                      </a:endParaRPr>
                    </a:p>
                    <a:p>
                      <a:pPr algn="just">
                        <a:lnSpc>
                          <a:spcPct val="150000"/>
                        </a:lnSpc>
                        <a:buNone/>
                      </a:pPr>
                      <a:r>
                        <a:rPr lang="en-US" sz="800" kern="100">
                          <a:effectLst/>
                        </a:rPr>
                        <a:t>Major = 0.42%</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0.42%</a:t>
                      </a:r>
                      <a:endParaRPr lang="en-IN" sz="800" kern="100">
                        <a:effectLst/>
                      </a:endParaRPr>
                    </a:p>
                    <a:p>
                      <a:pPr algn="just">
                        <a:lnSpc>
                          <a:spcPct val="150000"/>
                        </a:lnSpc>
                        <a:buNone/>
                      </a:pPr>
                      <a:r>
                        <a:rPr lang="en-US" sz="800" kern="100">
                          <a:effectLst/>
                        </a:rPr>
                        <a:t>Major = 0.86%</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marL="457200" algn="just">
                        <a:lnSpc>
                          <a:spcPct val="150000"/>
                        </a:lnSpc>
                        <a:buNone/>
                      </a:pPr>
                      <a:r>
                        <a:rPr lang="en-US" sz="800" kern="100">
                          <a:effectLst/>
                        </a:rPr>
                        <a:t>0.752</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extLst>
                  <a:ext uri="{0D108BD9-81ED-4DB2-BD59-A6C34878D82A}">
                    <a16:rowId xmlns:a16="http://schemas.microsoft.com/office/drawing/2014/main" val="3205122045"/>
                  </a:ext>
                </a:extLst>
              </a:tr>
              <a:tr h="752059">
                <a:tc>
                  <a:txBody>
                    <a:bodyPr/>
                    <a:lstStyle/>
                    <a:p>
                      <a:pPr algn="l">
                        <a:lnSpc>
                          <a:spcPct val="150000"/>
                        </a:lnSpc>
                        <a:buNone/>
                      </a:pPr>
                      <a:r>
                        <a:rPr lang="en-US" sz="800" kern="100">
                          <a:effectLst/>
                        </a:rPr>
                        <a:t>Multilayer Perceptron (ANN)</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marL="457200" algn="just">
                        <a:lnSpc>
                          <a:spcPct val="150000"/>
                        </a:lnSpc>
                        <a:buNone/>
                      </a:pPr>
                      <a:r>
                        <a:rPr lang="en-US" sz="800" kern="100">
                          <a:effectLst/>
                        </a:rPr>
                        <a:t>0.70%</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0.71%</a:t>
                      </a:r>
                      <a:endParaRPr lang="en-IN" sz="800" kern="100">
                        <a:effectLst/>
                      </a:endParaRPr>
                    </a:p>
                    <a:p>
                      <a:pPr algn="just">
                        <a:lnSpc>
                          <a:spcPct val="150000"/>
                        </a:lnSpc>
                        <a:buNone/>
                      </a:pPr>
                      <a:r>
                        <a:rPr lang="en-US" sz="800" kern="100">
                          <a:effectLst/>
                        </a:rPr>
                        <a:t>Major = 0.67%</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algn="just">
                        <a:lnSpc>
                          <a:spcPct val="150000"/>
                        </a:lnSpc>
                        <a:buNone/>
                      </a:pPr>
                      <a:r>
                        <a:rPr lang="en-US" sz="800" kern="100">
                          <a:effectLst/>
                        </a:rPr>
                        <a:t>Minor = 0.67%</a:t>
                      </a:r>
                      <a:endParaRPr lang="en-IN" sz="800" kern="100">
                        <a:effectLst/>
                      </a:endParaRPr>
                    </a:p>
                    <a:p>
                      <a:pPr algn="just">
                        <a:lnSpc>
                          <a:spcPct val="150000"/>
                        </a:lnSpc>
                        <a:buNone/>
                      </a:pPr>
                      <a:r>
                        <a:rPr lang="en-US" sz="800" kern="100">
                          <a:effectLst/>
                        </a:rPr>
                        <a:t>Major = 0.71%</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tc>
                  <a:txBody>
                    <a:bodyPr/>
                    <a:lstStyle/>
                    <a:p>
                      <a:pPr marL="457200" algn="just">
                        <a:lnSpc>
                          <a:spcPct val="150000"/>
                        </a:lnSpc>
                        <a:buNone/>
                      </a:pPr>
                      <a:r>
                        <a:rPr lang="en-US" sz="800" kern="100">
                          <a:effectLst/>
                        </a:rPr>
                        <a:t>0.764</a:t>
                      </a:r>
                      <a:endParaRPr lang="en-IN" sz="800" kern="100">
                        <a:effectLst/>
                      </a:endParaRPr>
                    </a:p>
                    <a:p>
                      <a:pPr marL="457200" algn="just">
                        <a:lnSpc>
                          <a:spcPct val="150000"/>
                        </a:lnSpc>
                        <a:buNone/>
                      </a:pPr>
                      <a:r>
                        <a:rPr lang="en-US" sz="800" kern="100">
                          <a:effectLst/>
                        </a:rPr>
                        <a:t> </a:t>
                      </a:r>
                      <a:endParaRPr lang="en-IN" sz="800" kern="100">
                        <a:effectLst/>
                        <a:latin typeface="Aptos" panose="020B0004020202020204" pitchFamily="34" charset="0"/>
                        <a:ea typeface="Aptos" panose="020B0004020202020204" pitchFamily="34" charset="0"/>
                        <a:cs typeface="Arial" panose="020B0604020202020204" pitchFamily="34" charset="0"/>
                      </a:endParaRPr>
                    </a:p>
                  </a:txBody>
                  <a:tcPr marL="22798" marR="22798" marT="0" marB="0"/>
                </a:tc>
                <a:extLst>
                  <a:ext uri="{0D108BD9-81ED-4DB2-BD59-A6C34878D82A}">
                    <a16:rowId xmlns:a16="http://schemas.microsoft.com/office/drawing/2014/main" val="867374015"/>
                  </a:ext>
                </a:extLst>
              </a:tr>
            </a:tbl>
          </a:graphicData>
        </a:graphic>
      </p:graphicFrame>
    </p:spTree>
    <p:extLst>
      <p:ext uri="{BB962C8B-B14F-4D97-AF65-F5344CB8AC3E}">
        <p14:creationId xmlns:p14="http://schemas.microsoft.com/office/powerpoint/2010/main" val="705492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65A8-4F5E-68DF-5DE0-B10B61EF40A9}"/>
              </a:ext>
            </a:extLst>
          </p:cNvPr>
          <p:cNvSpPr>
            <a:spLocks noGrp="1"/>
          </p:cNvSpPr>
          <p:nvPr>
            <p:ph type="title"/>
          </p:nvPr>
        </p:nvSpPr>
        <p:spPr/>
        <p:txBody>
          <a:bodyPr/>
          <a:lstStyle/>
          <a:p>
            <a:r>
              <a:rPr lang="en-US"/>
              <a:t>DEPLOYMENT</a:t>
            </a:r>
            <a:endParaRPr lang="en-IN"/>
          </a:p>
        </p:txBody>
      </p:sp>
      <p:sp>
        <p:nvSpPr>
          <p:cNvPr id="3" name="Content Placeholder 2">
            <a:extLst>
              <a:ext uri="{FF2B5EF4-FFF2-40B4-BE49-F238E27FC236}">
                <a16:creationId xmlns:a16="http://schemas.microsoft.com/office/drawing/2014/main" id="{460A6012-6696-FCBB-F716-4CC91B6EEB40}"/>
              </a:ext>
            </a:extLst>
          </p:cNvPr>
          <p:cNvSpPr>
            <a:spLocks noGrp="1"/>
          </p:cNvSpPr>
          <p:nvPr>
            <p:ph idx="1"/>
          </p:nvPr>
        </p:nvSpPr>
        <p:spPr/>
        <p:txBody>
          <a:bodyPr/>
          <a:lstStyle/>
          <a:p>
            <a:pPr algn="just"/>
            <a:r>
              <a:rPr lang="en-US"/>
              <a:t>Key determinants of injury severity include</a:t>
            </a:r>
          </a:p>
          <a:p>
            <a:pPr lvl="1" algn="just"/>
            <a:r>
              <a:rPr lang="en-US"/>
              <a:t>Ejection</a:t>
            </a:r>
          </a:p>
          <a:p>
            <a:pPr lvl="1" algn="just"/>
            <a:r>
              <a:rPr lang="en-US"/>
              <a:t>Rest Use</a:t>
            </a:r>
          </a:p>
          <a:p>
            <a:pPr lvl="1" algn="just"/>
            <a:r>
              <a:rPr lang="en-US"/>
              <a:t>Restraint system Used</a:t>
            </a:r>
          </a:p>
          <a:p>
            <a:pPr marL="0" indent="0" algn="just">
              <a:buNone/>
            </a:pPr>
            <a:endParaRPr lang="en-US"/>
          </a:p>
        </p:txBody>
      </p:sp>
      <p:pic>
        <p:nvPicPr>
          <p:cNvPr id="5" name="Picture 4" descr="A group of people lifting up blocks&#10;&#10;AI-generated content may be incorrect.">
            <a:extLst>
              <a:ext uri="{FF2B5EF4-FFF2-40B4-BE49-F238E27FC236}">
                <a16:creationId xmlns:a16="http://schemas.microsoft.com/office/drawing/2014/main" id="{AB90216F-6313-2BCF-1DE8-C1B443533AA1}"/>
              </a:ext>
            </a:extLst>
          </p:cNvPr>
          <p:cNvPicPr>
            <a:picLocks noChangeAspect="1"/>
          </p:cNvPicPr>
          <p:nvPr/>
        </p:nvPicPr>
        <p:blipFill>
          <a:blip r:embed="rId2"/>
          <a:stretch>
            <a:fillRect/>
          </a:stretch>
        </p:blipFill>
        <p:spPr>
          <a:xfrm>
            <a:off x="7465035" y="3292475"/>
            <a:ext cx="2466975" cy="1847850"/>
          </a:xfrm>
          <a:prstGeom prst="rect">
            <a:avLst/>
          </a:prstGeom>
        </p:spPr>
      </p:pic>
    </p:spTree>
    <p:extLst>
      <p:ext uri="{BB962C8B-B14F-4D97-AF65-F5344CB8AC3E}">
        <p14:creationId xmlns:p14="http://schemas.microsoft.com/office/powerpoint/2010/main" val="9619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1A0A-2787-C917-C095-662C6D16FEA6}"/>
              </a:ext>
            </a:extLst>
          </p:cNvPr>
          <p:cNvSpPr>
            <a:spLocks noGrp="1"/>
          </p:cNvSpPr>
          <p:nvPr>
            <p:ph type="title"/>
          </p:nvPr>
        </p:nvSpPr>
        <p:spPr/>
        <p:txBody>
          <a:bodyPr/>
          <a:lstStyle/>
          <a:p>
            <a:r>
              <a:rPr lang="en-US"/>
              <a:t>DEPLOYMENT</a:t>
            </a:r>
            <a:endParaRPr lang="en-IN"/>
          </a:p>
        </p:txBody>
      </p:sp>
      <p:sp>
        <p:nvSpPr>
          <p:cNvPr id="3" name="Content Placeholder 2">
            <a:extLst>
              <a:ext uri="{FF2B5EF4-FFF2-40B4-BE49-F238E27FC236}">
                <a16:creationId xmlns:a16="http://schemas.microsoft.com/office/drawing/2014/main" id="{E7F5FDBC-7A87-85A5-DBF0-0F8189F555F3}"/>
              </a:ext>
            </a:extLst>
          </p:cNvPr>
          <p:cNvSpPr>
            <a:spLocks noGrp="1"/>
          </p:cNvSpPr>
          <p:nvPr>
            <p:ph idx="1"/>
          </p:nvPr>
        </p:nvSpPr>
        <p:spPr/>
        <p:txBody>
          <a:bodyPr>
            <a:normAutofit fontScale="55000" lnSpcReduction="20000"/>
          </a:bodyPr>
          <a:lstStyle/>
          <a:p>
            <a:pPr indent="-228600" algn="just">
              <a:lnSpc>
                <a:spcPct val="90000"/>
              </a:lnSpc>
              <a:spcAft>
                <a:spcPts val="600"/>
              </a:spcAft>
              <a:buFont typeface="Arial" panose="020B0604020202020204" pitchFamily="34" charset="0"/>
              <a:buChar char="•"/>
            </a:pPr>
            <a:r>
              <a:rPr lang="en-US" sz="2700" b="1">
                <a:solidFill>
                  <a:schemeClr val="tx2"/>
                </a:solidFill>
              </a:rPr>
              <a:t>Best Model Selected:</a:t>
            </a:r>
            <a:endParaRPr lang="en-US" sz="2700">
              <a:solidFill>
                <a:schemeClr val="tx2"/>
              </a:solidFill>
            </a:endParaRPr>
          </a:p>
          <a:p>
            <a:pPr marL="742950" lvl="1" indent="-228600" algn="just">
              <a:lnSpc>
                <a:spcPct val="90000"/>
              </a:lnSpc>
              <a:spcAft>
                <a:spcPts val="600"/>
              </a:spcAft>
              <a:buFont typeface="Arial" panose="020B0604020202020204" pitchFamily="34" charset="0"/>
              <a:buChar char="•"/>
            </a:pPr>
            <a:r>
              <a:rPr lang="en-US" sz="2700">
                <a:solidFill>
                  <a:schemeClr val="tx2"/>
                </a:solidFill>
              </a:rPr>
              <a:t>Gradient Boosted Trees (GBT) with AUC = 0.790.</a:t>
            </a:r>
          </a:p>
          <a:p>
            <a:pPr indent="-228600" algn="just">
              <a:lnSpc>
                <a:spcPct val="90000"/>
              </a:lnSpc>
              <a:spcAft>
                <a:spcPts val="600"/>
              </a:spcAft>
              <a:buFont typeface="Arial" panose="020B0604020202020204" pitchFamily="34" charset="0"/>
              <a:buChar char="•"/>
            </a:pPr>
            <a:r>
              <a:rPr lang="en-US" sz="2700" b="1">
                <a:solidFill>
                  <a:schemeClr val="tx2"/>
                </a:solidFill>
              </a:rPr>
              <a:t>Preparation for Deployment:</a:t>
            </a:r>
            <a:endParaRPr lang="en-US" sz="2700">
              <a:solidFill>
                <a:schemeClr val="tx2"/>
              </a:solidFill>
            </a:endParaRPr>
          </a:p>
          <a:p>
            <a:pPr marL="742950" lvl="1" indent="-228600" algn="just">
              <a:lnSpc>
                <a:spcPct val="90000"/>
              </a:lnSpc>
              <a:spcAft>
                <a:spcPts val="600"/>
              </a:spcAft>
              <a:buFont typeface="Arial" panose="020B0604020202020204" pitchFamily="34" charset="0"/>
              <a:buChar char="•"/>
            </a:pPr>
            <a:r>
              <a:rPr lang="en-US" sz="2700">
                <a:solidFill>
                  <a:schemeClr val="tx2"/>
                </a:solidFill>
              </a:rPr>
              <a:t>Ensure new crash data is properly integrated and formatted.</a:t>
            </a:r>
          </a:p>
          <a:p>
            <a:pPr indent="-228600" algn="just">
              <a:lnSpc>
                <a:spcPct val="90000"/>
              </a:lnSpc>
              <a:spcAft>
                <a:spcPts val="600"/>
              </a:spcAft>
              <a:buFont typeface="Arial" panose="020B0604020202020204" pitchFamily="34" charset="0"/>
              <a:buChar char="•"/>
            </a:pPr>
            <a:r>
              <a:rPr lang="en-US" sz="2700" b="1">
                <a:solidFill>
                  <a:schemeClr val="tx2"/>
                </a:solidFill>
              </a:rPr>
              <a:t>Model Application:</a:t>
            </a:r>
            <a:endParaRPr lang="en-US" sz="2700">
              <a:solidFill>
                <a:schemeClr val="tx2"/>
              </a:solidFill>
            </a:endParaRPr>
          </a:p>
          <a:p>
            <a:pPr marL="742950" lvl="1" indent="-228600" algn="just">
              <a:lnSpc>
                <a:spcPct val="90000"/>
              </a:lnSpc>
              <a:spcAft>
                <a:spcPts val="600"/>
              </a:spcAft>
              <a:buFont typeface="Arial" panose="020B0604020202020204" pitchFamily="34" charset="0"/>
              <a:buChar char="•"/>
            </a:pPr>
            <a:r>
              <a:rPr lang="en-US" sz="2700">
                <a:solidFill>
                  <a:schemeClr val="tx2"/>
                </a:solidFill>
              </a:rPr>
              <a:t>Predict major/minor injury severity for new accident cases using KNIME workflows.</a:t>
            </a:r>
          </a:p>
          <a:p>
            <a:pPr indent="-228600" algn="just">
              <a:lnSpc>
                <a:spcPct val="90000"/>
              </a:lnSpc>
              <a:spcAft>
                <a:spcPts val="600"/>
              </a:spcAft>
              <a:buFont typeface="Arial" panose="020B0604020202020204" pitchFamily="34" charset="0"/>
              <a:buChar char="•"/>
            </a:pPr>
            <a:r>
              <a:rPr lang="en-US" sz="2700" b="1">
                <a:solidFill>
                  <a:schemeClr val="tx2"/>
                </a:solidFill>
              </a:rPr>
              <a:t>Impact:</a:t>
            </a:r>
            <a:endParaRPr lang="en-US" sz="2700">
              <a:solidFill>
                <a:schemeClr val="tx2"/>
              </a:solidFill>
            </a:endParaRPr>
          </a:p>
          <a:p>
            <a:pPr marL="742950" lvl="1" indent="-228600" algn="just">
              <a:lnSpc>
                <a:spcPct val="90000"/>
              </a:lnSpc>
              <a:spcAft>
                <a:spcPts val="600"/>
              </a:spcAft>
              <a:buFont typeface="Arial" panose="020B0604020202020204" pitchFamily="34" charset="0"/>
              <a:buChar char="•"/>
            </a:pPr>
            <a:r>
              <a:rPr lang="en-US" sz="2700">
                <a:solidFill>
                  <a:schemeClr val="tx2"/>
                </a:solidFill>
              </a:rPr>
              <a:t>Supports faster emergency response and better transportation safety planning.</a:t>
            </a:r>
          </a:p>
          <a:p>
            <a:pPr indent="-228600" algn="just">
              <a:lnSpc>
                <a:spcPct val="90000"/>
              </a:lnSpc>
              <a:spcAft>
                <a:spcPts val="600"/>
              </a:spcAft>
              <a:buFont typeface="Arial" panose="020B0604020202020204" pitchFamily="34" charset="0"/>
              <a:buChar char="•"/>
            </a:pPr>
            <a:r>
              <a:rPr lang="en-US" sz="2700" b="1">
                <a:solidFill>
                  <a:schemeClr val="tx2"/>
                </a:solidFill>
              </a:rPr>
              <a:t>Future Scope:</a:t>
            </a:r>
            <a:endParaRPr lang="en-US" sz="2700">
              <a:solidFill>
                <a:schemeClr val="tx2"/>
              </a:solidFill>
            </a:endParaRPr>
          </a:p>
          <a:p>
            <a:pPr marL="742950" lvl="1" indent="-228600" algn="just">
              <a:lnSpc>
                <a:spcPct val="90000"/>
              </a:lnSpc>
              <a:spcAft>
                <a:spcPts val="600"/>
              </a:spcAft>
              <a:buFont typeface="Arial" panose="020B0604020202020204" pitchFamily="34" charset="0"/>
              <a:buChar char="•"/>
            </a:pPr>
            <a:r>
              <a:rPr lang="en-US" sz="2700">
                <a:solidFill>
                  <a:schemeClr val="tx2"/>
                </a:solidFill>
              </a:rPr>
              <a:t>Regularly retrain the model with updated data.</a:t>
            </a:r>
          </a:p>
          <a:p>
            <a:pPr marL="742950" lvl="1" indent="-228600" algn="just">
              <a:lnSpc>
                <a:spcPct val="90000"/>
              </a:lnSpc>
              <a:spcAft>
                <a:spcPts val="600"/>
              </a:spcAft>
              <a:buFont typeface="Arial" panose="020B0604020202020204" pitchFamily="34" charset="0"/>
              <a:buChar char="•"/>
            </a:pPr>
            <a:r>
              <a:rPr lang="en-US" sz="2700">
                <a:solidFill>
                  <a:schemeClr val="tx2"/>
                </a:solidFill>
              </a:rPr>
              <a:t>Expand to real-time injury prediction systems.</a:t>
            </a:r>
          </a:p>
          <a:p>
            <a:pPr algn="just"/>
            <a:endParaRPr lang="en-IN"/>
          </a:p>
        </p:txBody>
      </p:sp>
      <p:pic>
        <p:nvPicPr>
          <p:cNvPr id="5" name="Picture 4" descr="Several orange people around a computer network&#10;&#10;AI-generated content may be incorrect.">
            <a:extLst>
              <a:ext uri="{FF2B5EF4-FFF2-40B4-BE49-F238E27FC236}">
                <a16:creationId xmlns:a16="http://schemas.microsoft.com/office/drawing/2014/main" id="{AA200402-77EA-11D7-22AF-C192EA1B933C}"/>
              </a:ext>
            </a:extLst>
          </p:cNvPr>
          <p:cNvPicPr>
            <a:picLocks noChangeAspect="1"/>
          </p:cNvPicPr>
          <p:nvPr/>
        </p:nvPicPr>
        <p:blipFill>
          <a:blip r:embed="rId2"/>
          <a:stretch>
            <a:fillRect/>
          </a:stretch>
        </p:blipFill>
        <p:spPr>
          <a:xfrm>
            <a:off x="8613384" y="2655406"/>
            <a:ext cx="2533650" cy="1800225"/>
          </a:xfrm>
          <a:prstGeom prst="rect">
            <a:avLst/>
          </a:prstGeom>
        </p:spPr>
      </p:pic>
    </p:spTree>
    <p:extLst>
      <p:ext uri="{BB962C8B-B14F-4D97-AF65-F5344CB8AC3E}">
        <p14:creationId xmlns:p14="http://schemas.microsoft.com/office/powerpoint/2010/main" val="1850808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D647-CEE0-014F-8E1D-F0C55F1C7064}"/>
              </a:ext>
            </a:extLst>
          </p:cNvPr>
          <p:cNvSpPr>
            <a:spLocks noGrp="1"/>
          </p:cNvSpPr>
          <p:nvPr>
            <p:ph type="title"/>
          </p:nvPr>
        </p:nvSpPr>
        <p:spPr/>
        <p:txBody>
          <a:bodyPr/>
          <a:lstStyle/>
          <a:p>
            <a:r>
              <a:rPr lang="en-US"/>
              <a:t>CONCLUSION</a:t>
            </a:r>
            <a:endParaRPr lang="en-IN"/>
          </a:p>
        </p:txBody>
      </p:sp>
      <p:sp>
        <p:nvSpPr>
          <p:cNvPr id="3" name="Content Placeholder 2">
            <a:extLst>
              <a:ext uri="{FF2B5EF4-FFF2-40B4-BE49-F238E27FC236}">
                <a16:creationId xmlns:a16="http://schemas.microsoft.com/office/drawing/2014/main" id="{3DEF8409-7B32-3C78-155B-EC4EA96A6699}"/>
              </a:ext>
            </a:extLst>
          </p:cNvPr>
          <p:cNvSpPr>
            <a:spLocks noGrp="1"/>
          </p:cNvSpPr>
          <p:nvPr>
            <p:ph idx="1"/>
          </p:nvPr>
        </p:nvSpPr>
        <p:spPr/>
        <p:txBody>
          <a:bodyPr>
            <a:normAutofit/>
          </a:bodyPr>
          <a:lstStyle/>
          <a:p>
            <a:r>
              <a:rPr lang="en-US"/>
              <a:t>In Summary: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We cleaned the data through binning and rule-based processing, removing any information that could distort the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We implemented decision trees, random forests, logistic regression, naïve Bayes, multilayer perceptron, and gradient boosted trees, ultimately finding that gradient boosted trees achieved the highest ROC score of 0.790.</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We believe that consistently applying these models can continue to generate valuable insights and actionable intelligence for businesses, government agencies, and consumers.</a:t>
            </a:r>
          </a:p>
          <a:p>
            <a:endParaRPr lang="en-US"/>
          </a:p>
        </p:txBody>
      </p:sp>
    </p:spTree>
    <p:extLst>
      <p:ext uri="{BB962C8B-B14F-4D97-AF65-F5344CB8AC3E}">
        <p14:creationId xmlns:p14="http://schemas.microsoft.com/office/powerpoint/2010/main" val="3364841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637380" y="2072668"/>
            <a:ext cx="2752354" cy="2709275"/>
          </a:xfrm>
          <a:prstGeom prst="ellipse">
            <a:avLst/>
          </a:prstGeom>
          <a:solidFill>
            <a:srgbClr val="262626"/>
          </a:solidFill>
          <a:ln w="174625" cmpd="thinThick">
            <a:solidFill>
              <a:srgbClr val="262626"/>
            </a:solidFill>
          </a:ln>
        </p:spPr>
        <p:txBody>
          <a:bodyPr vert="horz" lIns="60960" tIns="30480" rIns="60960" bIns="30480" rtlCol="0" anchor="ctr">
            <a:normAutofit/>
          </a:bodyPr>
          <a:lstStyle/>
          <a:p>
            <a:pPr algn="ctr">
              <a:lnSpc>
                <a:spcPct val="90000"/>
              </a:lnSpc>
              <a:spcBef>
                <a:spcPct val="0"/>
              </a:spcBef>
              <a:spcAft>
                <a:spcPts val="400"/>
              </a:spcAft>
            </a:pPr>
            <a:r>
              <a:rPr lang="en-US" sz="2600" b="1">
                <a:solidFill>
                  <a:srgbClr val="FFFFFF"/>
                </a:solidFill>
                <a:latin typeface="+mj-lt"/>
                <a:ea typeface="+mj-ea"/>
                <a:cs typeface="+mj-cs"/>
                <a:sym typeface="Montserrat Ultra-Bold"/>
              </a:rPr>
              <a:t>THANK</a:t>
            </a:r>
          </a:p>
          <a:p>
            <a:pPr algn="ctr">
              <a:lnSpc>
                <a:spcPct val="90000"/>
              </a:lnSpc>
              <a:spcBef>
                <a:spcPct val="0"/>
              </a:spcBef>
              <a:spcAft>
                <a:spcPts val="400"/>
              </a:spcAft>
            </a:pPr>
            <a:r>
              <a:rPr lang="en-US" sz="2600" b="1">
                <a:solidFill>
                  <a:srgbClr val="FFFFFF"/>
                </a:solidFill>
                <a:latin typeface="+mj-lt"/>
                <a:ea typeface="+mj-ea"/>
                <a:cs typeface="+mj-cs"/>
                <a:sym typeface="Montserrat Ultra-Bold"/>
              </a:rPr>
              <a:t>YOU</a:t>
            </a:r>
            <a:endParaRPr lang="en-US" sz="2600" b="1">
              <a:solidFill>
                <a:srgbClr val="FFFFFF"/>
              </a:solidFill>
              <a:latin typeface="+mj-lt"/>
              <a:ea typeface="+mj-ea"/>
              <a:cs typeface="+mj-cs"/>
            </a:endParaRPr>
          </a:p>
        </p:txBody>
      </p:sp>
      <p:pic>
        <p:nvPicPr>
          <p:cNvPr id="2" name="Picture 1" descr="hpcc | Oklahoma State University">
            <a:extLst>
              <a:ext uri="{FF2B5EF4-FFF2-40B4-BE49-F238E27FC236}">
                <a16:creationId xmlns:a16="http://schemas.microsoft.com/office/drawing/2014/main" id="{16F177ED-A9FE-8147-055C-4E2B5AC6C323}"/>
              </a:ext>
            </a:extLst>
          </p:cNvPr>
          <p:cNvPicPr>
            <a:picLocks noChangeAspect="1"/>
          </p:cNvPicPr>
          <p:nvPr/>
        </p:nvPicPr>
        <p:blipFill>
          <a:blip r:embed="rId2"/>
          <a:stretch>
            <a:fillRect/>
          </a:stretch>
        </p:blipFill>
        <p:spPr>
          <a:xfrm>
            <a:off x="5327464" y="961812"/>
            <a:ext cx="4610471" cy="49309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8449-CDC6-C772-AEAE-211CB023E106}"/>
              </a:ext>
            </a:extLst>
          </p:cNvPr>
          <p:cNvSpPr>
            <a:spLocks noGrp="1"/>
          </p:cNvSpPr>
          <p:nvPr>
            <p:ph type="title"/>
          </p:nvPr>
        </p:nvSpPr>
        <p:spPr>
          <a:xfrm>
            <a:off x="1295402" y="982133"/>
            <a:ext cx="9601196" cy="1185880"/>
          </a:xfrm>
        </p:spPr>
        <p:txBody>
          <a:bodyPr>
            <a:normAutofit/>
          </a:bodyPr>
          <a:lstStyle/>
          <a:p>
            <a:r>
              <a:rPr lang="en-US">
                <a:latin typeface="ADLaM Display" panose="02010000000000000000" pitchFamily="2" charset="0"/>
                <a:ea typeface="ADLaM Display" panose="02010000000000000000" pitchFamily="2" charset="0"/>
                <a:cs typeface="ADLaM Display" panose="02010000000000000000" pitchFamily="2" charset="0"/>
              </a:rPr>
              <a:t>AGENDA</a:t>
            </a:r>
            <a:endParaRPr lang="en-IN">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9D30BEFC-56D0-371F-5B46-69D4F2D4B1E3}"/>
              </a:ext>
            </a:extLst>
          </p:cNvPr>
          <p:cNvSpPr>
            <a:spLocks noGrp="1"/>
          </p:cNvSpPr>
          <p:nvPr>
            <p:ph idx="1"/>
          </p:nvPr>
        </p:nvSpPr>
        <p:spPr/>
        <p:txBody>
          <a:bodyPr>
            <a:normAutofit/>
          </a:bodyPr>
          <a:lstStyle/>
          <a:p>
            <a:r>
              <a:rPr lang="en-US" sz="1800"/>
              <a:t>OVERVIEW</a:t>
            </a:r>
          </a:p>
          <a:p>
            <a:r>
              <a:rPr lang="en-US" sz="1800"/>
              <a:t>BUSINESS UNDERSTANDING</a:t>
            </a:r>
          </a:p>
          <a:p>
            <a:r>
              <a:rPr lang="en-US" sz="1800"/>
              <a:t>DATA UNDERSTANDING</a:t>
            </a:r>
          </a:p>
          <a:p>
            <a:r>
              <a:rPr lang="en-US" sz="1800"/>
              <a:t>DATA PREPARATION</a:t>
            </a:r>
          </a:p>
          <a:p>
            <a:r>
              <a:rPr lang="en-US" sz="1800"/>
              <a:t>MODELING</a:t>
            </a:r>
          </a:p>
          <a:p>
            <a:r>
              <a:rPr lang="en-US" sz="1800"/>
              <a:t>TESTING AND EVALUATION</a:t>
            </a:r>
          </a:p>
          <a:p>
            <a:r>
              <a:rPr lang="en-US" sz="1800"/>
              <a:t>DEPLOYMENT</a:t>
            </a:r>
          </a:p>
          <a:p>
            <a:r>
              <a:rPr lang="en-US" sz="1800"/>
              <a:t>CONCLUSION</a:t>
            </a:r>
          </a:p>
          <a:p>
            <a:endParaRPr lang="en-US" sz="1800"/>
          </a:p>
          <a:p>
            <a:endParaRPr lang="en-US" sz="1800"/>
          </a:p>
          <a:p>
            <a:endParaRPr lang="en-US" sz="1800"/>
          </a:p>
        </p:txBody>
      </p:sp>
    </p:spTree>
    <p:extLst>
      <p:ext uri="{BB962C8B-B14F-4D97-AF65-F5344CB8AC3E}">
        <p14:creationId xmlns:p14="http://schemas.microsoft.com/office/powerpoint/2010/main" val="277624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01E7-E366-DA61-0802-932251267F8C}"/>
              </a:ext>
            </a:extLst>
          </p:cNvPr>
          <p:cNvSpPr>
            <a:spLocks noGrp="1"/>
          </p:cNvSpPr>
          <p:nvPr>
            <p:ph type="title"/>
          </p:nvPr>
        </p:nvSpPr>
        <p:spPr/>
        <p:txBody>
          <a:bodyPr/>
          <a:lstStyle/>
          <a:p>
            <a:r>
              <a:rPr lang="en-US"/>
              <a:t>OVERVIEW</a:t>
            </a:r>
            <a:endParaRPr lang="en-IN"/>
          </a:p>
        </p:txBody>
      </p:sp>
      <p:pic>
        <p:nvPicPr>
          <p:cNvPr id="5" name="Content Placeholder 4" descr="A car accident on the street&#10;&#10;AI-generated content may be incorrect.">
            <a:extLst>
              <a:ext uri="{FF2B5EF4-FFF2-40B4-BE49-F238E27FC236}">
                <a16:creationId xmlns:a16="http://schemas.microsoft.com/office/drawing/2014/main" id="{A3A9D6C2-D644-5C0E-21FA-5DECF2B25622}"/>
              </a:ext>
            </a:extLst>
          </p:cNvPr>
          <p:cNvPicPr>
            <a:picLocks noGrp="1" noChangeAspect="1"/>
          </p:cNvPicPr>
          <p:nvPr>
            <p:ph idx="1"/>
          </p:nvPr>
        </p:nvPicPr>
        <p:blipFill>
          <a:blip r:embed="rId2"/>
          <a:stretch>
            <a:fillRect/>
          </a:stretch>
        </p:blipFill>
        <p:spPr>
          <a:xfrm>
            <a:off x="8291432" y="2586037"/>
            <a:ext cx="2705100" cy="1685925"/>
          </a:xfrm>
        </p:spPr>
      </p:pic>
      <p:sp>
        <p:nvSpPr>
          <p:cNvPr id="6" name="TextBox 5">
            <a:extLst>
              <a:ext uri="{FF2B5EF4-FFF2-40B4-BE49-F238E27FC236}">
                <a16:creationId xmlns:a16="http://schemas.microsoft.com/office/drawing/2014/main" id="{B63E5235-8BEF-FBEC-D6B0-FB0E3F94053A}"/>
              </a:ext>
            </a:extLst>
          </p:cNvPr>
          <p:cNvSpPr txBox="1"/>
          <p:nvPr/>
        </p:nvSpPr>
        <p:spPr>
          <a:xfrm>
            <a:off x="1295402" y="2668249"/>
            <a:ext cx="6799287" cy="1477328"/>
          </a:xfrm>
          <a:prstGeom prst="rect">
            <a:avLst/>
          </a:prstGeom>
          <a:noFill/>
        </p:spPr>
        <p:txBody>
          <a:bodyPr wrap="square" rtlCol="0">
            <a:spAutoFit/>
          </a:bodyPr>
          <a:lstStyle/>
          <a:p>
            <a:r>
              <a:rPr lang="en-US" b="1"/>
              <a:t>PROJECT STATEMENT: </a:t>
            </a:r>
            <a:r>
              <a:rPr lang="en-US"/>
              <a:t>Using KNIME and crash data, we will apply the CRISP-DM methodology to identify key factors that contribute to crashes resulting in severe injuries versus those that do not. Additionally, we will develop and evaluate multiple predictive models to forecast injury severity outcomes.</a:t>
            </a:r>
            <a:endParaRPr lang="en-IN" b="1"/>
          </a:p>
        </p:txBody>
      </p:sp>
    </p:spTree>
    <p:extLst>
      <p:ext uri="{BB962C8B-B14F-4D97-AF65-F5344CB8AC3E}">
        <p14:creationId xmlns:p14="http://schemas.microsoft.com/office/powerpoint/2010/main" val="76110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D0B2-2E0C-12E3-117F-C821A447551D}"/>
              </a:ext>
            </a:extLst>
          </p:cNvPr>
          <p:cNvSpPr>
            <a:spLocks noGrp="1"/>
          </p:cNvSpPr>
          <p:nvPr>
            <p:ph type="title"/>
          </p:nvPr>
        </p:nvSpPr>
        <p:spPr/>
        <p:txBody>
          <a:bodyPr/>
          <a:lstStyle/>
          <a:p>
            <a:r>
              <a:rPr lang="en-US"/>
              <a:t>BUSINESS UNDERSTANDING</a:t>
            </a:r>
            <a:endParaRPr lang="en-IN"/>
          </a:p>
        </p:txBody>
      </p:sp>
      <p:sp>
        <p:nvSpPr>
          <p:cNvPr id="3" name="Content Placeholder 2">
            <a:extLst>
              <a:ext uri="{FF2B5EF4-FFF2-40B4-BE49-F238E27FC236}">
                <a16:creationId xmlns:a16="http://schemas.microsoft.com/office/drawing/2014/main" id="{18E417CB-78B4-5318-A0F5-6BF9FA1109BA}"/>
              </a:ext>
            </a:extLst>
          </p:cNvPr>
          <p:cNvSpPr>
            <a:spLocks noGrp="1"/>
          </p:cNvSpPr>
          <p:nvPr>
            <p:ph idx="1"/>
          </p:nvPr>
        </p:nvSpPr>
        <p:spPr>
          <a:xfrm>
            <a:off x="1295401" y="2556932"/>
            <a:ext cx="6683476" cy="3318936"/>
          </a:xfrm>
        </p:spPr>
        <p:txBody>
          <a:bodyPr>
            <a:normAutofit fontScale="62500" lnSpcReduction="20000"/>
          </a:bodyPr>
          <a:lstStyle/>
          <a:p>
            <a:pPr indent="-228600">
              <a:spcAft>
                <a:spcPts val="600"/>
              </a:spcAft>
              <a:buFont typeface="Arial" panose="020B0604020202020204" pitchFamily="34" charset="0"/>
              <a:buChar char="•"/>
            </a:pPr>
            <a:r>
              <a:rPr lang="en-US" sz="2300" b="1"/>
              <a:t>Goal</a:t>
            </a:r>
            <a:r>
              <a:rPr lang="en-US" sz="2300"/>
              <a:t>: Predict the </a:t>
            </a:r>
            <a:r>
              <a:rPr lang="en-US" sz="2300" b="1"/>
              <a:t>severity of injuries</a:t>
            </a:r>
            <a:r>
              <a:rPr lang="en-US" sz="2300"/>
              <a:t> in automobile crashes using machine learning techniques.</a:t>
            </a:r>
            <a:endParaRPr lang="en-US"/>
          </a:p>
          <a:p>
            <a:pPr indent="-228600">
              <a:spcAft>
                <a:spcPts val="600"/>
              </a:spcAft>
              <a:buFont typeface="Arial" panose="020B0604020202020204" pitchFamily="34" charset="0"/>
              <a:buChar char="•"/>
            </a:pPr>
            <a:r>
              <a:rPr lang="en-US" sz="2300" b="1"/>
              <a:t>Purpose</a:t>
            </a:r>
            <a:r>
              <a:rPr lang="en-US" sz="2300"/>
              <a:t>: Help policymakers, emergency services, and transport authorities make </a:t>
            </a:r>
            <a:r>
              <a:rPr lang="en-US" sz="2300" b="1"/>
              <a:t>data-driven decisions</a:t>
            </a:r>
            <a:r>
              <a:rPr lang="en-US" sz="2300"/>
              <a:t> for improving </a:t>
            </a:r>
            <a:r>
              <a:rPr lang="en-US" sz="2300" b="1"/>
              <a:t>road safety</a:t>
            </a:r>
            <a:r>
              <a:rPr lang="en-US" sz="2300"/>
              <a:t> and </a:t>
            </a:r>
            <a:r>
              <a:rPr lang="en-US" sz="2300" b="1"/>
              <a:t>resource planning</a:t>
            </a:r>
            <a:r>
              <a:rPr lang="en-US" sz="2300"/>
              <a:t>.</a:t>
            </a:r>
            <a:endParaRPr lang="en-US" sz="2300">
              <a:ea typeface="Calibri"/>
              <a:cs typeface="Calibri"/>
            </a:endParaRPr>
          </a:p>
          <a:p>
            <a:pPr indent="-228600">
              <a:spcAft>
                <a:spcPts val="600"/>
              </a:spcAft>
              <a:buFont typeface="Arial" panose="020B0604020202020204" pitchFamily="34" charset="0"/>
              <a:buChar char="•"/>
            </a:pPr>
            <a:r>
              <a:rPr lang="en-US" sz="2300" b="1"/>
              <a:t>Key Questions</a:t>
            </a:r>
            <a:r>
              <a:rPr lang="en-US" sz="2300"/>
              <a:t>:</a:t>
            </a:r>
            <a:endParaRPr lang="en-US" sz="2300">
              <a:ea typeface="Calibri"/>
              <a:cs typeface="Calibri"/>
            </a:endParaRPr>
          </a:p>
          <a:p>
            <a:pPr marL="742950" lvl="1" indent="-228600">
              <a:spcAft>
                <a:spcPts val="600"/>
              </a:spcAft>
              <a:buFont typeface="Arial" panose="020B0604020202020204" pitchFamily="34" charset="0"/>
              <a:buChar char="•"/>
            </a:pPr>
            <a:r>
              <a:rPr lang="en-US" sz="2300"/>
              <a:t>What factors contribute most to </a:t>
            </a:r>
            <a:r>
              <a:rPr lang="en-US" sz="2300" b="1"/>
              <a:t>major injuries</a:t>
            </a:r>
            <a:r>
              <a:rPr lang="en-US" sz="2300"/>
              <a:t>?</a:t>
            </a:r>
            <a:endParaRPr lang="en-US" sz="2300">
              <a:ea typeface="Calibri"/>
              <a:cs typeface="Calibri"/>
            </a:endParaRPr>
          </a:p>
          <a:p>
            <a:pPr marL="742950" lvl="1" indent="-228600">
              <a:spcAft>
                <a:spcPts val="600"/>
              </a:spcAft>
              <a:buFont typeface="Arial" panose="020B0604020202020204" pitchFamily="34" charset="0"/>
              <a:buChar char="•"/>
            </a:pPr>
            <a:r>
              <a:rPr lang="en-US" sz="2300"/>
              <a:t>Can we build a model to </a:t>
            </a:r>
            <a:r>
              <a:rPr lang="en-US" sz="2300" b="1"/>
              <a:t>anticipate injury outcomes</a:t>
            </a:r>
            <a:r>
              <a:rPr lang="en-US" sz="2300"/>
              <a:t> from crash-related data?</a:t>
            </a:r>
            <a:endParaRPr lang="en-US" sz="2300">
              <a:ea typeface="Calibri"/>
              <a:cs typeface="Calibri"/>
            </a:endParaRPr>
          </a:p>
          <a:p>
            <a:pPr indent="-228600">
              <a:spcAft>
                <a:spcPts val="600"/>
              </a:spcAft>
              <a:buFont typeface="Arial" panose="020B0604020202020204" pitchFamily="34" charset="0"/>
              <a:buChar char="•"/>
            </a:pPr>
            <a:r>
              <a:rPr lang="en-US" sz="2300" b="1"/>
              <a:t>Success Criteria</a:t>
            </a:r>
            <a:r>
              <a:rPr lang="en-US" sz="2300"/>
              <a:t>:</a:t>
            </a:r>
            <a:endParaRPr lang="en-US" sz="2300">
              <a:ea typeface="Calibri"/>
              <a:cs typeface="Calibri"/>
            </a:endParaRPr>
          </a:p>
          <a:p>
            <a:pPr marL="742950" lvl="1" indent="-228600">
              <a:spcAft>
                <a:spcPts val="600"/>
              </a:spcAft>
              <a:buFont typeface="Arial" panose="020B0604020202020204" pitchFamily="34" charset="0"/>
              <a:buChar char="•"/>
            </a:pPr>
            <a:r>
              <a:rPr lang="en-US" sz="2300"/>
              <a:t>High </a:t>
            </a:r>
            <a:r>
              <a:rPr lang="en-US" sz="2300" b="1"/>
              <a:t>predictive accuracy and reliability</a:t>
            </a:r>
            <a:r>
              <a:rPr lang="en-US" sz="2300"/>
              <a:t>.</a:t>
            </a:r>
            <a:endParaRPr lang="en-US" sz="2300">
              <a:ea typeface="Calibri"/>
              <a:cs typeface="Calibri"/>
            </a:endParaRPr>
          </a:p>
          <a:p>
            <a:pPr marL="742950" lvl="1" indent="-228600">
              <a:spcAft>
                <a:spcPts val="600"/>
              </a:spcAft>
              <a:buFont typeface="Arial" panose="020B0604020202020204" pitchFamily="34" charset="0"/>
              <a:buChar char="•"/>
            </a:pPr>
            <a:r>
              <a:rPr lang="en-US" sz="2300"/>
              <a:t>Clear </a:t>
            </a:r>
            <a:r>
              <a:rPr lang="en-US" sz="2300" b="1"/>
              <a:t>interpretability of key risk factors</a:t>
            </a:r>
            <a:r>
              <a:rPr lang="en-US" sz="2300"/>
              <a:t>.</a:t>
            </a:r>
            <a:endParaRPr lang="en-US" sz="2300">
              <a:ea typeface="Calibri"/>
              <a:cs typeface="Calibri"/>
            </a:endParaRPr>
          </a:p>
          <a:p>
            <a:pPr marL="742950" lvl="1" indent="-228600">
              <a:spcAft>
                <a:spcPts val="600"/>
              </a:spcAft>
              <a:buFont typeface="Arial" panose="020B0604020202020204" pitchFamily="34" charset="0"/>
              <a:buChar char="•"/>
            </a:pPr>
            <a:r>
              <a:rPr lang="en-US" sz="2300"/>
              <a:t>Practical application for </a:t>
            </a:r>
            <a:r>
              <a:rPr lang="en-US" sz="2300" b="1"/>
              <a:t>traffic safety strategy</a:t>
            </a:r>
            <a:r>
              <a:rPr lang="en-US" sz="2300"/>
              <a:t> and </a:t>
            </a:r>
            <a:r>
              <a:rPr lang="en-US" sz="2300" b="1"/>
              <a:t>incident response</a:t>
            </a:r>
            <a:r>
              <a:rPr lang="en-US" sz="2300"/>
              <a:t>.</a:t>
            </a:r>
            <a:endParaRPr lang="en-US" sz="2300">
              <a:ea typeface="Calibri"/>
              <a:cs typeface="Calibri"/>
            </a:endParaRPr>
          </a:p>
          <a:p>
            <a:endParaRPr lang="en-IN"/>
          </a:p>
        </p:txBody>
      </p:sp>
      <p:pic>
        <p:nvPicPr>
          <p:cNvPr id="4" name="Picture 3" descr="Large car parking lot from above">
            <a:extLst>
              <a:ext uri="{FF2B5EF4-FFF2-40B4-BE49-F238E27FC236}">
                <a16:creationId xmlns:a16="http://schemas.microsoft.com/office/drawing/2014/main" id="{69C5D10B-3984-F4A6-7D56-AB8B7B1F6B25}"/>
              </a:ext>
            </a:extLst>
          </p:cNvPr>
          <p:cNvPicPr>
            <a:picLocks noChangeAspect="1"/>
          </p:cNvPicPr>
          <p:nvPr/>
        </p:nvPicPr>
        <p:blipFill>
          <a:blip r:embed="rId2"/>
          <a:srcRect l="7698" r="39841"/>
          <a:stretch/>
        </p:blipFill>
        <p:spPr>
          <a:xfrm>
            <a:off x="7978878" y="2663539"/>
            <a:ext cx="2574198" cy="3212329"/>
          </a:xfrm>
          <a:prstGeom prst="rect">
            <a:avLst/>
          </a:prstGeom>
        </p:spPr>
      </p:pic>
    </p:spTree>
    <p:extLst>
      <p:ext uri="{BB962C8B-B14F-4D97-AF65-F5344CB8AC3E}">
        <p14:creationId xmlns:p14="http://schemas.microsoft.com/office/powerpoint/2010/main" val="141157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F26E-CF14-2B3E-7B8D-9322124DDBFC}"/>
              </a:ext>
            </a:extLst>
          </p:cNvPr>
          <p:cNvSpPr>
            <a:spLocks noGrp="1"/>
          </p:cNvSpPr>
          <p:nvPr>
            <p:ph type="title"/>
          </p:nvPr>
        </p:nvSpPr>
        <p:spPr/>
        <p:txBody>
          <a:bodyPr/>
          <a:lstStyle/>
          <a:p>
            <a:r>
              <a:rPr lang="en-US"/>
              <a:t>DATA UNDERSTANDING</a:t>
            </a:r>
            <a:endParaRPr lang="en-IN"/>
          </a:p>
        </p:txBody>
      </p:sp>
      <p:sp>
        <p:nvSpPr>
          <p:cNvPr id="3" name="Content Placeholder 2">
            <a:extLst>
              <a:ext uri="{FF2B5EF4-FFF2-40B4-BE49-F238E27FC236}">
                <a16:creationId xmlns:a16="http://schemas.microsoft.com/office/drawing/2014/main" id="{55C8F8E8-BD82-7AB8-E612-AB68A4EE9600}"/>
              </a:ext>
            </a:extLst>
          </p:cNvPr>
          <p:cNvSpPr>
            <a:spLocks noGrp="1"/>
          </p:cNvSpPr>
          <p:nvPr>
            <p:ph idx="1"/>
          </p:nvPr>
        </p:nvSpPr>
        <p:spPr/>
        <p:txBody>
          <a:bodyPr/>
          <a:lstStyle/>
          <a:p>
            <a:r>
              <a:rPr lang="en-US"/>
              <a:t>THE RAW DATA FOR THE FOUR DATASETS USED IN THE PROJECT</a:t>
            </a:r>
          </a:p>
          <a:p>
            <a:pPr algn="ctr"/>
            <a:r>
              <a:rPr lang="en-US"/>
              <a:t>Vehicle – 88 columns, 94718 rows</a:t>
            </a:r>
          </a:p>
          <a:p>
            <a:pPr algn="ctr"/>
            <a:r>
              <a:rPr lang="en-US"/>
              <a:t>Accident – 46 columns, 54745 rows</a:t>
            </a:r>
          </a:p>
          <a:p>
            <a:pPr algn="ctr"/>
            <a:r>
              <a:rPr lang="en-US"/>
              <a:t>Person – 57 columns, 131962 rows</a:t>
            </a:r>
          </a:p>
          <a:p>
            <a:pPr algn="ctr"/>
            <a:r>
              <a:rPr lang="en-US"/>
              <a:t>Distract -11 columns, 94780 rows</a:t>
            </a:r>
            <a:endParaRPr lang="en-IN"/>
          </a:p>
        </p:txBody>
      </p:sp>
    </p:spTree>
    <p:extLst>
      <p:ext uri="{BB962C8B-B14F-4D97-AF65-F5344CB8AC3E}">
        <p14:creationId xmlns:p14="http://schemas.microsoft.com/office/powerpoint/2010/main" val="92437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F7E0-0ED6-318D-FAC7-075A6833A3B7}"/>
              </a:ext>
            </a:extLst>
          </p:cNvPr>
          <p:cNvSpPr>
            <a:spLocks noGrp="1"/>
          </p:cNvSpPr>
          <p:nvPr>
            <p:ph type="title"/>
          </p:nvPr>
        </p:nvSpPr>
        <p:spPr>
          <a:xfrm>
            <a:off x="1295402" y="982132"/>
            <a:ext cx="9601196" cy="1303867"/>
          </a:xfrm>
        </p:spPr>
        <p:txBody>
          <a:bodyPr>
            <a:normAutofit/>
          </a:bodyPr>
          <a:lstStyle/>
          <a:p>
            <a:r>
              <a:rPr lang="en-US">
                <a:solidFill>
                  <a:srgbClr val="262626"/>
                </a:solidFill>
              </a:rPr>
              <a:t>DATA UNDERSTANDING</a:t>
            </a:r>
            <a:endParaRPr lang="en-IN">
              <a:solidFill>
                <a:srgbClr val="262626"/>
              </a:solidFill>
            </a:endParaRPr>
          </a:p>
        </p:txBody>
      </p:sp>
      <p:sp>
        <p:nvSpPr>
          <p:cNvPr id="3" name="Content Placeholder 2">
            <a:extLst>
              <a:ext uri="{FF2B5EF4-FFF2-40B4-BE49-F238E27FC236}">
                <a16:creationId xmlns:a16="http://schemas.microsoft.com/office/drawing/2014/main" id="{8C1979DD-BBCD-65AB-FFEC-EC11594BCBD0}"/>
              </a:ext>
            </a:extLst>
          </p:cNvPr>
          <p:cNvSpPr>
            <a:spLocks noGrp="1"/>
          </p:cNvSpPr>
          <p:nvPr>
            <p:ph idx="1"/>
          </p:nvPr>
        </p:nvSpPr>
        <p:spPr>
          <a:xfrm>
            <a:off x="1295402" y="2556932"/>
            <a:ext cx="6256866" cy="3318936"/>
          </a:xfrm>
        </p:spPr>
        <p:txBody>
          <a:bodyPr>
            <a:normAutofit/>
          </a:bodyPr>
          <a:lstStyle/>
          <a:p>
            <a:r>
              <a:rPr lang="en-US">
                <a:solidFill>
                  <a:srgbClr val="262626"/>
                </a:solidFill>
              </a:rPr>
              <a:t>Data was joined using KNIME using full join to merge ACCIDENT and VEHICLE data, then PERSON and DISTRAT data sets.</a:t>
            </a:r>
          </a:p>
          <a:p>
            <a:r>
              <a:rPr lang="en-US">
                <a:solidFill>
                  <a:srgbClr val="262626"/>
                </a:solidFill>
              </a:rPr>
              <a:t>For this analysis, we have excluded Pedestrian and Large Truck Data and variables that are not fully independent of INJ_SEV</a:t>
            </a:r>
            <a:endParaRPr lang="en-IN">
              <a:solidFill>
                <a:srgbClr val="262626"/>
              </a:solidFill>
            </a:endParaRPr>
          </a:p>
        </p:txBody>
      </p:sp>
      <p:pic>
        <p:nvPicPr>
          <p:cNvPr id="4" name="drawing" descr="A diagram of a computer&#10;&#10;AI-generated content may be incorrect.">
            <a:extLst>
              <a:ext uri="{FF2B5EF4-FFF2-40B4-BE49-F238E27FC236}">
                <a16:creationId xmlns:a16="http://schemas.microsoft.com/office/drawing/2014/main" id="{76B51223-F7FA-70EB-14C3-895C004DACF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085026" y="3340161"/>
            <a:ext cx="2739728" cy="1574678"/>
          </a:xfrm>
          <a:prstGeom prst="rect">
            <a:avLst/>
          </a:prstGeom>
          <a:ln w="57150" cmpd="thickThin">
            <a:solidFill>
              <a:srgbClr val="7F7F7F"/>
            </a:solidFill>
            <a:miter lim="800000"/>
          </a:ln>
        </p:spPr>
      </p:pic>
    </p:spTree>
    <p:extLst>
      <p:ext uri="{BB962C8B-B14F-4D97-AF65-F5344CB8AC3E}">
        <p14:creationId xmlns:p14="http://schemas.microsoft.com/office/powerpoint/2010/main" val="64521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F77B-9103-EF10-B8BD-BAD62E1658A9}"/>
              </a:ext>
            </a:extLst>
          </p:cNvPr>
          <p:cNvSpPr>
            <a:spLocks noGrp="1"/>
          </p:cNvSpPr>
          <p:nvPr>
            <p:ph type="title"/>
          </p:nvPr>
        </p:nvSpPr>
        <p:spPr/>
        <p:txBody>
          <a:bodyPr/>
          <a:lstStyle/>
          <a:p>
            <a:r>
              <a:rPr lang="en-US"/>
              <a:t>DATA PREPARATION</a:t>
            </a:r>
            <a:endParaRPr lang="en-IN"/>
          </a:p>
        </p:txBody>
      </p:sp>
      <p:sp>
        <p:nvSpPr>
          <p:cNvPr id="3" name="Content Placeholder 2">
            <a:extLst>
              <a:ext uri="{FF2B5EF4-FFF2-40B4-BE49-F238E27FC236}">
                <a16:creationId xmlns:a16="http://schemas.microsoft.com/office/drawing/2014/main" id="{4903C36A-8592-01A9-1562-B0CCF8950C48}"/>
              </a:ext>
            </a:extLst>
          </p:cNvPr>
          <p:cNvSpPr>
            <a:spLocks noGrp="1"/>
          </p:cNvSpPr>
          <p:nvPr>
            <p:ph idx="1"/>
          </p:nvPr>
        </p:nvSpPr>
        <p:spPr/>
        <p:txBody>
          <a:bodyPr/>
          <a:lstStyle/>
          <a:p>
            <a:r>
              <a:rPr lang="en-US"/>
              <a:t>Missing Values</a:t>
            </a:r>
          </a:p>
          <a:p>
            <a:pPr marL="0" indent="0">
              <a:buNone/>
            </a:pPr>
            <a:r>
              <a:rPr lang="en-US"/>
              <a:t>	Missing values were replaced with the median or mean using missing value nodes.</a:t>
            </a:r>
          </a:p>
          <a:p>
            <a:r>
              <a:rPr lang="en-US"/>
              <a:t>Dependent Variable –INJ_SEV</a:t>
            </a:r>
          </a:p>
          <a:p>
            <a:pPr marL="0" indent="0">
              <a:buNone/>
            </a:pPr>
            <a:r>
              <a:rPr lang="en-US"/>
              <a:t> The values are binned to Major and Minor to allow for binary selection in modelling</a:t>
            </a:r>
          </a:p>
          <a:p>
            <a:pPr marL="0" indent="0">
              <a:buNone/>
            </a:pPr>
            <a:endParaRPr lang="en-IN"/>
          </a:p>
        </p:txBody>
      </p:sp>
    </p:spTree>
    <p:extLst>
      <p:ext uri="{BB962C8B-B14F-4D97-AF65-F5344CB8AC3E}">
        <p14:creationId xmlns:p14="http://schemas.microsoft.com/office/powerpoint/2010/main" val="149247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B2F4-1631-56DB-4345-E1E1944C1D42}"/>
              </a:ext>
            </a:extLst>
          </p:cNvPr>
          <p:cNvSpPr>
            <a:spLocks noGrp="1"/>
          </p:cNvSpPr>
          <p:nvPr>
            <p:ph type="title"/>
          </p:nvPr>
        </p:nvSpPr>
        <p:spPr/>
        <p:txBody>
          <a:bodyPr/>
          <a:lstStyle/>
          <a:p>
            <a:r>
              <a:rPr lang="en-US"/>
              <a:t>DATA PREPARATION</a:t>
            </a:r>
            <a:endParaRPr lang="en-IN"/>
          </a:p>
        </p:txBody>
      </p:sp>
      <p:sp>
        <p:nvSpPr>
          <p:cNvPr id="3" name="Content Placeholder 2">
            <a:extLst>
              <a:ext uri="{FF2B5EF4-FFF2-40B4-BE49-F238E27FC236}">
                <a16:creationId xmlns:a16="http://schemas.microsoft.com/office/drawing/2014/main" id="{BAB120E6-2895-5C8E-5943-AFF477B13656}"/>
              </a:ext>
            </a:extLst>
          </p:cNvPr>
          <p:cNvSpPr>
            <a:spLocks noGrp="1"/>
          </p:cNvSpPr>
          <p:nvPr>
            <p:ph idx="1"/>
          </p:nvPr>
        </p:nvSpPr>
        <p:spPr/>
        <p:txBody>
          <a:bodyPr/>
          <a:lstStyle/>
          <a:p>
            <a:r>
              <a:rPr lang="en-US"/>
              <a:t>Derived Variable</a:t>
            </a:r>
          </a:p>
          <a:p>
            <a:pPr lvl="1"/>
            <a:r>
              <a:rPr lang="en-US"/>
              <a:t>The variable VEH_AGE was derived from MOD_YEAR using the math formula</a:t>
            </a:r>
            <a:endParaRPr lang="en-IN"/>
          </a:p>
          <a:p>
            <a:pPr lvl="2"/>
            <a:r>
              <a:rPr lang="en-IN"/>
              <a:t>2023 - $MOD_YEAR$</a:t>
            </a:r>
          </a:p>
          <a:p>
            <a:pPr lvl="1"/>
            <a:r>
              <a:rPr lang="en-US"/>
              <a:t>The variable OVERSPEED was derived from TRAV_SPD and SPD_LIM</a:t>
            </a:r>
          </a:p>
          <a:p>
            <a:pPr lvl="2"/>
            <a:r>
              <a:rPr lang="en-US"/>
              <a:t>Overspeed = TRAV_SPD – SPD_LIM</a:t>
            </a:r>
          </a:p>
          <a:p>
            <a:pPr marL="914400" lvl="2" indent="0">
              <a:buNone/>
            </a:pPr>
            <a:r>
              <a:rPr lang="en-US"/>
              <a:t>	</a:t>
            </a:r>
          </a:p>
          <a:p>
            <a:pPr marL="914400" lvl="2" indent="0">
              <a:buNone/>
            </a:pPr>
            <a:endParaRPr lang="en-IN"/>
          </a:p>
        </p:txBody>
      </p:sp>
    </p:spTree>
    <p:extLst>
      <p:ext uri="{BB962C8B-B14F-4D97-AF65-F5344CB8AC3E}">
        <p14:creationId xmlns:p14="http://schemas.microsoft.com/office/powerpoint/2010/main" val="23688634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Organic</vt:lpstr>
      <vt:lpstr>  MSIS 5633- PREDICTIVE ANALYTICS TERM PROJECT </vt:lpstr>
      <vt:lpstr>PowerPoint Presentation</vt:lpstr>
      <vt:lpstr>AGENDA</vt:lpstr>
      <vt:lpstr>OVERVIEW</vt:lpstr>
      <vt:lpstr>BUSINESS UNDERSTANDING</vt:lpstr>
      <vt:lpstr>DATA UNDERSTANDING</vt:lpstr>
      <vt:lpstr>DATA UNDERSTANDING</vt:lpstr>
      <vt:lpstr>DATA PREPARATION</vt:lpstr>
      <vt:lpstr>DATA PREPARATION</vt:lpstr>
      <vt:lpstr>DATA PREPARATION</vt:lpstr>
      <vt:lpstr>DATA PREPARATION</vt:lpstr>
      <vt:lpstr>DATA PREPARATION</vt:lpstr>
      <vt:lpstr>DATA PREPARATION</vt:lpstr>
      <vt:lpstr>DATA PREPARATION</vt:lpstr>
      <vt:lpstr>MODELING- DECISION TREE</vt:lpstr>
      <vt:lpstr>RANDOM FOREST </vt:lpstr>
      <vt:lpstr>VARIABLE IMPORTANCE</vt:lpstr>
      <vt:lpstr>NAÏVE BAYES MODEL</vt:lpstr>
      <vt:lpstr>GRADIENT BOOSTED TREES</vt:lpstr>
      <vt:lpstr>LOGISTIC REGRESSION </vt:lpstr>
      <vt:lpstr>Multilayer Perceptron (MLP) </vt:lpstr>
      <vt:lpstr>EVALUATION</vt:lpstr>
      <vt:lpstr>EVALUATION</vt:lpstr>
      <vt:lpstr>DEPLOYMENT</vt:lpstr>
      <vt:lpstr>DEPLOYMENT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Jayaraman, Jayashri</dc:creator>
  <cp:revision>1</cp:revision>
  <dcterms:created xsi:type="dcterms:W3CDTF">2025-04-27T19:16:10Z</dcterms:created>
  <dcterms:modified xsi:type="dcterms:W3CDTF">2025-04-27T23:01:26Z</dcterms:modified>
</cp:coreProperties>
</file>