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74" r:id="rId3"/>
    <p:sldId id="257" r:id="rId4"/>
    <p:sldId id="258" r:id="rId5"/>
    <p:sldId id="259" r:id="rId6"/>
    <p:sldId id="260" r:id="rId7"/>
    <p:sldId id="261" r:id="rId8"/>
    <p:sldId id="264" r:id="rId9"/>
    <p:sldId id="265" r:id="rId10"/>
    <p:sldId id="267" r:id="rId11"/>
    <p:sldId id="268" r:id="rId12"/>
    <p:sldId id="269" r:id="rId13"/>
    <p:sldId id="270" r:id="rId14"/>
    <p:sldId id="271" r:id="rId15"/>
    <p:sldId id="273" r:id="rId16"/>
    <p:sldId id="272" r:id="rId17"/>
    <p:sldId id="266"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72171" autoAdjust="0"/>
  </p:normalViewPr>
  <p:slideViewPr>
    <p:cSldViewPr snapToGrid="0">
      <p:cViewPr>
        <p:scale>
          <a:sx n="52" d="100"/>
          <a:sy n="52" d="100"/>
        </p:scale>
        <p:origin x="1458"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F8FBED-F6F1-49B6-AC15-7D57248B917A}"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9AF7EC2F-4E92-4156-973B-368CDAF48928}">
      <dgm:prSet/>
      <dgm:spPr/>
      <dgm:t>
        <a:bodyPr/>
        <a:lstStyle/>
        <a:p>
          <a:pPr>
            <a:lnSpc>
              <a:spcPct val="100000"/>
            </a:lnSpc>
          </a:pPr>
          <a:r>
            <a:rPr lang="en-US" b="1"/>
            <a:t>Presented by</a:t>
          </a:r>
          <a:endParaRPr lang="en-US"/>
        </a:p>
      </dgm:t>
    </dgm:pt>
    <dgm:pt modelId="{7C8052C6-8010-4FE3-8FB6-EF0FC1DF0B52}" type="parTrans" cxnId="{2E1EE293-34A0-4173-868E-ACB0F36756CB}">
      <dgm:prSet/>
      <dgm:spPr/>
      <dgm:t>
        <a:bodyPr/>
        <a:lstStyle/>
        <a:p>
          <a:endParaRPr lang="en-US"/>
        </a:p>
      </dgm:t>
    </dgm:pt>
    <dgm:pt modelId="{B95BDBDB-3778-4FFD-9A05-D66B773AB96D}" type="sibTrans" cxnId="{2E1EE293-34A0-4173-868E-ACB0F36756CB}">
      <dgm:prSet/>
      <dgm:spPr/>
      <dgm:t>
        <a:bodyPr/>
        <a:lstStyle/>
        <a:p>
          <a:pPr>
            <a:lnSpc>
              <a:spcPct val="100000"/>
            </a:lnSpc>
          </a:pPr>
          <a:endParaRPr lang="en-US"/>
        </a:p>
      </dgm:t>
    </dgm:pt>
    <dgm:pt modelId="{6A7CCEF9-E4F0-4360-B1B0-9274DFFA57EE}">
      <dgm:prSet/>
      <dgm:spPr/>
      <dgm:t>
        <a:bodyPr/>
        <a:lstStyle/>
        <a:p>
          <a:pPr>
            <a:lnSpc>
              <a:spcPct val="100000"/>
            </a:lnSpc>
          </a:pPr>
          <a:r>
            <a:rPr lang="en-US" b="1"/>
            <a:t>Siddanth jagdish (18213376)</a:t>
          </a:r>
          <a:endParaRPr lang="en-US"/>
        </a:p>
      </dgm:t>
    </dgm:pt>
    <dgm:pt modelId="{6070D2D0-DA48-419A-8CAB-A5303C840069}" type="parTrans" cxnId="{CD6BC4DF-FAAF-4DC7-8FC2-482B8F7E6A3B}">
      <dgm:prSet/>
      <dgm:spPr/>
      <dgm:t>
        <a:bodyPr/>
        <a:lstStyle/>
        <a:p>
          <a:endParaRPr lang="en-US"/>
        </a:p>
      </dgm:t>
    </dgm:pt>
    <dgm:pt modelId="{CA4DDF38-2A2C-4E33-8CA6-668EB77359A3}" type="sibTrans" cxnId="{CD6BC4DF-FAAF-4DC7-8FC2-482B8F7E6A3B}">
      <dgm:prSet/>
      <dgm:spPr/>
      <dgm:t>
        <a:bodyPr/>
        <a:lstStyle/>
        <a:p>
          <a:pPr>
            <a:lnSpc>
              <a:spcPct val="100000"/>
            </a:lnSpc>
          </a:pPr>
          <a:endParaRPr lang="en-US"/>
        </a:p>
      </dgm:t>
    </dgm:pt>
    <dgm:pt modelId="{29DFCCAC-F359-4DDD-8645-ECF11656B682}">
      <dgm:prSet/>
      <dgm:spPr/>
      <dgm:t>
        <a:bodyPr/>
        <a:lstStyle/>
        <a:p>
          <a:pPr>
            <a:lnSpc>
              <a:spcPct val="100000"/>
            </a:lnSpc>
          </a:pPr>
          <a:r>
            <a:rPr lang="en-US" b="1"/>
            <a:t>Under the guidance of</a:t>
          </a:r>
          <a:endParaRPr lang="en-US"/>
        </a:p>
      </dgm:t>
    </dgm:pt>
    <dgm:pt modelId="{6304F06B-9E74-4700-AFC3-565BD86F9CA2}" type="parTrans" cxnId="{E5745FA6-C8D7-482E-9C4E-2B4C77F4F3E4}">
      <dgm:prSet/>
      <dgm:spPr/>
      <dgm:t>
        <a:bodyPr/>
        <a:lstStyle/>
        <a:p>
          <a:endParaRPr lang="en-US"/>
        </a:p>
      </dgm:t>
    </dgm:pt>
    <dgm:pt modelId="{2513C503-13F1-4AA9-9A22-B131A3784870}" type="sibTrans" cxnId="{E5745FA6-C8D7-482E-9C4E-2B4C77F4F3E4}">
      <dgm:prSet/>
      <dgm:spPr/>
      <dgm:t>
        <a:bodyPr/>
        <a:lstStyle/>
        <a:p>
          <a:pPr>
            <a:lnSpc>
              <a:spcPct val="100000"/>
            </a:lnSpc>
          </a:pPr>
          <a:endParaRPr lang="en-US"/>
        </a:p>
      </dgm:t>
    </dgm:pt>
    <dgm:pt modelId="{4E9D7477-7034-4854-AF3F-6154EE8E9A6F}">
      <dgm:prSet/>
      <dgm:spPr/>
      <dgm:t>
        <a:bodyPr/>
        <a:lstStyle/>
        <a:p>
          <a:pPr>
            <a:lnSpc>
              <a:spcPct val="100000"/>
            </a:lnSpc>
          </a:pPr>
          <a:r>
            <a:rPr lang="en-US" b="1"/>
            <a:t>Dr. Liam Tuohey</a:t>
          </a:r>
          <a:endParaRPr lang="en-US"/>
        </a:p>
      </dgm:t>
    </dgm:pt>
    <dgm:pt modelId="{F719031D-5467-4447-A072-9F37B164799C}" type="parTrans" cxnId="{D322EA26-A004-431E-AF91-36FCCA4E5901}">
      <dgm:prSet/>
      <dgm:spPr/>
      <dgm:t>
        <a:bodyPr/>
        <a:lstStyle/>
        <a:p>
          <a:endParaRPr lang="en-US"/>
        </a:p>
      </dgm:t>
    </dgm:pt>
    <dgm:pt modelId="{CD3BA67B-75B7-4FB0-8C2D-C4FAA2D6C778}" type="sibTrans" cxnId="{D322EA26-A004-431E-AF91-36FCCA4E5901}">
      <dgm:prSet/>
      <dgm:spPr/>
      <dgm:t>
        <a:bodyPr/>
        <a:lstStyle/>
        <a:p>
          <a:pPr>
            <a:lnSpc>
              <a:spcPct val="100000"/>
            </a:lnSpc>
          </a:pPr>
          <a:endParaRPr lang="en-US"/>
        </a:p>
      </dgm:t>
    </dgm:pt>
    <dgm:pt modelId="{7770592C-E661-493F-B8F4-1EB38D1E81D8}">
      <dgm:prSet/>
      <dgm:spPr/>
      <dgm:t>
        <a:bodyPr/>
        <a:lstStyle/>
        <a:p>
          <a:pPr>
            <a:lnSpc>
              <a:spcPct val="100000"/>
            </a:lnSpc>
          </a:pPr>
          <a:r>
            <a:rPr lang="en-US" b="1"/>
            <a:t>Dublin City University</a:t>
          </a:r>
          <a:endParaRPr lang="en-US"/>
        </a:p>
      </dgm:t>
    </dgm:pt>
    <dgm:pt modelId="{D95C97EF-8CD8-48D8-8D0C-08C07B0ED61C}" type="parTrans" cxnId="{81704409-BBE1-476A-B150-BD5E86B9D4EA}">
      <dgm:prSet/>
      <dgm:spPr/>
      <dgm:t>
        <a:bodyPr/>
        <a:lstStyle/>
        <a:p>
          <a:endParaRPr lang="en-US"/>
        </a:p>
      </dgm:t>
    </dgm:pt>
    <dgm:pt modelId="{5041460E-9B33-4BB7-A37D-9952EA27D734}" type="sibTrans" cxnId="{81704409-BBE1-476A-B150-BD5E86B9D4EA}">
      <dgm:prSet/>
      <dgm:spPr/>
      <dgm:t>
        <a:bodyPr/>
        <a:lstStyle/>
        <a:p>
          <a:endParaRPr lang="en-US"/>
        </a:p>
      </dgm:t>
    </dgm:pt>
    <dgm:pt modelId="{3BFA6627-1598-477D-BC94-7E6C52893B32}" type="pres">
      <dgm:prSet presAssocID="{05F8FBED-F6F1-49B6-AC15-7D57248B917A}" presName="linear" presStyleCnt="0">
        <dgm:presLayoutVars>
          <dgm:dir/>
          <dgm:animLvl val="lvl"/>
          <dgm:resizeHandles val="exact"/>
        </dgm:presLayoutVars>
      </dgm:prSet>
      <dgm:spPr/>
    </dgm:pt>
    <dgm:pt modelId="{B846616A-2FCE-4B6D-A21B-A479FDE32ED5}" type="pres">
      <dgm:prSet presAssocID="{9AF7EC2F-4E92-4156-973B-368CDAF48928}" presName="parentLin" presStyleCnt="0"/>
      <dgm:spPr/>
    </dgm:pt>
    <dgm:pt modelId="{06D2A03D-8536-455B-B917-CB024682B4EC}" type="pres">
      <dgm:prSet presAssocID="{9AF7EC2F-4E92-4156-973B-368CDAF48928}" presName="parentLeftMargin" presStyleLbl="node1" presStyleIdx="0" presStyleCnt="5"/>
      <dgm:spPr/>
    </dgm:pt>
    <dgm:pt modelId="{469F04B5-9DB5-4C04-BE60-385D06247A02}" type="pres">
      <dgm:prSet presAssocID="{9AF7EC2F-4E92-4156-973B-368CDAF48928}" presName="parentText" presStyleLbl="node1" presStyleIdx="0" presStyleCnt="5">
        <dgm:presLayoutVars>
          <dgm:chMax val="0"/>
          <dgm:bulletEnabled val="1"/>
        </dgm:presLayoutVars>
      </dgm:prSet>
      <dgm:spPr/>
    </dgm:pt>
    <dgm:pt modelId="{07304989-565B-427F-9712-977216D2F7F3}" type="pres">
      <dgm:prSet presAssocID="{9AF7EC2F-4E92-4156-973B-368CDAF48928}" presName="negativeSpace" presStyleCnt="0"/>
      <dgm:spPr/>
    </dgm:pt>
    <dgm:pt modelId="{9BE82622-B76A-45E8-B799-010F83A3843E}" type="pres">
      <dgm:prSet presAssocID="{9AF7EC2F-4E92-4156-973B-368CDAF48928}" presName="childText" presStyleLbl="conFgAcc1" presStyleIdx="0" presStyleCnt="5">
        <dgm:presLayoutVars>
          <dgm:bulletEnabled val="1"/>
        </dgm:presLayoutVars>
      </dgm:prSet>
      <dgm:spPr/>
    </dgm:pt>
    <dgm:pt modelId="{613FFD89-12F0-49C5-8BA6-D9B8CF642729}" type="pres">
      <dgm:prSet presAssocID="{B95BDBDB-3778-4FFD-9A05-D66B773AB96D}" presName="spaceBetweenRectangles" presStyleCnt="0"/>
      <dgm:spPr/>
    </dgm:pt>
    <dgm:pt modelId="{3272D9AC-8683-46F3-B60D-F53E59117130}" type="pres">
      <dgm:prSet presAssocID="{6A7CCEF9-E4F0-4360-B1B0-9274DFFA57EE}" presName="parentLin" presStyleCnt="0"/>
      <dgm:spPr/>
    </dgm:pt>
    <dgm:pt modelId="{746DFEB8-AB25-4BA9-ABB4-FFCEEEDB16DE}" type="pres">
      <dgm:prSet presAssocID="{6A7CCEF9-E4F0-4360-B1B0-9274DFFA57EE}" presName="parentLeftMargin" presStyleLbl="node1" presStyleIdx="0" presStyleCnt="5"/>
      <dgm:spPr/>
    </dgm:pt>
    <dgm:pt modelId="{39F16FAF-A54D-4A98-835C-1A19E195D468}" type="pres">
      <dgm:prSet presAssocID="{6A7CCEF9-E4F0-4360-B1B0-9274DFFA57EE}" presName="parentText" presStyleLbl="node1" presStyleIdx="1" presStyleCnt="5">
        <dgm:presLayoutVars>
          <dgm:chMax val="0"/>
          <dgm:bulletEnabled val="1"/>
        </dgm:presLayoutVars>
      </dgm:prSet>
      <dgm:spPr/>
    </dgm:pt>
    <dgm:pt modelId="{85EA9414-690B-4244-8528-01DC34AC3D29}" type="pres">
      <dgm:prSet presAssocID="{6A7CCEF9-E4F0-4360-B1B0-9274DFFA57EE}" presName="negativeSpace" presStyleCnt="0"/>
      <dgm:spPr/>
    </dgm:pt>
    <dgm:pt modelId="{CFFED2CC-0DB9-4EE7-9E84-A0862109C477}" type="pres">
      <dgm:prSet presAssocID="{6A7CCEF9-E4F0-4360-B1B0-9274DFFA57EE}" presName="childText" presStyleLbl="conFgAcc1" presStyleIdx="1" presStyleCnt="5">
        <dgm:presLayoutVars>
          <dgm:bulletEnabled val="1"/>
        </dgm:presLayoutVars>
      </dgm:prSet>
      <dgm:spPr/>
    </dgm:pt>
    <dgm:pt modelId="{A62EEF20-44D9-4587-B571-5DF9063F545D}" type="pres">
      <dgm:prSet presAssocID="{CA4DDF38-2A2C-4E33-8CA6-668EB77359A3}" presName="spaceBetweenRectangles" presStyleCnt="0"/>
      <dgm:spPr/>
    </dgm:pt>
    <dgm:pt modelId="{FA4958D0-2FEE-4D7C-92C5-A38C265D38FC}" type="pres">
      <dgm:prSet presAssocID="{29DFCCAC-F359-4DDD-8645-ECF11656B682}" presName="parentLin" presStyleCnt="0"/>
      <dgm:spPr/>
    </dgm:pt>
    <dgm:pt modelId="{B0895582-D728-456D-B373-DD3D3C575A91}" type="pres">
      <dgm:prSet presAssocID="{29DFCCAC-F359-4DDD-8645-ECF11656B682}" presName="parentLeftMargin" presStyleLbl="node1" presStyleIdx="1" presStyleCnt="5"/>
      <dgm:spPr/>
    </dgm:pt>
    <dgm:pt modelId="{053C4723-8C4B-4126-A5DF-2180ADACB51E}" type="pres">
      <dgm:prSet presAssocID="{29DFCCAC-F359-4DDD-8645-ECF11656B682}" presName="parentText" presStyleLbl="node1" presStyleIdx="2" presStyleCnt="5">
        <dgm:presLayoutVars>
          <dgm:chMax val="0"/>
          <dgm:bulletEnabled val="1"/>
        </dgm:presLayoutVars>
      </dgm:prSet>
      <dgm:spPr/>
    </dgm:pt>
    <dgm:pt modelId="{BBAFB0DD-B0A6-40E4-9CB7-1FAC003E65DD}" type="pres">
      <dgm:prSet presAssocID="{29DFCCAC-F359-4DDD-8645-ECF11656B682}" presName="negativeSpace" presStyleCnt="0"/>
      <dgm:spPr/>
    </dgm:pt>
    <dgm:pt modelId="{BD585B27-2166-48B7-9DB0-33034797AF54}" type="pres">
      <dgm:prSet presAssocID="{29DFCCAC-F359-4DDD-8645-ECF11656B682}" presName="childText" presStyleLbl="conFgAcc1" presStyleIdx="2" presStyleCnt="5">
        <dgm:presLayoutVars>
          <dgm:bulletEnabled val="1"/>
        </dgm:presLayoutVars>
      </dgm:prSet>
      <dgm:spPr/>
    </dgm:pt>
    <dgm:pt modelId="{976B6289-5F03-4129-9740-46F335B2E0B7}" type="pres">
      <dgm:prSet presAssocID="{2513C503-13F1-4AA9-9A22-B131A3784870}" presName="spaceBetweenRectangles" presStyleCnt="0"/>
      <dgm:spPr/>
    </dgm:pt>
    <dgm:pt modelId="{D107DE87-AC29-4DC6-81E5-FF1C88BAA8B1}" type="pres">
      <dgm:prSet presAssocID="{4E9D7477-7034-4854-AF3F-6154EE8E9A6F}" presName="parentLin" presStyleCnt="0"/>
      <dgm:spPr/>
    </dgm:pt>
    <dgm:pt modelId="{07D93F71-A487-4FF4-AE4C-2477C87C6D27}" type="pres">
      <dgm:prSet presAssocID="{4E9D7477-7034-4854-AF3F-6154EE8E9A6F}" presName="parentLeftMargin" presStyleLbl="node1" presStyleIdx="2" presStyleCnt="5"/>
      <dgm:spPr/>
    </dgm:pt>
    <dgm:pt modelId="{8486C1BC-673F-4B3C-B737-0F9820BEBC66}" type="pres">
      <dgm:prSet presAssocID="{4E9D7477-7034-4854-AF3F-6154EE8E9A6F}" presName="parentText" presStyleLbl="node1" presStyleIdx="3" presStyleCnt="5">
        <dgm:presLayoutVars>
          <dgm:chMax val="0"/>
          <dgm:bulletEnabled val="1"/>
        </dgm:presLayoutVars>
      </dgm:prSet>
      <dgm:spPr/>
    </dgm:pt>
    <dgm:pt modelId="{FF85D2C7-D66B-494A-A0FE-7F61ECC21A84}" type="pres">
      <dgm:prSet presAssocID="{4E9D7477-7034-4854-AF3F-6154EE8E9A6F}" presName="negativeSpace" presStyleCnt="0"/>
      <dgm:spPr/>
    </dgm:pt>
    <dgm:pt modelId="{B0A945E9-1B19-4B2E-AE26-46D0A0C2493C}" type="pres">
      <dgm:prSet presAssocID="{4E9D7477-7034-4854-AF3F-6154EE8E9A6F}" presName="childText" presStyleLbl="conFgAcc1" presStyleIdx="3" presStyleCnt="5">
        <dgm:presLayoutVars>
          <dgm:bulletEnabled val="1"/>
        </dgm:presLayoutVars>
      </dgm:prSet>
      <dgm:spPr/>
    </dgm:pt>
    <dgm:pt modelId="{43DDA19E-D445-4022-A3E5-6F9B8C420AF6}" type="pres">
      <dgm:prSet presAssocID="{CD3BA67B-75B7-4FB0-8C2D-C4FAA2D6C778}" presName="spaceBetweenRectangles" presStyleCnt="0"/>
      <dgm:spPr/>
    </dgm:pt>
    <dgm:pt modelId="{36FC51F8-4994-4C7F-98E6-3F20E818B35C}" type="pres">
      <dgm:prSet presAssocID="{7770592C-E661-493F-B8F4-1EB38D1E81D8}" presName="parentLin" presStyleCnt="0"/>
      <dgm:spPr/>
    </dgm:pt>
    <dgm:pt modelId="{263D086E-D14E-43B5-A4FC-5750E63540A2}" type="pres">
      <dgm:prSet presAssocID="{7770592C-E661-493F-B8F4-1EB38D1E81D8}" presName="parentLeftMargin" presStyleLbl="node1" presStyleIdx="3" presStyleCnt="5"/>
      <dgm:spPr/>
    </dgm:pt>
    <dgm:pt modelId="{AE0FDA2B-101C-44FC-8397-4EF663DE3BFD}" type="pres">
      <dgm:prSet presAssocID="{7770592C-E661-493F-B8F4-1EB38D1E81D8}" presName="parentText" presStyleLbl="node1" presStyleIdx="4" presStyleCnt="5">
        <dgm:presLayoutVars>
          <dgm:chMax val="0"/>
          <dgm:bulletEnabled val="1"/>
        </dgm:presLayoutVars>
      </dgm:prSet>
      <dgm:spPr/>
    </dgm:pt>
    <dgm:pt modelId="{473B0809-1B41-4665-B544-E3117DDCF376}" type="pres">
      <dgm:prSet presAssocID="{7770592C-E661-493F-B8F4-1EB38D1E81D8}" presName="negativeSpace" presStyleCnt="0"/>
      <dgm:spPr/>
    </dgm:pt>
    <dgm:pt modelId="{EC036D41-9EE2-45FE-B0C1-0E920C0200E8}" type="pres">
      <dgm:prSet presAssocID="{7770592C-E661-493F-B8F4-1EB38D1E81D8}" presName="childText" presStyleLbl="conFgAcc1" presStyleIdx="4" presStyleCnt="5">
        <dgm:presLayoutVars>
          <dgm:bulletEnabled val="1"/>
        </dgm:presLayoutVars>
      </dgm:prSet>
      <dgm:spPr/>
    </dgm:pt>
  </dgm:ptLst>
  <dgm:cxnLst>
    <dgm:cxn modelId="{4C2D7305-A0C5-4670-BD3F-6033CE1EEB91}" type="presOf" srcId="{9AF7EC2F-4E92-4156-973B-368CDAF48928}" destId="{06D2A03D-8536-455B-B917-CB024682B4EC}" srcOrd="0" destOrd="0" presId="urn:microsoft.com/office/officeart/2005/8/layout/list1"/>
    <dgm:cxn modelId="{81704409-BBE1-476A-B150-BD5E86B9D4EA}" srcId="{05F8FBED-F6F1-49B6-AC15-7D57248B917A}" destId="{7770592C-E661-493F-B8F4-1EB38D1E81D8}" srcOrd="4" destOrd="0" parTransId="{D95C97EF-8CD8-48D8-8D0C-08C07B0ED61C}" sibTransId="{5041460E-9B33-4BB7-A37D-9952EA27D734}"/>
    <dgm:cxn modelId="{D322EA26-A004-431E-AF91-36FCCA4E5901}" srcId="{05F8FBED-F6F1-49B6-AC15-7D57248B917A}" destId="{4E9D7477-7034-4854-AF3F-6154EE8E9A6F}" srcOrd="3" destOrd="0" parTransId="{F719031D-5467-4447-A072-9F37B164799C}" sibTransId="{CD3BA67B-75B7-4FB0-8C2D-C4FAA2D6C778}"/>
    <dgm:cxn modelId="{1FCB5F3B-9EAD-4050-911F-F74FE117E315}" type="presOf" srcId="{4E9D7477-7034-4854-AF3F-6154EE8E9A6F}" destId="{07D93F71-A487-4FF4-AE4C-2477C87C6D27}" srcOrd="0" destOrd="0" presId="urn:microsoft.com/office/officeart/2005/8/layout/list1"/>
    <dgm:cxn modelId="{62E38065-6E48-406E-A7E6-5DBFB658FC69}" type="presOf" srcId="{6A7CCEF9-E4F0-4360-B1B0-9274DFFA57EE}" destId="{746DFEB8-AB25-4BA9-ABB4-FFCEEEDB16DE}" srcOrd="0" destOrd="0" presId="urn:microsoft.com/office/officeart/2005/8/layout/list1"/>
    <dgm:cxn modelId="{840C2070-AB74-4B64-B77C-FC2F21E52A6B}" type="presOf" srcId="{29DFCCAC-F359-4DDD-8645-ECF11656B682}" destId="{B0895582-D728-456D-B373-DD3D3C575A91}" srcOrd="0" destOrd="0" presId="urn:microsoft.com/office/officeart/2005/8/layout/list1"/>
    <dgm:cxn modelId="{3BD41A72-3C8E-4C87-8EB9-C0505DDF42F1}" type="presOf" srcId="{7770592C-E661-493F-B8F4-1EB38D1E81D8}" destId="{263D086E-D14E-43B5-A4FC-5750E63540A2}" srcOrd="0" destOrd="0" presId="urn:microsoft.com/office/officeart/2005/8/layout/list1"/>
    <dgm:cxn modelId="{1DA4267C-0B92-44A2-BD42-FE562EF92328}" type="presOf" srcId="{4E9D7477-7034-4854-AF3F-6154EE8E9A6F}" destId="{8486C1BC-673F-4B3C-B737-0F9820BEBC66}" srcOrd="1" destOrd="0" presId="urn:microsoft.com/office/officeart/2005/8/layout/list1"/>
    <dgm:cxn modelId="{2E1EE293-34A0-4173-868E-ACB0F36756CB}" srcId="{05F8FBED-F6F1-49B6-AC15-7D57248B917A}" destId="{9AF7EC2F-4E92-4156-973B-368CDAF48928}" srcOrd="0" destOrd="0" parTransId="{7C8052C6-8010-4FE3-8FB6-EF0FC1DF0B52}" sibTransId="{B95BDBDB-3778-4FFD-9A05-D66B773AB96D}"/>
    <dgm:cxn modelId="{E6226394-DA2F-44AD-A50A-DB91B23B95B8}" type="presOf" srcId="{29DFCCAC-F359-4DDD-8645-ECF11656B682}" destId="{053C4723-8C4B-4126-A5DF-2180ADACB51E}" srcOrd="1" destOrd="0" presId="urn:microsoft.com/office/officeart/2005/8/layout/list1"/>
    <dgm:cxn modelId="{CDD853A4-ACE5-48AB-8986-DD76B34674AF}" type="presOf" srcId="{6A7CCEF9-E4F0-4360-B1B0-9274DFFA57EE}" destId="{39F16FAF-A54D-4A98-835C-1A19E195D468}" srcOrd="1" destOrd="0" presId="urn:microsoft.com/office/officeart/2005/8/layout/list1"/>
    <dgm:cxn modelId="{E5745FA6-C8D7-482E-9C4E-2B4C77F4F3E4}" srcId="{05F8FBED-F6F1-49B6-AC15-7D57248B917A}" destId="{29DFCCAC-F359-4DDD-8645-ECF11656B682}" srcOrd="2" destOrd="0" parTransId="{6304F06B-9E74-4700-AFC3-565BD86F9CA2}" sibTransId="{2513C503-13F1-4AA9-9A22-B131A3784870}"/>
    <dgm:cxn modelId="{53D3B9AD-FED6-4B20-8CB1-8E25E091197E}" type="presOf" srcId="{9AF7EC2F-4E92-4156-973B-368CDAF48928}" destId="{469F04B5-9DB5-4C04-BE60-385D06247A02}" srcOrd="1" destOrd="0" presId="urn:microsoft.com/office/officeart/2005/8/layout/list1"/>
    <dgm:cxn modelId="{CD6BC4DF-FAAF-4DC7-8FC2-482B8F7E6A3B}" srcId="{05F8FBED-F6F1-49B6-AC15-7D57248B917A}" destId="{6A7CCEF9-E4F0-4360-B1B0-9274DFFA57EE}" srcOrd="1" destOrd="0" parTransId="{6070D2D0-DA48-419A-8CAB-A5303C840069}" sibTransId="{CA4DDF38-2A2C-4E33-8CA6-668EB77359A3}"/>
    <dgm:cxn modelId="{F58B16E5-7DE5-4CCC-85DE-D39BAC5287D4}" type="presOf" srcId="{7770592C-E661-493F-B8F4-1EB38D1E81D8}" destId="{AE0FDA2B-101C-44FC-8397-4EF663DE3BFD}" srcOrd="1" destOrd="0" presId="urn:microsoft.com/office/officeart/2005/8/layout/list1"/>
    <dgm:cxn modelId="{6882B3F0-CABB-42EA-8B7E-640E10AF067D}" type="presOf" srcId="{05F8FBED-F6F1-49B6-AC15-7D57248B917A}" destId="{3BFA6627-1598-477D-BC94-7E6C52893B32}" srcOrd="0" destOrd="0" presId="urn:microsoft.com/office/officeart/2005/8/layout/list1"/>
    <dgm:cxn modelId="{75141219-8FAB-4250-AB95-3335C832F653}" type="presParOf" srcId="{3BFA6627-1598-477D-BC94-7E6C52893B32}" destId="{B846616A-2FCE-4B6D-A21B-A479FDE32ED5}" srcOrd="0" destOrd="0" presId="urn:microsoft.com/office/officeart/2005/8/layout/list1"/>
    <dgm:cxn modelId="{8516D317-BD84-428B-B3CE-74A0ADBC910E}" type="presParOf" srcId="{B846616A-2FCE-4B6D-A21B-A479FDE32ED5}" destId="{06D2A03D-8536-455B-B917-CB024682B4EC}" srcOrd="0" destOrd="0" presId="urn:microsoft.com/office/officeart/2005/8/layout/list1"/>
    <dgm:cxn modelId="{1D46EC1D-E808-4546-8C39-5F1A1EDF152A}" type="presParOf" srcId="{B846616A-2FCE-4B6D-A21B-A479FDE32ED5}" destId="{469F04B5-9DB5-4C04-BE60-385D06247A02}" srcOrd="1" destOrd="0" presId="urn:microsoft.com/office/officeart/2005/8/layout/list1"/>
    <dgm:cxn modelId="{EB3640C0-D7FE-47DE-9CF0-91B3F834B72C}" type="presParOf" srcId="{3BFA6627-1598-477D-BC94-7E6C52893B32}" destId="{07304989-565B-427F-9712-977216D2F7F3}" srcOrd="1" destOrd="0" presId="urn:microsoft.com/office/officeart/2005/8/layout/list1"/>
    <dgm:cxn modelId="{EA9F3345-3660-46D0-A303-3D25AA3C06C7}" type="presParOf" srcId="{3BFA6627-1598-477D-BC94-7E6C52893B32}" destId="{9BE82622-B76A-45E8-B799-010F83A3843E}" srcOrd="2" destOrd="0" presId="urn:microsoft.com/office/officeart/2005/8/layout/list1"/>
    <dgm:cxn modelId="{B65A72A0-833C-46FB-A65D-52EDE60C7263}" type="presParOf" srcId="{3BFA6627-1598-477D-BC94-7E6C52893B32}" destId="{613FFD89-12F0-49C5-8BA6-D9B8CF642729}" srcOrd="3" destOrd="0" presId="urn:microsoft.com/office/officeart/2005/8/layout/list1"/>
    <dgm:cxn modelId="{B058D676-F932-4F76-8384-F1ECBB3ECD63}" type="presParOf" srcId="{3BFA6627-1598-477D-BC94-7E6C52893B32}" destId="{3272D9AC-8683-46F3-B60D-F53E59117130}" srcOrd="4" destOrd="0" presId="urn:microsoft.com/office/officeart/2005/8/layout/list1"/>
    <dgm:cxn modelId="{73CF6CDE-F438-4D72-B8BE-73B95097BB0E}" type="presParOf" srcId="{3272D9AC-8683-46F3-B60D-F53E59117130}" destId="{746DFEB8-AB25-4BA9-ABB4-FFCEEEDB16DE}" srcOrd="0" destOrd="0" presId="urn:microsoft.com/office/officeart/2005/8/layout/list1"/>
    <dgm:cxn modelId="{48385710-D6F6-4A6E-86CD-759D3C631587}" type="presParOf" srcId="{3272D9AC-8683-46F3-B60D-F53E59117130}" destId="{39F16FAF-A54D-4A98-835C-1A19E195D468}" srcOrd="1" destOrd="0" presId="urn:microsoft.com/office/officeart/2005/8/layout/list1"/>
    <dgm:cxn modelId="{12D42D66-287F-467F-BD91-735E2C29C71A}" type="presParOf" srcId="{3BFA6627-1598-477D-BC94-7E6C52893B32}" destId="{85EA9414-690B-4244-8528-01DC34AC3D29}" srcOrd="5" destOrd="0" presId="urn:microsoft.com/office/officeart/2005/8/layout/list1"/>
    <dgm:cxn modelId="{7CA3F247-9D69-4679-83EA-8010B0691D0A}" type="presParOf" srcId="{3BFA6627-1598-477D-BC94-7E6C52893B32}" destId="{CFFED2CC-0DB9-4EE7-9E84-A0862109C477}" srcOrd="6" destOrd="0" presId="urn:microsoft.com/office/officeart/2005/8/layout/list1"/>
    <dgm:cxn modelId="{2BC88335-E48C-4665-9E8A-6A60598D2E3D}" type="presParOf" srcId="{3BFA6627-1598-477D-BC94-7E6C52893B32}" destId="{A62EEF20-44D9-4587-B571-5DF9063F545D}" srcOrd="7" destOrd="0" presId="urn:microsoft.com/office/officeart/2005/8/layout/list1"/>
    <dgm:cxn modelId="{D2A213CF-C8BD-48F8-901F-E32729BEE762}" type="presParOf" srcId="{3BFA6627-1598-477D-BC94-7E6C52893B32}" destId="{FA4958D0-2FEE-4D7C-92C5-A38C265D38FC}" srcOrd="8" destOrd="0" presId="urn:microsoft.com/office/officeart/2005/8/layout/list1"/>
    <dgm:cxn modelId="{4098E1EB-079A-4D30-8946-87FE8D9CA3D9}" type="presParOf" srcId="{FA4958D0-2FEE-4D7C-92C5-A38C265D38FC}" destId="{B0895582-D728-456D-B373-DD3D3C575A91}" srcOrd="0" destOrd="0" presId="urn:microsoft.com/office/officeart/2005/8/layout/list1"/>
    <dgm:cxn modelId="{14279C69-4E63-40FD-AF95-31E4ABBEAF4A}" type="presParOf" srcId="{FA4958D0-2FEE-4D7C-92C5-A38C265D38FC}" destId="{053C4723-8C4B-4126-A5DF-2180ADACB51E}" srcOrd="1" destOrd="0" presId="urn:microsoft.com/office/officeart/2005/8/layout/list1"/>
    <dgm:cxn modelId="{977C19CD-9942-41FD-BEDE-86FB4AE86D65}" type="presParOf" srcId="{3BFA6627-1598-477D-BC94-7E6C52893B32}" destId="{BBAFB0DD-B0A6-40E4-9CB7-1FAC003E65DD}" srcOrd="9" destOrd="0" presId="urn:microsoft.com/office/officeart/2005/8/layout/list1"/>
    <dgm:cxn modelId="{6A0BA466-D854-42B8-AED7-EEB3594A8E76}" type="presParOf" srcId="{3BFA6627-1598-477D-BC94-7E6C52893B32}" destId="{BD585B27-2166-48B7-9DB0-33034797AF54}" srcOrd="10" destOrd="0" presId="urn:microsoft.com/office/officeart/2005/8/layout/list1"/>
    <dgm:cxn modelId="{0EF2244B-F61D-4988-9EAE-65A2BCC5EDF6}" type="presParOf" srcId="{3BFA6627-1598-477D-BC94-7E6C52893B32}" destId="{976B6289-5F03-4129-9740-46F335B2E0B7}" srcOrd="11" destOrd="0" presId="urn:microsoft.com/office/officeart/2005/8/layout/list1"/>
    <dgm:cxn modelId="{3E28E2CD-17C2-401E-BAD8-E337E8D2D636}" type="presParOf" srcId="{3BFA6627-1598-477D-BC94-7E6C52893B32}" destId="{D107DE87-AC29-4DC6-81E5-FF1C88BAA8B1}" srcOrd="12" destOrd="0" presId="urn:microsoft.com/office/officeart/2005/8/layout/list1"/>
    <dgm:cxn modelId="{7E27C2D8-B8DE-4EFB-9467-85FD6D00C7B1}" type="presParOf" srcId="{D107DE87-AC29-4DC6-81E5-FF1C88BAA8B1}" destId="{07D93F71-A487-4FF4-AE4C-2477C87C6D27}" srcOrd="0" destOrd="0" presId="urn:microsoft.com/office/officeart/2005/8/layout/list1"/>
    <dgm:cxn modelId="{27670117-45EA-4723-9B5D-FFA7EA218E4F}" type="presParOf" srcId="{D107DE87-AC29-4DC6-81E5-FF1C88BAA8B1}" destId="{8486C1BC-673F-4B3C-B737-0F9820BEBC66}" srcOrd="1" destOrd="0" presId="urn:microsoft.com/office/officeart/2005/8/layout/list1"/>
    <dgm:cxn modelId="{4D6AC1FC-C350-43CA-83D6-233EDFC4FB24}" type="presParOf" srcId="{3BFA6627-1598-477D-BC94-7E6C52893B32}" destId="{FF85D2C7-D66B-494A-A0FE-7F61ECC21A84}" srcOrd="13" destOrd="0" presId="urn:microsoft.com/office/officeart/2005/8/layout/list1"/>
    <dgm:cxn modelId="{8FDC6854-E715-4146-B65A-D1A5BE4C76A7}" type="presParOf" srcId="{3BFA6627-1598-477D-BC94-7E6C52893B32}" destId="{B0A945E9-1B19-4B2E-AE26-46D0A0C2493C}" srcOrd="14" destOrd="0" presId="urn:microsoft.com/office/officeart/2005/8/layout/list1"/>
    <dgm:cxn modelId="{DD8B91DC-2440-4126-9807-E1BFFFF84731}" type="presParOf" srcId="{3BFA6627-1598-477D-BC94-7E6C52893B32}" destId="{43DDA19E-D445-4022-A3E5-6F9B8C420AF6}" srcOrd="15" destOrd="0" presId="urn:microsoft.com/office/officeart/2005/8/layout/list1"/>
    <dgm:cxn modelId="{68A62511-0627-4B74-9170-89989D319E29}" type="presParOf" srcId="{3BFA6627-1598-477D-BC94-7E6C52893B32}" destId="{36FC51F8-4994-4C7F-98E6-3F20E818B35C}" srcOrd="16" destOrd="0" presId="urn:microsoft.com/office/officeart/2005/8/layout/list1"/>
    <dgm:cxn modelId="{9AB49296-8C00-4676-A7EB-482FFAA95B77}" type="presParOf" srcId="{36FC51F8-4994-4C7F-98E6-3F20E818B35C}" destId="{263D086E-D14E-43B5-A4FC-5750E63540A2}" srcOrd="0" destOrd="0" presId="urn:microsoft.com/office/officeart/2005/8/layout/list1"/>
    <dgm:cxn modelId="{64FDB093-F731-4C90-A070-023265E2E78B}" type="presParOf" srcId="{36FC51F8-4994-4C7F-98E6-3F20E818B35C}" destId="{AE0FDA2B-101C-44FC-8397-4EF663DE3BFD}" srcOrd="1" destOrd="0" presId="urn:microsoft.com/office/officeart/2005/8/layout/list1"/>
    <dgm:cxn modelId="{06995F44-D901-41B5-81CF-51DA0BBF9F35}" type="presParOf" srcId="{3BFA6627-1598-477D-BC94-7E6C52893B32}" destId="{473B0809-1B41-4665-B544-E3117DDCF376}" srcOrd="17" destOrd="0" presId="urn:microsoft.com/office/officeart/2005/8/layout/list1"/>
    <dgm:cxn modelId="{AE115803-DA7C-4A94-BAC7-BA9E9DAD35DA}" type="presParOf" srcId="{3BFA6627-1598-477D-BC94-7E6C52893B32}" destId="{EC036D41-9EE2-45FE-B0C1-0E920C0200E8}"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EFF6CB-3263-445A-ADF6-113CE5A3D19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E321D60-2DD3-478C-B424-6ADA28D46BD2}">
      <dgm:prSet/>
      <dgm:spPr/>
      <dgm:t>
        <a:bodyPr/>
        <a:lstStyle/>
        <a:p>
          <a:r>
            <a:rPr lang="en-US"/>
            <a:t>Nowadays, as we all know that the online shopping is at it’s peak and the rapid growth of which has offered people excellent convenience in sitting at home and buying the product of their choice. </a:t>
          </a:r>
        </a:p>
      </dgm:t>
    </dgm:pt>
    <dgm:pt modelId="{15E888EE-7A71-4F40-B21E-908996D975E0}" type="parTrans" cxnId="{ECC67514-DA45-4ABA-BC7E-D419DBEC69E2}">
      <dgm:prSet/>
      <dgm:spPr/>
      <dgm:t>
        <a:bodyPr/>
        <a:lstStyle/>
        <a:p>
          <a:endParaRPr lang="en-US"/>
        </a:p>
      </dgm:t>
    </dgm:pt>
    <dgm:pt modelId="{756AA0EF-BAF1-4F46-B50E-0B3D416C080F}" type="sibTrans" cxnId="{ECC67514-DA45-4ABA-BC7E-D419DBEC69E2}">
      <dgm:prSet/>
      <dgm:spPr/>
      <dgm:t>
        <a:bodyPr/>
        <a:lstStyle/>
        <a:p>
          <a:endParaRPr lang="en-US"/>
        </a:p>
      </dgm:t>
    </dgm:pt>
    <dgm:pt modelId="{F1907BC9-5805-4FAE-817B-8ADEB2E5D6BA}">
      <dgm:prSet/>
      <dgm:spPr/>
      <dgm:t>
        <a:bodyPr/>
        <a:lstStyle/>
        <a:p>
          <a:r>
            <a:rPr lang="en-US"/>
            <a:t>On each E-Commerce site there are enormous number of reviews for products which makes it difficult for the clients to go through each review.</a:t>
          </a:r>
        </a:p>
      </dgm:t>
    </dgm:pt>
    <dgm:pt modelId="{9F00A6E4-F315-4D4C-8091-C2FB2890340D}" type="parTrans" cxnId="{2153164D-8DC0-4485-81BA-EB3ADDA3A9B6}">
      <dgm:prSet/>
      <dgm:spPr/>
      <dgm:t>
        <a:bodyPr/>
        <a:lstStyle/>
        <a:p>
          <a:endParaRPr lang="en-US"/>
        </a:p>
      </dgm:t>
    </dgm:pt>
    <dgm:pt modelId="{CD23A7FA-2DC8-40C6-99AB-31851D305002}" type="sibTrans" cxnId="{2153164D-8DC0-4485-81BA-EB3ADDA3A9B6}">
      <dgm:prSet/>
      <dgm:spPr/>
      <dgm:t>
        <a:bodyPr/>
        <a:lstStyle/>
        <a:p>
          <a:endParaRPr lang="en-US"/>
        </a:p>
      </dgm:t>
    </dgm:pt>
    <dgm:pt modelId="{BCD3D466-E49D-44B0-8E35-9BBFE7049DF1}">
      <dgm:prSet/>
      <dgm:spPr/>
      <dgm:t>
        <a:bodyPr/>
        <a:lstStyle/>
        <a:p>
          <a:r>
            <a:rPr lang="en-US"/>
            <a:t>By Using sentiment analysis, it would be possible to analyze huge number of reviews and predict whether a product is good or not. </a:t>
          </a:r>
        </a:p>
      </dgm:t>
    </dgm:pt>
    <dgm:pt modelId="{A7E05D8E-A530-404A-B95D-46951C29E604}" type="parTrans" cxnId="{2F691474-E413-4EE5-9956-2BEA70552409}">
      <dgm:prSet/>
      <dgm:spPr/>
      <dgm:t>
        <a:bodyPr/>
        <a:lstStyle/>
        <a:p>
          <a:endParaRPr lang="en-US"/>
        </a:p>
      </dgm:t>
    </dgm:pt>
    <dgm:pt modelId="{767B78E3-27DF-4BEA-993B-CAEA0EBA864D}" type="sibTrans" cxnId="{2F691474-E413-4EE5-9956-2BEA70552409}">
      <dgm:prSet/>
      <dgm:spPr/>
      <dgm:t>
        <a:bodyPr/>
        <a:lstStyle/>
        <a:p>
          <a:endParaRPr lang="en-US"/>
        </a:p>
      </dgm:t>
    </dgm:pt>
    <dgm:pt modelId="{3EB8A47D-275D-4CBD-A90C-210D7A66D788}" type="pres">
      <dgm:prSet presAssocID="{38EFF6CB-3263-445A-ADF6-113CE5A3D194}" presName="linear" presStyleCnt="0">
        <dgm:presLayoutVars>
          <dgm:animLvl val="lvl"/>
          <dgm:resizeHandles val="exact"/>
        </dgm:presLayoutVars>
      </dgm:prSet>
      <dgm:spPr/>
    </dgm:pt>
    <dgm:pt modelId="{F77733FD-EAB8-45F2-BA85-CD3C3D094ADB}" type="pres">
      <dgm:prSet presAssocID="{FE321D60-2DD3-478C-B424-6ADA28D46BD2}" presName="parentText" presStyleLbl="node1" presStyleIdx="0" presStyleCnt="3">
        <dgm:presLayoutVars>
          <dgm:chMax val="0"/>
          <dgm:bulletEnabled val="1"/>
        </dgm:presLayoutVars>
      </dgm:prSet>
      <dgm:spPr/>
    </dgm:pt>
    <dgm:pt modelId="{ACB560CD-700A-4BA7-AD82-2B6AB5B9F605}" type="pres">
      <dgm:prSet presAssocID="{756AA0EF-BAF1-4F46-B50E-0B3D416C080F}" presName="spacer" presStyleCnt="0"/>
      <dgm:spPr/>
    </dgm:pt>
    <dgm:pt modelId="{A4FADFBB-4D64-4B96-ABC9-EEF8A91BC95B}" type="pres">
      <dgm:prSet presAssocID="{F1907BC9-5805-4FAE-817B-8ADEB2E5D6BA}" presName="parentText" presStyleLbl="node1" presStyleIdx="1" presStyleCnt="3">
        <dgm:presLayoutVars>
          <dgm:chMax val="0"/>
          <dgm:bulletEnabled val="1"/>
        </dgm:presLayoutVars>
      </dgm:prSet>
      <dgm:spPr/>
    </dgm:pt>
    <dgm:pt modelId="{12B7F84D-7E93-423F-B355-D2D508147FAC}" type="pres">
      <dgm:prSet presAssocID="{CD23A7FA-2DC8-40C6-99AB-31851D305002}" presName="spacer" presStyleCnt="0"/>
      <dgm:spPr/>
    </dgm:pt>
    <dgm:pt modelId="{F60A2B3D-E2E7-434C-BA0D-379E2084D77D}" type="pres">
      <dgm:prSet presAssocID="{BCD3D466-E49D-44B0-8E35-9BBFE7049DF1}" presName="parentText" presStyleLbl="node1" presStyleIdx="2" presStyleCnt="3">
        <dgm:presLayoutVars>
          <dgm:chMax val="0"/>
          <dgm:bulletEnabled val="1"/>
        </dgm:presLayoutVars>
      </dgm:prSet>
      <dgm:spPr/>
    </dgm:pt>
  </dgm:ptLst>
  <dgm:cxnLst>
    <dgm:cxn modelId="{ECC67514-DA45-4ABA-BC7E-D419DBEC69E2}" srcId="{38EFF6CB-3263-445A-ADF6-113CE5A3D194}" destId="{FE321D60-2DD3-478C-B424-6ADA28D46BD2}" srcOrd="0" destOrd="0" parTransId="{15E888EE-7A71-4F40-B21E-908996D975E0}" sibTransId="{756AA0EF-BAF1-4F46-B50E-0B3D416C080F}"/>
    <dgm:cxn modelId="{28A61E43-CA6C-4560-BCA8-DE30506B57EE}" type="presOf" srcId="{FE321D60-2DD3-478C-B424-6ADA28D46BD2}" destId="{F77733FD-EAB8-45F2-BA85-CD3C3D094ADB}" srcOrd="0" destOrd="0" presId="urn:microsoft.com/office/officeart/2005/8/layout/vList2"/>
    <dgm:cxn modelId="{2153164D-8DC0-4485-81BA-EB3ADDA3A9B6}" srcId="{38EFF6CB-3263-445A-ADF6-113CE5A3D194}" destId="{F1907BC9-5805-4FAE-817B-8ADEB2E5D6BA}" srcOrd="1" destOrd="0" parTransId="{9F00A6E4-F315-4D4C-8091-C2FB2890340D}" sibTransId="{CD23A7FA-2DC8-40C6-99AB-31851D305002}"/>
    <dgm:cxn modelId="{2F691474-E413-4EE5-9956-2BEA70552409}" srcId="{38EFF6CB-3263-445A-ADF6-113CE5A3D194}" destId="{BCD3D466-E49D-44B0-8E35-9BBFE7049DF1}" srcOrd="2" destOrd="0" parTransId="{A7E05D8E-A530-404A-B95D-46951C29E604}" sibTransId="{767B78E3-27DF-4BEA-993B-CAEA0EBA864D}"/>
    <dgm:cxn modelId="{984A9D75-04C2-4080-AEB3-AE1FE1D1BD2F}" type="presOf" srcId="{F1907BC9-5805-4FAE-817B-8ADEB2E5D6BA}" destId="{A4FADFBB-4D64-4B96-ABC9-EEF8A91BC95B}" srcOrd="0" destOrd="0" presId="urn:microsoft.com/office/officeart/2005/8/layout/vList2"/>
    <dgm:cxn modelId="{965FD4E6-75DD-4074-B4B8-C9589C248D5A}" type="presOf" srcId="{38EFF6CB-3263-445A-ADF6-113CE5A3D194}" destId="{3EB8A47D-275D-4CBD-A90C-210D7A66D788}" srcOrd="0" destOrd="0" presId="urn:microsoft.com/office/officeart/2005/8/layout/vList2"/>
    <dgm:cxn modelId="{874512EE-A92C-4F99-A71E-5D436378B219}" type="presOf" srcId="{BCD3D466-E49D-44B0-8E35-9BBFE7049DF1}" destId="{F60A2B3D-E2E7-434C-BA0D-379E2084D77D}" srcOrd="0" destOrd="0" presId="urn:microsoft.com/office/officeart/2005/8/layout/vList2"/>
    <dgm:cxn modelId="{F42F946E-3213-41A8-874E-BDF160FD92F5}" type="presParOf" srcId="{3EB8A47D-275D-4CBD-A90C-210D7A66D788}" destId="{F77733FD-EAB8-45F2-BA85-CD3C3D094ADB}" srcOrd="0" destOrd="0" presId="urn:microsoft.com/office/officeart/2005/8/layout/vList2"/>
    <dgm:cxn modelId="{D1CB76FB-70BE-431A-9AEF-62B04DAC0F56}" type="presParOf" srcId="{3EB8A47D-275D-4CBD-A90C-210D7A66D788}" destId="{ACB560CD-700A-4BA7-AD82-2B6AB5B9F605}" srcOrd="1" destOrd="0" presId="urn:microsoft.com/office/officeart/2005/8/layout/vList2"/>
    <dgm:cxn modelId="{D498E887-9B74-40D5-AC23-CF3CDE5ECF72}" type="presParOf" srcId="{3EB8A47D-275D-4CBD-A90C-210D7A66D788}" destId="{A4FADFBB-4D64-4B96-ABC9-EEF8A91BC95B}" srcOrd="2" destOrd="0" presId="urn:microsoft.com/office/officeart/2005/8/layout/vList2"/>
    <dgm:cxn modelId="{8C8C9414-CC9B-49F6-A1B8-D564C7C2DF9A}" type="presParOf" srcId="{3EB8A47D-275D-4CBD-A90C-210D7A66D788}" destId="{12B7F84D-7E93-423F-B355-D2D508147FAC}" srcOrd="3" destOrd="0" presId="urn:microsoft.com/office/officeart/2005/8/layout/vList2"/>
    <dgm:cxn modelId="{7E47940A-5216-4465-B47C-2E618944C6EE}" type="presParOf" srcId="{3EB8A47D-275D-4CBD-A90C-210D7A66D788}" destId="{F60A2B3D-E2E7-434C-BA0D-379E2084D77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D32807-EF1B-4D9D-8079-9EA12F88B91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E6CAED56-B205-4FC6-9868-856364B549E3}">
      <dgm:prSet/>
      <dgm:spPr/>
      <dgm:t>
        <a:bodyPr/>
        <a:lstStyle/>
        <a:p>
          <a:r>
            <a:rPr lang="en-US"/>
            <a:t>Bernoulli Naïve Bayes</a:t>
          </a:r>
        </a:p>
      </dgm:t>
    </dgm:pt>
    <dgm:pt modelId="{41B6B45C-A590-4D01-B198-866BF7FD640F}" type="parTrans" cxnId="{2FBB28C4-345D-4F01-B86D-7A819DDFC054}">
      <dgm:prSet/>
      <dgm:spPr/>
      <dgm:t>
        <a:bodyPr/>
        <a:lstStyle/>
        <a:p>
          <a:endParaRPr lang="en-US"/>
        </a:p>
      </dgm:t>
    </dgm:pt>
    <dgm:pt modelId="{325C5287-D8A1-4181-92E7-B8AD9D785538}" type="sibTrans" cxnId="{2FBB28C4-345D-4F01-B86D-7A819DDFC054}">
      <dgm:prSet/>
      <dgm:spPr/>
      <dgm:t>
        <a:bodyPr/>
        <a:lstStyle/>
        <a:p>
          <a:endParaRPr lang="en-US"/>
        </a:p>
      </dgm:t>
    </dgm:pt>
    <dgm:pt modelId="{70591250-4334-4337-9549-FDB95ADA62F5}">
      <dgm:prSet/>
      <dgm:spPr/>
      <dgm:t>
        <a:bodyPr/>
        <a:lstStyle/>
        <a:p>
          <a:r>
            <a:rPr lang="en-US" dirty="0"/>
            <a:t>Multinomial Naïve Bayes</a:t>
          </a:r>
        </a:p>
      </dgm:t>
    </dgm:pt>
    <dgm:pt modelId="{1D1549CE-A735-4F11-8FCA-FC01665887D1}" type="parTrans" cxnId="{031A6385-2AA9-44D0-B5E8-7BB059192FB5}">
      <dgm:prSet/>
      <dgm:spPr/>
      <dgm:t>
        <a:bodyPr/>
        <a:lstStyle/>
        <a:p>
          <a:endParaRPr lang="en-US"/>
        </a:p>
      </dgm:t>
    </dgm:pt>
    <dgm:pt modelId="{9D9D90CF-95AB-48E5-8544-AB0EE39884F7}" type="sibTrans" cxnId="{031A6385-2AA9-44D0-B5E8-7BB059192FB5}">
      <dgm:prSet/>
      <dgm:spPr/>
      <dgm:t>
        <a:bodyPr/>
        <a:lstStyle/>
        <a:p>
          <a:endParaRPr lang="en-US"/>
        </a:p>
      </dgm:t>
    </dgm:pt>
    <dgm:pt modelId="{3C410DF3-FF1F-4BC1-A3E5-F2F3811E3547}">
      <dgm:prSet/>
      <dgm:spPr/>
      <dgm:t>
        <a:bodyPr/>
        <a:lstStyle/>
        <a:p>
          <a:r>
            <a:rPr lang="en-US"/>
            <a:t>Logistic Regression</a:t>
          </a:r>
        </a:p>
      </dgm:t>
    </dgm:pt>
    <dgm:pt modelId="{C4894DF3-3BB5-43AE-83A7-CC0F8779187F}" type="parTrans" cxnId="{C16EF00C-7992-4A82-9005-685FD0E1B3DB}">
      <dgm:prSet/>
      <dgm:spPr/>
      <dgm:t>
        <a:bodyPr/>
        <a:lstStyle/>
        <a:p>
          <a:endParaRPr lang="en-US"/>
        </a:p>
      </dgm:t>
    </dgm:pt>
    <dgm:pt modelId="{923674EE-3B0A-481B-AA8C-64B243AA23EC}" type="sibTrans" cxnId="{C16EF00C-7992-4A82-9005-685FD0E1B3DB}">
      <dgm:prSet/>
      <dgm:spPr/>
      <dgm:t>
        <a:bodyPr/>
        <a:lstStyle/>
        <a:p>
          <a:endParaRPr lang="en-US"/>
        </a:p>
      </dgm:t>
    </dgm:pt>
    <dgm:pt modelId="{1A438272-DC12-4FA4-A79B-EF8573080C4A}">
      <dgm:prSet/>
      <dgm:spPr/>
      <dgm:t>
        <a:bodyPr/>
        <a:lstStyle/>
        <a:p>
          <a:r>
            <a:rPr lang="en-US"/>
            <a:t>Support Vector Machine</a:t>
          </a:r>
        </a:p>
      </dgm:t>
    </dgm:pt>
    <dgm:pt modelId="{8FA0A660-B5FB-4BC5-869F-A0B86F332A45}" type="parTrans" cxnId="{049A5BE4-79C7-411E-9978-4FCEE0F5752E}">
      <dgm:prSet/>
      <dgm:spPr/>
      <dgm:t>
        <a:bodyPr/>
        <a:lstStyle/>
        <a:p>
          <a:endParaRPr lang="en-US"/>
        </a:p>
      </dgm:t>
    </dgm:pt>
    <dgm:pt modelId="{466954D5-C5CB-4BE0-8928-CC3A4AB1568C}" type="sibTrans" cxnId="{049A5BE4-79C7-411E-9978-4FCEE0F5752E}">
      <dgm:prSet/>
      <dgm:spPr/>
      <dgm:t>
        <a:bodyPr/>
        <a:lstStyle/>
        <a:p>
          <a:endParaRPr lang="en-US"/>
        </a:p>
      </dgm:t>
    </dgm:pt>
    <dgm:pt modelId="{B0D7B42F-2352-46AF-86AE-0E32FE9C72C3}">
      <dgm:prSet/>
      <dgm:spPr/>
      <dgm:t>
        <a:bodyPr/>
        <a:lstStyle/>
        <a:p>
          <a:r>
            <a:rPr lang="en-US"/>
            <a:t>Decision Trees</a:t>
          </a:r>
        </a:p>
      </dgm:t>
    </dgm:pt>
    <dgm:pt modelId="{E6A95BC6-8515-40F3-998E-91807783C6B9}" type="parTrans" cxnId="{60C3C1C3-46E2-4B45-B5B8-D9FB76EB51C2}">
      <dgm:prSet/>
      <dgm:spPr/>
      <dgm:t>
        <a:bodyPr/>
        <a:lstStyle/>
        <a:p>
          <a:endParaRPr lang="en-US"/>
        </a:p>
      </dgm:t>
    </dgm:pt>
    <dgm:pt modelId="{67C66E16-434C-48D7-9CC9-BE66AF4E130B}" type="sibTrans" cxnId="{60C3C1C3-46E2-4B45-B5B8-D9FB76EB51C2}">
      <dgm:prSet/>
      <dgm:spPr/>
      <dgm:t>
        <a:bodyPr/>
        <a:lstStyle/>
        <a:p>
          <a:endParaRPr lang="en-US"/>
        </a:p>
      </dgm:t>
    </dgm:pt>
    <dgm:pt modelId="{D396B2FD-EE5C-41E4-B338-D283BE38DF90}">
      <dgm:prSet/>
      <dgm:spPr/>
      <dgm:t>
        <a:bodyPr/>
        <a:lstStyle/>
        <a:p>
          <a:r>
            <a:rPr lang="en-US"/>
            <a:t>K-Nearest Neighbors</a:t>
          </a:r>
        </a:p>
      </dgm:t>
    </dgm:pt>
    <dgm:pt modelId="{48021ABD-960E-4FB4-865C-CC7833378B84}" type="parTrans" cxnId="{D3F846AC-6877-42EE-8BEE-0C159EE5C1C3}">
      <dgm:prSet/>
      <dgm:spPr/>
      <dgm:t>
        <a:bodyPr/>
        <a:lstStyle/>
        <a:p>
          <a:endParaRPr lang="en-US"/>
        </a:p>
      </dgm:t>
    </dgm:pt>
    <dgm:pt modelId="{5C56FAA8-C165-468E-A36A-13257091A318}" type="sibTrans" cxnId="{D3F846AC-6877-42EE-8BEE-0C159EE5C1C3}">
      <dgm:prSet/>
      <dgm:spPr/>
      <dgm:t>
        <a:bodyPr/>
        <a:lstStyle/>
        <a:p>
          <a:endParaRPr lang="en-US"/>
        </a:p>
      </dgm:t>
    </dgm:pt>
    <dgm:pt modelId="{F5FFA012-BAEF-4CB8-898C-44E5544D23C5}" type="pres">
      <dgm:prSet presAssocID="{9AD32807-EF1B-4D9D-8079-9EA12F88B913}" presName="vert0" presStyleCnt="0">
        <dgm:presLayoutVars>
          <dgm:dir/>
          <dgm:animOne val="branch"/>
          <dgm:animLvl val="lvl"/>
        </dgm:presLayoutVars>
      </dgm:prSet>
      <dgm:spPr/>
    </dgm:pt>
    <dgm:pt modelId="{0890506B-990D-49DE-9E38-5B227360BC2F}" type="pres">
      <dgm:prSet presAssocID="{E6CAED56-B205-4FC6-9868-856364B549E3}" presName="thickLine" presStyleLbl="alignNode1" presStyleIdx="0" presStyleCnt="6"/>
      <dgm:spPr/>
    </dgm:pt>
    <dgm:pt modelId="{4C847C86-154A-48B0-B892-B00E7C86AF20}" type="pres">
      <dgm:prSet presAssocID="{E6CAED56-B205-4FC6-9868-856364B549E3}" presName="horz1" presStyleCnt="0"/>
      <dgm:spPr/>
    </dgm:pt>
    <dgm:pt modelId="{A38562DD-9C9E-42B7-BF20-B68787C23945}" type="pres">
      <dgm:prSet presAssocID="{E6CAED56-B205-4FC6-9868-856364B549E3}" presName="tx1" presStyleLbl="revTx" presStyleIdx="0" presStyleCnt="6"/>
      <dgm:spPr/>
    </dgm:pt>
    <dgm:pt modelId="{56F85515-23A7-428F-8155-E15CB4E99EBD}" type="pres">
      <dgm:prSet presAssocID="{E6CAED56-B205-4FC6-9868-856364B549E3}" presName="vert1" presStyleCnt="0"/>
      <dgm:spPr/>
    </dgm:pt>
    <dgm:pt modelId="{F8DD3303-C356-439C-9799-117BB74A59B6}" type="pres">
      <dgm:prSet presAssocID="{70591250-4334-4337-9549-FDB95ADA62F5}" presName="thickLine" presStyleLbl="alignNode1" presStyleIdx="1" presStyleCnt="6"/>
      <dgm:spPr/>
    </dgm:pt>
    <dgm:pt modelId="{04614A5A-0B87-4AB0-8D49-EBC4CF481089}" type="pres">
      <dgm:prSet presAssocID="{70591250-4334-4337-9549-FDB95ADA62F5}" presName="horz1" presStyleCnt="0"/>
      <dgm:spPr/>
    </dgm:pt>
    <dgm:pt modelId="{741A87AC-EA3A-4D75-8A85-8783D8B11248}" type="pres">
      <dgm:prSet presAssocID="{70591250-4334-4337-9549-FDB95ADA62F5}" presName="tx1" presStyleLbl="revTx" presStyleIdx="1" presStyleCnt="6"/>
      <dgm:spPr/>
    </dgm:pt>
    <dgm:pt modelId="{9778683A-616C-4172-B885-55A33F90519F}" type="pres">
      <dgm:prSet presAssocID="{70591250-4334-4337-9549-FDB95ADA62F5}" presName="vert1" presStyleCnt="0"/>
      <dgm:spPr/>
    </dgm:pt>
    <dgm:pt modelId="{A274CC04-EFD3-4F86-90B8-14510F0E116A}" type="pres">
      <dgm:prSet presAssocID="{3C410DF3-FF1F-4BC1-A3E5-F2F3811E3547}" presName="thickLine" presStyleLbl="alignNode1" presStyleIdx="2" presStyleCnt="6"/>
      <dgm:spPr/>
    </dgm:pt>
    <dgm:pt modelId="{92038A33-8FCD-425B-AF48-A1FFF06C9F93}" type="pres">
      <dgm:prSet presAssocID="{3C410DF3-FF1F-4BC1-A3E5-F2F3811E3547}" presName="horz1" presStyleCnt="0"/>
      <dgm:spPr/>
    </dgm:pt>
    <dgm:pt modelId="{D7CF4A2D-DC11-4D01-9BB5-93D3DAE41B03}" type="pres">
      <dgm:prSet presAssocID="{3C410DF3-FF1F-4BC1-A3E5-F2F3811E3547}" presName="tx1" presStyleLbl="revTx" presStyleIdx="2" presStyleCnt="6"/>
      <dgm:spPr/>
    </dgm:pt>
    <dgm:pt modelId="{87425D41-DA3E-41B9-AF7A-72C1D116CCC5}" type="pres">
      <dgm:prSet presAssocID="{3C410DF3-FF1F-4BC1-A3E5-F2F3811E3547}" presName="vert1" presStyleCnt="0"/>
      <dgm:spPr/>
    </dgm:pt>
    <dgm:pt modelId="{F402F555-32AE-4B53-BB3B-6F8C064C6939}" type="pres">
      <dgm:prSet presAssocID="{1A438272-DC12-4FA4-A79B-EF8573080C4A}" presName="thickLine" presStyleLbl="alignNode1" presStyleIdx="3" presStyleCnt="6"/>
      <dgm:spPr/>
    </dgm:pt>
    <dgm:pt modelId="{9565844F-A689-42DA-8095-B8718CE9DBFA}" type="pres">
      <dgm:prSet presAssocID="{1A438272-DC12-4FA4-A79B-EF8573080C4A}" presName="horz1" presStyleCnt="0"/>
      <dgm:spPr/>
    </dgm:pt>
    <dgm:pt modelId="{4A5EF35D-E381-4436-97A6-BC84602E020C}" type="pres">
      <dgm:prSet presAssocID="{1A438272-DC12-4FA4-A79B-EF8573080C4A}" presName="tx1" presStyleLbl="revTx" presStyleIdx="3" presStyleCnt="6"/>
      <dgm:spPr/>
    </dgm:pt>
    <dgm:pt modelId="{7D7D9019-2120-481D-8783-6E4BF2DFC660}" type="pres">
      <dgm:prSet presAssocID="{1A438272-DC12-4FA4-A79B-EF8573080C4A}" presName="vert1" presStyleCnt="0"/>
      <dgm:spPr/>
    </dgm:pt>
    <dgm:pt modelId="{18DFC585-CEB3-4977-987A-04346F63D1D7}" type="pres">
      <dgm:prSet presAssocID="{B0D7B42F-2352-46AF-86AE-0E32FE9C72C3}" presName="thickLine" presStyleLbl="alignNode1" presStyleIdx="4" presStyleCnt="6"/>
      <dgm:spPr/>
    </dgm:pt>
    <dgm:pt modelId="{7804E4EF-E15F-4847-BEDC-B5EB3686DE8A}" type="pres">
      <dgm:prSet presAssocID="{B0D7B42F-2352-46AF-86AE-0E32FE9C72C3}" presName="horz1" presStyleCnt="0"/>
      <dgm:spPr/>
    </dgm:pt>
    <dgm:pt modelId="{4FE4AD21-B847-4AC1-B544-10B625E7D279}" type="pres">
      <dgm:prSet presAssocID="{B0D7B42F-2352-46AF-86AE-0E32FE9C72C3}" presName="tx1" presStyleLbl="revTx" presStyleIdx="4" presStyleCnt="6"/>
      <dgm:spPr/>
    </dgm:pt>
    <dgm:pt modelId="{0D84FEE6-C6ED-4195-96B2-D0A8947A7126}" type="pres">
      <dgm:prSet presAssocID="{B0D7B42F-2352-46AF-86AE-0E32FE9C72C3}" presName="vert1" presStyleCnt="0"/>
      <dgm:spPr/>
    </dgm:pt>
    <dgm:pt modelId="{91BF5412-8A78-4F84-999E-69044D760A4B}" type="pres">
      <dgm:prSet presAssocID="{D396B2FD-EE5C-41E4-B338-D283BE38DF90}" presName="thickLine" presStyleLbl="alignNode1" presStyleIdx="5" presStyleCnt="6"/>
      <dgm:spPr/>
    </dgm:pt>
    <dgm:pt modelId="{DB82D477-3A87-4031-99B8-C984D79954F3}" type="pres">
      <dgm:prSet presAssocID="{D396B2FD-EE5C-41E4-B338-D283BE38DF90}" presName="horz1" presStyleCnt="0"/>
      <dgm:spPr/>
    </dgm:pt>
    <dgm:pt modelId="{57803E03-6AE8-4219-AAD6-4797CDA5ECAE}" type="pres">
      <dgm:prSet presAssocID="{D396B2FD-EE5C-41E4-B338-D283BE38DF90}" presName="tx1" presStyleLbl="revTx" presStyleIdx="5" presStyleCnt="6"/>
      <dgm:spPr/>
    </dgm:pt>
    <dgm:pt modelId="{BC55DE1F-9F20-476E-90F7-18C1AD413C42}" type="pres">
      <dgm:prSet presAssocID="{D396B2FD-EE5C-41E4-B338-D283BE38DF90}" presName="vert1" presStyleCnt="0"/>
      <dgm:spPr/>
    </dgm:pt>
  </dgm:ptLst>
  <dgm:cxnLst>
    <dgm:cxn modelId="{C16EF00C-7992-4A82-9005-685FD0E1B3DB}" srcId="{9AD32807-EF1B-4D9D-8079-9EA12F88B913}" destId="{3C410DF3-FF1F-4BC1-A3E5-F2F3811E3547}" srcOrd="2" destOrd="0" parTransId="{C4894DF3-3BB5-43AE-83A7-CC0F8779187F}" sibTransId="{923674EE-3B0A-481B-AA8C-64B243AA23EC}"/>
    <dgm:cxn modelId="{0AA9461E-EE26-4100-B834-68AE0308471E}" type="presOf" srcId="{9AD32807-EF1B-4D9D-8079-9EA12F88B913}" destId="{F5FFA012-BAEF-4CB8-898C-44E5544D23C5}" srcOrd="0" destOrd="0" presId="urn:microsoft.com/office/officeart/2008/layout/LinedList"/>
    <dgm:cxn modelId="{5163EB62-2F07-4C18-9D88-148665FDEC14}" type="presOf" srcId="{1A438272-DC12-4FA4-A79B-EF8573080C4A}" destId="{4A5EF35D-E381-4436-97A6-BC84602E020C}" srcOrd="0" destOrd="0" presId="urn:microsoft.com/office/officeart/2008/layout/LinedList"/>
    <dgm:cxn modelId="{E0B8674B-9C9D-4340-B433-58191A57B224}" type="presOf" srcId="{70591250-4334-4337-9549-FDB95ADA62F5}" destId="{741A87AC-EA3A-4D75-8A85-8783D8B11248}" srcOrd="0" destOrd="0" presId="urn:microsoft.com/office/officeart/2008/layout/LinedList"/>
    <dgm:cxn modelId="{031A6385-2AA9-44D0-B5E8-7BB059192FB5}" srcId="{9AD32807-EF1B-4D9D-8079-9EA12F88B913}" destId="{70591250-4334-4337-9549-FDB95ADA62F5}" srcOrd="1" destOrd="0" parTransId="{1D1549CE-A735-4F11-8FCA-FC01665887D1}" sibTransId="{9D9D90CF-95AB-48E5-8544-AB0EE39884F7}"/>
    <dgm:cxn modelId="{6EDF278C-5815-4DB9-9E65-158FF9BF42FD}" type="presOf" srcId="{B0D7B42F-2352-46AF-86AE-0E32FE9C72C3}" destId="{4FE4AD21-B847-4AC1-B544-10B625E7D279}" srcOrd="0" destOrd="0" presId="urn:microsoft.com/office/officeart/2008/layout/LinedList"/>
    <dgm:cxn modelId="{D3F846AC-6877-42EE-8BEE-0C159EE5C1C3}" srcId="{9AD32807-EF1B-4D9D-8079-9EA12F88B913}" destId="{D396B2FD-EE5C-41E4-B338-D283BE38DF90}" srcOrd="5" destOrd="0" parTransId="{48021ABD-960E-4FB4-865C-CC7833378B84}" sibTransId="{5C56FAA8-C165-468E-A36A-13257091A318}"/>
    <dgm:cxn modelId="{D03ABAB8-D452-42FB-B673-67F0DED1E2F2}" type="presOf" srcId="{E6CAED56-B205-4FC6-9868-856364B549E3}" destId="{A38562DD-9C9E-42B7-BF20-B68787C23945}" srcOrd="0" destOrd="0" presId="urn:microsoft.com/office/officeart/2008/layout/LinedList"/>
    <dgm:cxn modelId="{F6870FBC-8D8D-44D0-B64A-03B92DF66E15}" type="presOf" srcId="{D396B2FD-EE5C-41E4-B338-D283BE38DF90}" destId="{57803E03-6AE8-4219-AAD6-4797CDA5ECAE}" srcOrd="0" destOrd="0" presId="urn:microsoft.com/office/officeart/2008/layout/LinedList"/>
    <dgm:cxn modelId="{60C3C1C3-46E2-4B45-B5B8-D9FB76EB51C2}" srcId="{9AD32807-EF1B-4D9D-8079-9EA12F88B913}" destId="{B0D7B42F-2352-46AF-86AE-0E32FE9C72C3}" srcOrd="4" destOrd="0" parTransId="{E6A95BC6-8515-40F3-998E-91807783C6B9}" sibTransId="{67C66E16-434C-48D7-9CC9-BE66AF4E130B}"/>
    <dgm:cxn modelId="{2FBB28C4-345D-4F01-B86D-7A819DDFC054}" srcId="{9AD32807-EF1B-4D9D-8079-9EA12F88B913}" destId="{E6CAED56-B205-4FC6-9868-856364B549E3}" srcOrd="0" destOrd="0" parTransId="{41B6B45C-A590-4D01-B198-866BF7FD640F}" sibTransId="{325C5287-D8A1-4181-92E7-B8AD9D785538}"/>
    <dgm:cxn modelId="{049A5BE4-79C7-411E-9978-4FCEE0F5752E}" srcId="{9AD32807-EF1B-4D9D-8079-9EA12F88B913}" destId="{1A438272-DC12-4FA4-A79B-EF8573080C4A}" srcOrd="3" destOrd="0" parTransId="{8FA0A660-B5FB-4BC5-869F-A0B86F332A45}" sibTransId="{466954D5-C5CB-4BE0-8928-CC3A4AB1568C}"/>
    <dgm:cxn modelId="{2ED03DFD-F274-4E7A-AA22-DE0DCE7468A2}" type="presOf" srcId="{3C410DF3-FF1F-4BC1-A3E5-F2F3811E3547}" destId="{D7CF4A2D-DC11-4D01-9BB5-93D3DAE41B03}" srcOrd="0" destOrd="0" presId="urn:microsoft.com/office/officeart/2008/layout/LinedList"/>
    <dgm:cxn modelId="{EAE0D8E4-7DF0-4837-A8F2-A16941D823E3}" type="presParOf" srcId="{F5FFA012-BAEF-4CB8-898C-44E5544D23C5}" destId="{0890506B-990D-49DE-9E38-5B227360BC2F}" srcOrd="0" destOrd="0" presId="urn:microsoft.com/office/officeart/2008/layout/LinedList"/>
    <dgm:cxn modelId="{631A9F33-7DE3-4F96-A1CB-1AE62C5B49D0}" type="presParOf" srcId="{F5FFA012-BAEF-4CB8-898C-44E5544D23C5}" destId="{4C847C86-154A-48B0-B892-B00E7C86AF20}" srcOrd="1" destOrd="0" presId="urn:microsoft.com/office/officeart/2008/layout/LinedList"/>
    <dgm:cxn modelId="{83518CC9-0E0E-4191-BE48-0AA2B7DA16DD}" type="presParOf" srcId="{4C847C86-154A-48B0-B892-B00E7C86AF20}" destId="{A38562DD-9C9E-42B7-BF20-B68787C23945}" srcOrd="0" destOrd="0" presId="urn:microsoft.com/office/officeart/2008/layout/LinedList"/>
    <dgm:cxn modelId="{2E5DECE0-D4F5-46D1-9F03-401CE9B67EBE}" type="presParOf" srcId="{4C847C86-154A-48B0-B892-B00E7C86AF20}" destId="{56F85515-23A7-428F-8155-E15CB4E99EBD}" srcOrd="1" destOrd="0" presId="urn:microsoft.com/office/officeart/2008/layout/LinedList"/>
    <dgm:cxn modelId="{BBBD5455-E44C-4FE1-860A-6880CE0B653B}" type="presParOf" srcId="{F5FFA012-BAEF-4CB8-898C-44E5544D23C5}" destId="{F8DD3303-C356-439C-9799-117BB74A59B6}" srcOrd="2" destOrd="0" presId="urn:microsoft.com/office/officeart/2008/layout/LinedList"/>
    <dgm:cxn modelId="{B79C3850-7FBD-41D9-982D-E3228E02A8B7}" type="presParOf" srcId="{F5FFA012-BAEF-4CB8-898C-44E5544D23C5}" destId="{04614A5A-0B87-4AB0-8D49-EBC4CF481089}" srcOrd="3" destOrd="0" presId="urn:microsoft.com/office/officeart/2008/layout/LinedList"/>
    <dgm:cxn modelId="{A61709D4-56CE-41C4-8FAC-81BDC68DD80C}" type="presParOf" srcId="{04614A5A-0B87-4AB0-8D49-EBC4CF481089}" destId="{741A87AC-EA3A-4D75-8A85-8783D8B11248}" srcOrd="0" destOrd="0" presId="urn:microsoft.com/office/officeart/2008/layout/LinedList"/>
    <dgm:cxn modelId="{4DF38F82-FC1C-438F-A690-2C14865BED34}" type="presParOf" srcId="{04614A5A-0B87-4AB0-8D49-EBC4CF481089}" destId="{9778683A-616C-4172-B885-55A33F90519F}" srcOrd="1" destOrd="0" presId="urn:microsoft.com/office/officeart/2008/layout/LinedList"/>
    <dgm:cxn modelId="{91448A42-5A25-451B-A878-9951B3A16F28}" type="presParOf" srcId="{F5FFA012-BAEF-4CB8-898C-44E5544D23C5}" destId="{A274CC04-EFD3-4F86-90B8-14510F0E116A}" srcOrd="4" destOrd="0" presId="urn:microsoft.com/office/officeart/2008/layout/LinedList"/>
    <dgm:cxn modelId="{2CEE9B50-39B9-4EFA-887C-BEFD9C871AEC}" type="presParOf" srcId="{F5FFA012-BAEF-4CB8-898C-44E5544D23C5}" destId="{92038A33-8FCD-425B-AF48-A1FFF06C9F93}" srcOrd="5" destOrd="0" presId="urn:microsoft.com/office/officeart/2008/layout/LinedList"/>
    <dgm:cxn modelId="{3973CB46-4C3F-4CF8-AA57-9B361C861586}" type="presParOf" srcId="{92038A33-8FCD-425B-AF48-A1FFF06C9F93}" destId="{D7CF4A2D-DC11-4D01-9BB5-93D3DAE41B03}" srcOrd="0" destOrd="0" presId="urn:microsoft.com/office/officeart/2008/layout/LinedList"/>
    <dgm:cxn modelId="{360FDC50-346E-46B9-8142-9A1B4FC70660}" type="presParOf" srcId="{92038A33-8FCD-425B-AF48-A1FFF06C9F93}" destId="{87425D41-DA3E-41B9-AF7A-72C1D116CCC5}" srcOrd="1" destOrd="0" presId="urn:microsoft.com/office/officeart/2008/layout/LinedList"/>
    <dgm:cxn modelId="{65771C5E-4008-45E9-B8FF-6F594ED70430}" type="presParOf" srcId="{F5FFA012-BAEF-4CB8-898C-44E5544D23C5}" destId="{F402F555-32AE-4B53-BB3B-6F8C064C6939}" srcOrd="6" destOrd="0" presId="urn:microsoft.com/office/officeart/2008/layout/LinedList"/>
    <dgm:cxn modelId="{9C8C8509-CC10-4ABC-BF7D-AFE1F1E4F727}" type="presParOf" srcId="{F5FFA012-BAEF-4CB8-898C-44E5544D23C5}" destId="{9565844F-A689-42DA-8095-B8718CE9DBFA}" srcOrd="7" destOrd="0" presId="urn:microsoft.com/office/officeart/2008/layout/LinedList"/>
    <dgm:cxn modelId="{C9864C8A-47BF-430E-B06B-5BCE5263F6F0}" type="presParOf" srcId="{9565844F-A689-42DA-8095-B8718CE9DBFA}" destId="{4A5EF35D-E381-4436-97A6-BC84602E020C}" srcOrd="0" destOrd="0" presId="urn:microsoft.com/office/officeart/2008/layout/LinedList"/>
    <dgm:cxn modelId="{E5B84ED4-E7C5-45BA-BA4A-8EA5580E09F9}" type="presParOf" srcId="{9565844F-A689-42DA-8095-B8718CE9DBFA}" destId="{7D7D9019-2120-481D-8783-6E4BF2DFC660}" srcOrd="1" destOrd="0" presId="urn:microsoft.com/office/officeart/2008/layout/LinedList"/>
    <dgm:cxn modelId="{424F8A16-9C1B-46C7-838E-AEE19BBD9836}" type="presParOf" srcId="{F5FFA012-BAEF-4CB8-898C-44E5544D23C5}" destId="{18DFC585-CEB3-4977-987A-04346F63D1D7}" srcOrd="8" destOrd="0" presId="urn:microsoft.com/office/officeart/2008/layout/LinedList"/>
    <dgm:cxn modelId="{2D65A4E9-03B4-426D-9E60-A549EA79DA09}" type="presParOf" srcId="{F5FFA012-BAEF-4CB8-898C-44E5544D23C5}" destId="{7804E4EF-E15F-4847-BEDC-B5EB3686DE8A}" srcOrd="9" destOrd="0" presId="urn:microsoft.com/office/officeart/2008/layout/LinedList"/>
    <dgm:cxn modelId="{92BF9518-6B11-43FB-9501-C02C0895B9B6}" type="presParOf" srcId="{7804E4EF-E15F-4847-BEDC-B5EB3686DE8A}" destId="{4FE4AD21-B847-4AC1-B544-10B625E7D279}" srcOrd="0" destOrd="0" presId="urn:microsoft.com/office/officeart/2008/layout/LinedList"/>
    <dgm:cxn modelId="{2F2D4572-8656-4CF2-BABA-405A3E3222C3}" type="presParOf" srcId="{7804E4EF-E15F-4847-BEDC-B5EB3686DE8A}" destId="{0D84FEE6-C6ED-4195-96B2-D0A8947A7126}" srcOrd="1" destOrd="0" presId="urn:microsoft.com/office/officeart/2008/layout/LinedList"/>
    <dgm:cxn modelId="{C1D5C4AF-DFAC-4EF8-8582-D87CB45A6C17}" type="presParOf" srcId="{F5FFA012-BAEF-4CB8-898C-44E5544D23C5}" destId="{91BF5412-8A78-4F84-999E-69044D760A4B}" srcOrd="10" destOrd="0" presId="urn:microsoft.com/office/officeart/2008/layout/LinedList"/>
    <dgm:cxn modelId="{328080B2-983F-4766-B966-35D1DADD41E0}" type="presParOf" srcId="{F5FFA012-BAEF-4CB8-898C-44E5544D23C5}" destId="{DB82D477-3A87-4031-99B8-C984D79954F3}" srcOrd="11" destOrd="0" presId="urn:microsoft.com/office/officeart/2008/layout/LinedList"/>
    <dgm:cxn modelId="{B58F0B60-4889-434E-B310-341A27ED1DA1}" type="presParOf" srcId="{DB82D477-3A87-4031-99B8-C984D79954F3}" destId="{57803E03-6AE8-4219-AAD6-4797CDA5ECAE}" srcOrd="0" destOrd="0" presId="urn:microsoft.com/office/officeart/2008/layout/LinedList"/>
    <dgm:cxn modelId="{B8B25348-2A6A-4EE0-B131-DCEDC4EC4590}" type="presParOf" srcId="{DB82D477-3A87-4031-99B8-C984D79954F3}" destId="{BC55DE1F-9F20-476E-90F7-18C1AD413C4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52CB6F-E278-40E0-AADC-AA98A1E5F72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C05945D-D64E-401F-89B5-6777F11743F7}">
      <dgm:prSet/>
      <dgm:spPr/>
      <dgm:t>
        <a:bodyPr/>
        <a:lstStyle/>
        <a:p>
          <a:r>
            <a:rPr lang="en-US"/>
            <a:t>This analysis here considers six machine learning algorithms for sentiment analysis on product reviews and we are able to figure out the performance measure of each of them.</a:t>
          </a:r>
        </a:p>
      </dgm:t>
    </dgm:pt>
    <dgm:pt modelId="{8E84BB59-6C77-4F91-BDD3-228EB60A4082}" type="parTrans" cxnId="{8AE4C31A-3272-4E1A-831B-ADE4BCB5F60D}">
      <dgm:prSet/>
      <dgm:spPr/>
      <dgm:t>
        <a:bodyPr/>
        <a:lstStyle/>
        <a:p>
          <a:endParaRPr lang="en-US"/>
        </a:p>
      </dgm:t>
    </dgm:pt>
    <dgm:pt modelId="{493B49AD-BCED-4A67-8804-2068DE8D3F54}" type="sibTrans" cxnId="{8AE4C31A-3272-4E1A-831B-ADE4BCB5F60D}">
      <dgm:prSet/>
      <dgm:spPr/>
      <dgm:t>
        <a:bodyPr/>
        <a:lstStyle/>
        <a:p>
          <a:endParaRPr lang="en-US"/>
        </a:p>
      </dgm:t>
    </dgm:pt>
    <dgm:pt modelId="{478AB9B6-0114-4325-9F9A-937950A3CAFE}">
      <dgm:prSet/>
      <dgm:spPr/>
      <dgm:t>
        <a:bodyPr/>
        <a:lstStyle/>
        <a:p>
          <a:r>
            <a:rPr lang="en-US" dirty="0"/>
            <a:t>In the six machine learning algorithms it can be seen that Bernoulli naïve bayes has achieved the least accuracy score of 83%. Logistic regression and Support Vector machine have achieved relatively the highest accuracy score of 93%. </a:t>
          </a:r>
        </a:p>
      </dgm:t>
    </dgm:pt>
    <dgm:pt modelId="{1DB8E3DC-7D6C-47AD-A81F-19CC16C89752}" type="parTrans" cxnId="{407E8E77-7DFB-47D4-B702-B153E05613C6}">
      <dgm:prSet/>
      <dgm:spPr/>
      <dgm:t>
        <a:bodyPr/>
        <a:lstStyle/>
        <a:p>
          <a:endParaRPr lang="en-US"/>
        </a:p>
      </dgm:t>
    </dgm:pt>
    <dgm:pt modelId="{BD57C276-8228-4C69-9C1F-896298C65DF5}" type="sibTrans" cxnId="{407E8E77-7DFB-47D4-B702-B153E05613C6}">
      <dgm:prSet/>
      <dgm:spPr/>
      <dgm:t>
        <a:bodyPr/>
        <a:lstStyle/>
        <a:p>
          <a:endParaRPr lang="en-US"/>
        </a:p>
      </dgm:t>
    </dgm:pt>
    <dgm:pt modelId="{1DBAB251-0C4D-4C23-B1B0-F36EB021398F}">
      <dgm:prSet/>
      <dgm:spPr/>
      <dgm:t>
        <a:bodyPr/>
        <a:lstStyle/>
        <a:p>
          <a:r>
            <a:rPr lang="en-US" dirty="0"/>
            <a:t>The analysis solely based on how well the classification algorithms work when it comes to sentiment analysis of product reviews data. </a:t>
          </a:r>
        </a:p>
      </dgm:t>
    </dgm:pt>
    <dgm:pt modelId="{03697FEF-AE63-4546-BD15-673BB6CE6F77}" type="parTrans" cxnId="{9C2FBFD0-05AD-468E-AC27-10DE69D065B0}">
      <dgm:prSet/>
      <dgm:spPr/>
      <dgm:t>
        <a:bodyPr/>
        <a:lstStyle/>
        <a:p>
          <a:endParaRPr lang="en-US"/>
        </a:p>
      </dgm:t>
    </dgm:pt>
    <dgm:pt modelId="{D81A24C4-7E12-466F-A336-213EECB6AD07}" type="sibTrans" cxnId="{9C2FBFD0-05AD-468E-AC27-10DE69D065B0}">
      <dgm:prSet/>
      <dgm:spPr/>
      <dgm:t>
        <a:bodyPr/>
        <a:lstStyle/>
        <a:p>
          <a:endParaRPr lang="en-US"/>
        </a:p>
      </dgm:t>
    </dgm:pt>
    <dgm:pt modelId="{B3B7595C-1B44-4874-83F2-8C7738D40AB9}" type="pres">
      <dgm:prSet presAssocID="{A452CB6F-E278-40E0-AADC-AA98A1E5F725}" presName="vert0" presStyleCnt="0">
        <dgm:presLayoutVars>
          <dgm:dir/>
          <dgm:animOne val="branch"/>
          <dgm:animLvl val="lvl"/>
        </dgm:presLayoutVars>
      </dgm:prSet>
      <dgm:spPr/>
    </dgm:pt>
    <dgm:pt modelId="{FB5E0673-3198-4F16-A815-C92A3D62EB49}" type="pres">
      <dgm:prSet presAssocID="{FC05945D-D64E-401F-89B5-6777F11743F7}" presName="thickLine" presStyleLbl="alignNode1" presStyleIdx="0" presStyleCnt="3"/>
      <dgm:spPr/>
    </dgm:pt>
    <dgm:pt modelId="{AF71B758-3465-4376-B6E5-ED7AA403BB4A}" type="pres">
      <dgm:prSet presAssocID="{FC05945D-D64E-401F-89B5-6777F11743F7}" presName="horz1" presStyleCnt="0"/>
      <dgm:spPr/>
    </dgm:pt>
    <dgm:pt modelId="{DF974A43-B9BA-4869-9077-78BDEFD2BBB6}" type="pres">
      <dgm:prSet presAssocID="{FC05945D-D64E-401F-89B5-6777F11743F7}" presName="tx1" presStyleLbl="revTx" presStyleIdx="0" presStyleCnt="3"/>
      <dgm:spPr/>
    </dgm:pt>
    <dgm:pt modelId="{67771C7D-C9DD-42FE-92AB-FF753EF632DC}" type="pres">
      <dgm:prSet presAssocID="{FC05945D-D64E-401F-89B5-6777F11743F7}" presName="vert1" presStyleCnt="0"/>
      <dgm:spPr/>
    </dgm:pt>
    <dgm:pt modelId="{38D8C142-D0E5-42E6-9FF1-7934A73E419C}" type="pres">
      <dgm:prSet presAssocID="{478AB9B6-0114-4325-9F9A-937950A3CAFE}" presName="thickLine" presStyleLbl="alignNode1" presStyleIdx="1" presStyleCnt="3"/>
      <dgm:spPr/>
    </dgm:pt>
    <dgm:pt modelId="{DA5D5D38-68AB-4BFC-BB52-3A98D4AAD92A}" type="pres">
      <dgm:prSet presAssocID="{478AB9B6-0114-4325-9F9A-937950A3CAFE}" presName="horz1" presStyleCnt="0"/>
      <dgm:spPr/>
    </dgm:pt>
    <dgm:pt modelId="{5D4C3FA1-2421-4E80-B218-2149BC21CC10}" type="pres">
      <dgm:prSet presAssocID="{478AB9B6-0114-4325-9F9A-937950A3CAFE}" presName="tx1" presStyleLbl="revTx" presStyleIdx="1" presStyleCnt="3"/>
      <dgm:spPr/>
    </dgm:pt>
    <dgm:pt modelId="{E54C753D-BA00-417F-A176-864FF0406E84}" type="pres">
      <dgm:prSet presAssocID="{478AB9B6-0114-4325-9F9A-937950A3CAFE}" presName="vert1" presStyleCnt="0"/>
      <dgm:spPr/>
    </dgm:pt>
    <dgm:pt modelId="{E543BA26-FDEC-49DA-9E51-A325932ECCCB}" type="pres">
      <dgm:prSet presAssocID="{1DBAB251-0C4D-4C23-B1B0-F36EB021398F}" presName="thickLine" presStyleLbl="alignNode1" presStyleIdx="2" presStyleCnt="3"/>
      <dgm:spPr/>
    </dgm:pt>
    <dgm:pt modelId="{52A343E9-5420-4567-AAA8-969CAC62DF69}" type="pres">
      <dgm:prSet presAssocID="{1DBAB251-0C4D-4C23-B1B0-F36EB021398F}" presName="horz1" presStyleCnt="0"/>
      <dgm:spPr/>
    </dgm:pt>
    <dgm:pt modelId="{A3710274-162D-4C0C-B515-FB1206B1A9A8}" type="pres">
      <dgm:prSet presAssocID="{1DBAB251-0C4D-4C23-B1B0-F36EB021398F}" presName="tx1" presStyleLbl="revTx" presStyleIdx="2" presStyleCnt="3"/>
      <dgm:spPr/>
    </dgm:pt>
    <dgm:pt modelId="{CF1807F9-F703-4998-8249-5863D6883621}" type="pres">
      <dgm:prSet presAssocID="{1DBAB251-0C4D-4C23-B1B0-F36EB021398F}" presName="vert1" presStyleCnt="0"/>
      <dgm:spPr/>
    </dgm:pt>
  </dgm:ptLst>
  <dgm:cxnLst>
    <dgm:cxn modelId="{3C548514-BC16-43F5-92BD-5F8EF79921E7}" type="presOf" srcId="{FC05945D-D64E-401F-89B5-6777F11743F7}" destId="{DF974A43-B9BA-4869-9077-78BDEFD2BBB6}" srcOrd="0" destOrd="0" presId="urn:microsoft.com/office/officeart/2008/layout/LinedList"/>
    <dgm:cxn modelId="{8AE4C31A-3272-4E1A-831B-ADE4BCB5F60D}" srcId="{A452CB6F-E278-40E0-AADC-AA98A1E5F725}" destId="{FC05945D-D64E-401F-89B5-6777F11743F7}" srcOrd="0" destOrd="0" parTransId="{8E84BB59-6C77-4F91-BDD3-228EB60A4082}" sibTransId="{493B49AD-BCED-4A67-8804-2068DE8D3F54}"/>
    <dgm:cxn modelId="{AF772B1B-E9CF-4470-A9EA-D971E4D75A5F}" type="presOf" srcId="{478AB9B6-0114-4325-9F9A-937950A3CAFE}" destId="{5D4C3FA1-2421-4E80-B218-2149BC21CC10}" srcOrd="0" destOrd="0" presId="urn:microsoft.com/office/officeart/2008/layout/LinedList"/>
    <dgm:cxn modelId="{1DD4BA4C-0D36-48DE-BCA1-9536090C0317}" type="presOf" srcId="{A452CB6F-E278-40E0-AADC-AA98A1E5F725}" destId="{B3B7595C-1B44-4874-83F2-8C7738D40AB9}" srcOrd="0" destOrd="0" presId="urn:microsoft.com/office/officeart/2008/layout/LinedList"/>
    <dgm:cxn modelId="{407E8E77-7DFB-47D4-B702-B153E05613C6}" srcId="{A452CB6F-E278-40E0-AADC-AA98A1E5F725}" destId="{478AB9B6-0114-4325-9F9A-937950A3CAFE}" srcOrd="1" destOrd="0" parTransId="{1DB8E3DC-7D6C-47AD-A81F-19CC16C89752}" sibTransId="{BD57C276-8228-4C69-9C1F-896298C65DF5}"/>
    <dgm:cxn modelId="{9C2FBFD0-05AD-468E-AC27-10DE69D065B0}" srcId="{A452CB6F-E278-40E0-AADC-AA98A1E5F725}" destId="{1DBAB251-0C4D-4C23-B1B0-F36EB021398F}" srcOrd="2" destOrd="0" parTransId="{03697FEF-AE63-4546-BD15-673BB6CE6F77}" sibTransId="{D81A24C4-7E12-466F-A336-213EECB6AD07}"/>
    <dgm:cxn modelId="{BAF510E3-EACA-4990-A8A0-B84A96C69101}" type="presOf" srcId="{1DBAB251-0C4D-4C23-B1B0-F36EB021398F}" destId="{A3710274-162D-4C0C-B515-FB1206B1A9A8}" srcOrd="0" destOrd="0" presId="urn:microsoft.com/office/officeart/2008/layout/LinedList"/>
    <dgm:cxn modelId="{698B689B-68EC-4694-93BE-0C8E73BE115A}" type="presParOf" srcId="{B3B7595C-1B44-4874-83F2-8C7738D40AB9}" destId="{FB5E0673-3198-4F16-A815-C92A3D62EB49}" srcOrd="0" destOrd="0" presId="urn:microsoft.com/office/officeart/2008/layout/LinedList"/>
    <dgm:cxn modelId="{14BCA7AA-776C-460B-922E-7917F41EE42A}" type="presParOf" srcId="{B3B7595C-1B44-4874-83F2-8C7738D40AB9}" destId="{AF71B758-3465-4376-B6E5-ED7AA403BB4A}" srcOrd="1" destOrd="0" presId="urn:microsoft.com/office/officeart/2008/layout/LinedList"/>
    <dgm:cxn modelId="{E49399A9-B554-460B-8D76-4BF0748903B9}" type="presParOf" srcId="{AF71B758-3465-4376-B6E5-ED7AA403BB4A}" destId="{DF974A43-B9BA-4869-9077-78BDEFD2BBB6}" srcOrd="0" destOrd="0" presId="urn:microsoft.com/office/officeart/2008/layout/LinedList"/>
    <dgm:cxn modelId="{3341E7C3-4E5E-4840-A649-9AE89A8C86D7}" type="presParOf" srcId="{AF71B758-3465-4376-B6E5-ED7AA403BB4A}" destId="{67771C7D-C9DD-42FE-92AB-FF753EF632DC}" srcOrd="1" destOrd="0" presId="urn:microsoft.com/office/officeart/2008/layout/LinedList"/>
    <dgm:cxn modelId="{66F0DB6C-2456-422E-A636-78AB1E64C9A5}" type="presParOf" srcId="{B3B7595C-1B44-4874-83F2-8C7738D40AB9}" destId="{38D8C142-D0E5-42E6-9FF1-7934A73E419C}" srcOrd="2" destOrd="0" presId="urn:microsoft.com/office/officeart/2008/layout/LinedList"/>
    <dgm:cxn modelId="{806DF88E-262D-4E64-A333-0E733563B030}" type="presParOf" srcId="{B3B7595C-1B44-4874-83F2-8C7738D40AB9}" destId="{DA5D5D38-68AB-4BFC-BB52-3A98D4AAD92A}" srcOrd="3" destOrd="0" presId="urn:microsoft.com/office/officeart/2008/layout/LinedList"/>
    <dgm:cxn modelId="{8A13879D-F2C3-43F3-9CD5-8A13DC0E1B07}" type="presParOf" srcId="{DA5D5D38-68AB-4BFC-BB52-3A98D4AAD92A}" destId="{5D4C3FA1-2421-4E80-B218-2149BC21CC10}" srcOrd="0" destOrd="0" presId="urn:microsoft.com/office/officeart/2008/layout/LinedList"/>
    <dgm:cxn modelId="{7BE57CEF-B577-4772-91F3-DFC1A0CDF2D8}" type="presParOf" srcId="{DA5D5D38-68AB-4BFC-BB52-3A98D4AAD92A}" destId="{E54C753D-BA00-417F-A176-864FF0406E84}" srcOrd="1" destOrd="0" presId="urn:microsoft.com/office/officeart/2008/layout/LinedList"/>
    <dgm:cxn modelId="{AD28374F-74C5-4583-8688-496B4E748B7D}" type="presParOf" srcId="{B3B7595C-1B44-4874-83F2-8C7738D40AB9}" destId="{E543BA26-FDEC-49DA-9E51-A325932ECCCB}" srcOrd="4" destOrd="0" presId="urn:microsoft.com/office/officeart/2008/layout/LinedList"/>
    <dgm:cxn modelId="{6730800E-11A3-44F8-986B-789DF35E60DC}" type="presParOf" srcId="{B3B7595C-1B44-4874-83F2-8C7738D40AB9}" destId="{52A343E9-5420-4567-AAA8-969CAC62DF69}" srcOrd="5" destOrd="0" presId="urn:microsoft.com/office/officeart/2008/layout/LinedList"/>
    <dgm:cxn modelId="{8B7A6375-4D83-4ACF-B16A-7760FFB9B436}" type="presParOf" srcId="{52A343E9-5420-4567-AAA8-969CAC62DF69}" destId="{A3710274-162D-4C0C-B515-FB1206B1A9A8}" srcOrd="0" destOrd="0" presId="urn:microsoft.com/office/officeart/2008/layout/LinedList"/>
    <dgm:cxn modelId="{D638DF75-1DFB-4EAF-A8F1-85AA2BC8C386}" type="presParOf" srcId="{52A343E9-5420-4567-AAA8-969CAC62DF69}" destId="{CF1807F9-F703-4998-8249-5863D68836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82622-B76A-45E8-B799-010F83A3843E}">
      <dsp:nvSpPr>
        <dsp:cNvPr id="0" name=""/>
        <dsp:cNvSpPr/>
      </dsp:nvSpPr>
      <dsp:spPr>
        <a:xfrm>
          <a:off x="0" y="459168"/>
          <a:ext cx="5115491" cy="529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9F04B5-9DB5-4C04-BE60-385D06247A02}">
      <dsp:nvSpPr>
        <dsp:cNvPr id="0" name=""/>
        <dsp:cNvSpPr/>
      </dsp:nvSpPr>
      <dsp:spPr>
        <a:xfrm>
          <a:off x="255774" y="149208"/>
          <a:ext cx="3580843"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933450">
            <a:lnSpc>
              <a:spcPct val="100000"/>
            </a:lnSpc>
            <a:spcBef>
              <a:spcPct val="0"/>
            </a:spcBef>
            <a:spcAft>
              <a:spcPct val="35000"/>
            </a:spcAft>
            <a:buNone/>
          </a:pPr>
          <a:r>
            <a:rPr lang="en-US" sz="2100" b="1" kern="1200"/>
            <a:t>Presented by</a:t>
          </a:r>
          <a:endParaRPr lang="en-US" sz="2100" kern="1200"/>
        </a:p>
      </dsp:txBody>
      <dsp:txXfrm>
        <a:off x="286036" y="179470"/>
        <a:ext cx="3520319" cy="559396"/>
      </dsp:txXfrm>
    </dsp:sp>
    <dsp:sp modelId="{CFFED2CC-0DB9-4EE7-9E84-A0862109C477}">
      <dsp:nvSpPr>
        <dsp:cNvPr id="0" name=""/>
        <dsp:cNvSpPr/>
      </dsp:nvSpPr>
      <dsp:spPr>
        <a:xfrm>
          <a:off x="0" y="1411728"/>
          <a:ext cx="5115491" cy="529200"/>
        </a:xfrm>
        <a:prstGeom prst="rect">
          <a:avLst/>
        </a:prstGeom>
        <a:solidFill>
          <a:schemeClr val="lt1">
            <a:alpha val="90000"/>
            <a:hueOff val="0"/>
            <a:satOff val="0"/>
            <a:lumOff val="0"/>
            <a:alphaOff val="0"/>
          </a:schemeClr>
        </a:solidFill>
        <a:ln w="12700" cap="flat" cmpd="sng" algn="ctr">
          <a:solidFill>
            <a:schemeClr val="accent5">
              <a:hueOff val="276562"/>
              <a:satOff val="3140"/>
              <a:lumOff val="2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F16FAF-A54D-4A98-835C-1A19E195D468}">
      <dsp:nvSpPr>
        <dsp:cNvPr id="0" name=""/>
        <dsp:cNvSpPr/>
      </dsp:nvSpPr>
      <dsp:spPr>
        <a:xfrm>
          <a:off x="255774" y="1101768"/>
          <a:ext cx="3580843" cy="619920"/>
        </a:xfrm>
        <a:prstGeom prst="roundRect">
          <a:avLst/>
        </a:prstGeom>
        <a:solidFill>
          <a:schemeClr val="accent5">
            <a:hueOff val="276562"/>
            <a:satOff val="3140"/>
            <a:lumOff val="2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933450">
            <a:lnSpc>
              <a:spcPct val="100000"/>
            </a:lnSpc>
            <a:spcBef>
              <a:spcPct val="0"/>
            </a:spcBef>
            <a:spcAft>
              <a:spcPct val="35000"/>
            </a:spcAft>
            <a:buNone/>
          </a:pPr>
          <a:r>
            <a:rPr lang="en-US" sz="2100" b="1" kern="1200"/>
            <a:t>Siddanth jagdish (18213376)</a:t>
          </a:r>
          <a:endParaRPr lang="en-US" sz="2100" kern="1200"/>
        </a:p>
      </dsp:txBody>
      <dsp:txXfrm>
        <a:off x="286036" y="1132030"/>
        <a:ext cx="3520319" cy="559396"/>
      </dsp:txXfrm>
    </dsp:sp>
    <dsp:sp modelId="{BD585B27-2166-48B7-9DB0-33034797AF54}">
      <dsp:nvSpPr>
        <dsp:cNvPr id="0" name=""/>
        <dsp:cNvSpPr/>
      </dsp:nvSpPr>
      <dsp:spPr>
        <a:xfrm>
          <a:off x="0" y="2364289"/>
          <a:ext cx="5115491" cy="529200"/>
        </a:xfrm>
        <a:prstGeom prst="rect">
          <a:avLst/>
        </a:prstGeom>
        <a:solidFill>
          <a:schemeClr val="lt1">
            <a:alpha val="90000"/>
            <a:hueOff val="0"/>
            <a:satOff val="0"/>
            <a:lumOff val="0"/>
            <a:alphaOff val="0"/>
          </a:schemeClr>
        </a:solidFill>
        <a:ln w="12700" cap="flat" cmpd="sng" algn="ctr">
          <a:solidFill>
            <a:schemeClr val="accent5">
              <a:hueOff val="553124"/>
              <a:satOff val="6280"/>
              <a:lumOff val="5686"/>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3C4723-8C4B-4126-A5DF-2180ADACB51E}">
      <dsp:nvSpPr>
        <dsp:cNvPr id="0" name=""/>
        <dsp:cNvSpPr/>
      </dsp:nvSpPr>
      <dsp:spPr>
        <a:xfrm>
          <a:off x="255774" y="2054328"/>
          <a:ext cx="3580843" cy="619920"/>
        </a:xfrm>
        <a:prstGeom prst="roundRect">
          <a:avLst/>
        </a:prstGeom>
        <a:solidFill>
          <a:schemeClr val="accent5">
            <a:hueOff val="553124"/>
            <a:satOff val="6280"/>
            <a:lumOff val="5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933450">
            <a:lnSpc>
              <a:spcPct val="100000"/>
            </a:lnSpc>
            <a:spcBef>
              <a:spcPct val="0"/>
            </a:spcBef>
            <a:spcAft>
              <a:spcPct val="35000"/>
            </a:spcAft>
            <a:buNone/>
          </a:pPr>
          <a:r>
            <a:rPr lang="en-US" sz="2100" b="1" kern="1200"/>
            <a:t>Under the guidance of</a:t>
          </a:r>
          <a:endParaRPr lang="en-US" sz="2100" kern="1200"/>
        </a:p>
      </dsp:txBody>
      <dsp:txXfrm>
        <a:off x="286036" y="2084590"/>
        <a:ext cx="3520319" cy="559396"/>
      </dsp:txXfrm>
    </dsp:sp>
    <dsp:sp modelId="{B0A945E9-1B19-4B2E-AE26-46D0A0C2493C}">
      <dsp:nvSpPr>
        <dsp:cNvPr id="0" name=""/>
        <dsp:cNvSpPr/>
      </dsp:nvSpPr>
      <dsp:spPr>
        <a:xfrm>
          <a:off x="0" y="3316849"/>
          <a:ext cx="5115491" cy="529200"/>
        </a:xfrm>
        <a:prstGeom prst="rect">
          <a:avLst/>
        </a:prstGeom>
        <a:solidFill>
          <a:schemeClr val="lt1">
            <a:alpha val="90000"/>
            <a:hueOff val="0"/>
            <a:satOff val="0"/>
            <a:lumOff val="0"/>
            <a:alphaOff val="0"/>
          </a:schemeClr>
        </a:solidFill>
        <a:ln w="12700" cap="flat" cmpd="sng" algn="ctr">
          <a:solidFill>
            <a:schemeClr val="accent5">
              <a:hueOff val="829686"/>
              <a:satOff val="9421"/>
              <a:lumOff val="85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86C1BC-673F-4B3C-B737-0F9820BEBC66}">
      <dsp:nvSpPr>
        <dsp:cNvPr id="0" name=""/>
        <dsp:cNvSpPr/>
      </dsp:nvSpPr>
      <dsp:spPr>
        <a:xfrm>
          <a:off x="255774" y="3006889"/>
          <a:ext cx="3580843" cy="619920"/>
        </a:xfrm>
        <a:prstGeom prst="roundRect">
          <a:avLst/>
        </a:prstGeom>
        <a:solidFill>
          <a:schemeClr val="accent5">
            <a:hueOff val="829686"/>
            <a:satOff val="9421"/>
            <a:lumOff val="8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933450">
            <a:lnSpc>
              <a:spcPct val="100000"/>
            </a:lnSpc>
            <a:spcBef>
              <a:spcPct val="0"/>
            </a:spcBef>
            <a:spcAft>
              <a:spcPct val="35000"/>
            </a:spcAft>
            <a:buNone/>
          </a:pPr>
          <a:r>
            <a:rPr lang="en-US" sz="2100" b="1" kern="1200"/>
            <a:t>Dr. Liam Tuohey</a:t>
          </a:r>
          <a:endParaRPr lang="en-US" sz="2100" kern="1200"/>
        </a:p>
      </dsp:txBody>
      <dsp:txXfrm>
        <a:off x="286036" y="3037151"/>
        <a:ext cx="3520319" cy="559396"/>
      </dsp:txXfrm>
    </dsp:sp>
    <dsp:sp modelId="{EC036D41-9EE2-45FE-B0C1-0E920C0200E8}">
      <dsp:nvSpPr>
        <dsp:cNvPr id="0" name=""/>
        <dsp:cNvSpPr/>
      </dsp:nvSpPr>
      <dsp:spPr>
        <a:xfrm>
          <a:off x="0" y="4269409"/>
          <a:ext cx="5115491" cy="529200"/>
        </a:xfrm>
        <a:prstGeom prst="rect">
          <a:avLst/>
        </a:prstGeom>
        <a:solidFill>
          <a:schemeClr val="lt1">
            <a:alpha val="90000"/>
            <a:hueOff val="0"/>
            <a:satOff val="0"/>
            <a:lumOff val="0"/>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0FDA2B-101C-44FC-8397-4EF663DE3BFD}">
      <dsp:nvSpPr>
        <dsp:cNvPr id="0" name=""/>
        <dsp:cNvSpPr/>
      </dsp:nvSpPr>
      <dsp:spPr>
        <a:xfrm>
          <a:off x="255774" y="3959449"/>
          <a:ext cx="3580843" cy="619920"/>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933450">
            <a:lnSpc>
              <a:spcPct val="100000"/>
            </a:lnSpc>
            <a:spcBef>
              <a:spcPct val="0"/>
            </a:spcBef>
            <a:spcAft>
              <a:spcPct val="35000"/>
            </a:spcAft>
            <a:buNone/>
          </a:pPr>
          <a:r>
            <a:rPr lang="en-US" sz="2100" b="1" kern="1200"/>
            <a:t>Dublin City University</a:t>
          </a:r>
          <a:endParaRPr lang="en-US" sz="2100" kern="1200"/>
        </a:p>
      </dsp:txBody>
      <dsp:txXfrm>
        <a:off x="286036" y="3989711"/>
        <a:ext cx="3520319"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733FD-EAB8-45F2-BA85-CD3C3D094ADB}">
      <dsp:nvSpPr>
        <dsp:cNvPr id="0" name=""/>
        <dsp:cNvSpPr/>
      </dsp:nvSpPr>
      <dsp:spPr>
        <a:xfrm>
          <a:off x="0" y="414208"/>
          <a:ext cx="6513603" cy="16415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Nowadays, as we all know that the online shopping is at it’s peak and the rapid growth of which has offered people excellent convenience in sitting at home and buying the product of their choice. </a:t>
          </a:r>
        </a:p>
      </dsp:txBody>
      <dsp:txXfrm>
        <a:off x="80132" y="494340"/>
        <a:ext cx="6353339" cy="1481245"/>
      </dsp:txXfrm>
    </dsp:sp>
    <dsp:sp modelId="{A4FADFBB-4D64-4B96-ABC9-EEF8A91BC95B}">
      <dsp:nvSpPr>
        <dsp:cNvPr id="0" name=""/>
        <dsp:cNvSpPr/>
      </dsp:nvSpPr>
      <dsp:spPr>
        <a:xfrm>
          <a:off x="0" y="2121958"/>
          <a:ext cx="6513603" cy="1641509"/>
        </a:xfrm>
        <a:prstGeom prst="roundRect">
          <a:avLst/>
        </a:prstGeom>
        <a:solidFill>
          <a:schemeClr val="accent5">
            <a:hueOff val="553124"/>
            <a:satOff val="6280"/>
            <a:lumOff val="56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On each E-Commerce site there are enormous number of reviews for products which makes it difficult for the clients to go through each review.</a:t>
          </a:r>
        </a:p>
      </dsp:txBody>
      <dsp:txXfrm>
        <a:off x="80132" y="2202090"/>
        <a:ext cx="6353339" cy="1481245"/>
      </dsp:txXfrm>
    </dsp:sp>
    <dsp:sp modelId="{F60A2B3D-E2E7-434C-BA0D-379E2084D77D}">
      <dsp:nvSpPr>
        <dsp:cNvPr id="0" name=""/>
        <dsp:cNvSpPr/>
      </dsp:nvSpPr>
      <dsp:spPr>
        <a:xfrm>
          <a:off x="0" y="3829708"/>
          <a:ext cx="6513603" cy="1641509"/>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By Using sentiment analysis, it would be possible to analyze huge number of reviews and predict whether a product is good or not. </a:t>
          </a:r>
        </a:p>
      </dsp:txBody>
      <dsp:txXfrm>
        <a:off x="80132" y="3909840"/>
        <a:ext cx="6353339" cy="1481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0506B-990D-49DE-9E38-5B227360BC2F}">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8562DD-9C9E-42B7-BF20-B68787C23945}">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Bernoulli Naïve Bayes</a:t>
          </a:r>
        </a:p>
      </dsp:txBody>
      <dsp:txXfrm>
        <a:off x="0" y="2492"/>
        <a:ext cx="6492875" cy="850069"/>
      </dsp:txXfrm>
    </dsp:sp>
    <dsp:sp modelId="{F8DD3303-C356-439C-9799-117BB74A59B6}">
      <dsp:nvSpPr>
        <dsp:cNvPr id="0" name=""/>
        <dsp:cNvSpPr/>
      </dsp:nvSpPr>
      <dsp:spPr>
        <a:xfrm>
          <a:off x="0" y="852561"/>
          <a:ext cx="6492875" cy="0"/>
        </a:xfrm>
        <a:prstGeom prst="line">
          <a:avLst/>
        </a:prstGeom>
        <a:solidFill>
          <a:schemeClr val="accent2">
            <a:hueOff val="1273292"/>
            <a:satOff val="2160"/>
            <a:lumOff val="-78"/>
            <a:alphaOff val="0"/>
          </a:schemeClr>
        </a:solidFill>
        <a:ln w="12700" cap="flat" cmpd="sng" algn="ctr">
          <a:solidFill>
            <a:schemeClr val="accent2">
              <a:hueOff val="1273292"/>
              <a:satOff val="2160"/>
              <a:lumOff val="-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1A87AC-EA3A-4D75-8A85-8783D8B11248}">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Multinomial Naïve Bayes</a:t>
          </a:r>
        </a:p>
      </dsp:txBody>
      <dsp:txXfrm>
        <a:off x="0" y="852561"/>
        <a:ext cx="6492875" cy="850069"/>
      </dsp:txXfrm>
    </dsp:sp>
    <dsp:sp modelId="{A274CC04-EFD3-4F86-90B8-14510F0E116A}">
      <dsp:nvSpPr>
        <dsp:cNvPr id="0" name=""/>
        <dsp:cNvSpPr/>
      </dsp:nvSpPr>
      <dsp:spPr>
        <a:xfrm>
          <a:off x="0" y="1702630"/>
          <a:ext cx="6492875" cy="0"/>
        </a:xfrm>
        <a:prstGeom prst="line">
          <a:avLst/>
        </a:prstGeom>
        <a:solidFill>
          <a:schemeClr val="accent2">
            <a:hueOff val="2546585"/>
            <a:satOff val="4320"/>
            <a:lumOff val="-157"/>
            <a:alphaOff val="0"/>
          </a:schemeClr>
        </a:solidFill>
        <a:ln w="12700" cap="flat" cmpd="sng" algn="ctr">
          <a:solidFill>
            <a:schemeClr val="accent2">
              <a:hueOff val="2546585"/>
              <a:satOff val="4320"/>
              <a:lumOff val="-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CF4A2D-DC11-4D01-9BB5-93D3DAE41B03}">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Logistic Regression</a:t>
          </a:r>
        </a:p>
      </dsp:txBody>
      <dsp:txXfrm>
        <a:off x="0" y="1702630"/>
        <a:ext cx="6492875" cy="850069"/>
      </dsp:txXfrm>
    </dsp:sp>
    <dsp:sp modelId="{F402F555-32AE-4B53-BB3B-6F8C064C6939}">
      <dsp:nvSpPr>
        <dsp:cNvPr id="0" name=""/>
        <dsp:cNvSpPr/>
      </dsp:nvSpPr>
      <dsp:spPr>
        <a:xfrm>
          <a:off x="0" y="2552699"/>
          <a:ext cx="6492875" cy="0"/>
        </a:xfrm>
        <a:prstGeom prst="line">
          <a:avLst/>
        </a:prstGeom>
        <a:solidFill>
          <a:schemeClr val="accent2">
            <a:hueOff val="3819877"/>
            <a:satOff val="6480"/>
            <a:lumOff val="-235"/>
            <a:alphaOff val="0"/>
          </a:schemeClr>
        </a:solidFill>
        <a:ln w="12700" cap="flat" cmpd="sng" algn="ctr">
          <a:solidFill>
            <a:schemeClr val="accent2">
              <a:hueOff val="3819877"/>
              <a:satOff val="6480"/>
              <a:lumOff val="-2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5EF35D-E381-4436-97A6-BC84602E020C}">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Support Vector Machine</a:t>
          </a:r>
        </a:p>
      </dsp:txBody>
      <dsp:txXfrm>
        <a:off x="0" y="2552699"/>
        <a:ext cx="6492875" cy="850069"/>
      </dsp:txXfrm>
    </dsp:sp>
    <dsp:sp modelId="{18DFC585-CEB3-4977-987A-04346F63D1D7}">
      <dsp:nvSpPr>
        <dsp:cNvPr id="0" name=""/>
        <dsp:cNvSpPr/>
      </dsp:nvSpPr>
      <dsp:spPr>
        <a:xfrm>
          <a:off x="0" y="3402769"/>
          <a:ext cx="6492875" cy="0"/>
        </a:xfrm>
        <a:prstGeom prst="line">
          <a:avLst/>
        </a:prstGeom>
        <a:solidFill>
          <a:schemeClr val="accent2">
            <a:hueOff val="5093169"/>
            <a:satOff val="8640"/>
            <a:lumOff val="-314"/>
            <a:alphaOff val="0"/>
          </a:schemeClr>
        </a:solidFill>
        <a:ln w="12700" cap="flat" cmpd="sng" algn="ctr">
          <a:solidFill>
            <a:schemeClr val="accent2">
              <a:hueOff val="5093169"/>
              <a:satOff val="8640"/>
              <a:lumOff val="-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E4AD21-B847-4AC1-B544-10B625E7D279}">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Decision Trees</a:t>
          </a:r>
        </a:p>
      </dsp:txBody>
      <dsp:txXfrm>
        <a:off x="0" y="3402769"/>
        <a:ext cx="6492875" cy="850069"/>
      </dsp:txXfrm>
    </dsp:sp>
    <dsp:sp modelId="{91BF5412-8A78-4F84-999E-69044D760A4B}">
      <dsp:nvSpPr>
        <dsp:cNvPr id="0" name=""/>
        <dsp:cNvSpPr/>
      </dsp:nvSpPr>
      <dsp:spPr>
        <a:xfrm>
          <a:off x="0" y="4252838"/>
          <a:ext cx="6492875" cy="0"/>
        </a:xfrm>
        <a:prstGeom prst="line">
          <a:avLst/>
        </a:prstGeom>
        <a:solidFill>
          <a:schemeClr val="accent2">
            <a:hueOff val="6366461"/>
            <a:satOff val="10800"/>
            <a:lumOff val="-392"/>
            <a:alphaOff val="0"/>
          </a:schemeClr>
        </a:solidFill>
        <a:ln w="12700" cap="flat" cmpd="sng" algn="ctr">
          <a:solidFill>
            <a:schemeClr val="accent2">
              <a:hueOff val="6366461"/>
              <a:satOff val="10800"/>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803E03-6AE8-4219-AAD6-4797CDA5ECAE}">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K-Nearest Neighbors</a:t>
          </a:r>
        </a:p>
      </dsp:txBody>
      <dsp:txXfrm>
        <a:off x="0" y="4252838"/>
        <a:ext cx="6492875" cy="8500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E0673-3198-4F16-A815-C92A3D62EB49}">
      <dsp:nvSpPr>
        <dsp:cNvPr id="0" name=""/>
        <dsp:cNvSpPr/>
      </dsp:nvSpPr>
      <dsp:spPr>
        <a:xfrm>
          <a:off x="0" y="2209"/>
          <a:ext cx="73152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74A43-B9BA-4869-9077-78BDEFD2BBB6}">
      <dsp:nvSpPr>
        <dsp:cNvPr id="0" name=""/>
        <dsp:cNvSpPr/>
      </dsp:nvSpPr>
      <dsp:spPr>
        <a:xfrm>
          <a:off x="0" y="2209"/>
          <a:ext cx="7315200" cy="150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This analysis here considers six machine learning algorithms for sentiment analysis on product reviews and we are able to figure out the performance measure of each of them.</a:t>
          </a:r>
        </a:p>
      </dsp:txBody>
      <dsp:txXfrm>
        <a:off x="0" y="2209"/>
        <a:ext cx="7315200" cy="1506762"/>
      </dsp:txXfrm>
    </dsp:sp>
    <dsp:sp modelId="{38D8C142-D0E5-42E6-9FF1-7934A73E419C}">
      <dsp:nvSpPr>
        <dsp:cNvPr id="0" name=""/>
        <dsp:cNvSpPr/>
      </dsp:nvSpPr>
      <dsp:spPr>
        <a:xfrm>
          <a:off x="0" y="1508971"/>
          <a:ext cx="7315200" cy="0"/>
        </a:xfrm>
        <a:prstGeom prst="line">
          <a:avLst/>
        </a:prstGeom>
        <a:solidFill>
          <a:schemeClr val="accent2">
            <a:hueOff val="3183231"/>
            <a:satOff val="5400"/>
            <a:lumOff val="-196"/>
            <a:alphaOff val="0"/>
          </a:schemeClr>
        </a:solidFill>
        <a:ln w="12700" cap="flat" cmpd="sng" algn="ctr">
          <a:solidFill>
            <a:schemeClr val="accent2">
              <a:hueOff val="3183231"/>
              <a:satOff val="5400"/>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4C3FA1-2421-4E80-B218-2149BC21CC10}">
      <dsp:nvSpPr>
        <dsp:cNvPr id="0" name=""/>
        <dsp:cNvSpPr/>
      </dsp:nvSpPr>
      <dsp:spPr>
        <a:xfrm>
          <a:off x="0" y="1508971"/>
          <a:ext cx="7315200" cy="150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 the six machine learning algorithms it can be seen that Bernoulli naïve bayes has achieved the least accuracy score of 83%. Logistic regression and Support Vector machine have achieved relatively the highest accuracy score of 93%. </a:t>
          </a:r>
        </a:p>
      </dsp:txBody>
      <dsp:txXfrm>
        <a:off x="0" y="1508971"/>
        <a:ext cx="7315200" cy="1506762"/>
      </dsp:txXfrm>
    </dsp:sp>
    <dsp:sp modelId="{E543BA26-FDEC-49DA-9E51-A325932ECCCB}">
      <dsp:nvSpPr>
        <dsp:cNvPr id="0" name=""/>
        <dsp:cNvSpPr/>
      </dsp:nvSpPr>
      <dsp:spPr>
        <a:xfrm>
          <a:off x="0" y="3015734"/>
          <a:ext cx="7315200" cy="0"/>
        </a:xfrm>
        <a:prstGeom prst="line">
          <a:avLst/>
        </a:prstGeom>
        <a:solidFill>
          <a:schemeClr val="accent2">
            <a:hueOff val="6366461"/>
            <a:satOff val="10800"/>
            <a:lumOff val="-392"/>
            <a:alphaOff val="0"/>
          </a:schemeClr>
        </a:solidFill>
        <a:ln w="12700" cap="flat" cmpd="sng" algn="ctr">
          <a:solidFill>
            <a:schemeClr val="accent2">
              <a:hueOff val="6366461"/>
              <a:satOff val="10800"/>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10274-162D-4C0C-B515-FB1206B1A9A8}">
      <dsp:nvSpPr>
        <dsp:cNvPr id="0" name=""/>
        <dsp:cNvSpPr/>
      </dsp:nvSpPr>
      <dsp:spPr>
        <a:xfrm>
          <a:off x="0" y="3015734"/>
          <a:ext cx="7315200" cy="1506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The analysis solely based on how well the classification algorithms work when it comes to sentiment analysis of product reviews data. </a:t>
          </a:r>
        </a:p>
      </dsp:txBody>
      <dsp:txXfrm>
        <a:off x="0" y="3015734"/>
        <a:ext cx="7315200" cy="15067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995C6-C94D-4BB7-A6AC-7C0205A4E0C3}" type="datetimeFigureOut">
              <a:rPr lang="en-US" smtClean="0"/>
              <a:t>8/25/2019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015A9-1D17-4BED-B3DF-F1308E7864B4}" type="slidenum">
              <a:rPr lang="en-US" smtClean="0"/>
              <a:t>‹#›</a:t>
            </a:fld>
            <a:endParaRPr lang="en-US"/>
          </a:p>
        </p:txBody>
      </p:sp>
    </p:spTree>
    <p:extLst>
      <p:ext uri="{BB962C8B-B14F-4D97-AF65-F5344CB8AC3E}">
        <p14:creationId xmlns:p14="http://schemas.microsoft.com/office/powerpoint/2010/main" val="972086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Bayes%27_theor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1015A9-1D17-4BED-B3DF-F1308E7864B4}" type="slidenum">
              <a:rPr lang="en-US" smtClean="0"/>
              <a:t>1</a:t>
            </a:fld>
            <a:endParaRPr lang="en-US"/>
          </a:p>
        </p:txBody>
      </p:sp>
    </p:spTree>
    <p:extLst>
      <p:ext uri="{BB962C8B-B14F-4D97-AF65-F5344CB8AC3E}">
        <p14:creationId xmlns:p14="http://schemas.microsoft.com/office/powerpoint/2010/main" val="548452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ROC curves typically feature true positive rate on the Y axis, and false positive rate on the X axis. This means that the top left corner of the plot is the “ideal” point - a false positive rate of zero, and a true positive rate of one. This is not very realistic, but it does mean that a larger area under the curve (AUC) is usually better.</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The “steepness” of ROC curves is also important, since it is ideal to maximize the true positive rate while minimizing the false positive rate.</a:t>
            </a:r>
          </a:p>
          <a:p>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ROC curves are typically used in binary classification to study the output of a classifier. In order to extend the ROC curve and ROC area to multi-class or multi-label classification, it is necessary to binarize the output. One ROC curve can be drawn per label, but one can also draw a ROC curve by considering each element of the label indicator matrix as a binary prediction (micro-averaging).</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C1015A9-1D17-4BED-B3DF-F1308E7864B4}" type="slidenum">
              <a:rPr lang="en-US" smtClean="0"/>
              <a:t>16</a:t>
            </a:fld>
            <a:endParaRPr lang="en-US"/>
          </a:p>
        </p:txBody>
      </p:sp>
    </p:spTree>
    <p:extLst>
      <p:ext uri="{BB962C8B-B14F-4D97-AF65-F5344CB8AC3E}">
        <p14:creationId xmlns:p14="http://schemas.microsoft.com/office/powerpoint/2010/main" val="258303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1015A9-1D17-4BED-B3DF-F1308E7864B4}" type="slidenum">
              <a:rPr lang="en-US" smtClean="0"/>
              <a:t>5</a:t>
            </a:fld>
            <a:endParaRPr lang="en-US"/>
          </a:p>
        </p:txBody>
      </p:sp>
    </p:spTree>
    <p:extLst>
      <p:ext uri="{BB962C8B-B14F-4D97-AF65-F5344CB8AC3E}">
        <p14:creationId xmlns:p14="http://schemas.microsoft.com/office/powerpoint/2010/main" val="415541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1015A9-1D17-4BED-B3DF-F1308E7864B4}" type="slidenum">
              <a:rPr lang="en-US" smtClean="0"/>
              <a:t>6</a:t>
            </a:fld>
            <a:endParaRPr lang="en-US"/>
          </a:p>
        </p:txBody>
      </p:sp>
    </p:spTree>
    <p:extLst>
      <p:ext uri="{BB962C8B-B14F-4D97-AF65-F5344CB8AC3E}">
        <p14:creationId xmlns:p14="http://schemas.microsoft.com/office/powerpoint/2010/main" val="53925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a classification technique based on </a:t>
            </a:r>
            <a:r>
              <a:rPr lang="en-US" sz="1200" b="0" i="0" u="none" strike="noStrike" kern="1200" dirty="0">
                <a:solidFill>
                  <a:schemeClr val="tx1"/>
                </a:solidFill>
                <a:effectLst/>
                <a:latin typeface="+mn-lt"/>
                <a:ea typeface="+mn-ea"/>
                <a:cs typeface="+mn-cs"/>
                <a:hlinkClick r:id="rId3"/>
              </a:rPr>
              <a:t>Bayes’ Theorem</a:t>
            </a:r>
            <a:r>
              <a:rPr lang="en-US" sz="1200" b="0" i="0" kern="1200" dirty="0">
                <a:solidFill>
                  <a:schemeClr val="tx1"/>
                </a:solidFill>
                <a:effectLst/>
                <a:latin typeface="+mn-lt"/>
                <a:ea typeface="+mn-ea"/>
                <a:cs typeface="+mn-cs"/>
              </a:rPr>
              <a:t> with an assumption of independence among predictors. In simple terms, a Naive Bayes classifier assumes that the presence of a particular feature in a class is unrelated to the presence of any other feature.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Bernoulli NB cares about counts for a single feature that do occur and counts for the same feature that do </a:t>
            </a:r>
            <a:r>
              <a:rPr lang="en-US" sz="1200" b="0" i="1" kern="1200" dirty="0">
                <a:solidFill>
                  <a:schemeClr val="tx1"/>
                </a:solidFill>
                <a:effectLst/>
                <a:latin typeface="+mn-lt"/>
                <a:ea typeface="+mn-ea"/>
                <a:cs typeface="+mn-cs"/>
              </a:rPr>
              <a:t>not</a:t>
            </a:r>
            <a:r>
              <a:rPr lang="en-US" sz="1200" b="0" i="0" kern="1200" dirty="0">
                <a:solidFill>
                  <a:schemeClr val="tx1"/>
                </a:solidFill>
                <a:effectLst/>
                <a:latin typeface="+mn-lt"/>
                <a:ea typeface="+mn-ea"/>
                <a:cs typeface="+mn-cs"/>
              </a:rPr>
              <a:t> occur. Bernoulli NB can only focus on a single keyword, but will also count how many times that keyword does not occur in the document. But if you only have a single feature to worry about, then you can make a Bernoulli naïve bayes modelling choice.</a:t>
            </a:r>
            <a:endParaRPr lang="en-US" dirty="0"/>
          </a:p>
        </p:txBody>
      </p:sp>
      <p:sp>
        <p:nvSpPr>
          <p:cNvPr id="4" name="Slide Number Placeholder 3"/>
          <p:cNvSpPr>
            <a:spLocks noGrp="1"/>
          </p:cNvSpPr>
          <p:nvPr>
            <p:ph type="sldNum" sz="quarter" idx="5"/>
          </p:nvPr>
        </p:nvSpPr>
        <p:spPr/>
        <p:txBody>
          <a:bodyPr/>
          <a:lstStyle/>
          <a:p>
            <a:fld id="{9C1015A9-1D17-4BED-B3DF-F1308E7864B4}" type="slidenum">
              <a:rPr lang="en-US" smtClean="0"/>
              <a:t>9</a:t>
            </a:fld>
            <a:endParaRPr lang="en-US"/>
          </a:p>
        </p:txBody>
      </p:sp>
    </p:spTree>
    <p:extLst>
      <p:ext uri="{BB962C8B-B14F-4D97-AF65-F5344CB8AC3E}">
        <p14:creationId xmlns:p14="http://schemas.microsoft.com/office/powerpoint/2010/main" val="934866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Multinomial NB cares about counts for multiple features that do occur. Multinomial NB will classify a document based on the counts it finds of multiple keywords. </a:t>
            </a:r>
            <a:endParaRPr lang="en-US" dirty="0"/>
          </a:p>
        </p:txBody>
      </p:sp>
      <p:sp>
        <p:nvSpPr>
          <p:cNvPr id="4" name="Slide Number Placeholder 3"/>
          <p:cNvSpPr>
            <a:spLocks noGrp="1"/>
          </p:cNvSpPr>
          <p:nvPr>
            <p:ph type="sldNum" sz="quarter" idx="5"/>
          </p:nvPr>
        </p:nvSpPr>
        <p:spPr/>
        <p:txBody>
          <a:bodyPr/>
          <a:lstStyle/>
          <a:p>
            <a:fld id="{9C1015A9-1D17-4BED-B3DF-F1308E7864B4}" type="slidenum">
              <a:rPr lang="en-US" smtClean="0"/>
              <a:t>10</a:t>
            </a:fld>
            <a:endParaRPr lang="en-US"/>
          </a:p>
        </p:txBody>
      </p:sp>
    </p:spTree>
    <p:extLst>
      <p:ext uri="{BB962C8B-B14F-4D97-AF65-F5344CB8AC3E}">
        <p14:creationId xmlns:p14="http://schemas.microsoft.com/office/powerpoint/2010/main" val="3384912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goal of logistic regression is to find the best fitting model to describe the relationship between the dependent variable (outcome variable) and a set of independent (predictor) variables. </a:t>
            </a:r>
            <a:endParaRPr lang="en-US" dirty="0"/>
          </a:p>
        </p:txBody>
      </p:sp>
      <p:sp>
        <p:nvSpPr>
          <p:cNvPr id="4" name="Slide Number Placeholder 3"/>
          <p:cNvSpPr>
            <a:spLocks noGrp="1"/>
          </p:cNvSpPr>
          <p:nvPr>
            <p:ph type="sldNum" sz="quarter" idx="5"/>
          </p:nvPr>
        </p:nvSpPr>
        <p:spPr/>
        <p:txBody>
          <a:bodyPr/>
          <a:lstStyle/>
          <a:p>
            <a:fld id="{9C1015A9-1D17-4BED-B3DF-F1308E7864B4}" type="slidenum">
              <a:rPr lang="en-US" smtClean="0"/>
              <a:t>11</a:t>
            </a:fld>
            <a:endParaRPr lang="en-US"/>
          </a:p>
        </p:txBody>
      </p:sp>
    </p:spTree>
    <p:extLst>
      <p:ext uri="{BB962C8B-B14F-4D97-AF65-F5344CB8AC3E}">
        <p14:creationId xmlns:p14="http://schemas.microsoft.com/office/powerpoint/2010/main" val="4280243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SVM Algorithm is a supervised learning algorithm, and the way it works is by classifying data sets into different classes through a hyperplane. It marginalizes the classes and maximizes the distances between them to provide unique distinctions. We can use this algorithm for classification tasks that require more accuracy and efficiency of data.</a:t>
            </a:r>
            <a:endParaRPr lang="en-US" dirty="0"/>
          </a:p>
        </p:txBody>
      </p:sp>
      <p:sp>
        <p:nvSpPr>
          <p:cNvPr id="4" name="Slide Number Placeholder 3"/>
          <p:cNvSpPr>
            <a:spLocks noGrp="1"/>
          </p:cNvSpPr>
          <p:nvPr>
            <p:ph type="sldNum" sz="quarter" idx="5"/>
          </p:nvPr>
        </p:nvSpPr>
        <p:spPr/>
        <p:txBody>
          <a:bodyPr/>
          <a:lstStyle/>
          <a:p>
            <a:fld id="{9C1015A9-1D17-4BED-B3DF-F1308E7864B4}" type="slidenum">
              <a:rPr lang="en-US" smtClean="0"/>
              <a:t>12</a:t>
            </a:fld>
            <a:endParaRPr lang="en-US"/>
          </a:p>
        </p:txBody>
      </p:sp>
    </p:spTree>
    <p:extLst>
      <p:ext uri="{BB962C8B-B14F-4D97-AF65-F5344CB8AC3E}">
        <p14:creationId xmlns:p14="http://schemas.microsoft.com/office/powerpoint/2010/main" val="4176974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decision tree is used to build both classification and regression model in a form of trees structure. It breaks the data into smaller and smaller subsets in the mean time an associated decision tree is incrementally developed. The result of the tree is either decision node or a leaf node. Where a decision node has two or more branches and a leaf node represents a classification or a decision. The top most decision node in a decision tree is the best predictor called root node. </a:t>
            </a:r>
          </a:p>
        </p:txBody>
      </p:sp>
      <p:sp>
        <p:nvSpPr>
          <p:cNvPr id="4" name="Slide Number Placeholder 3"/>
          <p:cNvSpPr>
            <a:spLocks noGrp="1"/>
          </p:cNvSpPr>
          <p:nvPr>
            <p:ph type="sldNum" sz="quarter" idx="5"/>
          </p:nvPr>
        </p:nvSpPr>
        <p:spPr/>
        <p:txBody>
          <a:bodyPr/>
          <a:lstStyle/>
          <a:p>
            <a:fld id="{9C1015A9-1D17-4BED-B3DF-F1308E7864B4}" type="slidenum">
              <a:rPr lang="en-US" smtClean="0"/>
              <a:t>13</a:t>
            </a:fld>
            <a:endParaRPr lang="en-US"/>
          </a:p>
        </p:txBody>
      </p:sp>
    </p:spTree>
    <p:extLst>
      <p:ext uri="{BB962C8B-B14F-4D97-AF65-F5344CB8AC3E}">
        <p14:creationId xmlns:p14="http://schemas.microsoft.com/office/powerpoint/2010/main" val="3114115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K-Nearest neighbors is the supervised classification algorithm which takes a bunch of labelled points and uses them to learn on how to label other points. To label a new point it looks at labelled points closest to the new point and its neighbors votes.</a:t>
            </a:r>
          </a:p>
        </p:txBody>
      </p:sp>
      <p:sp>
        <p:nvSpPr>
          <p:cNvPr id="4" name="Slide Number Placeholder 3"/>
          <p:cNvSpPr>
            <a:spLocks noGrp="1"/>
          </p:cNvSpPr>
          <p:nvPr>
            <p:ph type="sldNum" sz="quarter" idx="5"/>
          </p:nvPr>
        </p:nvSpPr>
        <p:spPr/>
        <p:txBody>
          <a:bodyPr/>
          <a:lstStyle/>
          <a:p>
            <a:fld id="{9C1015A9-1D17-4BED-B3DF-F1308E7864B4}" type="slidenum">
              <a:rPr lang="en-US" smtClean="0"/>
              <a:t>14</a:t>
            </a:fld>
            <a:endParaRPr lang="en-US"/>
          </a:p>
        </p:txBody>
      </p:sp>
    </p:spTree>
    <p:extLst>
      <p:ext uri="{BB962C8B-B14F-4D97-AF65-F5344CB8AC3E}">
        <p14:creationId xmlns:p14="http://schemas.microsoft.com/office/powerpoint/2010/main" val="155850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F212D1-D900-47C5-BB66-82E895F2D54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EC6B2-7416-41CB-9EEE-ADA2FA650F4E}" type="slidenum">
              <a:rPr lang="en-US" smtClean="0"/>
              <a:t>‹#›</a:t>
            </a:fld>
            <a:endParaRPr lang="en-US"/>
          </a:p>
        </p:txBody>
      </p:sp>
    </p:spTree>
    <p:extLst>
      <p:ext uri="{BB962C8B-B14F-4D97-AF65-F5344CB8AC3E}">
        <p14:creationId xmlns:p14="http://schemas.microsoft.com/office/powerpoint/2010/main" val="73715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212D1-D900-47C5-BB66-82E895F2D54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EC6B2-7416-41CB-9EEE-ADA2FA650F4E}" type="slidenum">
              <a:rPr lang="en-US" smtClean="0"/>
              <a:t>‹#›</a:t>
            </a:fld>
            <a:endParaRPr lang="en-US"/>
          </a:p>
        </p:txBody>
      </p:sp>
    </p:spTree>
    <p:extLst>
      <p:ext uri="{BB962C8B-B14F-4D97-AF65-F5344CB8AC3E}">
        <p14:creationId xmlns:p14="http://schemas.microsoft.com/office/powerpoint/2010/main" val="184941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212D1-D900-47C5-BB66-82E895F2D54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EC6B2-7416-41CB-9EEE-ADA2FA650F4E}" type="slidenum">
              <a:rPr lang="en-US" smtClean="0"/>
              <a:t>‹#›</a:t>
            </a:fld>
            <a:endParaRPr lang="en-US"/>
          </a:p>
        </p:txBody>
      </p:sp>
    </p:spTree>
    <p:extLst>
      <p:ext uri="{BB962C8B-B14F-4D97-AF65-F5344CB8AC3E}">
        <p14:creationId xmlns:p14="http://schemas.microsoft.com/office/powerpoint/2010/main" val="107134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212D1-D900-47C5-BB66-82E895F2D54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EC6B2-7416-41CB-9EEE-ADA2FA650F4E}" type="slidenum">
              <a:rPr lang="en-US" smtClean="0"/>
              <a:t>‹#›</a:t>
            </a:fld>
            <a:endParaRPr lang="en-US"/>
          </a:p>
        </p:txBody>
      </p:sp>
    </p:spTree>
    <p:extLst>
      <p:ext uri="{BB962C8B-B14F-4D97-AF65-F5344CB8AC3E}">
        <p14:creationId xmlns:p14="http://schemas.microsoft.com/office/powerpoint/2010/main" val="1231969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F212D1-D900-47C5-BB66-82E895F2D54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EC6B2-7416-41CB-9EEE-ADA2FA650F4E}" type="slidenum">
              <a:rPr lang="en-US" smtClean="0"/>
              <a:t>‹#›</a:t>
            </a:fld>
            <a:endParaRPr lang="en-US"/>
          </a:p>
        </p:txBody>
      </p:sp>
    </p:spTree>
    <p:extLst>
      <p:ext uri="{BB962C8B-B14F-4D97-AF65-F5344CB8AC3E}">
        <p14:creationId xmlns:p14="http://schemas.microsoft.com/office/powerpoint/2010/main" val="329203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F212D1-D900-47C5-BB66-82E895F2D542}"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EC6B2-7416-41CB-9EEE-ADA2FA650F4E}" type="slidenum">
              <a:rPr lang="en-US" smtClean="0"/>
              <a:t>‹#›</a:t>
            </a:fld>
            <a:endParaRPr lang="en-US"/>
          </a:p>
        </p:txBody>
      </p:sp>
    </p:spTree>
    <p:extLst>
      <p:ext uri="{BB962C8B-B14F-4D97-AF65-F5344CB8AC3E}">
        <p14:creationId xmlns:p14="http://schemas.microsoft.com/office/powerpoint/2010/main" val="287387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F212D1-D900-47C5-BB66-82E895F2D542}"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EC6B2-7416-41CB-9EEE-ADA2FA650F4E}" type="slidenum">
              <a:rPr lang="en-US" smtClean="0"/>
              <a:t>‹#›</a:t>
            </a:fld>
            <a:endParaRPr lang="en-US"/>
          </a:p>
        </p:txBody>
      </p:sp>
    </p:spTree>
    <p:extLst>
      <p:ext uri="{BB962C8B-B14F-4D97-AF65-F5344CB8AC3E}">
        <p14:creationId xmlns:p14="http://schemas.microsoft.com/office/powerpoint/2010/main" val="2740491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F212D1-D900-47C5-BB66-82E895F2D542}"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EC6B2-7416-41CB-9EEE-ADA2FA650F4E}" type="slidenum">
              <a:rPr lang="en-US" smtClean="0"/>
              <a:t>‹#›</a:t>
            </a:fld>
            <a:endParaRPr lang="en-US"/>
          </a:p>
        </p:txBody>
      </p:sp>
    </p:spTree>
    <p:extLst>
      <p:ext uri="{BB962C8B-B14F-4D97-AF65-F5344CB8AC3E}">
        <p14:creationId xmlns:p14="http://schemas.microsoft.com/office/powerpoint/2010/main" val="13083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F212D1-D900-47C5-BB66-82E895F2D542}"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EEC6B2-7416-41CB-9EEE-ADA2FA650F4E}" type="slidenum">
              <a:rPr lang="en-US" smtClean="0"/>
              <a:t>‹#›</a:t>
            </a:fld>
            <a:endParaRPr lang="en-US"/>
          </a:p>
        </p:txBody>
      </p:sp>
    </p:spTree>
    <p:extLst>
      <p:ext uri="{BB962C8B-B14F-4D97-AF65-F5344CB8AC3E}">
        <p14:creationId xmlns:p14="http://schemas.microsoft.com/office/powerpoint/2010/main" val="103816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212D1-D900-47C5-BB66-82E895F2D542}"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EC6B2-7416-41CB-9EEE-ADA2FA650F4E}" type="slidenum">
              <a:rPr lang="en-US" smtClean="0"/>
              <a:t>‹#›</a:t>
            </a:fld>
            <a:endParaRPr lang="en-US"/>
          </a:p>
        </p:txBody>
      </p:sp>
    </p:spTree>
    <p:extLst>
      <p:ext uri="{BB962C8B-B14F-4D97-AF65-F5344CB8AC3E}">
        <p14:creationId xmlns:p14="http://schemas.microsoft.com/office/powerpoint/2010/main" val="178633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F212D1-D900-47C5-BB66-82E895F2D542}"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EC6B2-7416-41CB-9EEE-ADA2FA650F4E}" type="slidenum">
              <a:rPr lang="en-US" smtClean="0"/>
              <a:t>‹#›</a:t>
            </a:fld>
            <a:endParaRPr lang="en-US"/>
          </a:p>
        </p:txBody>
      </p:sp>
    </p:spTree>
    <p:extLst>
      <p:ext uri="{BB962C8B-B14F-4D97-AF65-F5344CB8AC3E}">
        <p14:creationId xmlns:p14="http://schemas.microsoft.com/office/powerpoint/2010/main" val="58882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212D1-D900-47C5-BB66-82E895F2D542}" type="datetimeFigureOut">
              <a:rPr lang="en-US" smtClean="0"/>
              <a:t>8/21/2019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EC6B2-7416-41CB-9EEE-ADA2FA650F4E}" type="slidenum">
              <a:rPr lang="en-US" smtClean="0"/>
              <a:t>‹#›</a:t>
            </a:fld>
            <a:endParaRPr lang="en-US"/>
          </a:p>
        </p:txBody>
      </p:sp>
    </p:spTree>
    <p:extLst>
      <p:ext uri="{BB962C8B-B14F-4D97-AF65-F5344CB8AC3E}">
        <p14:creationId xmlns:p14="http://schemas.microsoft.com/office/powerpoint/2010/main" val="9918687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jmcauley.ucsd.edu/data/amaz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5"/>
              </a:gs>
              <a:gs pos="25000">
                <a:schemeClr val="accent5"/>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DBFA901-D0F0-4337-81BE-0ACCA898A64F}"/>
              </a:ext>
            </a:extLst>
          </p:cNvPr>
          <p:cNvSpPr>
            <a:spLocks noGrp="1"/>
          </p:cNvSpPr>
          <p:nvPr>
            <p:ph type="title"/>
          </p:nvPr>
        </p:nvSpPr>
        <p:spPr>
          <a:xfrm>
            <a:off x="640079" y="2023236"/>
            <a:ext cx="3659777" cy="2820908"/>
          </a:xfrm>
        </p:spPr>
        <p:txBody>
          <a:bodyPr vert="horz" lIns="91440" tIns="45720" rIns="91440" bIns="45720" rtlCol="0" anchor="ctr">
            <a:normAutofit/>
          </a:bodyPr>
          <a:lstStyle/>
          <a:p>
            <a:r>
              <a:rPr lang="en-US" sz="3100" b="1" kern="1200">
                <a:solidFill>
                  <a:srgbClr val="FFFFFF"/>
                </a:solidFill>
                <a:latin typeface="+mj-lt"/>
                <a:ea typeface="+mj-ea"/>
                <a:cs typeface="+mj-cs"/>
              </a:rPr>
              <a:t>Classification of Amazon Reviews based on Sentiment Analysis using Machine Learning Techniques </a:t>
            </a:r>
          </a:p>
        </p:txBody>
      </p:sp>
      <p:graphicFrame>
        <p:nvGraphicFramePr>
          <p:cNvPr id="7" name="Content Placeholder 4">
            <a:extLst>
              <a:ext uri="{FF2B5EF4-FFF2-40B4-BE49-F238E27FC236}">
                <a16:creationId xmlns:a16="http://schemas.microsoft.com/office/drawing/2014/main" id="{BAF5CF1D-005F-4162-BEBE-75D71FD5330D}"/>
              </a:ext>
            </a:extLst>
          </p:cNvPr>
          <p:cNvGraphicFramePr>
            <a:graphicFrameLocks noGrp="1"/>
          </p:cNvGraphicFramePr>
          <p:nvPr>
            <p:ph sz="half" idx="2"/>
            <p:extLst>
              <p:ext uri="{D42A27DB-BD31-4B8C-83A1-F6EECF244321}">
                <p14:modId xmlns:p14="http://schemas.microsoft.com/office/powerpoint/2010/main" val="1386157309"/>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85055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C65F09-40BC-4723-B4BC-261C3B09FFC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Multinomial Naïve Bayes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9473FB8B-D8E8-4F31-B400-C42936D593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5421" y="2426818"/>
            <a:ext cx="3028209"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260ECD1-68E7-4593-8043-A8F4041C0B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073" y="3491311"/>
            <a:ext cx="5455917" cy="1868651"/>
          </a:xfrm>
          <a:prstGeom prst="rect">
            <a:avLst/>
          </a:prstGeom>
        </p:spPr>
      </p:pic>
    </p:spTree>
    <p:extLst>
      <p:ext uri="{BB962C8B-B14F-4D97-AF65-F5344CB8AC3E}">
        <p14:creationId xmlns:p14="http://schemas.microsoft.com/office/powerpoint/2010/main" val="224110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448D2-8158-4C21-93B7-F7C34913B525}"/>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Logistic Regression </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500B0848-AB34-4F90-B4D9-A5ECD184CC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388" y="2426818"/>
            <a:ext cx="2918274"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7F4EE6F-5AB3-4781-8A03-823642D4D5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073" y="3600430"/>
            <a:ext cx="5455917" cy="1650413"/>
          </a:xfrm>
          <a:prstGeom prst="rect">
            <a:avLst/>
          </a:prstGeom>
        </p:spPr>
      </p:pic>
    </p:spTree>
    <p:extLst>
      <p:ext uri="{BB962C8B-B14F-4D97-AF65-F5344CB8AC3E}">
        <p14:creationId xmlns:p14="http://schemas.microsoft.com/office/powerpoint/2010/main" val="252833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059A6-934C-467D-BB90-377D9A1937B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Support Vector Machine</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7461E0B-B2E8-421E-85F1-1CE8C58F43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5344" y="2426818"/>
            <a:ext cx="2768362"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1937621-22C6-44D0-8C9A-D186D66D60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073" y="3566330"/>
            <a:ext cx="5455917" cy="1718613"/>
          </a:xfrm>
          <a:prstGeom prst="rect">
            <a:avLst/>
          </a:prstGeom>
        </p:spPr>
      </p:pic>
    </p:spTree>
    <p:extLst>
      <p:ext uri="{BB962C8B-B14F-4D97-AF65-F5344CB8AC3E}">
        <p14:creationId xmlns:p14="http://schemas.microsoft.com/office/powerpoint/2010/main" val="3647595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40397-D908-4C97-8190-AAF3F1288CB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Decision Trees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C5F8513-8856-4305-9C4E-1E3F45700F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0329" y="2426818"/>
            <a:ext cx="2718393"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0AEC3D5-29C9-4693-B6F7-936FEA6A74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073" y="3491311"/>
            <a:ext cx="5455917" cy="1868651"/>
          </a:xfrm>
          <a:prstGeom prst="rect">
            <a:avLst/>
          </a:prstGeom>
        </p:spPr>
      </p:pic>
    </p:spTree>
    <p:extLst>
      <p:ext uri="{BB962C8B-B14F-4D97-AF65-F5344CB8AC3E}">
        <p14:creationId xmlns:p14="http://schemas.microsoft.com/office/powerpoint/2010/main" val="2932740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F5EFE-3F58-413B-A4D2-44312C2C8F38}"/>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K-Nearest Neighbors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F7E86E59-077E-44BD-87CB-619571C4D2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0311" y="2426818"/>
            <a:ext cx="2658428"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29F233D-F603-470A-9AA5-8E55070EF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073" y="3525410"/>
            <a:ext cx="5455917" cy="1800452"/>
          </a:xfrm>
          <a:prstGeom prst="rect">
            <a:avLst/>
          </a:prstGeom>
        </p:spPr>
      </p:pic>
    </p:spTree>
    <p:extLst>
      <p:ext uri="{BB962C8B-B14F-4D97-AF65-F5344CB8AC3E}">
        <p14:creationId xmlns:p14="http://schemas.microsoft.com/office/powerpoint/2010/main" val="1304970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9C55B4-B96D-4C07-B741-4B5D3A0FD317}"/>
              </a:ext>
            </a:extLst>
          </p:cNvPr>
          <p:cNvSpPr>
            <a:spLocks noGrp="1"/>
          </p:cNvSpPr>
          <p:nvPr>
            <p:ph type="title"/>
          </p:nvPr>
        </p:nvSpPr>
        <p:spPr>
          <a:xfrm>
            <a:off x="966952" y="1204108"/>
            <a:ext cx="2669406" cy="1781175"/>
          </a:xfrm>
        </p:spPr>
        <p:txBody>
          <a:bodyPr>
            <a:normAutofit/>
          </a:bodyPr>
          <a:lstStyle/>
          <a:p>
            <a:r>
              <a:rPr lang="en-US" sz="3200">
                <a:solidFill>
                  <a:srgbClr val="FFFFFF"/>
                </a:solidFill>
              </a:rPr>
              <a:t>Comparison Based on Accuracy</a:t>
            </a:r>
          </a:p>
        </p:txBody>
      </p:sp>
      <p:graphicFrame>
        <p:nvGraphicFramePr>
          <p:cNvPr id="31" name="Table 6">
            <a:extLst>
              <a:ext uri="{FF2B5EF4-FFF2-40B4-BE49-F238E27FC236}">
                <a16:creationId xmlns:a16="http://schemas.microsoft.com/office/drawing/2014/main" id="{9672A5D6-6072-48E9-9E80-1D6CC323C79E}"/>
              </a:ext>
            </a:extLst>
          </p:cNvPr>
          <p:cNvGraphicFramePr>
            <a:graphicFrameLocks noGrp="1"/>
          </p:cNvGraphicFramePr>
          <p:nvPr>
            <p:extLst>
              <p:ext uri="{D42A27DB-BD31-4B8C-83A1-F6EECF244321}">
                <p14:modId xmlns:p14="http://schemas.microsoft.com/office/powerpoint/2010/main" val="256068862"/>
              </p:ext>
            </p:extLst>
          </p:nvPr>
        </p:nvGraphicFramePr>
        <p:xfrm>
          <a:off x="4662102" y="1284810"/>
          <a:ext cx="6903723" cy="4165344"/>
        </p:xfrm>
        <a:graphic>
          <a:graphicData uri="http://schemas.openxmlformats.org/drawingml/2006/table">
            <a:tbl>
              <a:tblPr firstRow="1" bandRow="1">
                <a:noFill/>
                <a:tableStyleId>{5C22544A-7EE6-4342-B048-85BDC9FD1C3A}</a:tableStyleId>
              </a:tblPr>
              <a:tblGrid>
                <a:gridCol w="3993085">
                  <a:extLst>
                    <a:ext uri="{9D8B030D-6E8A-4147-A177-3AD203B41FA5}">
                      <a16:colId xmlns:a16="http://schemas.microsoft.com/office/drawing/2014/main" val="3868261627"/>
                    </a:ext>
                  </a:extLst>
                </a:gridCol>
                <a:gridCol w="2910638">
                  <a:extLst>
                    <a:ext uri="{9D8B030D-6E8A-4147-A177-3AD203B41FA5}">
                      <a16:colId xmlns:a16="http://schemas.microsoft.com/office/drawing/2014/main" val="4068603250"/>
                    </a:ext>
                  </a:extLst>
                </a:gridCol>
              </a:tblGrid>
              <a:tr h="694224">
                <a:tc>
                  <a:txBody>
                    <a:bodyPr/>
                    <a:lstStyle/>
                    <a:p>
                      <a:pPr algn="ctr"/>
                      <a:r>
                        <a:rPr lang="en-US" sz="2100">
                          <a:solidFill>
                            <a:schemeClr val="tx1">
                              <a:lumMod val="75000"/>
                              <a:lumOff val="25000"/>
                            </a:schemeClr>
                          </a:solidFill>
                        </a:rPr>
                        <a:t>MODELS</a:t>
                      </a:r>
                    </a:p>
                  </a:txBody>
                  <a:tcPr marL="271181" marR="162709" marT="162709" marB="16270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a:r>
                        <a:rPr lang="en-US" sz="2100">
                          <a:solidFill>
                            <a:schemeClr val="tx1">
                              <a:lumMod val="75000"/>
                              <a:lumOff val="25000"/>
                            </a:schemeClr>
                          </a:solidFill>
                        </a:rPr>
                        <a:t>ACCURACY</a:t>
                      </a:r>
                    </a:p>
                  </a:txBody>
                  <a:tcPr marL="271181" marR="162709" marT="162709" marB="162709">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4066660504"/>
                  </a:ext>
                </a:extLst>
              </a:tr>
              <a:tr h="578520">
                <a:tc>
                  <a:txBody>
                    <a:bodyPr/>
                    <a:lstStyle/>
                    <a:p>
                      <a:pPr algn="ctr"/>
                      <a:r>
                        <a:rPr lang="en-US" sz="1700">
                          <a:solidFill>
                            <a:schemeClr val="tx1">
                              <a:lumMod val="75000"/>
                              <a:lumOff val="25000"/>
                            </a:schemeClr>
                          </a:solidFill>
                        </a:rPr>
                        <a:t>Bernoulli Naïve Bayes</a:t>
                      </a:r>
                    </a:p>
                  </a:txBody>
                  <a:tcPr marL="271181" marR="141014" marT="141014" marB="141014">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en-US" sz="1700">
                          <a:solidFill>
                            <a:schemeClr val="tx1">
                              <a:lumMod val="75000"/>
                              <a:lumOff val="25000"/>
                            </a:schemeClr>
                          </a:solidFill>
                        </a:rPr>
                        <a:t>0.841834</a:t>
                      </a:r>
                    </a:p>
                  </a:txBody>
                  <a:tcPr marL="271181" marR="141014" marT="141014" marB="141014">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556829983"/>
                  </a:ext>
                </a:extLst>
              </a:tr>
              <a:tr h="578520">
                <a:tc>
                  <a:txBody>
                    <a:bodyPr/>
                    <a:lstStyle/>
                    <a:p>
                      <a:pPr algn="ctr"/>
                      <a:r>
                        <a:rPr lang="en-US" sz="1700">
                          <a:solidFill>
                            <a:schemeClr val="tx1">
                              <a:lumMod val="75000"/>
                              <a:lumOff val="25000"/>
                            </a:schemeClr>
                          </a:solidFill>
                        </a:rPr>
                        <a:t>Multinomial Naïve Bayes</a:t>
                      </a:r>
                    </a:p>
                  </a:txBody>
                  <a:tcPr marL="271181" marR="141014" marT="141014" marB="141014">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700">
                          <a:solidFill>
                            <a:schemeClr val="tx1">
                              <a:lumMod val="75000"/>
                              <a:lumOff val="25000"/>
                            </a:schemeClr>
                          </a:solidFill>
                        </a:rPr>
                        <a:t>0.8889</a:t>
                      </a:r>
                    </a:p>
                  </a:txBody>
                  <a:tcPr marL="271181" marR="141014" marT="141014" marB="141014">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286741682"/>
                  </a:ext>
                </a:extLst>
              </a:tr>
              <a:tr h="578520">
                <a:tc>
                  <a:txBody>
                    <a:bodyPr/>
                    <a:lstStyle/>
                    <a:p>
                      <a:pPr algn="ctr"/>
                      <a:r>
                        <a:rPr lang="en-US" sz="1700" dirty="0">
                          <a:solidFill>
                            <a:srgbClr val="FF0000"/>
                          </a:solidFill>
                        </a:rPr>
                        <a:t>Logistic Regression</a:t>
                      </a:r>
                    </a:p>
                  </a:txBody>
                  <a:tcPr marL="271181" marR="141014" marT="141014" marB="141014">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700" dirty="0">
                          <a:solidFill>
                            <a:srgbClr val="FF0000"/>
                          </a:solidFill>
                        </a:rPr>
                        <a:t>0.930634</a:t>
                      </a:r>
                    </a:p>
                  </a:txBody>
                  <a:tcPr marL="271181" marR="141014" marT="141014" marB="141014">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69986386"/>
                  </a:ext>
                </a:extLst>
              </a:tr>
              <a:tr h="578520">
                <a:tc>
                  <a:txBody>
                    <a:bodyPr/>
                    <a:lstStyle/>
                    <a:p>
                      <a:pPr algn="ctr"/>
                      <a:r>
                        <a:rPr lang="en-US" sz="1700">
                          <a:solidFill>
                            <a:srgbClr val="FF0000"/>
                          </a:solidFill>
                        </a:rPr>
                        <a:t>Support Vector Machine</a:t>
                      </a:r>
                    </a:p>
                  </a:txBody>
                  <a:tcPr marL="271181" marR="141014" marT="141014" marB="141014">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700" dirty="0">
                          <a:solidFill>
                            <a:srgbClr val="FF0000"/>
                          </a:solidFill>
                        </a:rPr>
                        <a:t>0.935134</a:t>
                      </a:r>
                    </a:p>
                  </a:txBody>
                  <a:tcPr marL="271181" marR="141014" marT="141014" marB="141014">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579531503"/>
                  </a:ext>
                </a:extLst>
              </a:tr>
              <a:tr h="578520">
                <a:tc>
                  <a:txBody>
                    <a:bodyPr/>
                    <a:lstStyle/>
                    <a:p>
                      <a:pPr algn="ctr"/>
                      <a:r>
                        <a:rPr lang="en-US" sz="1700">
                          <a:solidFill>
                            <a:schemeClr val="tx1">
                              <a:lumMod val="75000"/>
                              <a:lumOff val="25000"/>
                            </a:schemeClr>
                          </a:solidFill>
                        </a:rPr>
                        <a:t>Decision Trees</a:t>
                      </a:r>
                    </a:p>
                  </a:txBody>
                  <a:tcPr marL="271181" marR="141014" marT="141014" marB="141014">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700">
                          <a:solidFill>
                            <a:schemeClr val="tx1">
                              <a:lumMod val="75000"/>
                              <a:lumOff val="25000"/>
                            </a:schemeClr>
                          </a:solidFill>
                        </a:rPr>
                        <a:t>0.913934</a:t>
                      </a:r>
                    </a:p>
                  </a:txBody>
                  <a:tcPr marL="271181" marR="141014" marT="141014" marB="141014">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152392365"/>
                  </a:ext>
                </a:extLst>
              </a:tr>
              <a:tr h="578520">
                <a:tc>
                  <a:txBody>
                    <a:bodyPr/>
                    <a:lstStyle/>
                    <a:p>
                      <a:pPr algn="ctr"/>
                      <a:r>
                        <a:rPr lang="en-US" sz="1700">
                          <a:solidFill>
                            <a:schemeClr val="tx1">
                              <a:lumMod val="75000"/>
                              <a:lumOff val="25000"/>
                            </a:schemeClr>
                          </a:solidFill>
                        </a:rPr>
                        <a:t>K-Nearest Neighbors</a:t>
                      </a:r>
                    </a:p>
                  </a:txBody>
                  <a:tcPr marL="271181" marR="141014" marT="141014" marB="141014">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700" dirty="0">
                          <a:solidFill>
                            <a:schemeClr val="tx1">
                              <a:lumMod val="75000"/>
                              <a:lumOff val="25000"/>
                            </a:schemeClr>
                          </a:solidFill>
                        </a:rPr>
                        <a:t>0.875334</a:t>
                      </a:r>
                    </a:p>
                  </a:txBody>
                  <a:tcPr marL="271181" marR="141014" marT="141014" marB="141014">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45762676"/>
                  </a:ext>
                </a:extLst>
              </a:tr>
            </a:tbl>
          </a:graphicData>
        </a:graphic>
      </p:graphicFrame>
    </p:spTree>
    <p:extLst>
      <p:ext uri="{BB962C8B-B14F-4D97-AF65-F5344CB8AC3E}">
        <p14:creationId xmlns:p14="http://schemas.microsoft.com/office/powerpoint/2010/main" val="1704079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59253-090F-416D-A187-6ED6850154A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Performance Evaluation </a:t>
            </a:r>
          </a:p>
        </p:txBody>
      </p:sp>
      <p:sp>
        <p:nvSpPr>
          <p:cNvPr id="18" name="Content Placeholder 10">
            <a:extLst>
              <a:ext uri="{FF2B5EF4-FFF2-40B4-BE49-F238E27FC236}">
                <a16:creationId xmlns:a16="http://schemas.microsoft.com/office/drawing/2014/main" id="{1CCDE7F8-9611-46BF-BF4A-29A74F76E1C9}"/>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b="1" kern="1200">
                <a:solidFill>
                  <a:srgbClr val="FFFFFF"/>
                </a:solidFill>
                <a:latin typeface="+mn-lt"/>
                <a:ea typeface="+mn-ea"/>
                <a:cs typeface="+mn-cs"/>
              </a:rPr>
              <a:t>AUC-ROC CURVE</a:t>
            </a:r>
          </a:p>
        </p:txBody>
      </p:sp>
      <p:cxnSp>
        <p:nvCxnSpPr>
          <p:cNvPr id="33" name="Straight Connector 3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92CD16F-1D68-4E62-8B2B-CF926EF3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6544" y="1476645"/>
            <a:ext cx="7185456" cy="3868615"/>
          </a:xfrm>
          <a:prstGeom prst="rect">
            <a:avLst/>
          </a:prstGeom>
        </p:spPr>
      </p:pic>
    </p:spTree>
    <p:extLst>
      <p:ext uri="{BB962C8B-B14F-4D97-AF65-F5344CB8AC3E}">
        <p14:creationId xmlns:p14="http://schemas.microsoft.com/office/powerpoint/2010/main" val="2076377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C04131-9244-4363-B8FD-F6C28207BB93}"/>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rPr>
              <a:t>Conclusion</a:t>
            </a:r>
          </a:p>
        </p:txBody>
      </p:sp>
      <p:graphicFrame>
        <p:nvGraphicFramePr>
          <p:cNvPr id="13" name="Content Placeholder 2">
            <a:extLst>
              <a:ext uri="{FF2B5EF4-FFF2-40B4-BE49-F238E27FC236}">
                <a16:creationId xmlns:a16="http://schemas.microsoft.com/office/drawing/2014/main" id="{BE665ABB-F113-4E40-A86B-2C9F8ED41E9A}"/>
              </a:ext>
            </a:extLst>
          </p:cNvPr>
          <p:cNvGraphicFramePr>
            <a:graphicFrameLocks noGrp="1"/>
          </p:cNvGraphicFramePr>
          <p:nvPr>
            <p:ph idx="1"/>
            <p:extLst>
              <p:ext uri="{D42A27DB-BD31-4B8C-83A1-F6EECF244321}">
                <p14:modId xmlns:p14="http://schemas.microsoft.com/office/powerpoint/2010/main" val="3857726756"/>
              </p:ext>
            </p:extLst>
          </p:nvPr>
        </p:nvGraphicFramePr>
        <p:xfrm>
          <a:off x="4038600" y="1166648"/>
          <a:ext cx="7315200" cy="4524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2293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C4EFF-AB5B-41C4-99C8-360FE21B7DFD}"/>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Thank You</a:t>
            </a:r>
            <a:br>
              <a:rPr lang="en-US" sz="5800" kern="1200" dirty="0">
                <a:solidFill>
                  <a:schemeClr val="tx1"/>
                </a:solidFill>
                <a:latin typeface="+mj-lt"/>
                <a:ea typeface="+mj-ea"/>
                <a:cs typeface="+mj-cs"/>
              </a:rPr>
            </a:br>
            <a:endParaRPr lang="en-US" sz="5800" kern="1200" dirty="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80688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AD466C-DB54-4BA2-85B1-6CCBDB818F7A}"/>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Research Question???</a:t>
            </a:r>
          </a:p>
        </p:txBody>
      </p:sp>
      <p:sp>
        <p:nvSpPr>
          <p:cNvPr id="3" name="Content Placeholder 2">
            <a:extLst>
              <a:ext uri="{FF2B5EF4-FFF2-40B4-BE49-F238E27FC236}">
                <a16:creationId xmlns:a16="http://schemas.microsoft.com/office/drawing/2014/main" id="{21079A70-F5D7-4189-B40D-7E88364CBE23}"/>
              </a:ext>
            </a:extLst>
          </p:cNvPr>
          <p:cNvSpPr>
            <a:spLocks noGrp="1"/>
          </p:cNvSpPr>
          <p:nvPr>
            <p:ph sz="half" idx="1"/>
          </p:nvPr>
        </p:nvSpPr>
        <p:spPr>
          <a:xfrm>
            <a:off x="1524000" y="4256436"/>
            <a:ext cx="9144000" cy="1600818"/>
          </a:xfrm>
        </p:spPr>
        <p:txBody>
          <a:bodyPr vert="horz" lIns="91440" tIns="45720" rIns="91440" bIns="45720" rtlCol="0">
            <a:normAutofit/>
          </a:bodyPr>
          <a:lstStyle/>
          <a:p>
            <a:pPr marL="0" indent="0" algn="ctr">
              <a:buNone/>
            </a:pPr>
            <a:r>
              <a:rPr lang="en-US" sz="2400" kern="1200" dirty="0">
                <a:solidFill>
                  <a:schemeClr val="accent1"/>
                </a:solidFill>
                <a:latin typeface="+mn-lt"/>
                <a:ea typeface="+mn-ea"/>
                <a:cs typeface="+mn-cs"/>
              </a:rPr>
              <a:t>To Find the most suitable methodology to conduct Sentiment Analysis on Amazon Reviews Dataset </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2607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873B65-8D5B-4027-989A-4F7AA68B686A}"/>
              </a:ext>
            </a:extLst>
          </p:cNvPr>
          <p:cNvSpPr>
            <a:spLocks noGrp="1"/>
          </p:cNvSpPr>
          <p:nvPr>
            <p:ph type="title"/>
          </p:nvPr>
        </p:nvSpPr>
        <p:spPr>
          <a:xfrm>
            <a:off x="863029" y="1012004"/>
            <a:ext cx="3416158" cy="4795408"/>
          </a:xfrm>
        </p:spPr>
        <p:txBody>
          <a:bodyPr>
            <a:normAutofit/>
          </a:bodyPr>
          <a:lstStyle/>
          <a:p>
            <a:r>
              <a:rPr lang="en-US" b="1" dirty="0">
                <a:solidFill>
                  <a:srgbClr val="FFFFFF"/>
                </a:solidFill>
              </a:rPr>
              <a:t>Introduction</a:t>
            </a:r>
          </a:p>
        </p:txBody>
      </p:sp>
      <p:graphicFrame>
        <p:nvGraphicFramePr>
          <p:cNvPr id="5" name="Content Placeholder 2">
            <a:extLst>
              <a:ext uri="{FF2B5EF4-FFF2-40B4-BE49-F238E27FC236}">
                <a16:creationId xmlns:a16="http://schemas.microsoft.com/office/drawing/2014/main" id="{BEFD2403-6E88-4D93-B266-0C20145F6624}"/>
              </a:ext>
            </a:extLst>
          </p:cNvPr>
          <p:cNvGraphicFramePr>
            <a:graphicFrameLocks noGrp="1"/>
          </p:cNvGraphicFramePr>
          <p:nvPr>
            <p:ph idx="1"/>
            <p:extLst>
              <p:ext uri="{D42A27DB-BD31-4B8C-83A1-F6EECF244321}">
                <p14:modId xmlns:p14="http://schemas.microsoft.com/office/powerpoint/2010/main" val="233310033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71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751F56-F544-4ABB-9181-71B1F21A4B89}"/>
              </a:ext>
            </a:extLst>
          </p:cNvPr>
          <p:cNvSpPr>
            <a:spLocks noGrp="1"/>
          </p:cNvSpPr>
          <p:nvPr>
            <p:ph type="title"/>
          </p:nvPr>
        </p:nvSpPr>
        <p:spPr>
          <a:xfrm>
            <a:off x="645161" y="2625470"/>
            <a:ext cx="3363974" cy="1607060"/>
          </a:xfrm>
          <a:noFill/>
          <a:ln w="19050">
            <a:solidFill>
              <a:schemeClr val="tx1"/>
            </a:solidFill>
          </a:ln>
        </p:spPr>
        <p:txBody>
          <a:bodyPr wrap="square" anchor="ctr">
            <a:normAutofit/>
          </a:bodyPr>
          <a:lstStyle/>
          <a:p>
            <a:pPr algn="ctr"/>
            <a:r>
              <a:rPr lang="en-US" sz="2800" b="1"/>
              <a:t>Block Diagram</a:t>
            </a:r>
          </a:p>
        </p:txBody>
      </p:sp>
      <p:pic>
        <p:nvPicPr>
          <p:cNvPr id="4" name="Content Placeholder 3">
            <a:extLst>
              <a:ext uri="{FF2B5EF4-FFF2-40B4-BE49-F238E27FC236}">
                <a16:creationId xmlns:a16="http://schemas.microsoft.com/office/drawing/2014/main" id="{CADBFE64-28AF-48BC-B8FF-B543B85AEFDE}"/>
              </a:ext>
            </a:extLst>
          </p:cNvPr>
          <p:cNvPicPr>
            <a:picLocks noChangeAspect="1"/>
          </p:cNvPicPr>
          <p:nvPr/>
        </p:nvPicPr>
        <p:blipFill>
          <a:blip r:embed="rId2"/>
          <a:stretch>
            <a:fillRect/>
          </a:stretch>
        </p:blipFill>
        <p:spPr>
          <a:xfrm>
            <a:off x="5557030" y="643467"/>
            <a:ext cx="5732234" cy="5410199"/>
          </a:xfrm>
          <a:prstGeom prst="rect">
            <a:avLst/>
          </a:prstGeom>
        </p:spPr>
      </p:pic>
    </p:spTree>
    <p:extLst>
      <p:ext uri="{BB962C8B-B14F-4D97-AF65-F5344CB8AC3E}">
        <p14:creationId xmlns:p14="http://schemas.microsoft.com/office/powerpoint/2010/main" val="56293080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76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01F303-0617-4893-942D-9B37DC43D4CE}"/>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dirty="0">
                <a:solidFill>
                  <a:srgbClr val="FFFFFF"/>
                </a:solidFill>
              </a:rPr>
              <a:t>Data</a:t>
            </a:r>
          </a:p>
        </p:txBody>
      </p:sp>
      <p:pic>
        <p:nvPicPr>
          <p:cNvPr id="4" name="Picture 3">
            <a:extLst>
              <a:ext uri="{FF2B5EF4-FFF2-40B4-BE49-F238E27FC236}">
                <a16:creationId xmlns:a16="http://schemas.microsoft.com/office/drawing/2014/main" id="{FE117AC0-6422-434D-BA50-A4E7D6C2AD81}"/>
              </a:ext>
            </a:extLst>
          </p:cNvPr>
          <p:cNvPicPr>
            <a:picLocks noChangeAspect="1"/>
          </p:cNvPicPr>
          <p:nvPr/>
        </p:nvPicPr>
        <p:blipFill>
          <a:blip r:embed="rId3"/>
          <a:stretch>
            <a:fillRect/>
          </a:stretch>
        </p:blipFill>
        <p:spPr>
          <a:xfrm>
            <a:off x="3902212" y="533756"/>
            <a:ext cx="7460974" cy="4237026"/>
          </a:xfrm>
          <a:prstGeom prst="rect">
            <a:avLst/>
          </a:prstGeom>
        </p:spPr>
      </p:pic>
      <p:sp>
        <p:nvSpPr>
          <p:cNvPr id="3" name="Content Placeholder 2">
            <a:extLst>
              <a:ext uri="{FF2B5EF4-FFF2-40B4-BE49-F238E27FC236}">
                <a16:creationId xmlns:a16="http://schemas.microsoft.com/office/drawing/2014/main" id="{F52271FC-0CC1-4CD8-9C58-BD89FE6BBDC1}"/>
              </a:ext>
            </a:extLst>
          </p:cNvPr>
          <p:cNvSpPr>
            <a:spLocks noGrp="1"/>
          </p:cNvSpPr>
          <p:nvPr>
            <p:ph idx="1"/>
          </p:nvPr>
        </p:nvSpPr>
        <p:spPr>
          <a:xfrm>
            <a:off x="4038599" y="5045406"/>
            <a:ext cx="7188199" cy="1292090"/>
          </a:xfrm>
        </p:spPr>
        <p:txBody>
          <a:bodyPr>
            <a:normAutofit/>
          </a:bodyPr>
          <a:lstStyle/>
          <a:p>
            <a:r>
              <a:rPr lang="en-US" sz="1300" dirty="0"/>
              <a:t>The data was available from </a:t>
            </a:r>
            <a:r>
              <a:rPr lang="en-US" sz="1300" dirty="0">
                <a:hlinkClick r:id="rId4"/>
              </a:rPr>
              <a:t>www.jmcauley.ucsd.edu/data/amazon </a:t>
            </a:r>
            <a:r>
              <a:rPr lang="en-US" sz="1300" dirty="0"/>
              <a:t>and the data has been accessed under prior permission of the holder. </a:t>
            </a:r>
          </a:p>
          <a:p>
            <a:r>
              <a:rPr lang="en-US" sz="1300" dirty="0"/>
              <a:t>The data consists of 9 fields and the analysis is mainly based on two fields that is review text and overall(rating).</a:t>
            </a:r>
          </a:p>
          <a:p>
            <a:r>
              <a:rPr lang="en-US" sz="1300" dirty="0"/>
              <a:t> The data comprises of 1.2 million rows X 9 columns.</a:t>
            </a:r>
          </a:p>
        </p:txBody>
      </p:sp>
    </p:spTree>
    <p:extLst>
      <p:ext uri="{BB962C8B-B14F-4D97-AF65-F5344CB8AC3E}">
        <p14:creationId xmlns:p14="http://schemas.microsoft.com/office/powerpoint/2010/main" val="246939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F0AE-8547-4DC7-926F-FC27CFD5B6A2}"/>
              </a:ext>
            </a:extLst>
          </p:cNvPr>
          <p:cNvSpPr>
            <a:spLocks noGrp="1"/>
          </p:cNvSpPr>
          <p:nvPr>
            <p:ph type="title"/>
          </p:nvPr>
        </p:nvSpPr>
        <p:spPr>
          <a:xfrm>
            <a:off x="960100" y="978102"/>
            <a:ext cx="10588434" cy="1062644"/>
          </a:xfrm>
        </p:spPr>
        <p:txBody>
          <a:bodyPr anchor="b">
            <a:normAutofit/>
          </a:bodyPr>
          <a:lstStyle/>
          <a:p>
            <a:r>
              <a:rPr lang="en-US" b="1" dirty="0"/>
              <a:t>Data Pre-Processing</a:t>
            </a:r>
          </a:p>
        </p:txBody>
      </p:sp>
      <p:cxnSp>
        <p:nvCxnSpPr>
          <p:cNvPr id="44" name="Straight Connector 37">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23" name="Graphic 6" descr="Database">
            <a:extLst>
              <a:ext uri="{FF2B5EF4-FFF2-40B4-BE49-F238E27FC236}">
                <a16:creationId xmlns:a16="http://schemas.microsoft.com/office/drawing/2014/main" id="{7BC6F731-0029-4B6D-AA5D-E6E0F03BDB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3206" y="2811104"/>
            <a:ext cx="2774560" cy="2774560"/>
          </a:xfrm>
          <a:prstGeom prst="rect">
            <a:avLst/>
          </a:prstGeom>
        </p:spPr>
      </p:pic>
      <p:sp>
        <p:nvSpPr>
          <p:cNvPr id="3" name="Content Placeholder 2">
            <a:extLst>
              <a:ext uri="{FF2B5EF4-FFF2-40B4-BE49-F238E27FC236}">
                <a16:creationId xmlns:a16="http://schemas.microsoft.com/office/drawing/2014/main" id="{EF48E782-90D2-4AB3-8BAA-33A9AF81400F}"/>
              </a:ext>
            </a:extLst>
          </p:cNvPr>
          <p:cNvSpPr>
            <a:spLocks noGrp="1"/>
          </p:cNvSpPr>
          <p:nvPr>
            <p:ph idx="1"/>
          </p:nvPr>
        </p:nvSpPr>
        <p:spPr>
          <a:xfrm>
            <a:off x="4955354" y="2682433"/>
            <a:ext cx="6282169" cy="3705110"/>
          </a:xfrm>
        </p:spPr>
        <p:txBody>
          <a:bodyPr>
            <a:normAutofit/>
          </a:bodyPr>
          <a:lstStyle/>
          <a:p>
            <a:pPr marL="0" indent="0">
              <a:buNone/>
            </a:pPr>
            <a:r>
              <a:rPr lang="en-US" sz="1700" dirty="0"/>
              <a:t>As the data we have used did not required much of cleaning, we have adopted some steps to clean the data before analysis and they are:</a:t>
            </a:r>
          </a:p>
          <a:p>
            <a:endParaRPr lang="en-US" sz="1700" dirty="0"/>
          </a:p>
          <a:p>
            <a:pPr lvl="1"/>
            <a:r>
              <a:rPr lang="en-US" sz="1700" dirty="0"/>
              <a:t>Converting the text into a standard form. That is converting all the letters in a word to lower case.</a:t>
            </a:r>
          </a:p>
          <a:p>
            <a:endParaRPr lang="en-US" sz="1700" dirty="0"/>
          </a:p>
          <a:p>
            <a:pPr lvl="1"/>
            <a:r>
              <a:rPr lang="en-US" sz="1700" dirty="0"/>
              <a:t>Removal of punctuations, accent marks and diacritics.</a:t>
            </a:r>
          </a:p>
          <a:p>
            <a:endParaRPr lang="en-US" sz="1700" dirty="0"/>
          </a:p>
          <a:p>
            <a:pPr lvl="1"/>
            <a:r>
              <a:rPr lang="en-US" sz="1700" dirty="0"/>
              <a:t>Removal of stopwords.</a:t>
            </a:r>
          </a:p>
          <a:p>
            <a:pPr lvl="1"/>
            <a:endParaRPr lang="en-US" sz="1700" dirty="0"/>
          </a:p>
          <a:p>
            <a:pPr lvl="1"/>
            <a:r>
              <a:rPr lang="en-US" sz="1600" dirty="0"/>
              <a:t>removing white spaces: To remove leading and ending spaces, the strip function is used on white spaces. </a:t>
            </a:r>
          </a:p>
          <a:p>
            <a:pPr lvl="1"/>
            <a:endParaRPr lang="en-US" sz="1700" dirty="0"/>
          </a:p>
          <a:p>
            <a:endParaRPr lang="en-US" dirty="0"/>
          </a:p>
          <a:p>
            <a:pPr marL="457200" lvl="1" indent="0">
              <a:buNone/>
            </a:pPr>
            <a:endParaRPr lang="en-US" sz="1700" dirty="0"/>
          </a:p>
        </p:txBody>
      </p:sp>
    </p:spTree>
    <p:extLst>
      <p:ext uri="{BB962C8B-B14F-4D97-AF65-F5344CB8AC3E}">
        <p14:creationId xmlns:p14="http://schemas.microsoft.com/office/powerpoint/2010/main" val="194408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6185D9-20B0-4471-8312-5DC48532D42C}"/>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a:t>Visualization</a:t>
            </a:r>
          </a:p>
        </p:txBody>
      </p:sp>
      <p:sp>
        <p:nvSpPr>
          <p:cNvPr id="3" name="Content Placeholder 2">
            <a:extLst>
              <a:ext uri="{FF2B5EF4-FFF2-40B4-BE49-F238E27FC236}">
                <a16:creationId xmlns:a16="http://schemas.microsoft.com/office/drawing/2014/main" id="{8B73F15C-21AB-455D-BEA4-6BD17756E533}"/>
              </a:ext>
            </a:extLst>
          </p:cNvPr>
          <p:cNvSpPr>
            <a:spLocks noGrp="1"/>
          </p:cNvSpPr>
          <p:nvPr>
            <p:ph idx="1"/>
          </p:nvPr>
        </p:nvSpPr>
        <p:spPr>
          <a:xfrm>
            <a:off x="643468" y="2638043"/>
            <a:ext cx="3363974" cy="3415623"/>
          </a:xfrm>
        </p:spPr>
        <p:txBody>
          <a:bodyPr>
            <a:normAutofit/>
          </a:bodyPr>
          <a:lstStyle/>
          <a:p>
            <a:r>
              <a:rPr lang="en-US" sz="2000" dirty="0"/>
              <a:t>The pre-processed data is then used for the purpose of visualization.</a:t>
            </a:r>
          </a:p>
          <a:p>
            <a:r>
              <a:rPr lang="en-US" sz="2000" dirty="0"/>
              <a:t>Here we can see three different wordcloud plots for all low scored words, high scored words and average scored words respectively.     </a:t>
            </a:r>
          </a:p>
        </p:txBody>
      </p:sp>
      <p:pic>
        <p:nvPicPr>
          <p:cNvPr id="4" name="Picture 3">
            <a:extLst>
              <a:ext uri="{FF2B5EF4-FFF2-40B4-BE49-F238E27FC236}">
                <a16:creationId xmlns:a16="http://schemas.microsoft.com/office/drawing/2014/main" id="{F971283C-00E5-4AC2-90C1-3D6A6F859F98}"/>
              </a:ext>
            </a:extLst>
          </p:cNvPr>
          <p:cNvPicPr>
            <a:picLocks noChangeAspect="1"/>
          </p:cNvPicPr>
          <p:nvPr/>
        </p:nvPicPr>
        <p:blipFill>
          <a:blip r:embed="rId2"/>
          <a:stretch>
            <a:fillRect/>
          </a:stretch>
        </p:blipFill>
        <p:spPr>
          <a:xfrm>
            <a:off x="7854811" y="63165"/>
            <a:ext cx="4190468" cy="2420356"/>
          </a:xfrm>
          <a:prstGeom prst="rect">
            <a:avLst/>
          </a:prstGeom>
        </p:spPr>
      </p:pic>
      <p:pic>
        <p:nvPicPr>
          <p:cNvPr id="5" name="Picture 4">
            <a:extLst>
              <a:ext uri="{FF2B5EF4-FFF2-40B4-BE49-F238E27FC236}">
                <a16:creationId xmlns:a16="http://schemas.microsoft.com/office/drawing/2014/main" id="{2F766264-84A9-4E83-A674-B3858679AEED}"/>
              </a:ext>
            </a:extLst>
          </p:cNvPr>
          <p:cNvPicPr>
            <a:picLocks noChangeAspect="1"/>
          </p:cNvPicPr>
          <p:nvPr/>
        </p:nvPicPr>
        <p:blipFill>
          <a:blip r:embed="rId3"/>
          <a:stretch>
            <a:fillRect/>
          </a:stretch>
        </p:blipFill>
        <p:spPr>
          <a:xfrm>
            <a:off x="4650910" y="2230452"/>
            <a:ext cx="4021207" cy="2427954"/>
          </a:xfrm>
          <a:prstGeom prst="rect">
            <a:avLst/>
          </a:prstGeom>
        </p:spPr>
      </p:pic>
      <p:pic>
        <p:nvPicPr>
          <p:cNvPr id="6" name="Picture 5">
            <a:extLst>
              <a:ext uri="{FF2B5EF4-FFF2-40B4-BE49-F238E27FC236}">
                <a16:creationId xmlns:a16="http://schemas.microsoft.com/office/drawing/2014/main" id="{A9580B74-0A9C-495A-9097-952518863F4D}"/>
              </a:ext>
            </a:extLst>
          </p:cNvPr>
          <p:cNvPicPr>
            <a:picLocks noChangeAspect="1"/>
          </p:cNvPicPr>
          <p:nvPr/>
        </p:nvPicPr>
        <p:blipFill>
          <a:blip r:embed="rId4"/>
          <a:stretch>
            <a:fillRect/>
          </a:stretch>
        </p:blipFill>
        <p:spPr>
          <a:xfrm>
            <a:off x="7939442" y="4489243"/>
            <a:ext cx="4021207" cy="2384255"/>
          </a:xfrm>
          <a:prstGeom prst="rect">
            <a:avLst/>
          </a:prstGeom>
        </p:spPr>
      </p:pic>
    </p:spTree>
    <p:extLst>
      <p:ext uri="{BB962C8B-B14F-4D97-AF65-F5344CB8AC3E}">
        <p14:creationId xmlns:p14="http://schemas.microsoft.com/office/powerpoint/2010/main" val="77333638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Freeform: Shape 2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9" name="Group 3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3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CB0A462C-ED9D-4AE9-A22D-43484C1C2B45}"/>
              </a:ext>
            </a:extLst>
          </p:cNvPr>
          <p:cNvSpPr>
            <a:spLocks noGrp="1"/>
          </p:cNvSpPr>
          <p:nvPr>
            <p:ph type="title"/>
          </p:nvPr>
        </p:nvSpPr>
        <p:spPr>
          <a:xfrm>
            <a:off x="535020" y="685800"/>
            <a:ext cx="2780271" cy="5105400"/>
          </a:xfrm>
        </p:spPr>
        <p:txBody>
          <a:bodyPr>
            <a:normAutofit/>
          </a:bodyPr>
          <a:lstStyle/>
          <a:p>
            <a:r>
              <a:rPr lang="en-US" sz="3700">
                <a:solidFill>
                  <a:srgbClr val="FFFFFF"/>
                </a:solidFill>
              </a:rPr>
              <a:t>Machine Learning Algorithms for Classification</a:t>
            </a:r>
          </a:p>
        </p:txBody>
      </p:sp>
      <p:graphicFrame>
        <p:nvGraphicFramePr>
          <p:cNvPr id="40" name="Content Placeholder 2">
            <a:extLst>
              <a:ext uri="{FF2B5EF4-FFF2-40B4-BE49-F238E27FC236}">
                <a16:creationId xmlns:a16="http://schemas.microsoft.com/office/drawing/2014/main" id="{5CCA9267-CCB4-4AA6-A98A-3E1419CA16BC}"/>
              </a:ext>
            </a:extLst>
          </p:cNvPr>
          <p:cNvGraphicFramePr>
            <a:graphicFrameLocks noGrp="1"/>
          </p:cNvGraphicFramePr>
          <p:nvPr>
            <p:ph idx="1"/>
            <p:extLst>
              <p:ext uri="{D42A27DB-BD31-4B8C-83A1-F6EECF244321}">
                <p14:modId xmlns:p14="http://schemas.microsoft.com/office/powerpoint/2010/main" val="257456954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3099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4D9D9-E38F-4C6E-B948-75B06BED75D9}"/>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Bernoulli Naïve Bayes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7E102D8F-72A4-4E11-BB8D-ADB27A2256D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279" y="2426818"/>
            <a:ext cx="2548492"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FA38BD8-88C1-45C0-A745-40F2EAE79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073" y="3525410"/>
            <a:ext cx="5455917" cy="1800452"/>
          </a:xfrm>
          <a:prstGeom prst="rect">
            <a:avLst/>
          </a:prstGeom>
        </p:spPr>
      </p:pic>
    </p:spTree>
    <p:extLst>
      <p:ext uri="{BB962C8B-B14F-4D97-AF65-F5344CB8AC3E}">
        <p14:creationId xmlns:p14="http://schemas.microsoft.com/office/powerpoint/2010/main" val="2384089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TotalTime>
  <Words>933</Words>
  <Application>Microsoft Office PowerPoint</Application>
  <PresentationFormat>Widescreen</PresentationFormat>
  <Paragraphs>88</Paragraphs>
  <Slides>18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Classification of Amazon Reviews based on Sentiment Analysis using Machine Learning Techniques </vt:lpstr>
      <vt:lpstr>Research Question???</vt:lpstr>
      <vt:lpstr>Introduction</vt:lpstr>
      <vt:lpstr>Block Diagram</vt:lpstr>
      <vt:lpstr>Data</vt:lpstr>
      <vt:lpstr>Data Pre-Processing</vt:lpstr>
      <vt:lpstr>Visualization</vt:lpstr>
      <vt:lpstr>Machine Learning Algorithms for Classification</vt:lpstr>
      <vt:lpstr>Bernoulli Naïve Bayes</vt:lpstr>
      <vt:lpstr>Multinomial Naïve Bayes</vt:lpstr>
      <vt:lpstr>Logistic Regression </vt:lpstr>
      <vt:lpstr>Support Vector Machine</vt:lpstr>
      <vt:lpstr>Decision Trees</vt:lpstr>
      <vt:lpstr>K-Nearest Neighbors</vt:lpstr>
      <vt:lpstr>Comparison Based on Accuracy</vt:lpstr>
      <vt:lpstr>Performance Evaluation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Amazon Reviews based on Sentiment Analysis using Machine Learning Techniques </dc:title>
  <dc:creator>siddanth j</dc:creator>
  <cp:lastModifiedBy>siddanth j</cp:lastModifiedBy>
  <cp:revision>20</cp:revision>
  <dcterms:created xsi:type="dcterms:W3CDTF">2019-08-25T21:41:40Z</dcterms:created>
  <dcterms:modified xsi:type="dcterms:W3CDTF">2019-08-26T21:54:30Z</dcterms:modified>
</cp:coreProperties>
</file>