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87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2" r:id="rId4"/>
    <p:sldId id="261" r:id="rId5"/>
    <p:sldId id="260" r:id="rId6"/>
    <p:sldId id="259" r:id="rId7"/>
    <p:sldId id="263" r:id="rId8"/>
    <p:sldId id="265" r:id="rId9"/>
    <p:sldId id="266" r:id="rId10"/>
    <p:sldId id="264" r:id="rId11"/>
    <p:sldId id="267" r:id="rId12"/>
    <p:sldId id="269" r:id="rId13"/>
    <p:sldId id="270" r:id="rId14"/>
    <p:sldId id="268" r:id="rId1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3"/>
  </p:normalViewPr>
  <p:slideViewPr>
    <p:cSldViewPr>
      <p:cViewPr varScale="1">
        <p:scale>
          <a:sx n="86" d="100"/>
          <a:sy n="86" d="100"/>
        </p:scale>
        <p:origin x="18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0B9B1FA7-CCF6-093E-10BE-036BEB5E6C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Title of the project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A19AB893-00FE-7C25-2393-5E438C4B6AE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EA9574D-A369-C645-AD81-5304AD7D8A36}" type="datetime1">
              <a:rPr lang="en-US"/>
              <a:pPr>
                <a:defRPr/>
              </a:pPr>
              <a:t>5/12/25</a:t>
            </a:fld>
            <a:endParaRPr lang="en-US"/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95364ED7-75BE-BE61-3330-BA5E4CBB37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CSE Dept., SET-Jain University</a:t>
            </a:r>
          </a:p>
        </p:txBody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469EA3F1-5A42-4236-794C-0A461DD5E24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0F6B995-02D5-274C-855E-8804E366DC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E6FC85AE-84EC-6C58-496E-DCD2DFCE71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Title of the project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E752A36C-1648-492E-2E9D-FD46D0479F4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C7B3014-4EDF-274A-AF3B-FDA5D720002B}" type="datetime1">
              <a:rPr lang="en-US"/>
              <a:pPr>
                <a:defRPr/>
              </a:pPr>
              <a:t>5/12/25</a:t>
            </a:fld>
            <a:endParaRPr lang="en-US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AB3A1B65-E800-4DC9-4DA0-721207C34B8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CDD0C470-7B45-22E4-3B11-F55724C1685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0118" name="Rectangle 6">
            <a:extLst>
              <a:ext uri="{FF2B5EF4-FFF2-40B4-BE49-F238E27FC236}">
                <a16:creationId xmlns:a16="http://schemas.microsoft.com/office/drawing/2014/main" id="{D8869A38-5288-4481-5DDB-D973EBD030E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CSE Dept., SET-Jain University</a:t>
            </a:r>
          </a:p>
        </p:txBody>
      </p:sp>
      <p:sp>
        <p:nvSpPr>
          <p:cNvPr id="90119" name="Rectangle 7">
            <a:extLst>
              <a:ext uri="{FF2B5EF4-FFF2-40B4-BE49-F238E27FC236}">
                <a16:creationId xmlns:a16="http://schemas.microsoft.com/office/drawing/2014/main" id="{75C2E32B-C896-CDFA-40C9-3FA8A7C793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7D0CF5-8922-234B-BB4F-C950A1E350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154935F-41A6-5CEC-C9F0-2BDFB689BE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</a:rPr>
              <a:t>Title of the project</a:t>
            </a:r>
          </a:p>
        </p:txBody>
      </p:sp>
      <p:sp>
        <p:nvSpPr>
          <p:cNvPr id="21507" name="Rectangle 6">
            <a:extLst>
              <a:ext uri="{FF2B5EF4-FFF2-40B4-BE49-F238E27FC236}">
                <a16:creationId xmlns:a16="http://schemas.microsoft.com/office/drawing/2014/main" id="{F79DB0BB-8D4F-49CB-7DB7-2A9F4F1E54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Arial" panose="020B0604020202020204" pitchFamily="34" charset="0"/>
              </a:rPr>
              <a:t>CSE Dept., SET-Jain University</a:t>
            </a:r>
          </a:p>
        </p:txBody>
      </p:sp>
      <p:sp>
        <p:nvSpPr>
          <p:cNvPr id="21508" name="Rectangle 7">
            <a:extLst>
              <a:ext uri="{FF2B5EF4-FFF2-40B4-BE49-F238E27FC236}">
                <a16:creationId xmlns:a16="http://schemas.microsoft.com/office/drawing/2014/main" id="{8E0EBFD5-F92C-08A1-5D60-7E0A02F11C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3F074D-B564-264C-937F-A46E7EBD55D7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1D4B29C3-1E8F-30C6-E62D-7C6A7DD070B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FF1279F5-B311-B2B7-71F0-BBF669FA0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899B61A3-398A-B25A-3688-B7321B1B2879}"/>
              </a:ext>
            </a:extLst>
          </p:cNvPr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>
              <a:gd name="T0" fmla="*/ 2147483646 w 8042"/>
              <a:gd name="T1" fmla="*/ 2147483646 h 10000"/>
              <a:gd name="T2" fmla="*/ 2147483646 w 8042"/>
              <a:gd name="T3" fmla="*/ 2147483646 h 10000"/>
              <a:gd name="T4" fmla="*/ 2147483646 w 8042"/>
              <a:gd name="T5" fmla="*/ 2147483646 h 10000"/>
              <a:gd name="T6" fmla="*/ 2147483646 w 8042"/>
              <a:gd name="T7" fmla="*/ 2147483646 h 10000"/>
              <a:gd name="T8" fmla="*/ 2147483646 w 8042"/>
              <a:gd name="T9" fmla="*/ 2147483646 h 10000"/>
              <a:gd name="T10" fmla="*/ 2147483646 w 8042"/>
              <a:gd name="T11" fmla="*/ 2147483646 h 10000"/>
              <a:gd name="T12" fmla="*/ 2147483646 w 8042"/>
              <a:gd name="T13" fmla="*/ 2147483646 h 10000"/>
              <a:gd name="T14" fmla="*/ 2147483646 w 8042"/>
              <a:gd name="T15" fmla="*/ 2147483646 h 10000"/>
              <a:gd name="T16" fmla="*/ 2147483646 w 8042"/>
              <a:gd name="T17" fmla="*/ 0 h 10000"/>
              <a:gd name="T18" fmla="*/ 0 w 8042"/>
              <a:gd name="T19" fmla="*/ 2147483646 h 10000"/>
              <a:gd name="T20" fmla="*/ 2147483646 w 8042"/>
              <a:gd name="T21" fmla="*/ 2147483646 h 10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E7268B9-7966-D28A-1E2A-7F11894680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E47C6-80B3-1F48-ACB5-E1ADA709DF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45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C8BEAA55-5574-A217-08B8-20E4A11164AD}"/>
              </a:ext>
            </a:extLst>
          </p:cNvPr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A3C2D92B-3014-8FA1-9A62-136A69CB227D}"/>
              </a:ext>
            </a:extLst>
          </p:cNvPr>
          <p:cNvSpPr txBox="1">
            <a:spLocks/>
          </p:cNvSpPr>
          <p:nvPr userDrawn="1"/>
        </p:nvSpPr>
        <p:spPr>
          <a:xfrm>
            <a:off x="1949450" y="6188075"/>
            <a:ext cx="876300" cy="36988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B7BC46C-3AC0-4BB2-A5DF-9CF601BEACAA}" type="datetime1">
              <a:rPr lang="en-US" smtClean="0"/>
              <a:pPr>
                <a:defRPr/>
              </a:pPr>
              <a:t>5/12/25</a:t>
            </a:fld>
            <a:endParaRPr lang="en-US" alt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3E99915-A26A-1E96-55A2-FEBB638A1635}"/>
              </a:ext>
            </a:extLst>
          </p:cNvPr>
          <p:cNvSpPr txBox="1">
            <a:spLocks/>
          </p:cNvSpPr>
          <p:nvPr userDrawn="1"/>
        </p:nvSpPr>
        <p:spPr>
          <a:xfrm>
            <a:off x="2790825" y="6210300"/>
            <a:ext cx="5029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Dept of CSE., SOE-Dayananda Sagar University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F3CBFF-31AB-735A-8ECD-79B65E9D718C}"/>
              </a:ext>
            </a:extLst>
          </p:cNvPr>
          <p:cNvSpPr txBox="1">
            <a:spLocks/>
          </p:cNvSpPr>
          <p:nvPr userDrawn="1"/>
        </p:nvSpPr>
        <p:spPr>
          <a:xfrm>
            <a:off x="7954963" y="6091238"/>
            <a:ext cx="776287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lang="en-IN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t># of ##</a:t>
            </a:r>
            <a:endParaRPr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58C299-5B8C-EF72-ED61-580519B73A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003E1-7186-8A49-AFD1-0568D96E15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15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31178B97-7D1C-0D5A-D260-5C499E198DC4}"/>
              </a:ext>
            </a:extLst>
          </p:cNvPr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F5D72-838D-2D33-99C9-4B0E50C3B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62">
            <a:extLst>
              <a:ext uri="{FF2B5EF4-FFF2-40B4-BE49-F238E27FC236}">
                <a16:creationId xmlns:a16="http://schemas.microsoft.com/office/drawing/2014/main" id="{793F91C1-513E-69FA-5280-853118381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416EF28F-B4A9-941C-EC7B-606F5767852A}"/>
              </a:ext>
            </a:extLst>
          </p:cNvPr>
          <p:cNvSpPr txBox="1">
            <a:spLocks/>
          </p:cNvSpPr>
          <p:nvPr userDrawn="1"/>
        </p:nvSpPr>
        <p:spPr>
          <a:xfrm>
            <a:off x="1949450" y="6188075"/>
            <a:ext cx="876300" cy="36988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B7BC46C-3AC0-4BB2-A5DF-9CF601BEACAA}" type="datetime1">
              <a:rPr lang="en-US" smtClean="0"/>
              <a:pPr>
                <a:defRPr/>
              </a:pPr>
              <a:t>5/12/25</a:t>
            </a:fld>
            <a:endParaRPr lang="en-US" alt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FFDD1CCE-F99F-1F37-AE53-23D3EB88BB4D}"/>
              </a:ext>
            </a:extLst>
          </p:cNvPr>
          <p:cNvSpPr txBox="1">
            <a:spLocks/>
          </p:cNvSpPr>
          <p:nvPr userDrawn="1"/>
        </p:nvSpPr>
        <p:spPr>
          <a:xfrm>
            <a:off x="2790825" y="6210300"/>
            <a:ext cx="5029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Dept of CSE., SOE-Dayananda Sagar University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73DBE3-18F3-505C-4BC0-E2BF04343FC0}"/>
              </a:ext>
            </a:extLst>
          </p:cNvPr>
          <p:cNvSpPr txBox="1">
            <a:spLocks/>
          </p:cNvSpPr>
          <p:nvPr userDrawn="1"/>
        </p:nvSpPr>
        <p:spPr>
          <a:xfrm>
            <a:off x="7954963" y="6091238"/>
            <a:ext cx="776287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lang="en-IN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t># of ##</a:t>
            </a:r>
            <a:endParaRPr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F9D16-BFB3-26EB-BACB-DBB94DB6FA5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D7AA5-42E9-F946-8C3A-C60B7EDEC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345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:a16="http://schemas.microsoft.com/office/drawing/2014/main" id="{183EBAC6-5FA8-CFC0-26A0-22401B2D8E5A}"/>
              </a:ext>
            </a:extLst>
          </p:cNvPr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BAC42305-ED6C-C80F-B0CB-2D8CE561E8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386ED-4B79-6F47-B58E-88DB6D542B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9350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>
            <a:extLst>
              <a:ext uri="{FF2B5EF4-FFF2-40B4-BE49-F238E27FC236}">
                <a16:creationId xmlns:a16="http://schemas.microsoft.com/office/drawing/2014/main" id="{B314D951-3A6D-6909-B208-EE5ECA6CD9E7}"/>
              </a:ext>
            </a:extLst>
          </p:cNvPr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52ACF-343B-2DFF-5936-3A7FA2416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5" name="TextBox 62">
            <a:extLst>
              <a:ext uri="{FF2B5EF4-FFF2-40B4-BE49-F238E27FC236}">
                <a16:creationId xmlns:a16="http://schemas.microsoft.com/office/drawing/2014/main" id="{BCE50039-C5C0-1C6B-1668-E0F764F38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6AE9DCA0-041E-A004-E16F-109D95363B11}"/>
              </a:ext>
            </a:extLst>
          </p:cNvPr>
          <p:cNvSpPr txBox="1">
            <a:spLocks/>
          </p:cNvSpPr>
          <p:nvPr userDrawn="1"/>
        </p:nvSpPr>
        <p:spPr>
          <a:xfrm>
            <a:off x="1949450" y="6188075"/>
            <a:ext cx="876300" cy="36988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B7BC46C-3AC0-4BB2-A5DF-9CF601BEACAA}" type="datetime1">
              <a:rPr lang="en-US" smtClean="0"/>
              <a:pPr>
                <a:defRPr/>
              </a:pPr>
              <a:t>5/12/25</a:t>
            </a:fld>
            <a:endParaRPr lang="en-US" alt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5B46110F-FE40-FA03-74BB-9031D33A75B3}"/>
              </a:ext>
            </a:extLst>
          </p:cNvPr>
          <p:cNvSpPr txBox="1">
            <a:spLocks/>
          </p:cNvSpPr>
          <p:nvPr userDrawn="1"/>
        </p:nvSpPr>
        <p:spPr>
          <a:xfrm>
            <a:off x="2790825" y="6210300"/>
            <a:ext cx="5029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Dept of CSE., SOE-Dayananda Sagar University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E188909-63BC-0C22-3964-1C33E27C6148}"/>
              </a:ext>
            </a:extLst>
          </p:cNvPr>
          <p:cNvSpPr txBox="1">
            <a:spLocks/>
          </p:cNvSpPr>
          <p:nvPr userDrawn="1"/>
        </p:nvSpPr>
        <p:spPr>
          <a:xfrm>
            <a:off x="7954963" y="6091238"/>
            <a:ext cx="776287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lang="en-IN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t># of ##</a:t>
            </a:r>
            <a:endParaRPr alt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4E86971-155B-A3EF-7D26-35C16B28B5F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8F321-2FE9-3248-B412-FEEEA0A600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210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:a16="http://schemas.microsoft.com/office/drawing/2014/main" id="{4B8F6C1F-C1FE-F967-1E7C-D777D8D2EDCF}"/>
              </a:ext>
            </a:extLst>
          </p:cNvPr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0188D7F3-8B75-23EB-CC44-F7986D9B3158}"/>
              </a:ext>
            </a:extLst>
          </p:cNvPr>
          <p:cNvSpPr txBox="1">
            <a:spLocks/>
          </p:cNvSpPr>
          <p:nvPr userDrawn="1"/>
        </p:nvSpPr>
        <p:spPr>
          <a:xfrm>
            <a:off x="1949450" y="6188075"/>
            <a:ext cx="876300" cy="36988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B7BC46C-3AC0-4BB2-A5DF-9CF601BEACAA}" type="datetime1">
              <a:rPr lang="en-US" smtClean="0"/>
              <a:pPr>
                <a:defRPr/>
              </a:pPr>
              <a:t>5/12/25</a:t>
            </a:fld>
            <a:endParaRPr lang="en-US" alt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84E369C-F139-B77F-93A3-66E349454AFB}"/>
              </a:ext>
            </a:extLst>
          </p:cNvPr>
          <p:cNvSpPr txBox="1">
            <a:spLocks/>
          </p:cNvSpPr>
          <p:nvPr userDrawn="1"/>
        </p:nvSpPr>
        <p:spPr>
          <a:xfrm>
            <a:off x="2790825" y="6210300"/>
            <a:ext cx="5029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Dept of CSE., SOE-Dayananda Sagar University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5AE487-B09A-CD6B-1A10-42BEB0479103}"/>
              </a:ext>
            </a:extLst>
          </p:cNvPr>
          <p:cNvSpPr txBox="1">
            <a:spLocks/>
          </p:cNvSpPr>
          <p:nvPr userDrawn="1"/>
        </p:nvSpPr>
        <p:spPr>
          <a:xfrm>
            <a:off x="7954963" y="6091238"/>
            <a:ext cx="776287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lang="en-IN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t># of ##</a:t>
            </a:r>
            <a:endParaRPr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C67E4CE-2C6B-E702-8772-CE2BDB823E3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7E50E-E751-6548-8E3A-807232DCE9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284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FC454DF1-4C94-EC69-AAB2-C544BCF19A1A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041C59FD-4D62-D674-9CC2-DE47CC503AE7}"/>
              </a:ext>
            </a:extLst>
          </p:cNvPr>
          <p:cNvSpPr txBox="1">
            <a:spLocks/>
          </p:cNvSpPr>
          <p:nvPr userDrawn="1"/>
        </p:nvSpPr>
        <p:spPr>
          <a:xfrm>
            <a:off x="1949450" y="6188075"/>
            <a:ext cx="876300" cy="36988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B7BC46C-3AC0-4BB2-A5DF-9CF601BEACAA}" type="datetime1">
              <a:rPr lang="en-US" smtClean="0"/>
              <a:pPr>
                <a:defRPr/>
              </a:pPr>
              <a:t>5/12/25</a:t>
            </a:fld>
            <a:endParaRPr lang="en-US" alt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0C38307D-61D6-0E09-1C8F-AF62CD2D03CA}"/>
              </a:ext>
            </a:extLst>
          </p:cNvPr>
          <p:cNvSpPr txBox="1">
            <a:spLocks/>
          </p:cNvSpPr>
          <p:nvPr userDrawn="1"/>
        </p:nvSpPr>
        <p:spPr>
          <a:xfrm>
            <a:off x="2790825" y="6210300"/>
            <a:ext cx="5029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Dept of CSE., SOE-Dayananda Sagar University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A09AD57-1B57-C5B4-5C64-AA42F6540BFE}"/>
              </a:ext>
            </a:extLst>
          </p:cNvPr>
          <p:cNvSpPr txBox="1">
            <a:spLocks/>
          </p:cNvSpPr>
          <p:nvPr userDrawn="1"/>
        </p:nvSpPr>
        <p:spPr>
          <a:xfrm>
            <a:off x="7954963" y="6091238"/>
            <a:ext cx="776287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lang="en-IN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t># of ##</a:t>
            </a:r>
            <a:endParaRPr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1289053-F33E-AE2F-4FFC-EB2AEE152C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681DD-87F8-B444-BCF1-8DE9886E2A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497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B5C5254C-72CC-8331-A4A6-676C8F530A0A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C0ADB02B-FE4E-7443-84AC-A636957E156F}"/>
              </a:ext>
            </a:extLst>
          </p:cNvPr>
          <p:cNvSpPr txBox="1">
            <a:spLocks/>
          </p:cNvSpPr>
          <p:nvPr userDrawn="1"/>
        </p:nvSpPr>
        <p:spPr>
          <a:xfrm>
            <a:off x="1949450" y="6188075"/>
            <a:ext cx="876300" cy="36988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B7BC46C-3AC0-4BB2-A5DF-9CF601BEACAA}" type="datetime1">
              <a:rPr lang="en-US" smtClean="0"/>
              <a:pPr>
                <a:defRPr/>
              </a:pPr>
              <a:t>5/12/25</a:t>
            </a:fld>
            <a:endParaRPr lang="en-US" alt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01B22801-118C-38B2-20F4-09F09DBE0819}"/>
              </a:ext>
            </a:extLst>
          </p:cNvPr>
          <p:cNvSpPr txBox="1">
            <a:spLocks/>
          </p:cNvSpPr>
          <p:nvPr userDrawn="1"/>
        </p:nvSpPr>
        <p:spPr>
          <a:xfrm>
            <a:off x="2790825" y="6210300"/>
            <a:ext cx="5029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Dept of CSE., SOE-Dayananda Sagar University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FC81875-53F7-24FF-7F9A-C6AE1DD732C3}"/>
              </a:ext>
            </a:extLst>
          </p:cNvPr>
          <p:cNvSpPr txBox="1">
            <a:spLocks/>
          </p:cNvSpPr>
          <p:nvPr userDrawn="1"/>
        </p:nvSpPr>
        <p:spPr>
          <a:xfrm>
            <a:off x="7954963" y="6091238"/>
            <a:ext cx="776287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lang="en-IN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t># of ##</a:t>
            </a:r>
            <a:endParaRPr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EAAB8D-4181-F9C1-620C-45F8F6A75E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10761-7C8B-F54C-A5F4-3D09B22722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35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E97D9712-79B4-684F-D830-04678D799C2A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A9CA637-6726-D763-11AC-F161D5B3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43100" y="6103938"/>
            <a:ext cx="952500" cy="3698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94ABA-DBA7-904D-8CF7-FED4AAB45ADF}" type="datetime1">
              <a:rPr lang="en-US"/>
              <a:pPr>
                <a:defRPr/>
              </a:pPr>
              <a:t>5/12/25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BC5E451-F961-B553-5223-C5CDF250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00" y="6103938"/>
            <a:ext cx="48768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altLang="en-US"/>
              <a:t>Dept of CSE., SOE-Dayananda Sagar University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3AFA5E-9DAF-E223-73B9-FE3EBF02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48613" y="6140450"/>
            <a:ext cx="776287" cy="365125"/>
          </a:xfrm>
        </p:spPr>
        <p:txBody>
          <a:bodyPr/>
          <a:lstStyle>
            <a:lvl1pPr algn="ctr">
              <a:defRPr lang="en-IN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t>(#)  of 12</a:t>
            </a:r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358258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>
            <a:extLst>
              <a:ext uri="{FF2B5EF4-FFF2-40B4-BE49-F238E27FC236}">
                <a16:creationId xmlns:a16="http://schemas.microsoft.com/office/drawing/2014/main" id="{E7874350-503C-CD83-6E5C-F9FA18BD6245}"/>
              </a:ext>
            </a:extLst>
          </p:cNvPr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476C31-DF4F-7C5A-8C68-7AF6191A2737}"/>
              </a:ext>
            </a:extLst>
          </p:cNvPr>
          <p:cNvSpPr txBox="1">
            <a:spLocks/>
          </p:cNvSpPr>
          <p:nvPr userDrawn="1"/>
        </p:nvSpPr>
        <p:spPr>
          <a:xfrm>
            <a:off x="7948613" y="6140450"/>
            <a:ext cx="776287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lang="en-IN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t>(#)  of 12</a:t>
            </a:r>
            <a:endParaRPr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F3A0EDC-BE84-416F-2174-D4CCB7A5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08175" y="6129338"/>
            <a:ext cx="766763" cy="3698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038F9-E22A-CB45-BBD4-A6A77C7E293C}" type="datetime1">
              <a:rPr lang="en-US"/>
              <a:pPr>
                <a:defRPr/>
              </a:pPr>
              <a:t>5/12/25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3EF62B0-361D-F8B8-7424-8135AAB9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938" y="6129338"/>
            <a:ext cx="5173662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altLang="en-US"/>
              <a:t>Dept of CSE., SOE-Dayananda Sagar University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1AADE29-6112-838E-801F-F41C9230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35A0F-AE48-814D-93F7-9D1ECA199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488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>
            <a:extLst>
              <a:ext uri="{FF2B5EF4-FFF2-40B4-BE49-F238E27FC236}">
                <a16:creationId xmlns:a16="http://schemas.microsoft.com/office/drawing/2014/main" id="{3238DC6B-1275-0194-8B69-DB6C183693E0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82C36F-F98A-D7CB-3473-B78E31392ACA}"/>
              </a:ext>
            </a:extLst>
          </p:cNvPr>
          <p:cNvSpPr txBox="1">
            <a:spLocks/>
          </p:cNvSpPr>
          <p:nvPr userDrawn="1"/>
        </p:nvSpPr>
        <p:spPr>
          <a:xfrm>
            <a:off x="7948613" y="6140450"/>
            <a:ext cx="776287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lang="en-IN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t>(#)  of 12</a:t>
            </a:r>
            <a:endParaRPr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A1EA58A-5DE4-2527-FE7A-F54B07EF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28800" y="6111875"/>
            <a:ext cx="766763" cy="369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FFC89-45A0-7044-942B-33003B8B445E}" type="datetime1">
              <a:rPr lang="en-US"/>
              <a:pPr>
                <a:defRPr/>
              </a:pPr>
              <a:t>5/12/25</a:t>
            </a:fld>
            <a:endParaRPr lang="en-US" altLang="en-US"/>
          </a:p>
        </p:txBody>
      </p:sp>
      <p:sp>
        <p:nvSpPr>
          <p:cNvPr id="7" name="Footer Placeholder 13">
            <a:extLst>
              <a:ext uri="{FF2B5EF4-FFF2-40B4-BE49-F238E27FC236}">
                <a16:creationId xmlns:a16="http://schemas.microsoft.com/office/drawing/2014/main" id="{4848AFE8-8FBE-98C9-C0D9-6B24A9F1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5563" y="6135688"/>
            <a:ext cx="50641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Dept of CSE., SOE-Dayananda Sagar University</a:t>
            </a:r>
          </a:p>
        </p:txBody>
      </p:sp>
      <p:sp>
        <p:nvSpPr>
          <p:cNvPr id="9" name="Slide Number Placeholder 14">
            <a:extLst>
              <a:ext uri="{FF2B5EF4-FFF2-40B4-BE49-F238E27FC236}">
                <a16:creationId xmlns:a16="http://schemas.microsoft.com/office/drawing/2014/main" id="{4E01DAE5-FED6-531E-323D-45388D0D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8DD71-7977-0F4C-B436-AEB9054073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490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>
            <a:extLst>
              <a:ext uri="{FF2B5EF4-FFF2-40B4-BE49-F238E27FC236}">
                <a16:creationId xmlns:a16="http://schemas.microsoft.com/office/drawing/2014/main" id="{17FAF5BB-D23D-6E08-9237-5BD08140AECE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37CB840-85F0-B3FA-125F-CB05ED9B8055}"/>
              </a:ext>
            </a:extLst>
          </p:cNvPr>
          <p:cNvSpPr txBox="1">
            <a:spLocks/>
          </p:cNvSpPr>
          <p:nvPr userDrawn="1"/>
        </p:nvSpPr>
        <p:spPr>
          <a:xfrm>
            <a:off x="7948613" y="6140450"/>
            <a:ext cx="776287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lang="en-IN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t>(#)  of 12</a:t>
            </a:r>
            <a:endParaRPr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48E06E4-E125-96CB-AC5C-CFD0EF17C2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2E7C3-DFCC-C949-9937-F0E67B8121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AFC5CE76-9ACD-859E-6331-29EED3B840A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943100" y="6156325"/>
            <a:ext cx="876300" cy="369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AC223-640C-BD40-939E-FAA52AB13CE7}" type="datetime1">
              <a:rPr lang="en-US"/>
              <a:pPr>
                <a:defRPr/>
              </a:pPr>
              <a:t>5/12/25</a:t>
            </a:fld>
            <a:endParaRPr lang="en-US" altLang="en-US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B99C586C-2AB2-2A7E-EC79-7A0AC4E2F9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819400" y="6156325"/>
            <a:ext cx="48768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altLang="en-US"/>
              <a:t>Dept of CSE., SOE-Dayananda Sagar University</a:t>
            </a:r>
          </a:p>
        </p:txBody>
      </p:sp>
    </p:spTree>
    <p:extLst>
      <p:ext uri="{BB962C8B-B14F-4D97-AF65-F5344CB8AC3E}">
        <p14:creationId xmlns:p14="http://schemas.microsoft.com/office/powerpoint/2010/main" val="127318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>
            <a:extLst>
              <a:ext uri="{FF2B5EF4-FFF2-40B4-BE49-F238E27FC236}">
                <a16:creationId xmlns:a16="http://schemas.microsoft.com/office/drawing/2014/main" id="{BEB4C09D-AD0E-4BD7-EE9E-FEE5D9C02467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6481052E-89F8-CD6D-D0D7-58D5C6F6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43100" y="6156325"/>
            <a:ext cx="876300" cy="369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C3C52-E32C-AB49-A523-323ADC6ED95B}" type="datetime1">
              <a:rPr lang="en-US"/>
              <a:pPr>
                <a:defRPr/>
              </a:pPr>
              <a:t>5/12/25</a:t>
            </a:fld>
            <a:endParaRPr lang="en-US" alt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B7A7EDA-49BB-5A7D-C790-9B2F7819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9400" y="6156325"/>
            <a:ext cx="48768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altLang="en-US"/>
              <a:t>Dept of CSE., SOE-Dayananda Sagar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BCAD2-A340-D12C-7A69-5FE1E025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48613" y="6140450"/>
            <a:ext cx="776287" cy="365125"/>
          </a:xfrm>
        </p:spPr>
        <p:txBody>
          <a:bodyPr/>
          <a:lstStyle>
            <a:lvl1pPr algn="ctr">
              <a:defRPr lang="en-IN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t>(#)  of 12</a:t>
            </a:r>
            <a:endParaRPr altLang="en-US"/>
          </a:p>
        </p:txBody>
      </p:sp>
    </p:spTree>
    <p:extLst>
      <p:ext uri="{BB962C8B-B14F-4D97-AF65-F5344CB8AC3E}">
        <p14:creationId xmlns:p14="http://schemas.microsoft.com/office/powerpoint/2010/main" val="196516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>
            <a:extLst>
              <a:ext uri="{FF2B5EF4-FFF2-40B4-BE49-F238E27FC236}">
                <a16:creationId xmlns:a16="http://schemas.microsoft.com/office/drawing/2014/main" id="{F86F696E-BC49-5F3B-7D15-52608910611E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B3E979-8C40-140A-77B9-6C84426A4B0A}"/>
              </a:ext>
            </a:extLst>
          </p:cNvPr>
          <p:cNvSpPr txBox="1">
            <a:spLocks/>
          </p:cNvSpPr>
          <p:nvPr userDrawn="1"/>
        </p:nvSpPr>
        <p:spPr>
          <a:xfrm>
            <a:off x="7948613" y="6140450"/>
            <a:ext cx="776287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lang="en-IN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t>(#)  of 12</a:t>
            </a:r>
            <a:endParaRPr alt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0DB2153-7126-B295-046B-AAC2FD6D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43100" y="6156325"/>
            <a:ext cx="876300" cy="369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0BEF1-D57B-934E-9BC0-34E27EFB9956}" type="datetime1">
              <a:rPr lang="en-US"/>
              <a:pPr>
                <a:defRPr/>
              </a:pPr>
              <a:t>5/12/25</a:t>
            </a:fld>
            <a:endParaRPr lang="en-US" alt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E096FDD-CD8C-0737-050E-E912F2DF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9400" y="6156325"/>
            <a:ext cx="50292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altLang="en-US"/>
              <a:t>Dept of CSE., SOE-Dayananda Sagar University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238CF5-72D1-C992-3A29-9D538B1D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2D4C0-1D03-294D-BB77-5A3EBDA8C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970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5D94C261-2C58-F997-CBFD-3365E8994B4B}"/>
              </a:ext>
            </a:extLst>
          </p:cNvPr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2F227-C08A-735A-D88D-F301BEB461C8}"/>
              </a:ext>
            </a:extLst>
          </p:cNvPr>
          <p:cNvSpPr txBox="1">
            <a:spLocks/>
          </p:cNvSpPr>
          <p:nvPr userDrawn="1"/>
        </p:nvSpPr>
        <p:spPr>
          <a:xfrm>
            <a:off x="7948613" y="6140450"/>
            <a:ext cx="776287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lang="en-IN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t>(#)  of 12</a:t>
            </a:r>
            <a:endParaRPr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A8CAC-335A-E937-99FE-1DC58811A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1E80A-D664-AA4F-8DE4-DAB6BAECAB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F8BA68B2-5C11-A044-7B82-A484618E48D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943100" y="6156325"/>
            <a:ext cx="876300" cy="369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58525-78B9-CD47-A779-A7D4A17804C8}" type="datetime1">
              <a:rPr lang="en-US"/>
              <a:pPr>
                <a:defRPr/>
              </a:pPr>
              <a:t>5/12/25</a:t>
            </a:fld>
            <a:endParaRPr lang="en-US" altLang="en-US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0312BBA7-13E9-264E-79A6-20A813877E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819400" y="6156325"/>
            <a:ext cx="50292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altLang="en-US"/>
              <a:t>Dept of CSE., SOE-Dayananda Sagar University</a:t>
            </a:r>
          </a:p>
        </p:txBody>
      </p:sp>
    </p:spTree>
    <p:extLst>
      <p:ext uri="{BB962C8B-B14F-4D97-AF65-F5344CB8AC3E}">
        <p14:creationId xmlns:p14="http://schemas.microsoft.com/office/powerpoint/2010/main" val="26807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4F0DC71C-753D-B707-2937-304276232B6F}"/>
              </a:ext>
            </a:extLst>
          </p:cNvPr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6 w 7908"/>
              <a:gd name="T1" fmla="*/ 2147483646 h 10000"/>
              <a:gd name="T2" fmla="*/ 2147483646 w 7908"/>
              <a:gd name="T3" fmla="*/ 2147483646 h 10000"/>
              <a:gd name="T4" fmla="*/ 2147483646 w 7908"/>
              <a:gd name="T5" fmla="*/ 2147483646 h 10000"/>
              <a:gd name="T6" fmla="*/ 2147483646 w 7908"/>
              <a:gd name="T7" fmla="*/ 0 h 10000"/>
              <a:gd name="T8" fmla="*/ 2147483646 w 7908"/>
              <a:gd name="T9" fmla="*/ 0 h 10000"/>
              <a:gd name="T10" fmla="*/ 0 w 7908"/>
              <a:gd name="T11" fmla="*/ 2147483646 h 10000"/>
              <a:gd name="T12" fmla="*/ 0 w 7908"/>
              <a:gd name="T13" fmla="*/ 2147483646 h 10000"/>
              <a:gd name="T14" fmla="*/ 2147483646 w 7908"/>
              <a:gd name="T15" fmla="*/ 2147483646 h 10000"/>
              <a:gd name="T16" fmla="*/ 2147483646 w 7908"/>
              <a:gd name="T17" fmla="*/ 2147483646 h 10000"/>
              <a:gd name="T18" fmla="*/ 2147483646 w 7908"/>
              <a:gd name="T19" fmla="*/ 2147483646 h 10000"/>
              <a:gd name="T20" fmla="*/ 2147483646 w 7908"/>
              <a:gd name="T21" fmla="*/ 2147483646 h 10000"/>
              <a:gd name="T22" fmla="*/ 2147483646 w 7908"/>
              <a:gd name="T23" fmla="*/ 2147483646 h 10000"/>
              <a:gd name="T24" fmla="*/ 2147483646 w 7908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CA0ED50B-B2BD-05EF-96E1-2C08978BA09B}"/>
              </a:ext>
            </a:extLst>
          </p:cNvPr>
          <p:cNvSpPr txBox="1">
            <a:spLocks/>
          </p:cNvSpPr>
          <p:nvPr userDrawn="1"/>
        </p:nvSpPr>
        <p:spPr>
          <a:xfrm>
            <a:off x="1949450" y="6188075"/>
            <a:ext cx="876300" cy="36988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B7BC46C-3AC0-4BB2-A5DF-9CF601BEACAA}" type="datetime1">
              <a:rPr lang="en-US" smtClean="0"/>
              <a:pPr>
                <a:defRPr/>
              </a:pPr>
              <a:t>5/12/25</a:t>
            </a:fld>
            <a:endParaRPr lang="en-US" alt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BAB6BBF0-E69F-D214-218A-1323CA32F2A2}"/>
              </a:ext>
            </a:extLst>
          </p:cNvPr>
          <p:cNvSpPr txBox="1">
            <a:spLocks/>
          </p:cNvSpPr>
          <p:nvPr userDrawn="1"/>
        </p:nvSpPr>
        <p:spPr>
          <a:xfrm>
            <a:off x="2790825" y="6210300"/>
            <a:ext cx="5029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Dept of CSE., SOE-Dayananda Sagar University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F3DE9FB-7F06-732E-B50A-06A50074F3FC}"/>
              </a:ext>
            </a:extLst>
          </p:cNvPr>
          <p:cNvSpPr txBox="1">
            <a:spLocks/>
          </p:cNvSpPr>
          <p:nvPr userDrawn="1"/>
        </p:nvSpPr>
        <p:spPr>
          <a:xfrm>
            <a:off x="7954963" y="6091238"/>
            <a:ext cx="776287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lang="en-IN" sz="9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t># of ##</a:t>
            </a:r>
            <a:endParaRPr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5EA4D0E4-9512-B2E8-7EEC-AA2D128DDE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F623E-27C6-494F-909C-3BECBCC1FA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71559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5DEE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>
            <a:extLst>
              <a:ext uri="{FF2B5EF4-FFF2-40B4-BE49-F238E27FC236}">
                <a16:creationId xmlns:a16="http://schemas.microsoft.com/office/drawing/2014/main" id="{DEFF0981-8573-C216-362A-962275E6A8DD}"/>
              </a:ext>
            </a:extLst>
          </p:cNvPr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>
              <a:extLst>
                <a:ext uri="{FF2B5EF4-FFF2-40B4-BE49-F238E27FC236}">
                  <a16:creationId xmlns:a16="http://schemas.microsoft.com/office/drawing/2014/main" id="{F2DEBD45-CED4-6D68-AF9C-1B507FF7D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147483646 w 22"/>
                <a:gd name="T1" fmla="*/ 2147483646 h 136"/>
                <a:gd name="T2" fmla="*/ 2147483646 w 22"/>
                <a:gd name="T3" fmla="*/ 2147483646 h 136"/>
                <a:gd name="T4" fmla="*/ 0 w 22"/>
                <a:gd name="T5" fmla="*/ 0 h 136"/>
                <a:gd name="T6" fmla="*/ 0 w 22"/>
                <a:gd name="T7" fmla="*/ 2147483646 h 136"/>
                <a:gd name="T8" fmla="*/ 2147483646 w 22"/>
                <a:gd name="T9" fmla="*/ 2147483646 h 136"/>
                <a:gd name="T10" fmla="*/ 2147483646 w 22"/>
                <a:gd name="T11" fmla="*/ 2147483646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12">
              <a:extLst>
                <a:ext uri="{FF2B5EF4-FFF2-40B4-BE49-F238E27FC236}">
                  <a16:creationId xmlns:a16="http://schemas.microsoft.com/office/drawing/2014/main" id="{9BB2E1BE-6395-C5C4-0E1F-79FB22AD1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2147483646 w 140"/>
                <a:gd name="T1" fmla="*/ 2147483646 h 504"/>
                <a:gd name="T2" fmla="*/ 2147483646 w 140"/>
                <a:gd name="T3" fmla="*/ 2147483646 h 504"/>
                <a:gd name="T4" fmla="*/ 2147483646 w 140"/>
                <a:gd name="T5" fmla="*/ 2147483646 h 504"/>
                <a:gd name="T6" fmla="*/ 2147483646 w 140"/>
                <a:gd name="T7" fmla="*/ 2147483646 h 504"/>
                <a:gd name="T8" fmla="*/ 0 w 140"/>
                <a:gd name="T9" fmla="*/ 0 h 504"/>
                <a:gd name="T10" fmla="*/ 2147483646 w 140"/>
                <a:gd name="T11" fmla="*/ 2147483646 h 504"/>
                <a:gd name="T12" fmla="*/ 2147483646 w 140"/>
                <a:gd name="T13" fmla="*/ 2147483646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3">
              <a:extLst>
                <a:ext uri="{FF2B5EF4-FFF2-40B4-BE49-F238E27FC236}">
                  <a16:creationId xmlns:a16="http://schemas.microsoft.com/office/drawing/2014/main" id="{28D0261A-8FD2-2B6B-704C-E2D7521C4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2147483646 w 132"/>
                <a:gd name="T1" fmla="*/ 2147483646 h 308"/>
                <a:gd name="T2" fmla="*/ 0 w 132"/>
                <a:gd name="T3" fmla="*/ 0 h 308"/>
                <a:gd name="T4" fmla="*/ 0 w 132"/>
                <a:gd name="T5" fmla="*/ 2147483646 h 308"/>
                <a:gd name="T6" fmla="*/ 2147483646 w 132"/>
                <a:gd name="T7" fmla="*/ 2147483646 h 308"/>
                <a:gd name="T8" fmla="*/ 2147483646 w 132"/>
                <a:gd name="T9" fmla="*/ 2147483646 h 308"/>
                <a:gd name="T10" fmla="*/ 2147483646 w 132"/>
                <a:gd name="T11" fmla="*/ 2147483646 h 308"/>
                <a:gd name="T12" fmla="*/ 2147483646 w 132"/>
                <a:gd name="T13" fmla="*/ 2147483646 h 308"/>
                <a:gd name="T14" fmla="*/ 2147483646 w 132"/>
                <a:gd name="T15" fmla="*/ 2147483646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14">
              <a:extLst>
                <a:ext uri="{FF2B5EF4-FFF2-40B4-BE49-F238E27FC236}">
                  <a16:creationId xmlns:a16="http://schemas.microsoft.com/office/drawing/2014/main" id="{7D72AC02-EDA5-7CB4-FC3E-C3C4FC0FA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147483646 w 37"/>
                <a:gd name="T1" fmla="*/ 2147483646 h 79"/>
                <a:gd name="T2" fmla="*/ 2147483646 w 37"/>
                <a:gd name="T3" fmla="*/ 2147483646 h 79"/>
                <a:gd name="T4" fmla="*/ 0 w 37"/>
                <a:gd name="T5" fmla="*/ 0 h 79"/>
                <a:gd name="T6" fmla="*/ 2147483646 w 37"/>
                <a:gd name="T7" fmla="*/ 2147483646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15">
              <a:extLst>
                <a:ext uri="{FF2B5EF4-FFF2-40B4-BE49-F238E27FC236}">
                  <a16:creationId xmlns:a16="http://schemas.microsoft.com/office/drawing/2014/main" id="{84D31CDC-4B4F-FD3C-5E13-FF24FF172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2147483646 w 178"/>
                <a:gd name="T1" fmla="*/ 2147483646 h 722"/>
                <a:gd name="T2" fmla="*/ 2147483646 w 178"/>
                <a:gd name="T3" fmla="*/ 2147483646 h 722"/>
                <a:gd name="T4" fmla="*/ 2147483646 w 178"/>
                <a:gd name="T5" fmla="*/ 2147483646 h 722"/>
                <a:gd name="T6" fmla="*/ 2147483646 w 178"/>
                <a:gd name="T7" fmla="*/ 2147483646 h 722"/>
                <a:gd name="T8" fmla="*/ 0 w 178"/>
                <a:gd name="T9" fmla="*/ 0 h 722"/>
                <a:gd name="T10" fmla="*/ 2147483646 w 178"/>
                <a:gd name="T11" fmla="*/ 2147483646 h 722"/>
                <a:gd name="T12" fmla="*/ 2147483646 w 178"/>
                <a:gd name="T13" fmla="*/ 2147483646 h 722"/>
                <a:gd name="T14" fmla="*/ 2147483646 w 178"/>
                <a:gd name="T15" fmla="*/ 2147483646 h 722"/>
                <a:gd name="T16" fmla="*/ 2147483646 w 178"/>
                <a:gd name="T17" fmla="*/ 2147483646 h 722"/>
                <a:gd name="T18" fmla="*/ 2147483646 w 178"/>
                <a:gd name="T19" fmla="*/ 2147483646 h 722"/>
                <a:gd name="T20" fmla="*/ 2147483646 w 178"/>
                <a:gd name="T21" fmla="*/ 2147483646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16">
              <a:extLst>
                <a:ext uri="{FF2B5EF4-FFF2-40B4-BE49-F238E27FC236}">
                  <a16:creationId xmlns:a16="http://schemas.microsoft.com/office/drawing/2014/main" id="{E05F2AD5-C817-5364-ACF6-02D83CFCA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2147483646 w 23"/>
                <a:gd name="T1" fmla="*/ 2147483646 h 635"/>
                <a:gd name="T2" fmla="*/ 2147483646 w 23"/>
                <a:gd name="T3" fmla="*/ 2147483646 h 635"/>
                <a:gd name="T4" fmla="*/ 2147483646 w 23"/>
                <a:gd name="T5" fmla="*/ 2147483646 h 635"/>
                <a:gd name="T6" fmla="*/ 2147483646 w 23"/>
                <a:gd name="T7" fmla="*/ 2147483646 h 635"/>
                <a:gd name="T8" fmla="*/ 2147483646 w 23"/>
                <a:gd name="T9" fmla="*/ 2147483646 h 635"/>
                <a:gd name="T10" fmla="*/ 2147483646 w 23"/>
                <a:gd name="T11" fmla="*/ 2147483646 h 635"/>
                <a:gd name="T12" fmla="*/ 2147483646 w 23"/>
                <a:gd name="T13" fmla="*/ 0 h 635"/>
                <a:gd name="T14" fmla="*/ 2147483646 w 23"/>
                <a:gd name="T15" fmla="*/ 0 h 635"/>
                <a:gd name="T16" fmla="*/ 2147483646 w 23"/>
                <a:gd name="T17" fmla="*/ 2147483646 h 635"/>
                <a:gd name="T18" fmla="*/ 2147483646 w 23"/>
                <a:gd name="T19" fmla="*/ 2147483646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7">
              <a:extLst>
                <a:ext uri="{FF2B5EF4-FFF2-40B4-BE49-F238E27FC236}">
                  <a16:creationId xmlns:a16="http://schemas.microsoft.com/office/drawing/2014/main" id="{3E4CE318-4C1F-8BDB-BFED-2BFDCB2E3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2147483646 w 17"/>
                <a:gd name="T3" fmla="*/ 2147483646 h 107"/>
                <a:gd name="T4" fmla="*/ 2147483646 w 17"/>
                <a:gd name="T5" fmla="*/ 2147483646 h 107"/>
                <a:gd name="T6" fmla="*/ 2147483646 w 17"/>
                <a:gd name="T7" fmla="*/ 2147483646 h 107"/>
                <a:gd name="T8" fmla="*/ 2147483646 w 17"/>
                <a:gd name="T9" fmla="*/ 2147483646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8">
              <a:extLst>
                <a:ext uri="{FF2B5EF4-FFF2-40B4-BE49-F238E27FC236}">
                  <a16:creationId xmlns:a16="http://schemas.microsoft.com/office/drawing/2014/main" id="{E1DF8448-B9BA-335D-A489-8ED3E7CF6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2147483646 w 41"/>
                <a:gd name="T3" fmla="*/ 2147483646 h 222"/>
                <a:gd name="T4" fmla="*/ 2147483646 w 41"/>
                <a:gd name="T5" fmla="*/ 2147483646 h 222"/>
                <a:gd name="T6" fmla="*/ 2147483646 w 41"/>
                <a:gd name="T7" fmla="*/ 2147483646 h 222"/>
                <a:gd name="T8" fmla="*/ 2147483646 w 41"/>
                <a:gd name="T9" fmla="*/ 2147483646 h 222"/>
                <a:gd name="T10" fmla="*/ 2147483646 w 41"/>
                <a:gd name="T11" fmla="*/ 2147483646 h 222"/>
                <a:gd name="T12" fmla="*/ 2147483646 w 41"/>
                <a:gd name="T13" fmla="*/ 2147483646 h 222"/>
                <a:gd name="T14" fmla="*/ 2147483646 w 41"/>
                <a:gd name="T15" fmla="*/ 2147483646 h 222"/>
                <a:gd name="T16" fmla="*/ 2147483646 w 41"/>
                <a:gd name="T17" fmla="*/ 2147483646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9">
              <a:extLst>
                <a:ext uri="{FF2B5EF4-FFF2-40B4-BE49-F238E27FC236}">
                  <a16:creationId xmlns:a16="http://schemas.microsoft.com/office/drawing/2014/main" id="{E871A4CE-54F7-58B8-7448-E4B7F5026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2147483646 w 450"/>
                <a:gd name="T1" fmla="*/ 2147483646 h 878"/>
                <a:gd name="T2" fmla="*/ 2147483646 w 450"/>
                <a:gd name="T3" fmla="*/ 2147483646 h 878"/>
                <a:gd name="T4" fmla="*/ 2147483646 w 450"/>
                <a:gd name="T5" fmla="*/ 2147483646 h 878"/>
                <a:gd name="T6" fmla="*/ 2147483646 w 450"/>
                <a:gd name="T7" fmla="*/ 2147483646 h 878"/>
                <a:gd name="T8" fmla="*/ 2147483646 w 450"/>
                <a:gd name="T9" fmla="*/ 2147483646 h 878"/>
                <a:gd name="T10" fmla="*/ 2147483646 w 450"/>
                <a:gd name="T11" fmla="*/ 2147483646 h 878"/>
                <a:gd name="T12" fmla="*/ 2147483646 w 450"/>
                <a:gd name="T13" fmla="*/ 2147483646 h 878"/>
                <a:gd name="T14" fmla="*/ 2147483646 w 450"/>
                <a:gd name="T15" fmla="*/ 0 h 878"/>
                <a:gd name="T16" fmla="*/ 2147483646 w 450"/>
                <a:gd name="T17" fmla="*/ 2147483646 h 878"/>
                <a:gd name="T18" fmla="*/ 2147483646 w 450"/>
                <a:gd name="T19" fmla="*/ 2147483646 h 878"/>
                <a:gd name="T20" fmla="*/ 2147483646 w 450"/>
                <a:gd name="T21" fmla="*/ 2147483646 h 878"/>
                <a:gd name="T22" fmla="*/ 2147483646 w 450"/>
                <a:gd name="T23" fmla="*/ 2147483646 h 878"/>
                <a:gd name="T24" fmla="*/ 2147483646 w 450"/>
                <a:gd name="T25" fmla="*/ 2147483646 h 878"/>
                <a:gd name="T26" fmla="*/ 0 w 450"/>
                <a:gd name="T27" fmla="*/ 2147483646 h 878"/>
                <a:gd name="T28" fmla="*/ 0 w 450"/>
                <a:gd name="T29" fmla="*/ 2147483646 h 878"/>
                <a:gd name="T30" fmla="*/ 2147483646 w 450"/>
                <a:gd name="T31" fmla="*/ 2147483646 h 878"/>
                <a:gd name="T32" fmla="*/ 2147483646 w 450"/>
                <a:gd name="T33" fmla="*/ 2147483646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20">
              <a:extLst>
                <a:ext uri="{FF2B5EF4-FFF2-40B4-BE49-F238E27FC236}">
                  <a16:creationId xmlns:a16="http://schemas.microsoft.com/office/drawing/2014/main" id="{48236EE0-5EAC-3B9F-3EC9-3F1F6C670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147483646 w 35"/>
                <a:gd name="T3" fmla="*/ 2147483646 h 73"/>
                <a:gd name="T4" fmla="*/ 2147483646 w 35"/>
                <a:gd name="T5" fmla="*/ 2147483646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21">
              <a:extLst>
                <a:ext uri="{FF2B5EF4-FFF2-40B4-BE49-F238E27FC236}">
                  <a16:creationId xmlns:a16="http://schemas.microsoft.com/office/drawing/2014/main" id="{B762F033-2DBF-0AB2-0741-8E259EE7E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2147483646 w 8"/>
                <a:gd name="T1" fmla="*/ 2147483646 h 48"/>
                <a:gd name="T2" fmla="*/ 2147483646 w 8"/>
                <a:gd name="T3" fmla="*/ 2147483646 h 48"/>
                <a:gd name="T4" fmla="*/ 2147483646 w 8"/>
                <a:gd name="T5" fmla="*/ 2147483646 h 48"/>
                <a:gd name="T6" fmla="*/ 2147483646 w 8"/>
                <a:gd name="T7" fmla="*/ 0 h 48"/>
                <a:gd name="T8" fmla="*/ 0 w 8"/>
                <a:gd name="T9" fmla="*/ 2147483646 h 48"/>
                <a:gd name="T10" fmla="*/ 2147483646 w 8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22">
              <a:extLst>
                <a:ext uri="{FF2B5EF4-FFF2-40B4-BE49-F238E27FC236}">
                  <a16:creationId xmlns:a16="http://schemas.microsoft.com/office/drawing/2014/main" id="{B7CD31AA-8390-CF1B-BD4A-F7411DBC3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2147483646 w 52"/>
                <a:gd name="T1" fmla="*/ 2147483646 h 135"/>
                <a:gd name="T2" fmla="*/ 0 w 52"/>
                <a:gd name="T3" fmla="*/ 0 h 135"/>
                <a:gd name="T4" fmla="*/ 2147483646 w 52"/>
                <a:gd name="T5" fmla="*/ 2147483646 h 135"/>
                <a:gd name="T6" fmla="*/ 2147483646 w 52"/>
                <a:gd name="T7" fmla="*/ 2147483646 h 135"/>
                <a:gd name="T8" fmla="*/ 2147483646 w 52"/>
                <a:gd name="T9" fmla="*/ 2147483646 h 135"/>
                <a:gd name="T10" fmla="*/ 2147483646 w 52"/>
                <a:gd name="T11" fmla="*/ 2147483646 h 135"/>
                <a:gd name="T12" fmla="*/ 2147483646 w 52"/>
                <a:gd name="T13" fmla="*/ 2147483646 h 135"/>
                <a:gd name="T14" fmla="*/ 2147483646 w 52"/>
                <a:gd name="T15" fmla="*/ 2147483646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" name="Group 48">
            <a:extLst>
              <a:ext uri="{FF2B5EF4-FFF2-40B4-BE49-F238E27FC236}">
                <a16:creationId xmlns:a16="http://schemas.microsoft.com/office/drawing/2014/main" id="{B360DB44-6C18-3091-88A0-1C69C342EBC2}"/>
              </a:ext>
            </a:extLst>
          </p:cNvPr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6102"/>
            <a:chExt cx="1952625" cy="5677649"/>
          </a:xfrm>
        </p:grpSpPr>
        <p:sp>
          <p:nvSpPr>
            <p:cNvPr id="1034" name="Freeform 27">
              <a:extLst>
                <a:ext uri="{FF2B5EF4-FFF2-40B4-BE49-F238E27FC236}">
                  <a16:creationId xmlns:a16="http://schemas.microsoft.com/office/drawing/2014/main" id="{82648576-380D-10D9-02EB-12F53270C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>
                <a:gd name="T0" fmla="*/ 2147483646 w 103"/>
                <a:gd name="T1" fmla="*/ 2147483646 h 920"/>
                <a:gd name="T2" fmla="*/ 2147483646 w 103"/>
                <a:gd name="T3" fmla="*/ 2147483646 h 920"/>
                <a:gd name="T4" fmla="*/ 2147483646 w 103"/>
                <a:gd name="T5" fmla="*/ 2147483646 h 920"/>
                <a:gd name="T6" fmla="*/ 2147483646 w 103"/>
                <a:gd name="T7" fmla="*/ 2147483646 h 920"/>
                <a:gd name="T8" fmla="*/ 2147483646 w 103"/>
                <a:gd name="T9" fmla="*/ 2147483646 h 920"/>
                <a:gd name="T10" fmla="*/ 2147483646 w 103"/>
                <a:gd name="T11" fmla="*/ 2147483646 h 920"/>
                <a:gd name="T12" fmla="*/ 2147483646 w 103"/>
                <a:gd name="T13" fmla="*/ 2147483646 h 920"/>
                <a:gd name="T14" fmla="*/ 2147483646 w 103"/>
                <a:gd name="T15" fmla="*/ 2147483646 h 920"/>
                <a:gd name="T16" fmla="*/ 2147483646 w 103"/>
                <a:gd name="T17" fmla="*/ 2147483646 h 920"/>
                <a:gd name="T18" fmla="*/ 2147483646 w 103"/>
                <a:gd name="T19" fmla="*/ 2147483646 h 920"/>
                <a:gd name="T20" fmla="*/ 2147483646 w 103"/>
                <a:gd name="T21" fmla="*/ 2147483646 h 920"/>
                <a:gd name="T22" fmla="*/ 2147483646 w 103"/>
                <a:gd name="T23" fmla="*/ 0 h 920"/>
                <a:gd name="T24" fmla="*/ 0 w 103"/>
                <a:gd name="T25" fmla="*/ 0 h 920"/>
                <a:gd name="T26" fmla="*/ 2147483646 w 103"/>
                <a:gd name="T27" fmla="*/ 2147483646 h 920"/>
                <a:gd name="T28" fmla="*/ 2147483646 w 103"/>
                <a:gd name="T29" fmla="*/ 2147483646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8">
              <a:extLst>
                <a:ext uri="{FF2B5EF4-FFF2-40B4-BE49-F238E27FC236}">
                  <a16:creationId xmlns:a16="http://schemas.microsoft.com/office/drawing/2014/main" id="{BFB5737C-97B0-1E27-4CA7-4068D0AB4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2147483646 w 88"/>
                <a:gd name="T1" fmla="*/ 2147483646 h 330"/>
                <a:gd name="T2" fmla="*/ 2147483646 w 88"/>
                <a:gd name="T3" fmla="*/ 2147483646 h 330"/>
                <a:gd name="T4" fmla="*/ 2147483646 w 88"/>
                <a:gd name="T5" fmla="*/ 2147483646 h 330"/>
                <a:gd name="T6" fmla="*/ 2147483646 w 88"/>
                <a:gd name="T7" fmla="*/ 2147483646 h 330"/>
                <a:gd name="T8" fmla="*/ 2147483646 w 88"/>
                <a:gd name="T9" fmla="*/ 2147483646 h 330"/>
                <a:gd name="T10" fmla="*/ 0 w 88"/>
                <a:gd name="T11" fmla="*/ 0 h 330"/>
                <a:gd name="T12" fmla="*/ 2147483646 w 88"/>
                <a:gd name="T13" fmla="*/ 2147483646 h 330"/>
                <a:gd name="T14" fmla="*/ 2147483646 w 88"/>
                <a:gd name="T15" fmla="*/ 2147483646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9">
              <a:extLst>
                <a:ext uri="{FF2B5EF4-FFF2-40B4-BE49-F238E27FC236}">
                  <a16:creationId xmlns:a16="http://schemas.microsoft.com/office/drawing/2014/main" id="{A28578D8-CD3A-DAAE-8ECF-A91C84765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2147483646 w 90"/>
                <a:gd name="T1" fmla="*/ 2147483646 h 207"/>
                <a:gd name="T2" fmla="*/ 0 w 90"/>
                <a:gd name="T3" fmla="*/ 0 h 207"/>
                <a:gd name="T4" fmla="*/ 2147483646 w 90"/>
                <a:gd name="T5" fmla="*/ 2147483646 h 207"/>
                <a:gd name="T6" fmla="*/ 2147483646 w 90"/>
                <a:gd name="T7" fmla="*/ 2147483646 h 207"/>
                <a:gd name="T8" fmla="*/ 2147483646 w 90"/>
                <a:gd name="T9" fmla="*/ 2147483646 h 207"/>
                <a:gd name="T10" fmla="*/ 2147483646 w 90"/>
                <a:gd name="T11" fmla="*/ 2147483646 h 207"/>
                <a:gd name="T12" fmla="*/ 2147483646 w 90"/>
                <a:gd name="T13" fmla="*/ 2147483646 h 207"/>
                <a:gd name="T14" fmla="*/ 2147483646 w 90"/>
                <a:gd name="T15" fmla="*/ 2147483646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30">
              <a:extLst>
                <a:ext uri="{FF2B5EF4-FFF2-40B4-BE49-F238E27FC236}">
                  <a16:creationId xmlns:a16="http://schemas.microsoft.com/office/drawing/2014/main" id="{A3372E8C-6274-55F5-6248-2C81BCED5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2147483646 w 115"/>
                <a:gd name="T1" fmla="*/ 2147483646 h 467"/>
                <a:gd name="T2" fmla="*/ 2147483646 w 115"/>
                <a:gd name="T3" fmla="*/ 2147483646 h 467"/>
                <a:gd name="T4" fmla="*/ 2147483646 w 115"/>
                <a:gd name="T5" fmla="*/ 2147483646 h 467"/>
                <a:gd name="T6" fmla="*/ 2147483646 w 115"/>
                <a:gd name="T7" fmla="*/ 2147483646 h 467"/>
                <a:gd name="T8" fmla="*/ 0 w 115"/>
                <a:gd name="T9" fmla="*/ 0 h 467"/>
                <a:gd name="T10" fmla="*/ 2147483646 w 115"/>
                <a:gd name="T11" fmla="*/ 2147483646 h 467"/>
                <a:gd name="T12" fmla="*/ 2147483646 w 115"/>
                <a:gd name="T13" fmla="*/ 2147483646 h 467"/>
                <a:gd name="T14" fmla="*/ 2147483646 w 115"/>
                <a:gd name="T15" fmla="*/ 2147483646 h 467"/>
                <a:gd name="T16" fmla="*/ 2147483646 w 115"/>
                <a:gd name="T17" fmla="*/ 2147483646 h 467"/>
                <a:gd name="T18" fmla="*/ 2147483646 w 115"/>
                <a:gd name="T19" fmla="*/ 2147483646 h 467"/>
                <a:gd name="T20" fmla="*/ 2147483646 w 115"/>
                <a:gd name="T21" fmla="*/ 2147483646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31">
              <a:extLst>
                <a:ext uri="{FF2B5EF4-FFF2-40B4-BE49-F238E27FC236}">
                  <a16:creationId xmlns:a16="http://schemas.microsoft.com/office/drawing/2014/main" id="{40F7DF08-F5D1-B839-66C2-E7785ACE9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2147483646 w 36"/>
                <a:gd name="T1" fmla="*/ 2147483646 h 633"/>
                <a:gd name="T2" fmla="*/ 2147483646 w 36"/>
                <a:gd name="T3" fmla="*/ 2147483646 h 633"/>
                <a:gd name="T4" fmla="*/ 2147483646 w 36"/>
                <a:gd name="T5" fmla="*/ 2147483646 h 633"/>
                <a:gd name="T6" fmla="*/ 2147483646 w 36"/>
                <a:gd name="T7" fmla="*/ 2147483646 h 633"/>
                <a:gd name="T8" fmla="*/ 2147483646 w 36"/>
                <a:gd name="T9" fmla="*/ 2147483646 h 633"/>
                <a:gd name="T10" fmla="*/ 2147483646 w 36"/>
                <a:gd name="T11" fmla="*/ 0 h 633"/>
                <a:gd name="T12" fmla="*/ 2147483646 w 36"/>
                <a:gd name="T13" fmla="*/ 0 h 633"/>
                <a:gd name="T14" fmla="*/ 2147483646 w 36"/>
                <a:gd name="T15" fmla="*/ 2147483646 h 633"/>
                <a:gd name="T16" fmla="*/ 2147483646 w 36"/>
                <a:gd name="T17" fmla="*/ 2147483646 h 633"/>
                <a:gd name="T18" fmla="*/ 2147483646 w 36"/>
                <a:gd name="T19" fmla="*/ 2147483646 h 633"/>
                <a:gd name="T20" fmla="*/ 2147483646 w 36"/>
                <a:gd name="T21" fmla="*/ 2147483646 h 633"/>
                <a:gd name="T22" fmla="*/ 2147483646 w 36"/>
                <a:gd name="T23" fmla="*/ 2147483646 h 633"/>
                <a:gd name="T24" fmla="*/ 2147483646 w 36"/>
                <a:gd name="T25" fmla="*/ 2147483646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32">
              <a:extLst>
                <a:ext uri="{FF2B5EF4-FFF2-40B4-BE49-F238E27FC236}">
                  <a16:creationId xmlns:a16="http://schemas.microsoft.com/office/drawing/2014/main" id="{A3229ADD-3594-3BD0-75DB-DB34636EE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147483646 w 28"/>
                <a:gd name="T1" fmla="*/ 2147483646 h 59"/>
                <a:gd name="T2" fmla="*/ 2147483646 w 28"/>
                <a:gd name="T3" fmla="*/ 2147483646 h 59"/>
                <a:gd name="T4" fmla="*/ 0 w 28"/>
                <a:gd name="T5" fmla="*/ 0 h 59"/>
                <a:gd name="T6" fmla="*/ 2147483646 w 28"/>
                <a:gd name="T7" fmla="*/ 2147483646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33">
              <a:extLst>
                <a:ext uri="{FF2B5EF4-FFF2-40B4-BE49-F238E27FC236}">
                  <a16:creationId xmlns:a16="http://schemas.microsoft.com/office/drawing/2014/main" id="{1CA96A52-BDC2-4E95-8608-0D3CC3B1F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2147483646 w 17"/>
                <a:gd name="T1" fmla="*/ 2147483646 h 107"/>
                <a:gd name="T2" fmla="*/ 2147483646 w 17"/>
                <a:gd name="T3" fmla="*/ 2147483646 h 107"/>
                <a:gd name="T4" fmla="*/ 2147483646 w 17"/>
                <a:gd name="T5" fmla="*/ 2147483646 h 107"/>
                <a:gd name="T6" fmla="*/ 2147483646 w 17"/>
                <a:gd name="T7" fmla="*/ 2147483646 h 107"/>
                <a:gd name="T8" fmla="*/ 0 w 17"/>
                <a:gd name="T9" fmla="*/ 0 h 107"/>
                <a:gd name="T10" fmla="*/ 0 w 17"/>
                <a:gd name="T11" fmla="*/ 2147483646 h 107"/>
                <a:gd name="T12" fmla="*/ 2147483646 w 17"/>
                <a:gd name="T13" fmla="*/ 2147483646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34">
              <a:extLst>
                <a:ext uri="{FF2B5EF4-FFF2-40B4-BE49-F238E27FC236}">
                  <a16:creationId xmlns:a16="http://schemas.microsoft.com/office/drawing/2014/main" id="{36FED350-E856-296A-AF26-9ACBA3885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2147483646 w 294"/>
                <a:gd name="T1" fmla="*/ 2147483646 h 568"/>
                <a:gd name="T2" fmla="*/ 2147483646 w 294"/>
                <a:gd name="T3" fmla="*/ 2147483646 h 568"/>
                <a:gd name="T4" fmla="*/ 2147483646 w 294"/>
                <a:gd name="T5" fmla="*/ 2147483646 h 568"/>
                <a:gd name="T6" fmla="*/ 2147483646 w 294"/>
                <a:gd name="T7" fmla="*/ 2147483646 h 568"/>
                <a:gd name="T8" fmla="*/ 2147483646 w 294"/>
                <a:gd name="T9" fmla="*/ 2147483646 h 568"/>
                <a:gd name="T10" fmla="*/ 2147483646 w 294"/>
                <a:gd name="T11" fmla="*/ 2147483646 h 568"/>
                <a:gd name="T12" fmla="*/ 2147483646 w 294"/>
                <a:gd name="T13" fmla="*/ 0 h 568"/>
                <a:gd name="T14" fmla="*/ 2147483646 w 294"/>
                <a:gd name="T15" fmla="*/ 0 h 568"/>
                <a:gd name="T16" fmla="*/ 2147483646 w 294"/>
                <a:gd name="T17" fmla="*/ 2147483646 h 568"/>
                <a:gd name="T18" fmla="*/ 2147483646 w 294"/>
                <a:gd name="T19" fmla="*/ 2147483646 h 568"/>
                <a:gd name="T20" fmla="*/ 2147483646 w 294"/>
                <a:gd name="T21" fmla="*/ 2147483646 h 568"/>
                <a:gd name="T22" fmla="*/ 2147483646 w 294"/>
                <a:gd name="T23" fmla="*/ 2147483646 h 568"/>
                <a:gd name="T24" fmla="*/ 2147483646 w 294"/>
                <a:gd name="T25" fmla="*/ 2147483646 h 568"/>
                <a:gd name="T26" fmla="*/ 0 w 294"/>
                <a:gd name="T27" fmla="*/ 2147483646 h 568"/>
                <a:gd name="T28" fmla="*/ 2147483646 w 294"/>
                <a:gd name="T29" fmla="*/ 2147483646 h 568"/>
                <a:gd name="T30" fmla="*/ 2147483646 w 294"/>
                <a:gd name="T31" fmla="*/ 2147483646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35">
              <a:extLst>
                <a:ext uri="{FF2B5EF4-FFF2-40B4-BE49-F238E27FC236}">
                  <a16:creationId xmlns:a16="http://schemas.microsoft.com/office/drawing/2014/main" id="{C5AA043F-904D-D0EE-2F59-1B77B26DF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2147483646 w 25"/>
                <a:gd name="T3" fmla="*/ 2147483646 h 53"/>
                <a:gd name="T4" fmla="*/ 2147483646 w 25"/>
                <a:gd name="T5" fmla="*/ 2147483646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36">
              <a:extLst>
                <a:ext uri="{FF2B5EF4-FFF2-40B4-BE49-F238E27FC236}">
                  <a16:creationId xmlns:a16="http://schemas.microsoft.com/office/drawing/2014/main" id="{892D3589-E377-D6E9-52F4-ABEE06B9B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147483646 w 29"/>
                <a:gd name="T3" fmla="*/ 2147483646 h 141"/>
                <a:gd name="T4" fmla="*/ 2147483646 w 29"/>
                <a:gd name="T5" fmla="*/ 2147483646 h 141"/>
                <a:gd name="T6" fmla="*/ 2147483646 w 29"/>
                <a:gd name="T7" fmla="*/ 2147483646 h 141"/>
                <a:gd name="T8" fmla="*/ 2147483646 w 29"/>
                <a:gd name="T9" fmla="*/ 2147483646 h 141"/>
                <a:gd name="T10" fmla="*/ 2147483646 w 29"/>
                <a:gd name="T11" fmla="*/ 2147483646 h 141"/>
                <a:gd name="T12" fmla="*/ 2147483646 w 29"/>
                <a:gd name="T13" fmla="*/ 2147483646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37">
              <a:extLst>
                <a:ext uri="{FF2B5EF4-FFF2-40B4-BE49-F238E27FC236}">
                  <a16:creationId xmlns:a16="http://schemas.microsoft.com/office/drawing/2014/main" id="{BA2E1F46-8CF7-CE22-6AA4-0A700BA10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147483646 h 48"/>
                <a:gd name="T2" fmla="*/ 2147483646 w 8"/>
                <a:gd name="T3" fmla="*/ 2147483646 h 48"/>
                <a:gd name="T4" fmla="*/ 2147483646 w 8"/>
                <a:gd name="T5" fmla="*/ 2147483646 h 48"/>
                <a:gd name="T6" fmla="*/ 2147483646 w 8"/>
                <a:gd name="T7" fmla="*/ 2147483646 h 48"/>
                <a:gd name="T8" fmla="*/ 0 w 8"/>
                <a:gd name="T9" fmla="*/ 0 h 48"/>
                <a:gd name="T10" fmla="*/ 0 w 8"/>
                <a:gd name="T11" fmla="*/ 2147483646 h 48"/>
                <a:gd name="T12" fmla="*/ 0 w 8"/>
                <a:gd name="T13" fmla="*/ 2147483646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38">
              <a:extLst>
                <a:ext uri="{FF2B5EF4-FFF2-40B4-BE49-F238E27FC236}">
                  <a16:creationId xmlns:a16="http://schemas.microsoft.com/office/drawing/2014/main" id="{BC827608-F817-47E1-3223-1673710F9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2147483646 w 44"/>
                <a:gd name="T1" fmla="*/ 2147483646 h 111"/>
                <a:gd name="T2" fmla="*/ 0 w 44"/>
                <a:gd name="T3" fmla="*/ 0 h 111"/>
                <a:gd name="T4" fmla="*/ 2147483646 w 44"/>
                <a:gd name="T5" fmla="*/ 2147483646 h 111"/>
                <a:gd name="T6" fmla="*/ 2147483646 w 44"/>
                <a:gd name="T7" fmla="*/ 2147483646 h 111"/>
                <a:gd name="T8" fmla="*/ 2147483646 w 44"/>
                <a:gd name="T9" fmla="*/ 2147483646 h 111"/>
                <a:gd name="T10" fmla="*/ 2147483646 w 44"/>
                <a:gd name="T11" fmla="*/ 2147483646 h 111"/>
                <a:gd name="T12" fmla="*/ 2147483646 w 44"/>
                <a:gd name="T13" fmla="*/ 2147483646 h 111"/>
                <a:gd name="T14" fmla="*/ 2147483646 w 44"/>
                <a:gd name="T15" fmla="*/ 2147483646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D84B12C-8B93-4B1A-B2D3-625CD79D3B5D}"/>
              </a:ext>
            </a:extLst>
          </p:cNvPr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>
            <a:extLst>
              <a:ext uri="{FF2B5EF4-FFF2-40B4-BE49-F238E27FC236}">
                <a16:creationId xmlns:a16="http://schemas.microsoft.com/office/drawing/2014/main" id="{3605C4D2-35B6-065F-28CE-0602008087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Text Placeholder 2">
            <a:extLst>
              <a:ext uri="{FF2B5EF4-FFF2-40B4-BE49-F238E27FC236}">
                <a16:creationId xmlns:a16="http://schemas.microsoft.com/office/drawing/2014/main" id="{86D4A770-D6A4-B051-A3B0-6D7C72706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E97E8-7E6A-873C-8101-F239A16D2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9F8501-CAE9-E043-8711-42671711366E}" type="datetime1">
              <a:rPr lang="en-US"/>
              <a:pPr>
                <a:defRPr/>
              </a:pPr>
              <a:t>5/12/25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61E58-0D6C-FCCB-A172-49ADE4413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Dept of CSE., SOE-Dayananda Sagar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4C98E-2255-90DF-BB4A-CF61285A2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>
                <a:solidFill>
                  <a:srgbClr val="FEFFFF"/>
                </a:solidFill>
                <a:latin typeface="+mn-lt"/>
              </a:defRPr>
            </a:lvl1pPr>
          </a:lstStyle>
          <a:p>
            <a:pPr>
              <a:defRPr/>
            </a:pPr>
            <a:fld id="{FAF8DCDE-D3E3-8744-B1AA-094449A8AF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6" r:id="rId1"/>
    <p:sldLayoutId id="2147484197" r:id="rId2"/>
    <p:sldLayoutId id="2147484198" r:id="rId3"/>
    <p:sldLayoutId id="2147484199" r:id="rId4"/>
    <p:sldLayoutId id="2147484200" r:id="rId5"/>
    <p:sldLayoutId id="2147484201" r:id="rId6"/>
    <p:sldLayoutId id="2147484202" r:id="rId7"/>
    <p:sldLayoutId id="2147484203" r:id="rId8"/>
    <p:sldLayoutId id="2147484204" r:id="rId9"/>
    <p:sldLayoutId id="2147484205" r:id="rId10"/>
    <p:sldLayoutId id="2147484206" r:id="rId11"/>
    <p:sldLayoutId id="2147484207" r:id="rId12"/>
    <p:sldLayoutId id="2147484208" r:id="rId13"/>
    <p:sldLayoutId id="2147484209" r:id="rId14"/>
    <p:sldLayoutId id="2147484210" r:id="rId15"/>
    <p:sldLayoutId id="2147484211" r:id="rId16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1581AA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itchFamily="2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itchFamily="2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itchFamily="2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itchFamily="2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itchFamily="2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3B7FFFDB-3FF6-34FD-B3D9-D802B58E9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42863"/>
            <a:ext cx="8153400" cy="8588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ORAL CANCER DETECTION USING DEEP LEARNING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6E45CD2-2F0F-8C7A-2403-9B843442650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76300" y="2779713"/>
            <a:ext cx="7772400" cy="731837"/>
          </a:xfrm>
        </p:spPr>
        <p:txBody>
          <a:bodyPr/>
          <a:lstStyle/>
          <a:p>
            <a:pPr algn="ctr" eaLnBrk="1" hangingPunct="1"/>
            <a:r>
              <a:rPr sz="1800">
                <a:latin typeface="Calibri"/>
              </a:rPr>
              <a:t>Presented By: Shreyas S (DS21CS112)
Minor Project
Department of Computer Science and Engineering
Under the Supervision: Dr. &lt;Guide Name&gt;
2024-25</a:t>
            </a:r>
          </a:p>
        </p:txBody>
      </p:sp>
      <p:sp>
        <p:nvSpPr>
          <p:cNvPr id="20484" name="TextBox 1">
            <a:extLst>
              <a:ext uri="{FF2B5EF4-FFF2-40B4-BE49-F238E27FC236}">
                <a16:creationId xmlns:a16="http://schemas.microsoft.com/office/drawing/2014/main" id="{124ADC6B-CB1B-62C4-8BDE-88CCBD547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4735434"/>
            <a:ext cx="3962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sz="1800">
                <a:latin typeface="Calibri"/>
              </a:rPr>
              <a:t>Presented By: Shreyas S (DS21CS112)
Minor Project
Department of Computer Science and Engineering
Under the Supervision: Dr. &lt;Guide Name&gt;
2024-25</a:t>
            </a:r>
          </a:p>
        </p:txBody>
      </p:sp>
      <p:sp>
        <p:nvSpPr>
          <p:cNvPr id="20485" name="TextBox 5">
            <a:extLst>
              <a:ext uri="{FF2B5EF4-FFF2-40B4-BE49-F238E27FC236}">
                <a16:creationId xmlns:a16="http://schemas.microsoft.com/office/drawing/2014/main" id="{A7EA2C58-B2B0-AA1F-13F5-CCBB2C0FD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084388"/>
            <a:ext cx="5905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sz="1800">
                <a:latin typeface="Calibri"/>
              </a:rPr>
              <a:t>Presented By: Shreyas S (DS21CS112)
Minor Project
Department of Computer Science and Engineering
Under the Supervision: Dr. &lt;Guide Name&gt;
2024-25</a:t>
            </a:r>
          </a:p>
        </p:txBody>
      </p:sp>
      <p:pic>
        <p:nvPicPr>
          <p:cNvPr id="20486" name="Picture 2">
            <a:extLst>
              <a:ext uri="{FF2B5EF4-FFF2-40B4-BE49-F238E27FC236}">
                <a16:creationId xmlns:a16="http://schemas.microsoft.com/office/drawing/2014/main" id="{ACCB1DC8-6817-3EE7-E55F-9A9F527F5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3"/>
            <a:ext cx="1284288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Rectangle 3">
            <a:extLst>
              <a:ext uri="{FF2B5EF4-FFF2-40B4-BE49-F238E27FC236}">
                <a16:creationId xmlns:a16="http://schemas.microsoft.com/office/drawing/2014/main" id="{FAB85403-047B-39F3-EA87-27D820F21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19213"/>
            <a:ext cx="8763000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669925" indent="-325438"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022350" indent="-350838"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339850" indent="-315913"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681163" indent="-339725"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138363" indent="-339725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595563" indent="-339725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052763" indent="-339725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509963" indent="-339725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SzPct val="65000"/>
              <a:buFont typeface="Wingdings" pitchFamily="2" charset="2"/>
              <a:buNone/>
            </a:pPr>
            <a:r>
              <a:rPr sz="1800">
                <a:latin typeface="Calibri"/>
              </a:rPr>
              <a:t>Presented By: Shreyas S (DS21CS112)
Minor Project
Department of Computer Science and Engineering
Under the Supervision: Dr. &lt;Guide Name&gt;
2024-25</a:t>
            </a:r>
            <a:endParaRPr lang="en-US" altLang="en-US" sz="2800" b="1" dirty="0">
              <a:solidFill>
                <a:srgbClr val="0D0D4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88" name="TextBox 5">
            <a:extLst>
              <a:ext uri="{FF2B5EF4-FFF2-40B4-BE49-F238E27FC236}">
                <a16:creationId xmlns:a16="http://schemas.microsoft.com/office/drawing/2014/main" id="{92F42199-38F7-8927-5138-322C97244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3887788"/>
            <a:ext cx="5905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sz="1800">
                <a:latin typeface="Calibri"/>
              </a:rPr>
              <a:t>Presented By: Shreyas S (DS21CS112)
Minor Project
Department of Computer Science and Engineering
Under the Supervision: Dr. &lt;Guide Name&gt;
2024-25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CD883-8FFE-59C6-D030-77B4B822A7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sz="1800">
                <a:latin typeface="Calibri"/>
              </a:rPr>
              <a:t>Presented By: Shreyas S (DS21CS112)
Minor Project
Department of Computer Science and Engineering
Under the Supervision: Dr. &lt;Guide Name&gt;
2024-25</a:t>
            </a:r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E6FEF-C588-5A0E-BB0D-3B3A48E2069E}"/>
              </a:ext>
            </a:extLst>
          </p:cNvPr>
          <p:cNvSpPr txBox="1"/>
          <p:nvPr/>
        </p:nvSpPr>
        <p:spPr>
          <a:xfrm>
            <a:off x="3695700" y="630847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800">
                <a:latin typeface="Calibri"/>
              </a:rPr>
              <a:t>Presented By: Shreyas S (DS21CS112)
Minor Project
Department of Computer Science and Engineering
Under the Supervision: Dr. &lt;Guide Name&gt;
2024-25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27A7B99F-207E-3998-1927-D2F3CBD19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573088"/>
            <a:ext cx="6589713" cy="747712"/>
          </a:xfrm>
        </p:spPr>
        <p:txBody>
          <a:bodyPr/>
          <a:lstStyle/>
          <a:p>
            <a:pPr eaLnBrk="1" hangingPunct="1"/>
            <a:r>
              <a:rPr lang="en-IN" altLang="en-US" b="1">
                <a:latin typeface="Calibri" panose="020F0502020204030204" pitchFamily="34" charset="0"/>
                <a:cs typeface="Calibri" panose="020F0502020204030204" pitchFamily="34" charset="0"/>
              </a:rPr>
              <a:t>Design- Screen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E82A-DF1C-4309-55F4-C8429E77BC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920875" y="6103938"/>
            <a:ext cx="1071563" cy="369887"/>
          </a:xfrm>
        </p:spPr>
        <p:txBody>
          <a:bodyPr/>
          <a:lstStyle/>
          <a:p>
            <a:pPr>
              <a:defRPr/>
            </a:pPr>
            <a:fld id="{A6582B55-4E66-4BE5-85A4-28B9CA8A1ACB}" type="datetime1">
              <a:rPr lang="en-US"/>
              <a:pPr>
                <a:defRPr/>
              </a:pPr>
              <a:t>5/12/25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CFA69-FD4D-5B1E-8F19-AEC51147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Dept of CSE., SOE-Dayananda Sagar University</a:t>
            </a:r>
          </a:p>
        </p:txBody>
      </p:sp>
      <p:sp>
        <p:nvSpPr>
          <p:cNvPr id="30725" name="Content Placeholder 1">
            <a:extLst>
              <a:ext uri="{FF2B5EF4-FFF2-40B4-BE49-F238E27FC236}">
                <a16:creationId xmlns:a16="http://schemas.microsoft.com/office/drawing/2014/main" id="{0578B59B-B8F2-E6F4-D850-BE92A30B52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pPr eaLnBrk="1" hangingPunct="1"/>
            <a:endParaRPr lang="en-I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F06C1B-0D71-6152-3276-8229DD45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EE295-5F16-1146-A919-CCACF22FD546}" type="slidenum">
              <a:rPr lang="en-US" altLang="en-US" smtClean="0"/>
              <a:pPr>
                <a:defRPr/>
              </a:pPr>
              <a:t>10</a:t>
            </a:fld>
            <a:r>
              <a:rPr lang="en-US" altLang="en-US"/>
              <a:t> of 12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45B29B2-3514-1557-8A06-6C3D73C65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573088"/>
            <a:ext cx="6589713" cy="747712"/>
          </a:xfrm>
        </p:spPr>
        <p:txBody>
          <a:bodyPr/>
          <a:lstStyle/>
          <a:p>
            <a:pPr eaLnBrk="1" hangingPunct="1"/>
            <a:r>
              <a:rPr lang="en-IN" altLang="en-US" b="1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br>
              <a:rPr lang="en-IN" altLang="en-US" b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altLang="en-US" b="1">
                <a:latin typeface="Calibri" panose="020F0502020204030204" pitchFamily="34" charset="0"/>
                <a:cs typeface="Calibri" panose="020F0502020204030204" pitchFamily="34" charset="0"/>
              </a:rPr>
              <a:t>	Algorithm/</a:t>
            </a:r>
            <a:br>
              <a:rPr lang="en-IN" altLang="en-US" b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altLang="en-US" b="1">
                <a:latin typeface="Calibri" panose="020F0502020204030204" pitchFamily="34" charset="0"/>
                <a:cs typeface="Calibri" panose="020F0502020204030204" pitchFamily="34" charset="0"/>
              </a:rPr>
              <a:t>	pseudocode</a:t>
            </a:r>
            <a:br>
              <a:rPr lang="en-IN" altLang="en-US" b="1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A3FBBE-1D8F-3C4B-F91B-ABF46406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2AF4B-FA39-1943-BB4F-402611EAEF63}" type="slidenum">
              <a:rPr lang="en-US" altLang="en-US" smtClean="0"/>
              <a:pPr>
                <a:defRPr/>
              </a:pPr>
              <a:t>11</a:t>
            </a:fld>
            <a:r>
              <a:rPr lang="en-US" altLang="en-US"/>
              <a:t> of 12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7286D5CA-FE7C-057E-0200-18EF8BF3F8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943100" y="6156325"/>
            <a:ext cx="876300" cy="369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3C28E-E65B-437D-8851-2BE1F0A9B3E1}" type="datetime1">
              <a:rPr lang="en-US" smtClean="0"/>
              <a:pPr>
                <a:defRPr/>
              </a:pPr>
              <a:t>5/12/25</a:t>
            </a:fld>
            <a:endParaRPr lang="en-US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7285851-48A2-861A-9755-8CD2F2F6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9400" y="6156325"/>
            <a:ext cx="5716588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altLang="en-US"/>
              <a:t>Dept of CSE., SOE-Dayananda Sagar University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2BFA508A-E0E3-733A-DCF6-E1EFEF336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573088"/>
            <a:ext cx="6589713" cy="747712"/>
          </a:xfrm>
        </p:spPr>
        <p:txBody>
          <a:bodyPr/>
          <a:lstStyle/>
          <a:p>
            <a:pPr eaLnBrk="1" hangingPunct="1"/>
            <a:r>
              <a:rPr lang="en-IN" altLang="en-US" b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923DC871-39C3-0A36-AF69-12628F5918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6400" y="1752600"/>
            <a:ext cx="6591300" cy="3778250"/>
          </a:xfrm>
        </p:spPr>
        <p:txBody>
          <a:bodyPr/>
          <a:lstStyle/>
          <a:p>
            <a:pPr eaLnBrk="1" hangingPunct="1"/>
            <a:endParaRPr lang="en-IN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en-I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CB81A4-C51B-49F1-F7BD-1B069B3C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0B0BD5-B0B2-8240-8851-A88E8E96A0C9}" type="slidenum">
              <a:rPr lang="en-US" altLang="en-US" smtClean="0"/>
              <a:pPr>
                <a:defRPr/>
              </a:pPr>
              <a:t>12</a:t>
            </a:fld>
            <a:r>
              <a:rPr lang="en-US" altLang="en-US"/>
              <a:t> of 12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7240E63D-0A4F-F319-8CBA-509B0C61BDA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943100" y="6156325"/>
            <a:ext cx="876300" cy="369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3C28E-E65B-437D-8851-2BE1F0A9B3E1}" type="datetime1">
              <a:rPr lang="en-US" smtClean="0"/>
              <a:pPr>
                <a:defRPr/>
              </a:pPr>
              <a:t>5/12/25</a:t>
            </a:fld>
            <a:endParaRPr lang="en-US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FFD6D7C1-0FB0-E99A-33B0-BC9108BB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9400" y="6156325"/>
            <a:ext cx="5716588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altLang="en-US"/>
              <a:t>Dept of CSE., SOE-Dayananda Sagar University</a:t>
            </a:r>
          </a:p>
        </p:txBody>
      </p:sp>
      <p:sp>
        <p:nvSpPr>
          <p:cNvPr id="32775" name="Content Placeholder 2">
            <a:extLst>
              <a:ext uri="{FF2B5EF4-FFF2-40B4-BE49-F238E27FC236}">
                <a16:creationId xmlns:a16="http://schemas.microsoft.com/office/drawing/2014/main" id="{3E7378EC-3960-C0E7-A03F-3DA11DB59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05000"/>
            <a:ext cx="659130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itchFamily="2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IN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Discuss the final results  with the help of graphs and tables</a:t>
            </a:r>
            <a:endParaRPr lang="en-I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FE114ECF-4F81-9DD0-5C41-769493368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573088"/>
            <a:ext cx="6589713" cy="747712"/>
          </a:xfrm>
        </p:spPr>
        <p:txBody>
          <a:bodyPr/>
          <a:lstStyle/>
          <a:p>
            <a:pPr eaLnBrk="1" hangingPunct="1"/>
            <a:r>
              <a:rPr lang="en-IN" altLang="en-US" b="1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B56622A4-1224-19BC-0E44-E5979D667A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6400" y="1752600"/>
            <a:ext cx="6591300" cy="3778250"/>
          </a:xfrm>
        </p:spPr>
        <p:txBody>
          <a:bodyPr/>
          <a:lstStyle/>
          <a:p>
            <a:pPr eaLnBrk="1" hangingPunct="1"/>
            <a:endParaRPr lang="en-IN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en-I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A1BC70-4144-9E17-824A-96CDEDAF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163F0-E56C-5C4E-8098-96E0DED45D48}" type="slidenum">
              <a:rPr lang="en-US" altLang="en-US" smtClean="0"/>
              <a:pPr>
                <a:defRPr/>
              </a:pPr>
              <a:t>13</a:t>
            </a:fld>
            <a:r>
              <a:rPr lang="en-US" altLang="en-US"/>
              <a:t> of 12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FDF6B56F-831B-12DE-8CF8-488FA21682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943100" y="6156325"/>
            <a:ext cx="876300" cy="369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3C28E-E65B-437D-8851-2BE1F0A9B3E1}" type="datetime1">
              <a:rPr lang="en-US" smtClean="0"/>
              <a:pPr>
                <a:defRPr/>
              </a:pPr>
              <a:t>5/12/25</a:t>
            </a:fld>
            <a:endParaRPr lang="en-US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88C3265B-35C1-C78A-8599-F72E2B9D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9400" y="6156325"/>
            <a:ext cx="5716588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altLang="en-US"/>
              <a:t>Dept of CSE., SOE-Dayananda Sagar University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1CBC684-5826-D860-96E0-915B4A4A0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573088"/>
            <a:ext cx="6589713" cy="747712"/>
          </a:xfrm>
        </p:spPr>
        <p:txBody>
          <a:bodyPr/>
          <a:lstStyle/>
          <a:p>
            <a:pPr eaLnBrk="1" hangingPunct="1"/>
            <a:r>
              <a:rPr lang="en-IN" altLang="en-US" b="1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DAC37787-DB7B-5167-D4E6-4644191C36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6400" y="1752600"/>
            <a:ext cx="6591300" cy="3778250"/>
          </a:xfrm>
        </p:spPr>
        <p:txBody>
          <a:bodyPr/>
          <a:lstStyle/>
          <a:p>
            <a:pPr eaLnBrk="1" hangingPunct="1"/>
            <a:r>
              <a:rPr lang="en-IN" altLang="en-US" dirty="0">
                <a:latin typeface="Calibri" panose="020F0502020204030204" pitchFamily="34" charset="0"/>
                <a:cs typeface="Calibri" panose="020F0502020204030204" pitchFamily="34" charset="0"/>
              </a:rPr>
              <a:t>List of all the papers that were referred as per the Report template</a:t>
            </a:r>
            <a:r>
              <a:rPr lang="en-I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(IEEE format)</a:t>
            </a:r>
          </a:p>
          <a:p>
            <a:pPr eaLnBrk="1" hangingPunct="1"/>
            <a:endParaRPr lang="en-I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en-I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B0705-B91E-FCD4-2C7B-8EA0964DE3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BED0AC-B1C5-4D9E-B8BC-A200B7C1B7E1}" type="datetime1">
              <a:rPr lang="en-US"/>
              <a:pPr>
                <a:defRPr/>
              </a:pPr>
              <a:t>5/12/25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03650-8562-3C24-A9E2-E35E89E1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Dept of CSE., SOE-Dayananda Sagar University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8A66E1-D572-7501-0B71-60A9D64E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40B915-9461-EE48-847A-8ABC54473A53}" type="slidenum">
              <a:rPr lang="en-US" altLang="en-US" smtClean="0"/>
              <a:pPr>
                <a:defRPr/>
              </a:pPr>
              <a:t>14</a:t>
            </a:fld>
            <a:r>
              <a:rPr lang="en-US" altLang="en-US"/>
              <a:t> of 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DAA257A6-F7DB-9BDD-1706-296A8AE17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573088"/>
            <a:ext cx="6589713" cy="747712"/>
          </a:xfrm>
        </p:spPr>
        <p:txBody>
          <a:bodyPr/>
          <a:lstStyle/>
          <a:p>
            <a:r>
              <a:t>Abstract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96C9874D-86CB-BD92-F28C-5FC5C6F9FC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6400" y="1824038"/>
            <a:ext cx="6591300" cy="3778250"/>
          </a:xfrm>
        </p:spPr>
        <p:txBody>
          <a:bodyPr/>
          <a:lstStyle/>
          <a:p>
            <a:pPr eaLnBrk="1" hangingPunct="1"/>
            <a:r>
              <a:rPr sz="1800">
                <a:latin typeface="Calibri"/>
              </a:rPr>
              <a:t>This project aims to build a deep learning-based solution for early oral cancer detection using image processing. We utilized the EfficientNetB0 CNN architecture with transfer learning and Grad-CAM for interpretability. The model was trained on a curated dataset of 1081 oral cavity images categorized as cancerous or non-cancerous. The solution includes a Streamlit web app for real-time predictions with user-friendly UI and Grad-CAM heatmaps. Implementation tools include TensorFlow, Keras, OpenCV, and Streamlit.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14B77-7B35-837E-0233-D214695DFF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950913" y="6165850"/>
            <a:ext cx="1066800" cy="369888"/>
          </a:xfrm>
        </p:spPr>
        <p:txBody>
          <a:bodyPr/>
          <a:lstStyle/>
          <a:p>
            <a:pPr>
              <a:defRPr/>
            </a:pPr>
            <a:r>
              <a:rPr sz="1800">
                <a:latin typeface="Calibri"/>
              </a:rPr>
              <a:t>This project aims to build a deep learning-based solution for early oral cancer detection using image processing. We utilized the EfficientNetB0 CNN architecture with transfer learning and Grad-CAM for interpretability. The model was trained on a curated dataset of 1081 oral cavity images categorized as cancerous or non-cancerous. The solution includes a Streamlit web app for real-time predictions with user-friendly UI and Grad-CAM heatmaps. Implementation tools include TensorFlow, Keras, OpenCV, and Streamlit.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9E7D5-96B1-509A-0B44-77F88887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sz="1800">
                <a:latin typeface="Calibri"/>
              </a:rPr>
              <a:t>This project aims to build a deep learning-based solution for early oral cancer detection using image processing. We utilized the EfficientNetB0 CNN architecture with transfer learning and Grad-CAM for interpretability. The model was trained on a curated dataset of 1081 oral cavity images categorized as cancerous or non-cancerous. The solution includes a Streamlit web app for real-time predictions with user-friendly UI and Grad-CAM heatmaps. Implementation tools include TensorFlow, Keras, OpenCV, and Streamlit.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D18A07BB-9CB6-D833-364C-3C486A96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sz="1800">
                <a:latin typeface="Calibri"/>
              </a:rPr>
              <a:t>This project aims to build a deep learning-based solution for early oral cancer detection using image processing. We utilized the EfficientNetB0 CNN architecture with transfer learning and Grad-CAM for interpretability. The model was trained on a curated dataset of 1081 oral cavity images categorized as cancerous or non-cancerous. The solution includes a Streamlit web app for real-time predictions with user-friendly UI and Grad-CAM heatmaps. Implementation tools include TensorFlow, Keras, OpenCV, and Streamlit.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74226EF-BEE8-EE96-F706-7442681B0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573088"/>
            <a:ext cx="6589713" cy="747712"/>
          </a:xfrm>
        </p:spPr>
        <p:txBody>
          <a:bodyPr/>
          <a:lstStyle/>
          <a:p>
            <a:r>
              <a:t>Problem Statement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0604BEB5-343E-A70F-77E9-4A2079F4C9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6400" y="1752600"/>
            <a:ext cx="6591300" cy="3778250"/>
          </a:xfrm>
        </p:spPr>
        <p:txBody>
          <a:bodyPr/>
          <a:lstStyle/>
          <a:p>
            <a:pPr eaLnBrk="1" hangingPunct="1"/>
            <a:r>
              <a:rPr sz="1800">
                <a:latin typeface="Calibri"/>
              </a:rPr>
              <a:t>Patients lack accessible tools for early detection of oral cancer, especially in remote areas.
Goal: Build a reliable, interpretable, and deployable system to classify oral cavity images as cancerous or non-cancerous using deep learning.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48A89A-48DC-9225-1D8E-DE3973B9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sz="1800">
                <a:latin typeface="Calibri"/>
              </a:rPr>
              <a:t>Patients lack accessible tools for early detection of oral cancer, especially in remote areas.
Goal: Build a reliable, interpretable, and deployable system to classify oral cavity images as cancerous or non-cancerous using deep learning.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BA69AB3C-B8C8-07E6-0BFA-80E974335E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943100" y="6156325"/>
            <a:ext cx="876300" cy="369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sz="1800">
                <a:latin typeface="Calibri"/>
              </a:rPr>
              <a:t>Patients lack accessible tools for early detection of oral cancer, especially in remote areas.
Goal: Build a reliable, interpretable, and deployable system to classify oral cavity images as cancerous or non-cancerous using deep learning.</a:t>
            </a:r>
            <a:endParaRPr lang="en-US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0851F73-3645-02DE-562C-EB5D4592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9400" y="6156325"/>
            <a:ext cx="5129213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sz="1800">
                <a:latin typeface="Calibri"/>
              </a:rPr>
              <a:t>Patients lack accessible tools for early detection of oral cancer, especially in remote areas.
Goal: Build a reliable, interpretable, and deployable system to classify oral cavity images as cancerous or non-cancerous using deep learning.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0481-9CCE-C9AA-730A-D653578F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73088"/>
            <a:ext cx="6589713" cy="747712"/>
          </a:xfrm>
        </p:spPr>
        <p:txBody>
          <a:bodyPr rtlCol="0">
            <a:normAutofit fontScale="90000"/>
          </a:bodyPr>
          <a:lstStyle/>
          <a:p>
            <a:r>
              <a:t>Introduction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C21741CE-0A2B-308C-6EEC-E5CF23D998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6400" y="1752600"/>
            <a:ext cx="6591300" cy="3778250"/>
          </a:xfrm>
        </p:spPr>
        <p:txBody>
          <a:bodyPr/>
          <a:lstStyle/>
          <a:p>
            <a:pPr algn="just" eaLnBrk="1" hangingPunct="1"/>
            <a:r>
              <a:rPr sz="1800">
                <a:latin typeface="Calibri"/>
              </a:rPr>
              <a:t>Current Status: Manual inspection by doctors is time-consuming and subjective.
Planned Work: Create an image classification model with Grad-CAM visualization.
Scope: Real-time oral cancer detection with high accuracy (&gt;95%).
Assumptions: Sufficient labeled data and consistent image input.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72A56A-AB57-72E8-035A-83A446CD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3888" y="6156325"/>
            <a:ext cx="585787" cy="365125"/>
          </a:xfrm>
        </p:spPr>
        <p:txBody>
          <a:bodyPr/>
          <a:lstStyle/>
          <a:p>
            <a:pPr>
              <a:defRPr/>
            </a:pPr>
            <a:r>
              <a:rPr sz="1800">
                <a:latin typeface="Calibri"/>
              </a:rPr>
              <a:t>Current Status: Manual inspection by doctors is time-consuming and subjective.
Planned Work: Create an image classification model with Grad-CAM visualization.
Scope: Real-time oral cancer detection with high accuracy (&gt;95%).
Assumptions: Sufficient labeled data and consistent image input.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3779559-6C0C-45EA-9BB2-C9D558D931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943100" y="6156325"/>
            <a:ext cx="876300" cy="369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sz="1800">
                <a:latin typeface="Calibri"/>
              </a:rPr>
              <a:t>Current Status: Manual inspection by doctors is time-consuming and subjective.
Planned Work: Create an image classification model with Grad-CAM visualization.
Scope: Real-time oral cancer detection with high accuracy (&gt;95%).
Assumptions: Sufficient labeled data and consistent image input.</a:t>
            </a:r>
            <a:endParaRPr lang="en-US" alt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0D1D6F50-BA0E-B638-B03A-63E2D939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9400" y="6156325"/>
            <a:ext cx="52578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sz="1800">
                <a:latin typeface="Calibri"/>
              </a:rPr>
              <a:t>Current Status: Manual inspection by doctors is time-consuming and subjective.
Planned Work: Create an image classification model with Grad-CAM visualization.
Scope: Real-time oral cancer detection with high accuracy (&gt;95%).
Assumptions: Sufficient labeled data and consistent image input.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A394B15-C5B5-4C5B-E0A9-3EB53AAD4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573088"/>
            <a:ext cx="6589713" cy="747712"/>
          </a:xfrm>
        </p:spPr>
        <p:txBody>
          <a:bodyPr/>
          <a:lstStyle/>
          <a:p>
            <a:r>
              <a:t>Social/Environmental Impact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3CCE50E7-7C6B-6684-6C95-8C1B12D6BC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6400" y="1752600"/>
            <a:ext cx="6591300" cy="3778250"/>
          </a:xfrm>
        </p:spPr>
        <p:txBody>
          <a:bodyPr/>
          <a:lstStyle/>
          <a:p>
            <a:pPr eaLnBrk="1" hangingPunct="1"/>
            <a:r>
              <a:rPr sz="1800">
                <a:latin typeface="Calibri"/>
              </a:rPr>
              <a:t>This system can help in early diagnosis of cancer and reduce mortality, especially in rural and underprivileged areas with limited access to healthcare.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0F33D0-2B52-90F1-E075-95588A55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sz="1800">
                <a:latin typeface="Calibri"/>
              </a:rPr>
              <a:t>This system can help in early diagnosis of cancer and reduce mortality, especially in rural and underprivileged areas with limited access to healthcare.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7CC0E5DC-1BED-EE5D-D09F-3FD8BF54F4E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943100" y="6156325"/>
            <a:ext cx="876300" cy="369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sz="1800">
                <a:latin typeface="Calibri"/>
              </a:rPr>
              <a:t>This system can help in early diagnosis of cancer and reduce mortality, especially in rural and underprivileged areas with limited access to healthcare.</a:t>
            </a:r>
            <a:endParaRPr lang="en-US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1E2BFC86-F5EB-6430-F3A1-C439E094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9400" y="6156325"/>
            <a:ext cx="5129213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sz="1800">
                <a:latin typeface="Calibri"/>
              </a:rPr>
              <a:t>This system can help in early diagnosis of cancer and reduce mortality, especially in rural and underprivileged areas with limited access to healthcare.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C9FE70A3-3543-EBB6-C1D9-F01BD62A48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573088"/>
            <a:ext cx="6589713" cy="747712"/>
          </a:xfrm>
        </p:spPr>
        <p:txBody>
          <a:bodyPr/>
          <a:lstStyle/>
          <a:p>
            <a:pPr eaLnBrk="1" hangingPunct="1"/>
            <a:r>
              <a:rPr lang="en-IN" altLang="en-US" b="1">
                <a:latin typeface="Calibri" panose="020F0502020204030204" pitchFamily="34" charset="0"/>
                <a:cs typeface="Calibri" panose="020F0502020204030204" pitchFamily="34" charset="0"/>
              </a:rPr>
              <a:t>Social/Environmental Impact</a:t>
            </a:r>
            <a:br>
              <a:rPr lang="en-IN" altLang="en-US" b="1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972ECA39-C330-569A-F267-F7BA43C9D1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6400" y="1752600"/>
            <a:ext cx="6591300" cy="3778250"/>
          </a:xfrm>
        </p:spPr>
        <p:txBody>
          <a:bodyPr/>
          <a:lstStyle/>
          <a:p>
            <a:pPr eaLnBrk="1" hangingPunct="1"/>
            <a:r>
              <a:rPr lang="en-IN" altLang="en-US">
                <a:latin typeface="Calibri" panose="020F0502020204030204" pitchFamily="34" charset="0"/>
                <a:cs typeface="Calibri" panose="020F0502020204030204" pitchFamily="34" charset="0"/>
              </a:rPr>
              <a:t>State in one or two sentences if any else skip the slide</a:t>
            </a:r>
          </a:p>
          <a:p>
            <a:pPr eaLnBrk="1" hangingPunct="1"/>
            <a:r>
              <a:rPr lang="en-IN" altLang="en-US">
                <a:latin typeface="Calibri" panose="020F0502020204030204" pitchFamily="34" charset="0"/>
                <a:cs typeface="Calibri" panose="020F0502020204030204" pitchFamily="34" charset="0"/>
              </a:rPr>
              <a:t>Can use pics/images to explain</a:t>
            </a:r>
          </a:p>
          <a:p>
            <a:pPr eaLnBrk="1" hangingPunct="1"/>
            <a:endParaRPr lang="en-IN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en-I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13AC06-81A5-D547-C4A9-A5FB841E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30689E-E2AC-F842-9E97-2ECD4A1722E5}" type="slidenum">
              <a:rPr lang="en-US" altLang="en-US" smtClean="0"/>
              <a:pPr>
                <a:defRPr/>
              </a:pPr>
              <a:t>6</a:t>
            </a:fld>
            <a:r>
              <a:rPr lang="en-US" altLang="en-US"/>
              <a:t> of 12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297C944-27E5-1BCA-F588-D83F050822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943100" y="6156325"/>
            <a:ext cx="876300" cy="369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F013C-0AF5-409F-B760-D3BF1868ADB5}" type="datetime1">
              <a:rPr lang="en-US" smtClean="0"/>
              <a:pPr>
                <a:defRPr/>
              </a:pPr>
              <a:t>5/12/25</a:t>
            </a:fld>
            <a:endParaRPr lang="en-US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6D21B111-0233-4EC5-3712-E47E63EA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9400" y="6156325"/>
            <a:ext cx="5129213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altLang="en-US"/>
              <a:t>Dept of CSE., SOE-Dayananda Sagar University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51D0C764-A4E0-2DA4-743B-037BEC425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573088"/>
            <a:ext cx="6589713" cy="747712"/>
          </a:xfrm>
        </p:spPr>
        <p:txBody>
          <a:bodyPr/>
          <a:lstStyle/>
          <a:p>
            <a:pPr eaLnBrk="1" hangingPunct="1"/>
            <a:r>
              <a:rPr lang="en-US" altLang="en-US" b="1">
                <a:latin typeface="Calibri" panose="020F0502020204030204" pitchFamily="34" charset="0"/>
                <a:cs typeface="Calibri" panose="020F0502020204030204" pitchFamily="34" charset="0"/>
              </a:rPr>
              <a:t>State of the Art-work</a:t>
            </a:r>
            <a:br>
              <a:rPr lang="en-US" altLang="en-US" b="1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9234C678-9513-9B3D-B431-EF6D2C2E37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6400" y="1752600"/>
            <a:ext cx="6591300" cy="1219200"/>
          </a:xfrm>
        </p:spPr>
        <p:txBody>
          <a:bodyPr/>
          <a:lstStyle/>
          <a:p>
            <a:pPr eaLnBrk="1" hangingPunct="1"/>
            <a:r>
              <a:rPr lang="en-IN" altLang="en-US">
                <a:latin typeface="Calibri" panose="020F0502020204030204" pitchFamily="34" charset="0"/>
                <a:cs typeface="Calibri" panose="020F0502020204030204" pitchFamily="34" charset="0"/>
              </a:rPr>
              <a:t>Literature survey</a:t>
            </a:r>
          </a:p>
          <a:p>
            <a:pPr eaLnBrk="1" hangingPunct="1"/>
            <a:r>
              <a:rPr lang="en-IN" altLang="en-US">
                <a:latin typeface="Calibri" panose="020F0502020204030204" pitchFamily="34" charset="0"/>
                <a:cs typeface="Calibri" panose="020F0502020204030204" pitchFamily="34" charset="0"/>
              </a:rPr>
              <a:t>Do not copy paragraphs from papers or your report</a:t>
            </a:r>
          </a:p>
          <a:p>
            <a:pPr eaLnBrk="1" hangingPunct="1"/>
            <a:r>
              <a:rPr lang="en-IN" altLang="en-US">
                <a:latin typeface="Calibri" panose="020F0502020204030204" pitchFamily="34" charset="0"/>
                <a:cs typeface="Calibri" panose="020F0502020204030204" pitchFamily="34" charset="0"/>
              </a:rPr>
              <a:t>Can include a table like below( this is in general: include or exclude columns as per guide instructions) </a:t>
            </a:r>
          </a:p>
          <a:p>
            <a:pPr eaLnBrk="1" hangingPunct="1"/>
            <a:r>
              <a:rPr lang="en-IN" altLang="en-US">
                <a:latin typeface="Calibri" panose="020F0502020204030204" pitchFamily="34" charset="0"/>
                <a:cs typeface="Calibri" panose="020F0502020204030204" pitchFamily="34" charset="0"/>
              </a:rPr>
              <a:t>Research Gaps</a:t>
            </a:r>
          </a:p>
          <a:p>
            <a:pPr eaLnBrk="1" hangingPunct="1"/>
            <a:endParaRPr lang="en-IN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en-IN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en-I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95C51-C8BB-4E8A-FF1C-54C73B4FB8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657350" y="6091238"/>
            <a:ext cx="1066800" cy="365125"/>
          </a:xfrm>
        </p:spPr>
        <p:txBody>
          <a:bodyPr/>
          <a:lstStyle/>
          <a:p>
            <a:pPr>
              <a:defRPr/>
            </a:pPr>
            <a:fld id="{6EE6738C-772C-4E73-838E-B24548ECEE9B}" type="datetime1">
              <a:rPr lang="en-US"/>
              <a:pPr>
                <a:defRPr/>
              </a:pPr>
              <a:t>5/12/25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8F137-832A-F0D7-2C15-FC595FA6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Dept of CSE., SOE-Dayananda Sagar University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01F1DD5-0F0D-E369-4211-BA8EDA0C90FB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3962400"/>
          <a:ext cx="8077200" cy="19224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88844">
                <a:tc>
                  <a:txBody>
                    <a:bodyPr/>
                    <a:lstStyle/>
                    <a:p>
                      <a:r>
                        <a:rPr lang="en-IN" sz="1800" dirty="0"/>
                        <a:t>Author’s Name/ Paper Title 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Conference/Journal Name and year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Technology/ Design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Results shared by author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What you infer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10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10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0CE33-BC68-712D-86B1-25BF58FA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884D5-579D-E44F-97DD-03A2C71DDB81}" type="slidenum">
              <a:rPr lang="en-US" altLang="en-US" smtClean="0"/>
              <a:pPr>
                <a:defRPr/>
              </a:pPr>
              <a:t>7</a:t>
            </a:fld>
            <a:r>
              <a:rPr lang="en-US" altLang="en-US"/>
              <a:t> of 12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EC469B41-91A7-298B-4F95-25B748E98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573088"/>
            <a:ext cx="6589713" cy="747712"/>
          </a:xfrm>
        </p:spPr>
        <p:txBody>
          <a:bodyPr/>
          <a:lstStyle/>
          <a:p>
            <a:pPr eaLnBrk="1" hangingPunct="1"/>
            <a:r>
              <a:rPr lang="en-IN" altLang="en-US" b="1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85756FA8-93C8-8CC0-1791-FF2FD175C8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6400" y="1752600"/>
            <a:ext cx="6591300" cy="3778250"/>
          </a:xfrm>
        </p:spPr>
        <p:txBody>
          <a:bodyPr/>
          <a:lstStyle/>
          <a:p>
            <a:pPr eaLnBrk="1" hangingPunct="1"/>
            <a:endParaRPr lang="en-IN" alt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IN" altLang="en-US">
                <a:latin typeface="Calibri" panose="020F0502020204030204" pitchFamily="34" charset="0"/>
                <a:cs typeface="Calibri" panose="020F0502020204030204" pitchFamily="34" charset="0"/>
              </a:rPr>
              <a:t>A high-level design will include 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data flows, flowcharts, data structures</a:t>
            </a:r>
            <a:r>
              <a:rPr lang="en-IN" altLang="en-US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System architecture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Brief mention of all the platforms, systems, services, and processes the product would depend on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Brief description of relationships between the modules and system features</a:t>
            </a:r>
            <a:endParaRPr lang="en-I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9236E-E630-D6DC-B66E-BAABF00427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371600" y="6099175"/>
            <a:ext cx="1066800" cy="369888"/>
          </a:xfrm>
        </p:spPr>
        <p:txBody>
          <a:bodyPr/>
          <a:lstStyle/>
          <a:p>
            <a:pPr>
              <a:defRPr/>
            </a:pPr>
            <a:fld id="{3139FD1F-834A-4638-B533-B13C9FA93A13}" type="datetime1">
              <a:rPr lang="en-US"/>
              <a:pPr>
                <a:defRPr/>
              </a:pPr>
              <a:t>5/12/25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8C2D9-01CC-3978-9B95-D273928A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Dept of CSE., SOE-Dayananda Sagar University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CB5B47-61B4-03E8-1877-22202CB2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28B969-0852-2C46-BA16-A9587CC0D2C8}" type="slidenum">
              <a:rPr lang="en-US" altLang="en-US" smtClean="0"/>
              <a:pPr>
                <a:defRPr/>
              </a:pPr>
              <a:t>8</a:t>
            </a:fld>
            <a:r>
              <a:rPr lang="en-US" altLang="en-US"/>
              <a:t> of 12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5A86D78C-3F53-D2E5-1BCE-2F3526EF3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6350" y="76200"/>
            <a:ext cx="6589713" cy="747713"/>
          </a:xfrm>
        </p:spPr>
        <p:txBody>
          <a:bodyPr/>
          <a:lstStyle/>
          <a:p>
            <a:pPr eaLnBrk="1" hangingPunct="1"/>
            <a:r>
              <a:rPr lang="en-IN" altLang="en-US" b="1">
                <a:latin typeface="Calibri" panose="020F0502020204030204" pitchFamily="34" charset="0"/>
                <a:cs typeface="Calibri" panose="020F0502020204030204" pitchFamily="34" charset="0"/>
              </a:rPr>
              <a:t>Design- few examples</a:t>
            </a:r>
          </a:p>
        </p:txBody>
      </p:sp>
      <p:pic>
        <p:nvPicPr>
          <p:cNvPr id="29699" name="Picture 5">
            <a:extLst>
              <a:ext uri="{FF2B5EF4-FFF2-40B4-BE49-F238E27FC236}">
                <a16:creationId xmlns:a16="http://schemas.microsoft.com/office/drawing/2014/main" id="{B6113D14-D705-FF38-F9A2-DA91F66C3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747713"/>
            <a:ext cx="3438525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2" descr="A high level diagram of the SVO software architecture. | Download  Scientific Diagram">
            <a:extLst>
              <a:ext uri="{FF2B5EF4-FFF2-40B4-BE49-F238E27FC236}">
                <a16:creationId xmlns:a16="http://schemas.microsoft.com/office/drawing/2014/main" id="{C13A52AD-D963-F86F-C7DE-40921EBEC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531813"/>
            <a:ext cx="273685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4" descr="Communications Express High-Level Architecture (Sun Java Communications  Suite 5 Deployment Planning Guide)">
            <a:extLst>
              <a:ext uri="{FF2B5EF4-FFF2-40B4-BE49-F238E27FC236}">
                <a16:creationId xmlns:a16="http://schemas.microsoft.com/office/drawing/2014/main" id="{AFC84EED-FEBE-5DD0-C442-DF0A54158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02000"/>
            <a:ext cx="2471738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EE246-242C-D29A-652D-2B44404F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8C904F-893D-0442-9781-905481B12471}" type="slidenum">
              <a:rPr lang="en-US" altLang="en-US" smtClean="0"/>
              <a:pPr>
                <a:defRPr/>
              </a:pPr>
              <a:t>9</a:t>
            </a:fld>
            <a:r>
              <a:rPr lang="en-US" altLang="en-US"/>
              <a:t> of 12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FB9916AE-3F9A-26FC-65B9-F53061A638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943100" y="6156325"/>
            <a:ext cx="876300" cy="369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DC88F-7540-4EA9-8C0B-42D2CFB24882}" type="datetime1">
              <a:rPr lang="en-US" smtClean="0"/>
              <a:pPr>
                <a:defRPr/>
              </a:pPr>
              <a:t>5/12/25</a:t>
            </a:fld>
            <a:endParaRPr lang="en-US" alt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BFA70ABA-C49D-3645-9768-E588AFDF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9400" y="6156325"/>
            <a:ext cx="5129213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altLang="en-US"/>
              <a:t>Dept of CSE., SOE-Dayananda Sagar University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Words>544</Words>
  <Application>Microsoft Macintosh PowerPoint</Application>
  <PresentationFormat>On-screen Show (4:3)</PresentationFormat>
  <Paragraphs>114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Century Gothic</vt:lpstr>
      <vt:lpstr>Arial</vt:lpstr>
      <vt:lpstr>Wingdings 3</vt:lpstr>
      <vt:lpstr>Calibri</vt:lpstr>
      <vt:lpstr>Cambria,Bold</vt:lpstr>
      <vt:lpstr>Wingdings</vt:lpstr>
      <vt:lpstr>Wisp</vt:lpstr>
      <vt:lpstr>PowerPoint Presentation</vt:lpstr>
      <vt:lpstr>Overview</vt:lpstr>
      <vt:lpstr>Abstract</vt:lpstr>
      <vt:lpstr>Problem Statement </vt:lpstr>
      <vt:lpstr>Introduction</vt:lpstr>
      <vt:lpstr>Social/Environmental Impact </vt:lpstr>
      <vt:lpstr>State of the Art-work </vt:lpstr>
      <vt:lpstr>Design</vt:lpstr>
      <vt:lpstr>Design- few examples</vt:lpstr>
      <vt:lpstr>Design- Screen design</vt:lpstr>
      <vt:lpstr>Implementation  Algorithm/  pseudocode </vt:lpstr>
      <vt:lpstr>Results</vt:lpstr>
      <vt:lpstr>Conclusion</vt:lpstr>
      <vt:lpstr>References</vt:lpstr>
    </vt:vector>
  </TitlesOfParts>
  <Company>.:L4zy w4r3z:.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exam</dc:creator>
  <cp:lastModifiedBy>16980</cp:lastModifiedBy>
  <cp:revision>51</cp:revision>
  <dcterms:created xsi:type="dcterms:W3CDTF">2014-02-04T16:39:29Z</dcterms:created>
  <dcterms:modified xsi:type="dcterms:W3CDTF">2025-05-12T09:27:14Z</dcterms:modified>
</cp:coreProperties>
</file>