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66" r:id="rId7"/>
    <p:sldId id="272" r:id="rId8"/>
    <p:sldId id="270" r:id="rId9"/>
    <p:sldId id="269" r:id="rId10"/>
    <p:sldId id="271" r:id="rId11"/>
    <p:sldId id="268"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135"/>
    <a:srgbClr val="BDA07D"/>
    <a:srgbClr val="F5F9F9"/>
    <a:srgbClr val="627272"/>
    <a:srgbClr val="93A5A8"/>
    <a:srgbClr val="3E709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5226" autoAdjust="0"/>
  </p:normalViewPr>
  <p:slideViewPr>
    <p:cSldViewPr snapToGrid="0">
      <p:cViewPr varScale="1">
        <p:scale>
          <a:sx n="84" d="100"/>
          <a:sy n="84" d="100"/>
        </p:scale>
        <p:origin x="811" y="8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AF03AE-1CC2-475F-B909-50970E9699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B63C45E-73BA-4C86-A24F-A5006B4E7B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37A4CE-17BB-4BB2-AC7B-97495293E2AC}" type="datetimeFigureOut">
              <a:rPr lang="en-US" smtClean="0"/>
              <a:t>3/3/2024</a:t>
            </a:fld>
            <a:endParaRPr lang="en-US" dirty="0"/>
          </a:p>
        </p:txBody>
      </p:sp>
      <p:sp>
        <p:nvSpPr>
          <p:cNvPr id="4" name="Footer Placeholder 3">
            <a:extLst>
              <a:ext uri="{FF2B5EF4-FFF2-40B4-BE49-F238E27FC236}">
                <a16:creationId xmlns:a16="http://schemas.microsoft.com/office/drawing/2014/main" id="{D71DB874-DF6A-4AFA-8055-4AD7EE4CE3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677078F-04CB-4625-B536-5BCAA2EC6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EF92D-82DD-4142-BCE8-036B91487D2E}" type="slidenum">
              <a:rPr lang="en-US" smtClean="0"/>
              <a:t>‹#›</a:t>
            </a:fld>
            <a:endParaRPr lang="en-US" dirty="0"/>
          </a:p>
        </p:txBody>
      </p:sp>
    </p:spTree>
    <p:extLst>
      <p:ext uri="{BB962C8B-B14F-4D97-AF65-F5344CB8AC3E}">
        <p14:creationId xmlns:p14="http://schemas.microsoft.com/office/powerpoint/2010/main" val="75707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C8F5-2FDA-4718-81AA-24F4816BBD56}" type="datetimeFigureOut">
              <a:rPr lang="en-US" smtClean="0"/>
              <a:t>3/3/2024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EC616-C518-4358-9496-6C33B2F5FA56}" type="slidenum">
              <a:rPr lang="en-US" smtClean="0"/>
              <a:t>‹#›</a:t>
            </a:fld>
            <a:endParaRPr lang="en-US" dirty="0"/>
          </a:p>
        </p:txBody>
      </p:sp>
    </p:spTree>
    <p:extLst>
      <p:ext uri="{BB962C8B-B14F-4D97-AF65-F5344CB8AC3E}">
        <p14:creationId xmlns:p14="http://schemas.microsoft.com/office/powerpoint/2010/main" val="173232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651769" y="2683895"/>
            <a:ext cx="5278514" cy="2862225"/>
          </a:xfrm>
          <a:prstGeom prst="rect">
            <a:avLst/>
          </a:prstGeom>
        </p:spPr>
        <p:txBody>
          <a:bodyPr anchor="b"/>
          <a:lstStyle>
            <a:lvl1pPr>
              <a:lnSpc>
                <a:spcPct val="100000"/>
              </a:lnSpc>
              <a:defRPr sz="5000" cap="all" spc="200" baseline="0"/>
            </a:lvl1pPr>
          </a:lstStyle>
          <a:p>
            <a:r>
              <a:rPr lang="en-US" dirty="0"/>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685636" y="5568698"/>
            <a:ext cx="5278514" cy="618142"/>
          </a:xfrm>
          <a:prstGeom prst="rect">
            <a:avLst/>
          </a:prstGeom>
        </p:spPr>
        <p:txBody>
          <a:bodyPr anchor="t"/>
          <a:lstStyle>
            <a:lvl1pPr marL="0" indent="0">
              <a:buNone/>
              <a:defRPr sz="2000" b="0" i="0" spc="200" baseline="0">
                <a:solidFill>
                  <a:schemeClr val="accent4"/>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8143875" y="947737"/>
            <a:ext cx="4048124" cy="4962525"/>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212780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oduct Launch">
    <p:bg>
      <p:bgPr>
        <a:solidFill>
          <a:schemeClr val="bg1">
            <a:alpha val="3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101351-79F8-4AD7-A22B-E7AFB1C69970}"/>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09A49BC-8099-40DE-8210-5A1CBAA423D4}"/>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13" name="Rectangle 12">
            <a:extLst>
              <a:ext uri="{FF2B5EF4-FFF2-40B4-BE49-F238E27FC236}">
                <a16:creationId xmlns:a16="http://schemas.microsoft.com/office/drawing/2014/main" id="{45B7BBE6-4278-4E33-9044-72A2E0C0E403}"/>
              </a:ext>
              <a:ext uri="{C183D7F6-B498-43B3-948B-1728B52AA6E4}">
                <adec:decorative xmlns:adec="http://schemas.microsoft.com/office/drawing/2017/decorative" val="1"/>
              </a:ext>
            </a:extLst>
          </p:cNvPr>
          <p:cNvSpPr/>
          <p:nvPr userDrawn="1"/>
        </p:nvSpPr>
        <p:spPr>
          <a:xfrm>
            <a:off x="608564" y="1585733"/>
            <a:ext cx="2065188" cy="3995918"/>
          </a:xfrm>
          <a:prstGeom prst="rect">
            <a:avLst/>
          </a:prstGeom>
          <a:solidFill>
            <a:srgbClr val="3E7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0E549E-0E7C-4599-B51C-97AA7E525CD2}"/>
              </a:ext>
              <a:ext uri="{C183D7F6-B498-43B3-948B-1728B52AA6E4}">
                <adec:decorative xmlns:adec="http://schemas.microsoft.com/office/drawing/2017/decorative" val="1"/>
              </a:ext>
            </a:extLst>
          </p:cNvPr>
          <p:cNvSpPr/>
          <p:nvPr userDrawn="1"/>
        </p:nvSpPr>
        <p:spPr>
          <a:xfrm>
            <a:off x="2832832" y="1585733"/>
            <a:ext cx="2065188" cy="3995918"/>
          </a:xfrm>
          <a:prstGeom prst="rect">
            <a:avLst/>
          </a:prstGeom>
          <a:solidFill>
            <a:srgbClr val="93A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F7C507F-AD4D-47B6-88C3-C1D0154FB7F2}"/>
              </a:ext>
              <a:ext uri="{C183D7F6-B498-43B3-948B-1728B52AA6E4}">
                <adec:decorative xmlns:adec="http://schemas.microsoft.com/office/drawing/2017/decorative" val="1"/>
              </a:ext>
            </a:extLst>
          </p:cNvPr>
          <p:cNvSpPr/>
          <p:nvPr userDrawn="1"/>
        </p:nvSpPr>
        <p:spPr>
          <a:xfrm>
            <a:off x="5063405" y="1585733"/>
            <a:ext cx="2065188" cy="3995918"/>
          </a:xfrm>
          <a:prstGeom prst="rect">
            <a:avLst/>
          </a:prstGeom>
          <a:solidFill>
            <a:srgbClr val="6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A0266B1-BBD1-44C0-8D4C-4E651D320B77}"/>
              </a:ext>
              <a:ext uri="{C183D7F6-B498-43B3-948B-1728B52AA6E4}">
                <adec:decorative xmlns:adec="http://schemas.microsoft.com/office/drawing/2017/decorative" val="1"/>
              </a:ext>
            </a:extLst>
          </p:cNvPr>
          <p:cNvSpPr/>
          <p:nvPr userDrawn="1"/>
        </p:nvSpPr>
        <p:spPr>
          <a:xfrm>
            <a:off x="7293980" y="1585733"/>
            <a:ext cx="2065188" cy="3995918"/>
          </a:xfrm>
          <a:prstGeom prst="rect">
            <a:avLst/>
          </a:prstGeom>
          <a:solidFill>
            <a:srgbClr val="BDA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71BB1CE-E3FA-4E7F-A54B-3FB675098A2A}"/>
              </a:ext>
              <a:ext uri="{C183D7F6-B498-43B3-948B-1728B52AA6E4}">
                <adec:decorative xmlns:adec="http://schemas.microsoft.com/office/drawing/2017/decorative" val="1"/>
              </a:ext>
            </a:extLst>
          </p:cNvPr>
          <p:cNvSpPr/>
          <p:nvPr userDrawn="1"/>
        </p:nvSpPr>
        <p:spPr>
          <a:xfrm>
            <a:off x="9511052" y="1585733"/>
            <a:ext cx="2065188" cy="3995918"/>
          </a:xfrm>
          <a:prstGeom prst="rect">
            <a:avLst/>
          </a:prstGeom>
          <a:solidFill>
            <a:srgbClr val="685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15D11F63-A3DB-4EB1-9148-6E8C6678D14A}"/>
              </a:ext>
            </a:extLst>
          </p:cNvPr>
          <p:cNvSpPr>
            <a:spLocks noGrp="1"/>
          </p:cNvSpPr>
          <p:nvPr>
            <p:ph type="body" sz="quarter" idx="15" hasCustomPrompt="1"/>
          </p:nvPr>
        </p:nvSpPr>
        <p:spPr>
          <a:xfrm>
            <a:off x="727843" y="2434147"/>
            <a:ext cx="1826631" cy="776287"/>
          </a:xfrm>
          <a:prstGeom prst="rect">
            <a:avLst/>
          </a:prstGeom>
        </p:spPr>
        <p:txBody>
          <a:bodyPr anchor="b"/>
          <a:lstStyle>
            <a:lvl1pPr marL="0" indent="0">
              <a:buNone/>
              <a:defRPr sz="2000" cap="all" normalizeH="0" baseline="0">
                <a:solidFill>
                  <a:schemeClr val="bg1"/>
                </a:solidFill>
              </a:defRPr>
            </a:lvl1pPr>
          </a:lstStyle>
          <a:p>
            <a:pPr lvl="0"/>
            <a:r>
              <a:rPr lang="en-US" dirty="0"/>
              <a:t>Add text</a:t>
            </a:r>
          </a:p>
        </p:txBody>
      </p:sp>
      <p:sp>
        <p:nvSpPr>
          <p:cNvPr id="29" name="Text Placeholder 22">
            <a:extLst>
              <a:ext uri="{FF2B5EF4-FFF2-40B4-BE49-F238E27FC236}">
                <a16:creationId xmlns:a16="http://schemas.microsoft.com/office/drawing/2014/main" id="{96E63495-7407-4360-95F6-82D0C68813B0}"/>
              </a:ext>
            </a:extLst>
          </p:cNvPr>
          <p:cNvSpPr>
            <a:spLocks noGrp="1"/>
          </p:cNvSpPr>
          <p:nvPr>
            <p:ph type="body" sz="quarter" idx="20" hasCustomPrompt="1"/>
          </p:nvPr>
        </p:nvSpPr>
        <p:spPr>
          <a:xfrm>
            <a:off x="727843"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2" name="Text Placeholder 22">
            <a:extLst>
              <a:ext uri="{FF2B5EF4-FFF2-40B4-BE49-F238E27FC236}">
                <a16:creationId xmlns:a16="http://schemas.microsoft.com/office/drawing/2014/main" id="{3A879552-0B9C-48EC-8D07-A24DB252D634}"/>
              </a:ext>
            </a:extLst>
          </p:cNvPr>
          <p:cNvSpPr>
            <a:spLocks noGrp="1"/>
          </p:cNvSpPr>
          <p:nvPr>
            <p:ph type="body" sz="quarter" idx="21" hasCustomPrompt="1"/>
          </p:nvPr>
        </p:nvSpPr>
        <p:spPr>
          <a:xfrm>
            <a:off x="2952111"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3" name="Text Placeholder 22">
            <a:extLst>
              <a:ext uri="{FF2B5EF4-FFF2-40B4-BE49-F238E27FC236}">
                <a16:creationId xmlns:a16="http://schemas.microsoft.com/office/drawing/2014/main" id="{8337BD60-5C54-4FEC-A9D6-5C29EB94799F}"/>
              </a:ext>
            </a:extLst>
          </p:cNvPr>
          <p:cNvSpPr>
            <a:spLocks noGrp="1"/>
          </p:cNvSpPr>
          <p:nvPr>
            <p:ph type="body" sz="quarter" idx="22" hasCustomPrompt="1"/>
          </p:nvPr>
        </p:nvSpPr>
        <p:spPr>
          <a:xfrm>
            <a:off x="2952111"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4" name="Text Placeholder 22">
            <a:extLst>
              <a:ext uri="{FF2B5EF4-FFF2-40B4-BE49-F238E27FC236}">
                <a16:creationId xmlns:a16="http://schemas.microsoft.com/office/drawing/2014/main" id="{25F7073D-87C3-473A-9A04-748C3F682652}"/>
              </a:ext>
            </a:extLst>
          </p:cNvPr>
          <p:cNvSpPr>
            <a:spLocks noGrp="1"/>
          </p:cNvSpPr>
          <p:nvPr>
            <p:ph type="body" sz="quarter" idx="23" hasCustomPrompt="1"/>
          </p:nvPr>
        </p:nvSpPr>
        <p:spPr>
          <a:xfrm>
            <a:off x="5182684"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5" name="Text Placeholder 22">
            <a:extLst>
              <a:ext uri="{FF2B5EF4-FFF2-40B4-BE49-F238E27FC236}">
                <a16:creationId xmlns:a16="http://schemas.microsoft.com/office/drawing/2014/main" id="{5CB2BF3B-6E9D-4A28-A938-C9CC9E496484}"/>
              </a:ext>
            </a:extLst>
          </p:cNvPr>
          <p:cNvSpPr>
            <a:spLocks noGrp="1"/>
          </p:cNvSpPr>
          <p:nvPr>
            <p:ph type="body" sz="quarter" idx="24" hasCustomPrompt="1"/>
          </p:nvPr>
        </p:nvSpPr>
        <p:spPr>
          <a:xfrm>
            <a:off x="5182684"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6" name="Text Placeholder 22">
            <a:extLst>
              <a:ext uri="{FF2B5EF4-FFF2-40B4-BE49-F238E27FC236}">
                <a16:creationId xmlns:a16="http://schemas.microsoft.com/office/drawing/2014/main" id="{94E179CD-2F9C-44FA-813E-253ACC4A978E}"/>
              </a:ext>
            </a:extLst>
          </p:cNvPr>
          <p:cNvSpPr>
            <a:spLocks noGrp="1"/>
          </p:cNvSpPr>
          <p:nvPr>
            <p:ph type="body" sz="quarter" idx="25" hasCustomPrompt="1"/>
          </p:nvPr>
        </p:nvSpPr>
        <p:spPr>
          <a:xfrm>
            <a:off x="7413259"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7" name="Text Placeholder 22">
            <a:extLst>
              <a:ext uri="{FF2B5EF4-FFF2-40B4-BE49-F238E27FC236}">
                <a16:creationId xmlns:a16="http://schemas.microsoft.com/office/drawing/2014/main" id="{34D58360-D7DD-4F33-A29E-5F4835C2DC57}"/>
              </a:ext>
            </a:extLst>
          </p:cNvPr>
          <p:cNvSpPr>
            <a:spLocks noGrp="1"/>
          </p:cNvSpPr>
          <p:nvPr>
            <p:ph type="body" sz="quarter" idx="26" hasCustomPrompt="1"/>
          </p:nvPr>
        </p:nvSpPr>
        <p:spPr>
          <a:xfrm>
            <a:off x="7413259"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8" name="Text Placeholder 22">
            <a:extLst>
              <a:ext uri="{FF2B5EF4-FFF2-40B4-BE49-F238E27FC236}">
                <a16:creationId xmlns:a16="http://schemas.microsoft.com/office/drawing/2014/main" id="{AA5A81E7-83B9-4A30-9A57-98FFF2716065}"/>
              </a:ext>
            </a:extLst>
          </p:cNvPr>
          <p:cNvSpPr>
            <a:spLocks noGrp="1"/>
          </p:cNvSpPr>
          <p:nvPr>
            <p:ph type="body" sz="quarter" idx="27" hasCustomPrompt="1"/>
          </p:nvPr>
        </p:nvSpPr>
        <p:spPr>
          <a:xfrm>
            <a:off x="9630331"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9" name="Text Placeholder 22">
            <a:extLst>
              <a:ext uri="{FF2B5EF4-FFF2-40B4-BE49-F238E27FC236}">
                <a16:creationId xmlns:a16="http://schemas.microsoft.com/office/drawing/2014/main" id="{C45C6D3E-88B9-42D5-9A94-6D2B9CA3CDD0}"/>
              </a:ext>
            </a:extLst>
          </p:cNvPr>
          <p:cNvSpPr>
            <a:spLocks noGrp="1"/>
          </p:cNvSpPr>
          <p:nvPr>
            <p:ph type="body" sz="quarter" idx="28" hasCustomPrompt="1"/>
          </p:nvPr>
        </p:nvSpPr>
        <p:spPr>
          <a:xfrm>
            <a:off x="9630331"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5" name="Date Placeholder 4">
            <a:extLst>
              <a:ext uri="{FF2B5EF4-FFF2-40B4-BE49-F238E27FC236}">
                <a16:creationId xmlns:a16="http://schemas.microsoft.com/office/drawing/2014/main" id="{9843D60E-3024-42AA-9CF9-A44192AE74E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D182FBC6-68D1-4570-A549-C4A925FB854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C4E1DC1F-6117-4AB4-9BF1-878D4F8200D2}"/>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374537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78B9A4D3-8D91-4865-B422-5F60885A730F}"/>
              </a:ext>
              <a:ext uri="{C183D7F6-B498-43B3-948B-1728B52AA6E4}">
                <adec:decorative xmlns:adec="http://schemas.microsoft.com/office/drawing/2017/decorative" val="1"/>
              </a:ext>
            </a:extLst>
          </p:cNvPr>
          <p:cNvCxnSpPr>
            <a:cxnSpLocks/>
          </p:cNvCxnSpPr>
          <p:nvPr userDrawn="1"/>
        </p:nvCxnSpPr>
        <p:spPr>
          <a:xfrm flipH="1">
            <a:off x="1592874" y="3684898"/>
            <a:ext cx="9006253"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ECDAF5-DEB9-4A0C-9165-6ED23184A320}"/>
              </a:ext>
            </a:extLst>
          </p:cNvPr>
          <p:cNvSpPr>
            <a:spLocks noGrp="1"/>
          </p:cNvSpPr>
          <p:nvPr>
            <p:ph type="title" hasCustomPrompt="1"/>
          </p:nvPr>
        </p:nvSpPr>
        <p:spPr>
          <a:xfrm>
            <a:off x="838200" y="498928"/>
            <a:ext cx="10515600" cy="565435"/>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8" name="Rectangle 7">
            <a:extLst>
              <a:ext uri="{FF2B5EF4-FFF2-40B4-BE49-F238E27FC236}">
                <a16:creationId xmlns:a16="http://schemas.microsoft.com/office/drawing/2014/main" id="{65FEA1AD-EC70-422F-BADD-FCA14BF9D43F}"/>
              </a:ext>
              <a:ext uri="{C183D7F6-B498-43B3-948B-1728B52AA6E4}">
                <adec:decorative xmlns:adec="http://schemas.microsoft.com/office/drawing/2017/decorative" val="1"/>
              </a:ext>
            </a:extLst>
          </p:cNvPr>
          <p:cNvSpPr/>
          <p:nvPr userDrawn="1"/>
        </p:nvSpPr>
        <p:spPr>
          <a:xfrm>
            <a:off x="1428750" y="3520775"/>
            <a:ext cx="328246" cy="3282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C84996E-63EA-4C88-816A-3AE158BB57E0}"/>
              </a:ext>
              <a:ext uri="{C183D7F6-B498-43B3-948B-1728B52AA6E4}">
                <adec:decorative xmlns:adec="http://schemas.microsoft.com/office/drawing/2017/decorative" val="1"/>
              </a:ext>
            </a:extLst>
          </p:cNvPr>
          <p:cNvSpPr/>
          <p:nvPr userDrawn="1"/>
        </p:nvSpPr>
        <p:spPr>
          <a:xfrm>
            <a:off x="3680314" y="3520775"/>
            <a:ext cx="328246" cy="3282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CA09893-F9A1-4FA2-A462-C1C443EC323F}"/>
              </a:ext>
              <a:ext uri="{C183D7F6-B498-43B3-948B-1728B52AA6E4}">
                <adec:decorative xmlns:adec="http://schemas.microsoft.com/office/drawing/2017/decorative" val="1"/>
              </a:ext>
            </a:extLst>
          </p:cNvPr>
          <p:cNvSpPr/>
          <p:nvPr userDrawn="1"/>
        </p:nvSpPr>
        <p:spPr>
          <a:xfrm>
            <a:off x="5931878" y="3520775"/>
            <a:ext cx="328246" cy="3282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29FBC17-744B-4367-90B4-20C9CDBD18E4}"/>
              </a:ext>
              <a:ext uri="{C183D7F6-B498-43B3-948B-1728B52AA6E4}">
                <adec:decorative xmlns:adec="http://schemas.microsoft.com/office/drawing/2017/decorative" val="1"/>
              </a:ext>
            </a:extLst>
          </p:cNvPr>
          <p:cNvSpPr/>
          <p:nvPr userDrawn="1"/>
        </p:nvSpPr>
        <p:spPr>
          <a:xfrm>
            <a:off x="8183442" y="3520775"/>
            <a:ext cx="328246" cy="32824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9FD6CCE-53EA-424C-A29B-35A77F78203D}"/>
              </a:ext>
              <a:ext uri="{C183D7F6-B498-43B3-948B-1728B52AA6E4}">
                <adec:decorative xmlns:adec="http://schemas.microsoft.com/office/drawing/2017/decorative" val="1"/>
              </a:ext>
            </a:extLst>
          </p:cNvPr>
          <p:cNvSpPr/>
          <p:nvPr userDrawn="1"/>
        </p:nvSpPr>
        <p:spPr>
          <a:xfrm>
            <a:off x="10435004" y="3520775"/>
            <a:ext cx="328246" cy="32824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A1ADC218-9303-4431-8BD2-4D5F9C19A2D3}"/>
              </a:ext>
              <a:ext uri="{C183D7F6-B498-43B3-948B-1728B52AA6E4}">
                <adec:decorative xmlns:adec="http://schemas.microsoft.com/office/drawing/2017/decorative" val="1"/>
              </a:ext>
            </a:extLst>
          </p:cNvPr>
          <p:cNvCxnSpPr>
            <a:cxnSpLocks/>
          </p:cNvCxnSpPr>
          <p:nvPr userDrawn="1"/>
        </p:nvCxnSpPr>
        <p:spPr>
          <a:xfrm>
            <a:off x="1592873" y="2964383"/>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F724929-97F8-4988-BD69-D86CAA6950D1}"/>
              </a:ext>
              <a:ext uri="{C183D7F6-B498-43B3-948B-1728B52AA6E4}">
                <adec:decorative xmlns:adec="http://schemas.microsoft.com/office/drawing/2017/decorative" val="1"/>
              </a:ext>
            </a:extLst>
          </p:cNvPr>
          <p:cNvCxnSpPr>
            <a:cxnSpLocks/>
          </p:cNvCxnSpPr>
          <p:nvPr userDrawn="1"/>
        </p:nvCxnSpPr>
        <p:spPr>
          <a:xfrm>
            <a:off x="6096001" y="2964383"/>
            <a:ext cx="0" cy="41571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0FEF08-1FB7-46B4-AB6B-D672A96A71F8}"/>
              </a:ext>
              <a:ext uri="{C183D7F6-B498-43B3-948B-1728B52AA6E4}">
                <adec:decorative xmlns:adec="http://schemas.microsoft.com/office/drawing/2017/decorative" val="1"/>
              </a:ext>
            </a:extLst>
          </p:cNvPr>
          <p:cNvCxnSpPr>
            <a:cxnSpLocks/>
          </p:cNvCxnSpPr>
          <p:nvPr userDrawn="1"/>
        </p:nvCxnSpPr>
        <p:spPr>
          <a:xfrm>
            <a:off x="10599127" y="2964383"/>
            <a:ext cx="0" cy="41571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Text Placeholder 22">
            <a:extLst>
              <a:ext uri="{FF2B5EF4-FFF2-40B4-BE49-F238E27FC236}">
                <a16:creationId xmlns:a16="http://schemas.microsoft.com/office/drawing/2014/main" id="{8BA510CE-108D-434A-9BE7-BE6712175231}"/>
              </a:ext>
            </a:extLst>
          </p:cNvPr>
          <p:cNvSpPr>
            <a:spLocks noGrp="1"/>
          </p:cNvSpPr>
          <p:nvPr>
            <p:ph type="body" sz="quarter" idx="15" hasCustomPrompt="1"/>
          </p:nvPr>
        </p:nvSpPr>
        <p:spPr>
          <a:xfrm>
            <a:off x="465172" y="1627860"/>
            <a:ext cx="2251564" cy="498496"/>
          </a:xfrm>
          <a:prstGeom prst="rect">
            <a:avLst/>
          </a:prstGeom>
        </p:spPr>
        <p:txBody>
          <a:bodyPr anchor="b"/>
          <a:lstStyle>
            <a:lvl1pPr marL="0" indent="0" algn="ctr">
              <a:buNone/>
              <a:defRPr sz="1800" cap="all" baseline="0">
                <a:solidFill>
                  <a:schemeClr val="tx2"/>
                </a:solidFill>
                <a:latin typeface="Segoe UI" panose="020B0502040204020203" pitchFamily="34" charset="0"/>
              </a:defRPr>
            </a:lvl1pPr>
          </a:lstStyle>
          <a:p>
            <a:pPr lvl="0"/>
            <a:r>
              <a:rPr lang="en-US" dirty="0"/>
              <a:t>Add text</a:t>
            </a:r>
          </a:p>
        </p:txBody>
      </p:sp>
      <p:sp>
        <p:nvSpPr>
          <p:cNvPr id="28" name="Text Placeholder 22">
            <a:extLst>
              <a:ext uri="{FF2B5EF4-FFF2-40B4-BE49-F238E27FC236}">
                <a16:creationId xmlns:a16="http://schemas.microsoft.com/office/drawing/2014/main" id="{00414708-82D0-44BF-8CBD-2D165A385617}"/>
              </a:ext>
            </a:extLst>
          </p:cNvPr>
          <p:cNvSpPr>
            <a:spLocks noGrp="1"/>
          </p:cNvSpPr>
          <p:nvPr>
            <p:ph type="body" sz="quarter" idx="20" hasCustomPrompt="1"/>
          </p:nvPr>
        </p:nvSpPr>
        <p:spPr>
          <a:xfrm>
            <a:off x="465172" y="2135346"/>
            <a:ext cx="2251564" cy="812407"/>
          </a:xfrm>
          <a:prstGeom prst="rect">
            <a:avLst/>
          </a:prstGeom>
        </p:spPr>
        <p:txBody>
          <a:bodyPr anchor="t"/>
          <a:lstStyle>
            <a:lvl1pPr marL="0" indent="0" algn="ctr">
              <a:lnSpc>
                <a:spcPct val="114000"/>
              </a:lnSpc>
              <a:spcBef>
                <a:spcPts val="0"/>
              </a:spcBef>
              <a:buNone/>
              <a:defRPr sz="1400" spc="50" baseline="0">
                <a:solidFill>
                  <a:schemeClr val="tx2"/>
                </a:solidFill>
              </a:defRPr>
            </a:lvl1pPr>
          </a:lstStyle>
          <a:p>
            <a:pPr lvl="0"/>
            <a:r>
              <a:rPr lang="en-US" dirty="0"/>
              <a:t>Add text</a:t>
            </a:r>
          </a:p>
        </p:txBody>
      </p:sp>
      <p:sp>
        <p:nvSpPr>
          <p:cNvPr id="29" name="Text Placeholder 22">
            <a:extLst>
              <a:ext uri="{FF2B5EF4-FFF2-40B4-BE49-F238E27FC236}">
                <a16:creationId xmlns:a16="http://schemas.microsoft.com/office/drawing/2014/main" id="{272F07D4-1C66-4FA2-8361-FC6267F17717}"/>
              </a:ext>
            </a:extLst>
          </p:cNvPr>
          <p:cNvSpPr>
            <a:spLocks noGrp="1"/>
          </p:cNvSpPr>
          <p:nvPr>
            <p:ph type="body" sz="quarter" idx="21" hasCustomPrompt="1"/>
          </p:nvPr>
        </p:nvSpPr>
        <p:spPr>
          <a:xfrm>
            <a:off x="4970216" y="1637385"/>
            <a:ext cx="2251564" cy="498496"/>
          </a:xfrm>
          <a:prstGeom prst="rect">
            <a:avLst/>
          </a:prstGeom>
        </p:spPr>
        <p:txBody>
          <a:bodyPr anchor="b"/>
          <a:lstStyle>
            <a:lvl1pPr marL="0" indent="0" algn="ctr">
              <a:buNone/>
              <a:defRPr sz="1800" cap="all" baseline="0">
                <a:solidFill>
                  <a:schemeClr val="accent5">
                    <a:lumMod val="75000"/>
                  </a:schemeClr>
                </a:solidFill>
                <a:latin typeface="Segoe UI" panose="020B0502040204020203" pitchFamily="34" charset="0"/>
              </a:defRPr>
            </a:lvl1pPr>
          </a:lstStyle>
          <a:p>
            <a:pPr lvl="0"/>
            <a:r>
              <a:rPr lang="en-US" dirty="0"/>
              <a:t>Add text</a:t>
            </a:r>
          </a:p>
        </p:txBody>
      </p:sp>
      <p:sp>
        <p:nvSpPr>
          <p:cNvPr id="30" name="Text Placeholder 22">
            <a:extLst>
              <a:ext uri="{FF2B5EF4-FFF2-40B4-BE49-F238E27FC236}">
                <a16:creationId xmlns:a16="http://schemas.microsoft.com/office/drawing/2014/main" id="{432C0CF3-19F3-4C10-9EEC-BA5E5F3FD22F}"/>
              </a:ext>
            </a:extLst>
          </p:cNvPr>
          <p:cNvSpPr>
            <a:spLocks noGrp="1"/>
          </p:cNvSpPr>
          <p:nvPr>
            <p:ph type="body" sz="quarter" idx="22" hasCustomPrompt="1"/>
          </p:nvPr>
        </p:nvSpPr>
        <p:spPr>
          <a:xfrm>
            <a:off x="4970216" y="2144871"/>
            <a:ext cx="2251564" cy="812407"/>
          </a:xfrm>
          <a:prstGeom prst="rect">
            <a:avLst/>
          </a:prstGeom>
        </p:spPr>
        <p:txBody>
          <a:bodyPr anchor="t"/>
          <a:lstStyle>
            <a:lvl1pPr marL="0" indent="0" algn="ctr">
              <a:lnSpc>
                <a:spcPct val="114000"/>
              </a:lnSpc>
              <a:spcBef>
                <a:spcPts val="0"/>
              </a:spcBef>
              <a:buNone/>
              <a:defRPr sz="1400" spc="50" baseline="0">
                <a:solidFill>
                  <a:schemeClr val="accent5">
                    <a:lumMod val="75000"/>
                  </a:schemeClr>
                </a:solidFill>
              </a:defRPr>
            </a:lvl1pPr>
          </a:lstStyle>
          <a:p>
            <a:pPr lvl="0"/>
            <a:r>
              <a:rPr lang="en-US" dirty="0"/>
              <a:t>Add text</a:t>
            </a:r>
          </a:p>
        </p:txBody>
      </p:sp>
      <p:sp>
        <p:nvSpPr>
          <p:cNvPr id="31" name="Text Placeholder 22">
            <a:extLst>
              <a:ext uri="{FF2B5EF4-FFF2-40B4-BE49-F238E27FC236}">
                <a16:creationId xmlns:a16="http://schemas.microsoft.com/office/drawing/2014/main" id="{4A3A0AFC-7EB9-4059-8C59-C42379BA923E}"/>
              </a:ext>
            </a:extLst>
          </p:cNvPr>
          <p:cNvSpPr>
            <a:spLocks noGrp="1"/>
          </p:cNvSpPr>
          <p:nvPr>
            <p:ph type="body" sz="quarter" idx="23" hasCustomPrompt="1"/>
          </p:nvPr>
        </p:nvSpPr>
        <p:spPr>
          <a:xfrm>
            <a:off x="9473340" y="1637385"/>
            <a:ext cx="2251564" cy="498496"/>
          </a:xfrm>
          <a:prstGeom prst="rect">
            <a:avLst/>
          </a:prstGeom>
        </p:spPr>
        <p:txBody>
          <a:bodyPr anchor="b"/>
          <a:lstStyle>
            <a:lvl1pPr marL="0" indent="0" algn="ctr">
              <a:buNone/>
              <a:defRPr sz="1800" cap="all" baseline="0">
                <a:solidFill>
                  <a:schemeClr val="accent6">
                    <a:lumMod val="50000"/>
                  </a:schemeClr>
                </a:solidFill>
                <a:latin typeface="Segoe UI" panose="020B0502040204020203" pitchFamily="34" charset="0"/>
              </a:defRPr>
            </a:lvl1pPr>
          </a:lstStyle>
          <a:p>
            <a:pPr lvl="0"/>
            <a:r>
              <a:rPr lang="en-US" dirty="0"/>
              <a:t>Add text</a:t>
            </a:r>
          </a:p>
        </p:txBody>
      </p:sp>
      <p:sp>
        <p:nvSpPr>
          <p:cNvPr id="32" name="Text Placeholder 22">
            <a:extLst>
              <a:ext uri="{FF2B5EF4-FFF2-40B4-BE49-F238E27FC236}">
                <a16:creationId xmlns:a16="http://schemas.microsoft.com/office/drawing/2014/main" id="{417F27A8-21AF-48E6-8A67-65C9920A3077}"/>
              </a:ext>
            </a:extLst>
          </p:cNvPr>
          <p:cNvSpPr>
            <a:spLocks noGrp="1"/>
          </p:cNvSpPr>
          <p:nvPr>
            <p:ph type="body" sz="quarter" idx="24" hasCustomPrompt="1"/>
          </p:nvPr>
        </p:nvSpPr>
        <p:spPr>
          <a:xfrm>
            <a:off x="9473340" y="2144871"/>
            <a:ext cx="2251564" cy="812407"/>
          </a:xfrm>
          <a:prstGeom prst="rect">
            <a:avLst/>
          </a:prstGeom>
        </p:spPr>
        <p:txBody>
          <a:bodyPr anchor="t"/>
          <a:lstStyle>
            <a:lvl1pPr marL="0" indent="0" algn="ctr">
              <a:lnSpc>
                <a:spcPct val="114000"/>
              </a:lnSpc>
              <a:spcBef>
                <a:spcPts val="0"/>
              </a:spcBef>
              <a:buNone/>
              <a:defRPr sz="1400" spc="50" baseline="0">
                <a:solidFill>
                  <a:schemeClr val="accent6">
                    <a:lumMod val="50000"/>
                  </a:schemeClr>
                </a:solidFill>
              </a:defRPr>
            </a:lvl1pPr>
          </a:lstStyle>
          <a:p>
            <a:pPr lvl="0"/>
            <a:r>
              <a:rPr lang="en-US" dirty="0"/>
              <a:t>Add text</a:t>
            </a:r>
          </a:p>
        </p:txBody>
      </p:sp>
      <p:sp>
        <p:nvSpPr>
          <p:cNvPr id="33" name="Text Placeholder 22">
            <a:extLst>
              <a:ext uri="{FF2B5EF4-FFF2-40B4-BE49-F238E27FC236}">
                <a16:creationId xmlns:a16="http://schemas.microsoft.com/office/drawing/2014/main" id="{F26C8D2A-15B8-4AB1-83F7-74DB0A35CC77}"/>
              </a:ext>
            </a:extLst>
          </p:cNvPr>
          <p:cNvSpPr>
            <a:spLocks noGrp="1"/>
          </p:cNvSpPr>
          <p:nvPr>
            <p:ph type="body" sz="quarter" idx="25" hasCustomPrompt="1"/>
          </p:nvPr>
        </p:nvSpPr>
        <p:spPr>
          <a:xfrm>
            <a:off x="2716736" y="4400252"/>
            <a:ext cx="2251562" cy="498496"/>
          </a:xfrm>
          <a:prstGeom prst="rect">
            <a:avLst/>
          </a:prstGeom>
        </p:spPr>
        <p:txBody>
          <a:bodyPr anchor="b"/>
          <a:lstStyle>
            <a:lvl1pPr marL="0" indent="0" algn="ctr">
              <a:buNone/>
              <a:defRPr sz="1800" cap="all" baseline="0">
                <a:solidFill>
                  <a:schemeClr val="accent2"/>
                </a:solidFill>
                <a:latin typeface="Segoe UI" panose="020B0502040204020203" pitchFamily="34" charset="0"/>
              </a:defRPr>
            </a:lvl1pPr>
          </a:lstStyle>
          <a:p>
            <a:pPr lvl="0"/>
            <a:r>
              <a:rPr lang="en-US" dirty="0"/>
              <a:t>Add text</a:t>
            </a:r>
          </a:p>
        </p:txBody>
      </p:sp>
      <p:sp>
        <p:nvSpPr>
          <p:cNvPr id="34" name="Text Placeholder 22">
            <a:extLst>
              <a:ext uri="{FF2B5EF4-FFF2-40B4-BE49-F238E27FC236}">
                <a16:creationId xmlns:a16="http://schemas.microsoft.com/office/drawing/2014/main" id="{07311D06-DEA1-4811-AC58-E3B935DC5A8F}"/>
              </a:ext>
            </a:extLst>
          </p:cNvPr>
          <p:cNvSpPr>
            <a:spLocks noGrp="1"/>
          </p:cNvSpPr>
          <p:nvPr>
            <p:ph type="body" sz="quarter" idx="26" hasCustomPrompt="1"/>
          </p:nvPr>
        </p:nvSpPr>
        <p:spPr>
          <a:xfrm>
            <a:off x="2716736" y="4917263"/>
            <a:ext cx="2251562" cy="795563"/>
          </a:xfrm>
          <a:prstGeom prst="rect">
            <a:avLst/>
          </a:prstGeom>
        </p:spPr>
        <p:txBody>
          <a:bodyPr anchor="t"/>
          <a:lstStyle>
            <a:lvl1pPr marL="0" indent="0" algn="ctr">
              <a:lnSpc>
                <a:spcPct val="114000"/>
              </a:lnSpc>
              <a:spcBef>
                <a:spcPts val="0"/>
              </a:spcBef>
              <a:buNone/>
              <a:defRPr sz="1400" spc="50" baseline="0">
                <a:solidFill>
                  <a:schemeClr val="accent2"/>
                </a:solidFill>
              </a:defRPr>
            </a:lvl1pPr>
          </a:lstStyle>
          <a:p>
            <a:pPr lvl="0"/>
            <a:r>
              <a:rPr lang="en-US" dirty="0"/>
              <a:t>Add text</a:t>
            </a:r>
          </a:p>
        </p:txBody>
      </p:sp>
      <p:sp>
        <p:nvSpPr>
          <p:cNvPr id="35" name="Text Placeholder 22">
            <a:extLst>
              <a:ext uri="{FF2B5EF4-FFF2-40B4-BE49-F238E27FC236}">
                <a16:creationId xmlns:a16="http://schemas.microsoft.com/office/drawing/2014/main" id="{23AC1CF6-E394-4A35-A634-F187E005A4F8}"/>
              </a:ext>
            </a:extLst>
          </p:cNvPr>
          <p:cNvSpPr>
            <a:spLocks noGrp="1"/>
          </p:cNvSpPr>
          <p:nvPr>
            <p:ph type="body" sz="quarter" idx="27" hasCustomPrompt="1"/>
          </p:nvPr>
        </p:nvSpPr>
        <p:spPr>
          <a:xfrm>
            <a:off x="7221784" y="4400252"/>
            <a:ext cx="2251562" cy="498496"/>
          </a:xfrm>
          <a:prstGeom prst="rect">
            <a:avLst/>
          </a:prstGeom>
        </p:spPr>
        <p:txBody>
          <a:bodyPr anchor="b"/>
          <a:lstStyle>
            <a:lvl1pPr marL="0" indent="0" algn="ctr">
              <a:buNone/>
              <a:defRPr sz="1800" cap="all" baseline="0">
                <a:solidFill>
                  <a:schemeClr val="accent4">
                    <a:lumMod val="75000"/>
                  </a:schemeClr>
                </a:solidFill>
                <a:latin typeface="Segoe UI" panose="020B0502040204020203" pitchFamily="34" charset="0"/>
              </a:defRPr>
            </a:lvl1pPr>
          </a:lstStyle>
          <a:p>
            <a:pPr lvl="0"/>
            <a:r>
              <a:rPr lang="en-US" dirty="0"/>
              <a:t>Add text</a:t>
            </a:r>
          </a:p>
        </p:txBody>
      </p:sp>
      <p:sp>
        <p:nvSpPr>
          <p:cNvPr id="36" name="Text Placeholder 22">
            <a:extLst>
              <a:ext uri="{FF2B5EF4-FFF2-40B4-BE49-F238E27FC236}">
                <a16:creationId xmlns:a16="http://schemas.microsoft.com/office/drawing/2014/main" id="{9F72BEB0-9B11-4205-B9FC-10E5201C8132}"/>
              </a:ext>
            </a:extLst>
          </p:cNvPr>
          <p:cNvSpPr>
            <a:spLocks noGrp="1"/>
          </p:cNvSpPr>
          <p:nvPr>
            <p:ph type="body" sz="quarter" idx="28" hasCustomPrompt="1"/>
          </p:nvPr>
        </p:nvSpPr>
        <p:spPr>
          <a:xfrm>
            <a:off x="7221784" y="4917263"/>
            <a:ext cx="2251562" cy="795563"/>
          </a:xfrm>
          <a:prstGeom prst="rect">
            <a:avLst/>
          </a:prstGeom>
        </p:spPr>
        <p:txBody>
          <a:bodyPr anchor="t"/>
          <a:lstStyle>
            <a:lvl1pPr marL="0" indent="0" algn="ctr">
              <a:lnSpc>
                <a:spcPct val="114000"/>
              </a:lnSpc>
              <a:spcBef>
                <a:spcPts val="0"/>
              </a:spcBef>
              <a:buNone/>
              <a:defRPr sz="1400" spc="50" baseline="0">
                <a:solidFill>
                  <a:schemeClr val="accent4">
                    <a:lumMod val="75000"/>
                  </a:schemeClr>
                </a:solidFill>
              </a:defRPr>
            </a:lvl1pPr>
          </a:lstStyle>
          <a:p>
            <a:pPr lvl="0"/>
            <a:r>
              <a:rPr lang="en-US" dirty="0"/>
              <a:t>Add text</a:t>
            </a:r>
          </a:p>
        </p:txBody>
      </p:sp>
      <p:cxnSp>
        <p:nvCxnSpPr>
          <p:cNvPr id="51" name="Straight Connector 50">
            <a:extLst>
              <a:ext uri="{FF2B5EF4-FFF2-40B4-BE49-F238E27FC236}">
                <a16:creationId xmlns:a16="http://schemas.microsoft.com/office/drawing/2014/main" id="{0E574CD7-C8A6-4F56-81B4-F72FB22E04DA}"/>
              </a:ext>
              <a:ext uri="{C183D7F6-B498-43B3-948B-1728B52AA6E4}">
                <adec:decorative xmlns:adec="http://schemas.microsoft.com/office/drawing/2017/decorative" val="1"/>
              </a:ext>
            </a:extLst>
          </p:cNvPr>
          <p:cNvCxnSpPr>
            <a:cxnSpLocks/>
          </p:cNvCxnSpPr>
          <p:nvPr userDrawn="1"/>
        </p:nvCxnSpPr>
        <p:spPr>
          <a:xfrm>
            <a:off x="384471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0FC7994-2504-4FF9-81F5-24405FEF066C}"/>
              </a:ext>
              <a:ext uri="{C183D7F6-B498-43B3-948B-1728B52AA6E4}">
                <adec:decorative xmlns:adec="http://schemas.microsoft.com/office/drawing/2017/decorative" val="1"/>
              </a:ext>
            </a:extLst>
          </p:cNvPr>
          <p:cNvCxnSpPr>
            <a:cxnSpLocks/>
          </p:cNvCxnSpPr>
          <p:nvPr userDrawn="1"/>
        </p:nvCxnSpPr>
        <p:spPr>
          <a:xfrm>
            <a:off x="834756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DC4F63B8-F105-4AC4-889E-C12790C8EBB9}"/>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8C3AAE30-8A46-485A-BD2B-6ADB1856324D}"/>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9159F9D-CDA1-4B51-B521-C243219B8F36}"/>
              </a:ext>
            </a:extLst>
          </p:cNvPr>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2767837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 2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48F598-64F2-429E-B3E0-FC31DC90A0D5}"/>
              </a:ext>
            </a:extLst>
          </p:cNvPr>
          <p:cNvSpPr>
            <a:spLocks noGrp="1"/>
          </p:cNvSpPr>
          <p:nvPr>
            <p:ph type="title" hasCustomPrompt="1"/>
          </p:nvPr>
        </p:nvSpPr>
        <p:spPr>
          <a:xfrm>
            <a:off x="838200" y="649956"/>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2" name="Rectangle 1">
            <a:extLst>
              <a:ext uri="{FF2B5EF4-FFF2-40B4-BE49-F238E27FC236}">
                <a16:creationId xmlns:a16="http://schemas.microsoft.com/office/drawing/2014/main" id="{B7B9DAAC-E781-43E6-913C-893B8D6754F5}"/>
              </a:ext>
              <a:ext uri="{C183D7F6-B498-43B3-948B-1728B52AA6E4}">
                <adec:decorative xmlns:adec="http://schemas.microsoft.com/office/drawing/2017/decorative" val="1"/>
              </a:ext>
            </a:extLst>
          </p:cNvPr>
          <p:cNvSpPr/>
          <p:nvPr userDrawn="1"/>
        </p:nvSpPr>
        <p:spPr>
          <a:xfrm>
            <a:off x="-1" y="530240"/>
            <a:ext cx="12192001"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4">
            <a:extLst>
              <a:ext uri="{FF2B5EF4-FFF2-40B4-BE49-F238E27FC236}">
                <a16:creationId xmlns:a16="http://schemas.microsoft.com/office/drawing/2014/main" id="{1C78864A-44CD-4C12-B023-C16330014BEB}"/>
              </a:ext>
            </a:extLst>
          </p:cNvPr>
          <p:cNvSpPr>
            <a:spLocks noGrp="1"/>
          </p:cNvSpPr>
          <p:nvPr>
            <p:ph type="body" sz="quarter" idx="13" hasCustomPrompt="1"/>
          </p:nvPr>
        </p:nvSpPr>
        <p:spPr>
          <a:xfrm>
            <a:off x="1277759" y="2063838"/>
            <a:ext cx="4626764"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1" name="Text Placeholder 17">
            <a:extLst>
              <a:ext uri="{FF2B5EF4-FFF2-40B4-BE49-F238E27FC236}">
                <a16:creationId xmlns:a16="http://schemas.microsoft.com/office/drawing/2014/main" id="{6D9CE0F4-78C6-4BD6-9C58-FDFC16FF09AB}"/>
              </a:ext>
            </a:extLst>
          </p:cNvPr>
          <p:cNvSpPr>
            <a:spLocks noGrp="1"/>
          </p:cNvSpPr>
          <p:nvPr>
            <p:ph type="body" sz="quarter" idx="16" hasCustomPrompt="1"/>
          </p:nvPr>
        </p:nvSpPr>
        <p:spPr>
          <a:xfrm>
            <a:off x="1277551" y="2486203"/>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10" name="Text Placeholder 14">
            <a:extLst>
              <a:ext uri="{FF2B5EF4-FFF2-40B4-BE49-F238E27FC236}">
                <a16:creationId xmlns:a16="http://schemas.microsoft.com/office/drawing/2014/main" id="{B499BD94-B24B-4B23-9B87-81DF413EA416}"/>
              </a:ext>
            </a:extLst>
          </p:cNvPr>
          <p:cNvSpPr>
            <a:spLocks noGrp="1"/>
          </p:cNvSpPr>
          <p:nvPr>
            <p:ph type="body" sz="quarter" idx="15" hasCustomPrompt="1"/>
          </p:nvPr>
        </p:nvSpPr>
        <p:spPr>
          <a:xfrm>
            <a:off x="6351708" y="2063837"/>
            <a:ext cx="4626763"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2" name="Text Placeholder 17">
            <a:extLst>
              <a:ext uri="{FF2B5EF4-FFF2-40B4-BE49-F238E27FC236}">
                <a16:creationId xmlns:a16="http://schemas.microsoft.com/office/drawing/2014/main" id="{6BC5A941-8EB4-4D4B-9671-6B8FA6447ABE}"/>
              </a:ext>
            </a:extLst>
          </p:cNvPr>
          <p:cNvSpPr>
            <a:spLocks noGrp="1"/>
          </p:cNvSpPr>
          <p:nvPr>
            <p:ph type="body" sz="quarter" idx="17" hasCustomPrompt="1"/>
          </p:nvPr>
        </p:nvSpPr>
        <p:spPr>
          <a:xfrm>
            <a:off x="6352188" y="2486202"/>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AE4E3392-5868-4F6C-BFCC-ECCB66A3B2C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ED975EE-261C-47D3-A9E5-7401C706A46E}"/>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C727BB3A-38A2-4A8E-88C2-55FAE758D5AC}"/>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389179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umn 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3E9C-104B-4460-A48D-0C2C5329B84B}"/>
              </a:ext>
            </a:extLst>
          </p:cNvPr>
          <p:cNvSpPr>
            <a:spLocks noGrp="1"/>
          </p:cNvSpPr>
          <p:nvPr>
            <p:ph type="title" hasCustomPrompt="1"/>
          </p:nvPr>
        </p:nvSpPr>
        <p:spPr>
          <a:xfrm>
            <a:off x="838200" y="640431"/>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11" name="Rectangle 10">
            <a:extLst>
              <a:ext uri="{FF2B5EF4-FFF2-40B4-BE49-F238E27FC236}">
                <a16:creationId xmlns:a16="http://schemas.microsoft.com/office/drawing/2014/main" id="{716DDC2F-7D33-44CF-9D9F-B342720BBC65}"/>
              </a:ext>
              <a:ext uri="{C183D7F6-B498-43B3-948B-1728B52AA6E4}">
                <adec:decorative xmlns:adec="http://schemas.microsoft.com/office/drawing/2017/decorative" val="1"/>
              </a:ext>
            </a:extLst>
          </p:cNvPr>
          <p:cNvSpPr/>
          <p:nvPr userDrawn="1"/>
        </p:nvSpPr>
        <p:spPr>
          <a:xfrm>
            <a:off x="-1" y="530240"/>
            <a:ext cx="12192000"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4">
            <a:extLst>
              <a:ext uri="{FF2B5EF4-FFF2-40B4-BE49-F238E27FC236}">
                <a16:creationId xmlns:a16="http://schemas.microsoft.com/office/drawing/2014/main" id="{9A8189FC-92D4-447F-BE75-86F13BA33B6C}"/>
              </a:ext>
            </a:extLst>
          </p:cNvPr>
          <p:cNvSpPr>
            <a:spLocks noGrp="1"/>
          </p:cNvSpPr>
          <p:nvPr>
            <p:ph type="body" sz="quarter" idx="13" hasCustomPrompt="1"/>
          </p:nvPr>
        </p:nvSpPr>
        <p:spPr>
          <a:xfrm>
            <a:off x="48314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4" name="Text Placeholder 17">
            <a:extLst>
              <a:ext uri="{FF2B5EF4-FFF2-40B4-BE49-F238E27FC236}">
                <a16:creationId xmlns:a16="http://schemas.microsoft.com/office/drawing/2014/main" id="{4FDAEC9F-05AF-4D5D-AD2C-537FF767ED6A}"/>
              </a:ext>
            </a:extLst>
          </p:cNvPr>
          <p:cNvSpPr>
            <a:spLocks noGrp="1"/>
          </p:cNvSpPr>
          <p:nvPr>
            <p:ph type="body" sz="quarter" idx="16" hasCustomPrompt="1"/>
          </p:nvPr>
        </p:nvSpPr>
        <p:spPr>
          <a:xfrm>
            <a:off x="48293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2" name="Text Placeholder 14">
            <a:extLst>
              <a:ext uri="{FF2B5EF4-FFF2-40B4-BE49-F238E27FC236}">
                <a16:creationId xmlns:a16="http://schemas.microsoft.com/office/drawing/2014/main" id="{2492CECA-D20C-47AF-A75A-44DFDE74D82D}"/>
              </a:ext>
            </a:extLst>
          </p:cNvPr>
          <p:cNvSpPr>
            <a:spLocks noGrp="1"/>
          </p:cNvSpPr>
          <p:nvPr>
            <p:ph type="body" sz="quarter" idx="17" hasCustomPrompt="1"/>
          </p:nvPr>
        </p:nvSpPr>
        <p:spPr>
          <a:xfrm>
            <a:off x="432979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3" name="Text Placeholder 17">
            <a:extLst>
              <a:ext uri="{FF2B5EF4-FFF2-40B4-BE49-F238E27FC236}">
                <a16:creationId xmlns:a16="http://schemas.microsoft.com/office/drawing/2014/main" id="{EEF915A4-555A-4718-876D-625A85FAB0C9}"/>
              </a:ext>
            </a:extLst>
          </p:cNvPr>
          <p:cNvSpPr>
            <a:spLocks noGrp="1"/>
          </p:cNvSpPr>
          <p:nvPr>
            <p:ph type="body" sz="quarter" idx="18" hasCustomPrompt="1"/>
          </p:nvPr>
        </p:nvSpPr>
        <p:spPr>
          <a:xfrm>
            <a:off x="432958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6" name="Text Placeholder 14">
            <a:extLst>
              <a:ext uri="{FF2B5EF4-FFF2-40B4-BE49-F238E27FC236}">
                <a16:creationId xmlns:a16="http://schemas.microsoft.com/office/drawing/2014/main" id="{7458D237-AB82-4392-B182-AAF3694FDB1D}"/>
              </a:ext>
            </a:extLst>
          </p:cNvPr>
          <p:cNvSpPr>
            <a:spLocks noGrp="1"/>
          </p:cNvSpPr>
          <p:nvPr>
            <p:ph type="body" sz="quarter" idx="19" hasCustomPrompt="1"/>
          </p:nvPr>
        </p:nvSpPr>
        <p:spPr>
          <a:xfrm>
            <a:off x="8175874"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7" name="Text Placeholder 17">
            <a:extLst>
              <a:ext uri="{FF2B5EF4-FFF2-40B4-BE49-F238E27FC236}">
                <a16:creationId xmlns:a16="http://schemas.microsoft.com/office/drawing/2014/main" id="{AAA9CCE2-427A-46C0-A79B-0D01E8888EEB}"/>
              </a:ext>
            </a:extLst>
          </p:cNvPr>
          <p:cNvSpPr>
            <a:spLocks noGrp="1"/>
          </p:cNvSpPr>
          <p:nvPr>
            <p:ph type="body" sz="quarter" idx="20" hasCustomPrompt="1"/>
          </p:nvPr>
        </p:nvSpPr>
        <p:spPr>
          <a:xfrm>
            <a:off x="8175666"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235A30FE-146C-418D-B68F-9EBB829D029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6BCBBE8-05C6-4946-80F5-DE319A6FCE8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722839E0-080F-4A5D-99FB-FD1917E7F5BF}"/>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07788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65D0-3E91-45C0-BC6C-CC7BFE58B0B9}"/>
              </a:ext>
            </a:extLst>
          </p:cNvPr>
          <p:cNvSpPr>
            <a:spLocks noGrp="1"/>
          </p:cNvSpPr>
          <p:nvPr>
            <p:ph type="title" hasCustomPrompt="1"/>
          </p:nvPr>
        </p:nvSpPr>
        <p:spPr>
          <a:xfrm>
            <a:off x="1574800" y="3429000"/>
            <a:ext cx="3097320" cy="978408"/>
          </a:xfrm>
          <a:prstGeom prst="rect">
            <a:avLst/>
          </a:prstGeom>
        </p:spPr>
        <p:txBody>
          <a:bodyPr anchor="ctr"/>
          <a:lstStyle>
            <a:lvl1pPr algn="l">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09651A5D-2C86-4900-A248-8559E39BDAC9}"/>
              </a:ext>
            </a:extLst>
          </p:cNvPr>
          <p:cNvSpPr>
            <a:spLocks noGrp="1"/>
          </p:cNvSpPr>
          <p:nvPr>
            <p:ph type="pic" sz="quarter" idx="13" hasCustomPrompt="1"/>
          </p:nvPr>
        </p:nvSpPr>
        <p:spPr>
          <a:xfrm>
            <a:off x="0" y="0"/>
            <a:ext cx="12192000" cy="2051050"/>
          </a:xfrm>
          <a:prstGeom prst="rect">
            <a:avLst/>
          </a:prstGeom>
        </p:spPr>
        <p:txBody>
          <a:bodyPr/>
          <a:lstStyle>
            <a:lvl1pPr marL="0" indent="0" algn="ctr">
              <a:buNone/>
              <a:defRPr spc="400" baseline="0"/>
            </a:lvl1pPr>
          </a:lstStyle>
          <a:p>
            <a:r>
              <a:rPr lang="en-US" dirty="0"/>
              <a:t>Click to add photo</a:t>
            </a:r>
          </a:p>
        </p:txBody>
      </p:sp>
      <p:sp>
        <p:nvSpPr>
          <p:cNvPr id="9" name="Text Placeholder 11">
            <a:extLst>
              <a:ext uri="{FF2B5EF4-FFF2-40B4-BE49-F238E27FC236}">
                <a16:creationId xmlns:a16="http://schemas.microsoft.com/office/drawing/2014/main" id="{D5F84479-AB5A-4587-BAAF-A05E52224B46}"/>
              </a:ext>
            </a:extLst>
          </p:cNvPr>
          <p:cNvSpPr>
            <a:spLocks noGrp="1"/>
          </p:cNvSpPr>
          <p:nvPr>
            <p:ph type="body" sz="quarter" idx="16" hasCustomPrompt="1"/>
          </p:nvPr>
        </p:nvSpPr>
        <p:spPr>
          <a:xfrm>
            <a:off x="6235700" y="285466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7" name="Picture Placeholder 5">
            <a:extLst>
              <a:ext uri="{FF2B5EF4-FFF2-40B4-BE49-F238E27FC236}">
                <a16:creationId xmlns:a16="http://schemas.microsoft.com/office/drawing/2014/main" id="{3D8D3253-3A08-4F2F-B6B3-607BBC6B33D7}"/>
              </a:ext>
            </a:extLst>
          </p:cNvPr>
          <p:cNvSpPr>
            <a:spLocks noGrp="1"/>
          </p:cNvSpPr>
          <p:nvPr>
            <p:ph type="pic" sz="quarter" idx="14" hasCustomPrompt="1"/>
          </p:nvPr>
        </p:nvSpPr>
        <p:spPr>
          <a:xfrm>
            <a:off x="0" y="5788241"/>
            <a:ext cx="12192000" cy="1069760"/>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92B75CEA-DDFB-4C62-B83F-6A0B86FA74F7}"/>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a:t>20XX</a:t>
            </a:r>
            <a:endParaRPr lang="en-US" dirty="0"/>
          </a:p>
        </p:txBody>
      </p:sp>
      <p:sp>
        <p:nvSpPr>
          <p:cNvPr id="4" name="Footer Placeholder 3">
            <a:extLst>
              <a:ext uri="{FF2B5EF4-FFF2-40B4-BE49-F238E27FC236}">
                <a16:creationId xmlns:a16="http://schemas.microsoft.com/office/drawing/2014/main" id="{5D425E30-50C5-42DD-911D-36C0E732E337}"/>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5" name="Slide Number Placeholder 4">
            <a:extLst>
              <a:ext uri="{FF2B5EF4-FFF2-40B4-BE49-F238E27FC236}">
                <a16:creationId xmlns:a16="http://schemas.microsoft.com/office/drawing/2014/main" id="{6E88C855-986C-4539-81CE-5421C8EB71F7}"/>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2377239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F63EB3-EB79-4150-A7A5-F675662724D7}"/>
              </a:ext>
            </a:extLst>
          </p:cNvPr>
          <p:cNvSpPr>
            <a:spLocks noGrp="1"/>
          </p:cNvSpPr>
          <p:nvPr>
            <p:ph type="title" hasCustomPrompt="1"/>
          </p:nvPr>
        </p:nvSpPr>
        <p:spPr>
          <a:xfrm>
            <a:off x="4073237" y="1096375"/>
            <a:ext cx="4045527" cy="159079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289D0B50-E879-41B9-9B1B-EBB40605D1B7}"/>
              </a:ext>
            </a:extLst>
          </p:cNvPr>
          <p:cNvSpPr>
            <a:spLocks noGrp="1"/>
          </p:cNvSpPr>
          <p:nvPr>
            <p:ph type="pic" sz="quarter" idx="13" hasCustomPrompt="1"/>
          </p:nvPr>
        </p:nvSpPr>
        <p:spPr>
          <a:xfrm>
            <a:off x="0" y="951274"/>
            <a:ext cx="2743201" cy="4747564"/>
          </a:xfrm>
          <a:prstGeom prst="rect">
            <a:avLst/>
          </a:prstGeom>
        </p:spPr>
        <p:txBody>
          <a:bodyPr/>
          <a:lstStyle>
            <a:lvl1pPr marL="0" indent="0" algn="ctr">
              <a:buNone/>
              <a:defRPr spc="400" baseline="0"/>
            </a:lvl1pPr>
          </a:lstStyle>
          <a:p>
            <a:r>
              <a:rPr lang="en-US" dirty="0"/>
              <a:t>Click to add photo</a:t>
            </a:r>
          </a:p>
        </p:txBody>
      </p:sp>
      <p:sp>
        <p:nvSpPr>
          <p:cNvPr id="8" name="Text Placeholder 8">
            <a:extLst>
              <a:ext uri="{FF2B5EF4-FFF2-40B4-BE49-F238E27FC236}">
                <a16:creationId xmlns:a16="http://schemas.microsoft.com/office/drawing/2014/main" id="{EB4D3EE7-1F3B-4AAB-A04D-3162C35A1A90}"/>
              </a:ext>
            </a:extLst>
          </p:cNvPr>
          <p:cNvSpPr>
            <a:spLocks noGrp="1"/>
          </p:cNvSpPr>
          <p:nvPr>
            <p:ph type="body" sz="quarter" idx="16" hasCustomPrompt="1"/>
          </p:nvPr>
        </p:nvSpPr>
        <p:spPr>
          <a:xfrm>
            <a:off x="4107354" y="2910720"/>
            <a:ext cx="4011410" cy="2061261"/>
          </a:xfrm>
          <a:prstGeom prst="rect">
            <a:avLst/>
          </a:prstGeom>
        </p:spPr>
        <p:txBody>
          <a:bodyPr anchor="t"/>
          <a:lstStyle>
            <a:lvl1pPr marL="0" indent="0">
              <a:lnSpc>
                <a:spcPct val="200000"/>
              </a:lnSpc>
              <a:spcBef>
                <a:spcPts val="0"/>
              </a:spcBef>
              <a:buFont typeface="Segoe UI Light" panose="020B0502040204020203" pitchFamily="34" charset="0"/>
              <a:buNone/>
              <a:defRPr sz="2000" b="0" i="0" spc="200" baseline="0">
                <a:solidFill>
                  <a:schemeClr val="accent4"/>
                </a:solidFill>
              </a:defRPr>
            </a:lvl1pPr>
          </a:lstStyle>
          <a:p>
            <a:pPr lvl="0"/>
            <a:r>
              <a:rPr lang="en-US" dirty="0"/>
              <a:t>Click to add name</a:t>
            </a:r>
          </a:p>
        </p:txBody>
      </p:sp>
      <p:sp>
        <p:nvSpPr>
          <p:cNvPr id="9" name="Picture Placeholder 5">
            <a:extLst>
              <a:ext uri="{FF2B5EF4-FFF2-40B4-BE49-F238E27FC236}">
                <a16:creationId xmlns:a16="http://schemas.microsoft.com/office/drawing/2014/main" id="{2A57A12F-74B8-4CBC-816C-F2AC890D1B90}"/>
              </a:ext>
            </a:extLst>
          </p:cNvPr>
          <p:cNvSpPr>
            <a:spLocks noGrp="1"/>
          </p:cNvSpPr>
          <p:nvPr>
            <p:ph type="pic" sz="quarter" idx="17" hasCustomPrompt="1"/>
          </p:nvPr>
        </p:nvSpPr>
        <p:spPr>
          <a:xfrm>
            <a:off x="9448800" y="951274"/>
            <a:ext cx="2743200" cy="4747564"/>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2A19A048-F803-428B-9A66-6DE56F4DE58E}"/>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DB42CDA7-93A6-45DB-9062-E70E51ACB72C}"/>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B1F08F63-561A-455E-8ED8-20CCE58E722A}"/>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549593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4C813-EE84-4C00-BDF7-2FD444FA42A0}"/>
              </a:ext>
            </a:extLst>
          </p:cNvPr>
          <p:cNvSpPr>
            <a:spLocks noGrp="1"/>
          </p:cNvSpPr>
          <p:nvPr>
            <p:ph type="title" hasCustomPrompt="1"/>
          </p:nvPr>
        </p:nvSpPr>
        <p:spPr>
          <a:xfrm>
            <a:off x="1401580" y="942423"/>
            <a:ext cx="4694420" cy="1124392"/>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Text Placeholder 11">
            <a:extLst>
              <a:ext uri="{FF2B5EF4-FFF2-40B4-BE49-F238E27FC236}">
                <a16:creationId xmlns:a16="http://schemas.microsoft.com/office/drawing/2014/main" id="{41FB44AB-9520-4C96-A83D-2FABD15CBE70}"/>
              </a:ext>
            </a:extLst>
          </p:cNvPr>
          <p:cNvSpPr>
            <a:spLocks noGrp="1"/>
          </p:cNvSpPr>
          <p:nvPr>
            <p:ph type="body" sz="quarter" idx="16" hasCustomPrompt="1"/>
          </p:nvPr>
        </p:nvSpPr>
        <p:spPr>
          <a:xfrm>
            <a:off x="1410587" y="2329867"/>
            <a:ext cx="4058872" cy="3156533"/>
          </a:xfrm>
          <a:prstGeom prst="rect">
            <a:avLst/>
          </a:prstGeom>
        </p:spPr>
        <p:txBody>
          <a:bodyPr/>
          <a:lstStyle>
            <a:lvl1pPr marL="0" indent="0" algn="l">
              <a:lnSpc>
                <a:spcPct val="200000"/>
              </a:lnSpc>
              <a:spcBef>
                <a:spcPts val="0"/>
              </a:spcBef>
              <a:buFont typeface="Segoe UI Light" panose="020B0502040204020203" pitchFamily="34" charset="0"/>
              <a:buNone/>
              <a:defRPr sz="2000" cap="none" spc="50" baseline="0">
                <a:solidFill>
                  <a:schemeClr val="accent4"/>
                </a:solidFill>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3A6B1A04-4BA1-4FCF-B19E-6A052911CC2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9DD33EA-800C-403C-867B-B4178A7C375B}"/>
              </a:ext>
            </a:extLst>
          </p:cNvPr>
          <p:cNvSpPr>
            <a:spLocks noGrp="1"/>
          </p:cNvSpPr>
          <p:nvPr>
            <p:ph type="ftr" sz="quarter" idx="11"/>
          </p:nvPr>
        </p:nvSpPr>
        <p:spPr/>
        <p:txBody>
          <a:bodyPr/>
          <a:lstStyle/>
          <a:p>
            <a:r>
              <a:rPr lang="en-US" dirty="0"/>
              <a:t>PRESENTATION TITLE</a:t>
            </a:r>
          </a:p>
        </p:txBody>
      </p:sp>
      <p:sp>
        <p:nvSpPr>
          <p:cNvPr id="7" name="Picture Placeholder 2">
            <a:extLst>
              <a:ext uri="{FF2B5EF4-FFF2-40B4-BE49-F238E27FC236}">
                <a16:creationId xmlns:a16="http://schemas.microsoft.com/office/drawing/2014/main" id="{0285C91D-2914-4BB9-A857-7DFA168C761F}"/>
              </a:ext>
            </a:extLst>
          </p:cNvPr>
          <p:cNvSpPr>
            <a:spLocks noGrp="1"/>
          </p:cNvSpPr>
          <p:nvPr>
            <p:ph type="pic" sz="quarter" idx="14" hasCustomPrompt="1"/>
          </p:nvPr>
        </p:nvSpPr>
        <p:spPr>
          <a:xfrm>
            <a:off x="7183361" y="0"/>
            <a:ext cx="3598052" cy="3258105"/>
          </a:xfrm>
          <a:prstGeom prst="rect">
            <a:avLst/>
          </a:prstGeom>
        </p:spPr>
        <p:txBody>
          <a:bodyPr/>
          <a:lstStyle>
            <a:lvl1pPr marL="0" indent="0" algn="ctr">
              <a:buNone/>
              <a:defRPr spc="400" baseline="0"/>
            </a:lvl1pPr>
          </a:lstStyle>
          <a:p>
            <a:r>
              <a:rPr lang="en-US" dirty="0"/>
              <a:t>Click to add photo</a:t>
            </a:r>
          </a:p>
        </p:txBody>
      </p:sp>
      <p:sp>
        <p:nvSpPr>
          <p:cNvPr id="3" name="Picture Placeholder 2">
            <a:extLst>
              <a:ext uri="{FF2B5EF4-FFF2-40B4-BE49-F238E27FC236}">
                <a16:creationId xmlns:a16="http://schemas.microsoft.com/office/drawing/2014/main" id="{C6896BB5-7888-43CA-A76C-BF7DE06DF2BD}"/>
              </a:ext>
            </a:extLst>
          </p:cNvPr>
          <p:cNvSpPr>
            <a:spLocks noGrp="1"/>
          </p:cNvSpPr>
          <p:nvPr>
            <p:ph type="pic" sz="quarter" idx="13" hasCustomPrompt="1"/>
          </p:nvPr>
        </p:nvSpPr>
        <p:spPr>
          <a:xfrm>
            <a:off x="7183361" y="3599895"/>
            <a:ext cx="3598052" cy="3258105"/>
          </a:xfrm>
          <a:prstGeom prst="rect">
            <a:avLst/>
          </a:prstGeom>
        </p:spPr>
        <p:txBody>
          <a:bodyPr/>
          <a:lstStyle>
            <a:lvl1pPr marL="0" indent="0" algn="ctr">
              <a:buNone/>
              <a:defRPr spc="400" baseline="0"/>
            </a:lvl1pPr>
          </a:lstStyle>
          <a:p>
            <a:r>
              <a:rPr lang="en-US" dirty="0"/>
              <a:t>Click to add photo</a:t>
            </a:r>
          </a:p>
        </p:txBody>
      </p:sp>
      <p:sp>
        <p:nvSpPr>
          <p:cNvPr id="6" name="Slide Number Placeholder 5">
            <a:extLst>
              <a:ext uri="{FF2B5EF4-FFF2-40B4-BE49-F238E27FC236}">
                <a16:creationId xmlns:a16="http://schemas.microsoft.com/office/drawing/2014/main" id="{26C8D158-80CE-4259-AE40-6EC8A072E290}"/>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729022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C8E4-E66E-43DD-B7F9-77510035ACC4}"/>
              </a:ext>
            </a:extLst>
          </p:cNvPr>
          <p:cNvSpPr>
            <a:spLocks noGrp="1"/>
          </p:cNvSpPr>
          <p:nvPr>
            <p:ph type="title" hasCustomPrompt="1"/>
          </p:nvPr>
        </p:nvSpPr>
        <p:spPr>
          <a:xfrm>
            <a:off x="6197600" y="2921000"/>
            <a:ext cx="4749800" cy="52705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Picture Placeholder 8">
            <a:extLst>
              <a:ext uri="{FF2B5EF4-FFF2-40B4-BE49-F238E27FC236}">
                <a16:creationId xmlns:a16="http://schemas.microsoft.com/office/drawing/2014/main" id="{3DA549A2-F99E-46CF-BFF2-0F2D5834E10E}"/>
              </a:ext>
            </a:extLst>
          </p:cNvPr>
          <p:cNvSpPr>
            <a:spLocks noGrp="1"/>
          </p:cNvSpPr>
          <p:nvPr>
            <p:ph type="pic" sz="quarter" idx="13" hasCustomPrompt="1"/>
          </p:nvPr>
        </p:nvSpPr>
        <p:spPr>
          <a:xfrm>
            <a:off x="838200" y="492125"/>
            <a:ext cx="4114800" cy="5372100"/>
          </a:xfrm>
          <a:prstGeom prst="rect">
            <a:avLst/>
          </a:prstGeom>
        </p:spPr>
        <p:txBody>
          <a:bodyPr/>
          <a:lstStyle>
            <a:lvl1pPr marL="0" indent="0">
              <a:buNone/>
              <a:defRPr spc="400" baseline="0"/>
            </a:lvl1pPr>
          </a:lstStyle>
          <a:p>
            <a:r>
              <a:rPr lang="en-US" dirty="0"/>
              <a:t>Click to add photo</a:t>
            </a:r>
          </a:p>
        </p:txBody>
      </p:sp>
      <p:sp>
        <p:nvSpPr>
          <p:cNvPr id="13" name="Text Placeholder 11">
            <a:extLst>
              <a:ext uri="{FF2B5EF4-FFF2-40B4-BE49-F238E27FC236}">
                <a16:creationId xmlns:a16="http://schemas.microsoft.com/office/drawing/2014/main" id="{8E76B184-0041-41D4-948C-64DE4AB097C0}"/>
              </a:ext>
            </a:extLst>
          </p:cNvPr>
          <p:cNvSpPr>
            <a:spLocks noGrp="1"/>
          </p:cNvSpPr>
          <p:nvPr>
            <p:ph type="body" sz="quarter" idx="15" hasCustomPrompt="1"/>
          </p:nvPr>
        </p:nvSpPr>
        <p:spPr>
          <a:xfrm>
            <a:off x="6197600" y="342900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B89B09CA-52A5-4AB5-AF1F-8A21941819C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BF5B9A3-008F-4631-AAAD-66E8363F3C0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84547ADF-979E-4B05-BD10-4C2F27964C58}"/>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2919361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15" name="Picture Placeholder 2">
            <a:extLst>
              <a:ext uri="{FF2B5EF4-FFF2-40B4-BE49-F238E27FC236}">
                <a16:creationId xmlns:a16="http://schemas.microsoft.com/office/drawing/2014/main" id="{38C8EB8A-A968-4E47-AE69-9A01E7717EB1}"/>
              </a:ext>
            </a:extLst>
          </p:cNvPr>
          <p:cNvSpPr>
            <a:spLocks noGrp="1"/>
          </p:cNvSpPr>
          <p:nvPr>
            <p:ph type="pic" sz="quarter" idx="14" hasCustomPrompt="1"/>
          </p:nvPr>
        </p:nvSpPr>
        <p:spPr>
          <a:xfrm>
            <a:off x="598402" y="598401"/>
            <a:ext cx="9645056" cy="5661198"/>
          </a:xfrm>
          <a:prstGeom prst="rect">
            <a:avLst/>
          </a:prstGeom>
        </p:spPr>
        <p:txBody>
          <a:bodyPr/>
          <a:lstStyle>
            <a:lvl1pPr marL="0" indent="0" algn="ctr">
              <a:buNone/>
              <a:defRPr spc="400" baseline="0"/>
            </a:lvl1pPr>
          </a:lstStyle>
          <a:p>
            <a:r>
              <a:rPr lang="en-US" dirty="0"/>
              <a:t>Click to add photo</a:t>
            </a:r>
          </a:p>
        </p:txBody>
      </p:sp>
      <p:sp>
        <p:nvSpPr>
          <p:cNvPr id="2" name="Title 1">
            <a:extLst>
              <a:ext uri="{FF2B5EF4-FFF2-40B4-BE49-F238E27FC236}">
                <a16:creationId xmlns:a16="http://schemas.microsoft.com/office/drawing/2014/main" id="{85A198BF-0DCC-40E9-B9E5-892F3CCF5439}"/>
              </a:ext>
            </a:extLst>
          </p:cNvPr>
          <p:cNvSpPr>
            <a:spLocks noGrp="1"/>
          </p:cNvSpPr>
          <p:nvPr>
            <p:ph type="title" hasCustomPrompt="1"/>
          </p:nvPr>
        </p:nvSpPr>
        <p:spPr>
          <a:xfrm>
            <a:off x="6169978" y="3443968"/>
            <a:ext cx="6022021" cy="882499"/>
          </a:xfrm>
          <a:prstGeom prst="rect">
            <a:avLst/>
          </a:prstGeom>
          <a:solidFill>
            <a:schemeClr val="accent4">
              <a:alpha val="80000"/>
            </a:schemeClr>
          </a:solidFill>
        </p:spPr>
        <p:txBody>
          <a:bodyPr lIns="1371600" tIns="457200" anchor="ctr" anchorCtr="0"/>
          <a:lstStyle>
            <a:lvl1pPr>
              <a:defRPr sz="3200" cap="all" spc="200" baseline="0">
                <a:solidFill>
                  <a:schemeClr val="bg1"/>
                </a:solidFill>
              </a:defRPr>
            </a:lvl1pPr>
          </a:lstStyle>
          <a:p>
            <a:r>
              <a:rPr lang="en-US" dirty="0"/>
              <a:t>Click to add title</a:t>
            </a:r>
          </a:p>
        </p:txBody>
      </p:sp>
      <p:sp>
        <p:nvSpPr>
          <p:cNvPr id="9" name="Text Placeholder 11">
            <a:extLst>
              <a:ext uri="{FF2B5EF4-FFF2-40B4-BE49-F238E27FC236}">
                <a16:creationId xmlns:a16="http://schemas.microsoft.com/office/drawing/2014/main" id="{FAD04F8B-0B18-4B5F-B3A8-8EEDC439F5F5}"/>
              </a:ext>
            </a:extLst>
          </p:cNvPr>
          <p:cNvSpPr>
            <a:spLocks noGrp="1"/>
          </p:cNvSpPr>
          <p:nvPr>
            <p:ph type="body" sz="quarter" idx="16" hasCustomPrompt="1"/>
          </p:nvPr>
        </p:nvSpPr>
        <p:spPr>
          <a:xfrm>
            <a:off x="6169979" y="4326467"/>
            <a:ext cx="6022021" cy="830414"/>
          </a:xfrm>
          <a:prstGeom prst="rect">
            <a:avLst/>
          </a:prstGeom>
          <a:solidFill>
            <a:schemeClr val="accent4">
              <a:alpha val="80000"/>
            </a:schemeClr>
          </a:solidFill>
        </p:spPr>
        <p:txBody>
          <a:bodyPr lIns="1371600" bIns="365760" anchor="ctr"/>
          <a:lstStyle>
            <a:lvl1pPr marL="0" indent="0" algn="l">
              <a:buNone/>
              <a:defRPr sz="2000" i="0" cap="none" spc="200" baseline="0">
                <a:solidFill>
                  <a:schemeClr val="bg1"/>
                </a:solidFill>
                <a:latin typeface="+mj-lt"/>
              </a:defRPr>
            </a:lvl1pPr>
          </a:lstStyle>
          <a:p>
            <a:pPr lvl="0"/>
            <a:r>
              <a:rPr lang="en-US" dirty="0"/>
              <a:t>Click to add title</a:t>
            </a:r>
          </a:p>
        </p:txBody>
      </p:sp>
    </p:spTree>
    <p:extLst>
      <p:ext uri="{BB962C8B-B14F-4D97-AF65-F5344CB8AC3E}">
        <p14:creationId xmlns:p14="http://schemas.microsoft.com/office/powerpoint/2010/main" val="159307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E33C-7BB8-4644-AC43-EAFCF071A501}"/>
              </a:ext>
            </a:extLst>
          </p:cNvPr>
          <p:cNvSpPr>
            <a:spLocks noGrp="1"/>
          </p:cNvSpPr>
          <p:nvPr>
            <p:ph type="title" hasCustomPrompt="1"/>
          </p:nvPr>
        </p:nvSpPr>
        <p:spPr>
          <a:xfrm>
            <a:off x="1109663" y="498928"/>
            <a:ext cx="9972675"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7" name="Date Placeholder 6">
            <a:extLst>
              <a:ext uri="{FF2B5EF4-FFF2-40B4-BE49-F238E27FC236}">
                <a16:creationId xmlns:a16="http://schemas.microsoft.com/office/drawing/2014/main" id="{A36A6D30-3C9B-4105-8529-1FC3C4799157}"/>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6F6CE03B-D3BE-49C6-B2A4-0E17803F19A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3DEB961D-2B84-4E52-A71A-1C55CFFD8FFB}"/>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36727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reas of Growt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A794-F088-4753-95A0-021064EE61C0}"/>
              </a:ext>
            </a:extLst>
          </p:cNvPr>
          <p:cNvSpPr>
            <a:spLocks noGrp="1"/>
          </p:cNvSpPr>
          <p:nvPr>
            <p:ph type="title" hasCustomPrompt="1"/>
          </p:nvPr>
        </p:nvSpPr>
        <p:spPr>
          <a:xfrm>
            <a:off x="838200" y="494166"/>
            <a:ext cx="10515600"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3" name="Date Placeholder 2">
            <a:extLst>
              <a:ext uri="{FF2B5EF4-FFF2-40B4-BE49-F238E27FC236}">
                <a16:creationId xmlns:a16="http://schemas.microsoft.com/office/drawing/2014/main" id="{57C3E83D-2F76-4F03-9EF6-81DED406531E}"/>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D3D99F77-FE1A-4CD5-8B1C-50D8981A1EE1}"/>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C84CA1C4-7C3D-4FAE-B5FC-D235F6D9E1E8}"/>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13948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8E96375-73CE-4ED7-90B6-293AB27ED0AD}"/>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spc="400" baseline="0"/>
            </a:lvl1pPr>
          </a:lstStyle>
          <a:p>
            <a:r>
              <a:rPr lang="en-US" dirty="0"/>
              <a:t>Click to add photo</a:t>
            </a:r>
          </a:p>
        </p:txBody>
      </p:sp>
      <p:sp>
        <p:nvSpPr>
          <p:cNvPr id="15" name="Title 14">
            <a:extLst>
              <a:ext uri="{FF2B5EF4-FFF2-40B4-BE49-F238E27FC236}">
                <a16:creationId xmlns:a16="http://schemas.microsoft.com/office/drawing/2014/main" id="{4E8AED7C-EFC3-4427-AD37-E7AA4AF0CF8C}"/>
              </a:ext>
            </a:extLst>
          </p:cNvPr>
          <p:cNvSpPr>
            <a:spLocks noGrp="1"/>
          </p:cNvSpPr>
          <p:nvPr>
            <p:ph type="title" hasCustomPrompt="1"/>
          </p:nvPr>
        </p:nvSpPr>
        <p:spPr>
          <a:xfrm>
            <a:off x="-1" y="1181910"/>
            <a:ext cx="12192000" cy="3352227"/>
          </a:xfrm>
          <a:custGeom>
            <a:avLst/>
            <a:gdLst>
              <a:gd name="connsiteX0" fmla="*/ 11721830 w 12192000"/>
              <a:gd name="connsiteY0" fmla="*/ 0 h 3352227"/>
              <a:gd name="connsiteX1" fmla="*/ 12192000 w 12192000"/>
              <a:gd name="connsiteY1" fmla="*/ 0 h 3352227"/>
              <a:gd name="connsiteX2" fmla="*/ 12192000 w 12192000"/>
              <a:gd name="connsiteY2" fmla="*/ 3352227 h 3352227"/>
              <a:gd name="connsiteX3" fmla="*/ 11721830 w 12192000"/>
              <a:gd name="connsiteY3" fmla="*/ 3352227 h 3352227"/>
              <a:gd name="connsiteX4" fmla="*/ 0 w 12192000"/>
              <a:gd name="connsiteY4" fmla="*/ 0 h 3352227"/>
              <a:gd name="connsiteX5" fmla="*/ 5525311 w 12192000"/>
              <a:gd name="connsiteY5" fmla="*/ 0 h 3352227"/>
              <a:gd name="connsiteX6" fmla="*/ 5525311 w 12192000"/>
              <a:gd name="connsiteY6" fmla="*/ 3352227 h 3352227"/>
              <a:gd name="connsiteX7" fmla="*/ 0 w 12192000"/>
              <a:gd name="connsiteY7" fmla="*/ 3352227 h 335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52227">
                <a:moveTo>
                  <a:pt x="11721830" y="0"/>
                </a:moveTo>
                <a:lnTo>
                  <a:pt x="12192000" y="0"/>
                </a:lnTo>
                <a:lnTo>
                  <a:pt x="12192000" y="3352227"/>
                </a:lnTo>
                <a:lnTo>
                  <a:pt x="11721830" y="3352227"/>
                </a:lnTo>
                <a:close/>
                <a:moveTo>
                  <a:pt x="0" y="0"/>
                </a:moveTo>
                <a:lnTo>
                  <a:pt x="5525311" y="0"/>
                </a:lnTo>
                <a:lnTo>
                  <a:pt x="5525311" y="3352227"/>
                </a:lnTo>
                <a:lnTo>
                  <a:pt x="0" y="3352227"/>
                </a:lnTo>
                <a:close/>
              </a:path>
            </a:pathLst>
          </a:custGeom>
          <a:solidFill>
            <a:schemeClr val="accent4">
              <a:lumMod val="20000"/>
              <a:lumOff val="80000"/>
              <a:alpha val="85000"/>
            </a:schemeClr>
          </a:solidFill>
        </p:spPr>
        <p:txBody>
          <a:bodyPr lIns="960120" rIns="7315200" anchor="b"/>
          <a:lstStyle>
            <a:lvl1pPr>
              <a:defRPr lang="en-US" sz="3200" cap="all" spc="200" baseline="0" dirty="0"/>
            </a:lvl1pPr>
          </a:lstStyle>
          <a:p>
            <a:pPr marL="0" lvl="0"/>
            <a:r>
              <a:rPr lang="en-US" dirty="0"/>
              <a:t>Click to add title</a:t>
            </a:r>
          </a:p>
        </p:txBody>
      </p:sp>
      <p:sp>
        <p:nvSpPr>
          <p:cNvPr id="16" name="Text Placeholder 15">
            <a:extLst>
              <a:ext uri="{FF2B5EF4-FFF2-40B4-BE49-F238E27FC236}">
                <a16:creationId xmlns:a16="http://schemas.microsoft.com/office/drawing/2014/main" id="{72FF0B66-A4D6-423A-AC8B-48E8CD7DF8B7}"/>
              </a:ext>
            </a:extLst>
          </p:cNvPr>
          <p:cNvSpPr>
            <a:spLocks noGrp="1"/>
          </p:cNvSpPr>
          <p:nvPr>
            <p:ph type="body" sz="quarter" idx="16" hasCustomPrompt="1"/>
          </p:nvPr>
        </p:nvSpPr>
        <p:spPr>
          <a:xfrm>
            <a:off x="-1" y="4534137"/>
            <a:ext cx="12192000" cy="1141953"/>
          </a:xfrm>
          <a:custGeom>
            <a:avLst/>
            <a:gdLst>
              <a:gd name="connsiteX0" fmla="*/ 11721830 w 12192000"/>
              <a:gd name="connsiteY0" fmla="*/ 1 h 1141953"/>
              <a:gd name="connsiteX1" fmla="*/ 12192000 w 12192000"/>
              <a:gd name="connsiteY1" fmla="*/ 1 h 1141953"/>
              <a:gd name="connsiteX2" fmla="*/ 12192000 w 12192000"/>
              <a:gd name="connsiteY2" fmla="*/ 1141953 h 1141953"/>
              <a:gd name="connsiteX3" fmla="*/ 11721830 w 12192000"/>
              <a:gd name="connsiteY3" fmla="*/ 1141953 h 1141953"/>
              <a:gd name="connsiteX4" fmla="*/ 0 w 12192000"/>
              <a:gd name="connsiteY4" fmla="*/ 0 h 1141953"/>
              <a:gd name="connsiteX5" fmla="*/ 5525311 w 12192000"/>
              <a:gd name="connsiteY5" fmla="*/ 0 h 1141953"/>
              <a:gd name="connsiteX6" fmla="*/ 5525311 w 12192000"/>
              <a:gd name="connsiteY6" fmla="*/ 1141952 h 1141953"/>
              <a:gd name="connsiteX7" fmla="*/ 0 w 12192000"/>
              <a:gd name="connsiteY7" fmla="*/ 1141952 h 1141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41953">
                <a:moveTo>
                  <a:pt x="11721830" y="1"/>
                </a:moveTo>
                <a:lnTo>
                  <a:pt x="12192000" y="1"/>
                </a:lnTo>
                <a:lnTo>
                  <a:pt x="12192000" y="1141953"/>
                </a:lnTo>
                <a:lnTo>
                  <a:pt x="11721830" y="1141953"/>
                </a:lnTo>
                <a:close/>
                <a:moveTo>
                  <a:pt x="0" y="0"/>
                </a:moveTo>
                <a:lnTo>
                  <a:pt x="5525311" y="0"/>
                </a:lnTo>
                <a:lnTo>
                  <a:pt x="5525311" y="1141952"/>
                </a:lnTo>
                <a:lnTo>
                  <a:pt x="0" y="1141952"/>
                </a:lnTo>
                <a:close/>
              </a:path>
            </a:pathLst>
          </a:custGeom>
          <a:solidFill>
            <a:schemeClr val="accent4">
              <a:lumMod val="20000"/>
              <a:lumOff val="80000"/>
              <a:alpha val="85000"/>
            </a:schemeClr>
          </a:solidFill>
        </p:spPr>
        <p:txBody>
          <a:bodyPr lIns="960120" tIns="137160" rIns="6400800" anchor="t"/>
          <a:lstStyle>
            <a:lvl1pPr marL="0" indent="0">
              <a:buNone/>
              <a:defRPr lang="en-US" sz="2000" b="0" i="0" spc="200" baseline="0" dirty="0">
                <a:solidFill>
                  <a:schemeClr val="accent5">
                    <a:lumMod val="50000"/>
                  </a:schemeClr>
                </a:solidFill>
              </a:defRPr>
            </a:lvl1pPr>
          </a:lstStyle>
          <a:p>
            <a:pPr marL="228600" lvl="0" indent="-228600"/>
            <a:r>
              <a:rPr lang="en-US" dirty="0"/>
              <a:t>Click to add name</a:t>
            </a:r>
          </a:p>
        </p:txBody>
      </p:sp>
      <p:sp>
        <p:nvSpPr>
          <p:cNvPr id="2" name="Date Placeholder 1">
            <a:extLst>
              <a:ext uri="{FF2B5EF4-FFF2-40B4-BE49-F238E27FC236}">
                <a16:creationId xmlns:a16="http://schemas.microsoft.com/office/drawing/2014/main" id="{AC52883E-0EA3-4DCA-BB78-AD84BBE53F80}"/>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a:t>20XX</a:t>
            </a:r>
            <a:endParaRPr lang="en-US" dirty="0"/>
          </a:p>
        </p:txBody>
      </p:sp>
      <p:sp>
        <p:nvSpPr>
          <p:cNvPr id="3" name="Footer Placeholder 2">
            <a:extLst>
              <a:ext uri="{FF2B5EF4-FFF2-40B4-BE49-F238E27FC236}">
                <a16:creationId xmlns:a16="http://schemas.microsoft.com/office/drawing/2014/main" id="{C31860F9-7B15-486D-B68B-1D5E02F61DEA}"/>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4" name="Slide Number Placeholder 3">
            <a:extLst>
              <a:ext uri="{FF2B5EF4-FFF2-40B4-BE49-F238E27FC236}">
                <a16:creationId xmlns:a16="http://schemas.microsoft.com/office/drawing/2014/main" id="{190B89DE-8ADC-4391-8EAF-C713EA69935F}"/>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58006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_4">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93D2BF-453A-45BE-9E29-EC3F8D9F55CE}"/>
              </a:ext>
            </a:extLst>
          </p:cNvPr>
          <p:cNvSpPr>
            <a:spLocks noGrp="1"/>
          </p:cNvSpPr>
          <p:nvPr>
            <p:ph type="title" hasCustomPrompt="1"/>
          </p:nvPr>
        </p:nvSpPr>
        <p:spPr>
          <a:xfrm>
            <a:off x="999846" y="1487527"/>
            <a:ext cx="2581554" cy="1325563"/>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51" name="Picture Placeholder 9">
            <a:extLst>
              <a:ext uri="{FF2B5EF4-FFF2-40B4-BE49-F238E27FC236}">
                <a16:creationId xmlns:a16="http://schemas.microsoft.com/office/drawing/2014/main" id="{C47B8159-559E-42C4-AA5B-7642DE427455}"/>
              </a:ext>
            </a:extLst>
          </p:cNvPr>
          <p:cNvSpPr>
            <a:spLocks noGrp="1"/>
          </p:cNvSpPr>
          <p:nvPr>
            <p:ph type="pic" sz="quarter" idx="23" hasCustomPrompt="1"/>
          </p:nvPr>
        </p:nvSpPr>
        <p:spPr>
          <a:xfrm>
            <a:off x="4793630" y="677419"/>
            <a:ext cx="2357652" cy="1622425"/>
          </a:xfrm>
          <a:prstGeom prst="rect">
            <a:avLst/>
          </a:prstGeom>
        </p:spPr>
        <p:txBody>
          <a:bodyPr/>
          <a:lstStyle>
            <a:lvl1pPr marL="0" indent="0" algn="ctr">
              <a:buNone/>
              <a:defRPr/>
            </a:lvl1pPr>
          </a:lstStyle>
          <a:p>
            <a:r>
              <a:rPr lang="en-US" dirty="0"/>
              <a:t>Click to add photo</a:t>
            </a:r>
          </a:p>
        </p:txBody>
      </p:sp>
      <p:sp>
        <p:nvSpPr>
          <p:cNvPr id="52" name="Text Placeholder 17">
            <a:extLst>
              <a:ext uri="{FF2B5EF4-FFF2-40B4-BE49-F238E27FC236}">
                <a16:creationId xmlns:a16="http://schemas.microsoft.com/office/drawing/2014/main" id="{9E9FA76D-767D-4F48-9238-F384F4D41696}"/>
              </a:ext>
            </a:extLst>
          </p:cNvPr>
          <p:cNvSpPr>
            <a:spLocks noGrp="1"/>
          </p:cNvSpPr>
          <p:nvPr>
            <p:ph type="body" sz="quarter" idx="24" hasCustomPrompt="1"/>
          </p:nvPr>
        </p:nvSpPr>
        <p:spPr>
          <a:xfrm>
            <a:off x="4793628"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3" name="Text Placeholder 17">
            <a:extLst>
              <a:ext uri="{FF2B5EF4-FFF2-40B4-BE49-F238E27FC236}">
                <a16:creationId xmlns:a16="http://schemas.microsoft.com/office/drawing/2014/main" id="{40F2B787-B1D2-493C-ABA2-D6E69C4800D1}"/>
              </a:ext>
            </a:extLst>
          </p:cNvPr>
          <p:cNvSpPr>
            <a:spLocks noGrp="1"/>
          </p:cNvSpPr>
          <p:nvPr>
            <p:ph type="body" sz="quarter" idx="25" hasCustomPrompt="1"/>
          </p:nvPr>
        </p:nvSpPr>
        <p:spPr>
          <a:xfrm>
            <a:off x="4793628"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4" name="Picture Placeholder 9">
            <a:extLst>
              <a:ext uri="{FF2B5EF4-FFF2-40B4-BE49-F238E27FC236}">
                <a16:creationId xmlns:a16="http://schemas.microsoft.com/office/drawing/2014/main" id="{7FCC4980-412C-49F7-BF30-8693DD9EAC03}"/>
              </a:ext>
            </a:extLst>
          </p:cNvPr>
          <p:cNvSpPr>
            <a:spLocks noGrp="1"/>
          </p:cNvSpPr>
          <p:nvPr>
            <p:ph type="pic" sz="quarter" idx="26" hasCustomPrompt="1"/>
          </p:nvPr>
        </p:nvSpPr>
        <p:spPr>
          <a:xfrm>
            <a:off x="7431774" y="677419"/>
            <a:ext cx="2357652" cy="1622425"/>
          </a:xfrm>
          <a:prstGeom prst="rect">
            <a:avLst/>
          </a:prstGeom>
        </p:spPr>
        <p:txBody>
          <a:bodyPr/>
          <a:lstStyle>
            <a:lvl1pPr marL="0" indent="0" algn="ctr">
              <a:buNone/>
              <a:defRPr/>
            </a:lvl1pPr>
          </a:lstStyle>
          <a:p>
            <a:r>
              <a:rPr lang="en-US" dirty="0"/>
              <a:t>Click to add photo</a:t>
            </a:r>
          </a:p>
        </p:txBody>
      </p:sp>
      <p:sp>
        <p:nvSpPr>
          <p:cNvPr id="55" name="Text Placeholder 17">
            <a:extLst>
              <a:ext uri="{FF2B5EF4-FFF2-40B4-BE49-F238E27FC236}">
                <a16:creationId xmlns:a16="http://schemas.microsoft.com/office/drawing/2014/main" id="{B9BD60DD-95CB-47D1-9C2F-5ACD38820662}"/>
              </a:ext>
            </a:extLst>
          </p:cNvPr>
          <p:cNvSpPr>
            <a:spLocks noGrp="1"/>
          </p:cNvSpPr>
          <p:nvPr>
            <p:ph type="body" sz="quarter" idx="27" hasCustomPrompt="1"/>
          </p:nvPr>
        </p:nvSpPr>
        <p:spPr>
          <a:xfrm>
            <a:off x="7431772"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6" name="Text Placeholder 17">
            <a:extLst>
              <a:ext uri="{FF2B5EF4-FFF2-40B4-BE49-F238E27FC236}">
                <a16:creationId xmlns:a16="http://schemas.microsoft.com/office/drawing/2014/main" id="{19FF93B2-766D-4558-94BE-49F215C0FF7B}"/>
              </a:ext>
            </a:extLst>
          </p:cNvPr>
          <p:cNvSpPr>
            <a:spLocks noGrp="1"/>
          </p:cNvSpPr>
          <p:nvPr>
            <p:ph type="body" sz="quarter" idx="28" hasCustomPrompt="1"/>
          </p:nvPr>
        </p:nvSpPr>
        <p:spPr>
          <a:xfrm>
            <a:off x="7431772"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7" name="Picture Placeholder 9">
            <a:extLst>
              <a:ext uri="{FF2B5EF4-FFF2-40B4-BE49-F238E27FC236}">
                <a16:creationId xmlns:a16="http://schemas.microsoft.com/office/drawing/2014/main" id="{F16F9FCC-4EE2-4D18-8257-694E9C80F547}"/>
              </a:ext>
            </a:extLst>
          </p:cNvPr>
          <p:cNvSpPr>
            <a:spLocks noGrp="1"/>
          </p:cNvSpPr>
          <p:nvPr>
            <p:ph type="pic" sz="quarter" idx="32" hasCustomPrompt="1"/>
          </p:nvPr>
        </p:nvSpPr>
        <p:spPr>
          <a:xfrm>
            <a:off x="4793630" y="3250138"/>
            <a:ext cx="2357652" cy="1622425"/>
          </a:xfrm>
          <a:prstGeom prst="rect">
            <a:avLst/>
          </a:prstGeom>
        </p:spPr>
        <p:txBody>
          <a:bodyPr/>
          <a:lstStyle>
            <a:lvl1pPr marL="0" indent="0" algn="ctr">
              <a:buNone/>
              <a:defRPr/>
            </a:lvl1pPr>
          </a:lstStyle>
          <a:p>
            <a:r>
              <a:rPr lang="en-US" dirty="0"/>
              <a:t>Click to add photo</a:t>
            </a:r>
          </a:p>
        </p:txBody>
      </p:sp>
      <p:sp>
        <p:nvSpPr>
          <p:cNvPr id="58" name="Text Placeholder 17">
            <a:extLst>
              <a:ext uri="{FF2B5EF4-FFF2-40B4-BE49-F238E27FC236}">
                <a16:creationId xmlns:a16="http://schemas.microsoft.com/office/drawing/2014/main" id="{F434B9BC-2EC7-4433-BAA8-039EB5BED5C0}"/>
              </a:ext>
            </a:extLst>
          </p:cNvPr>
          <p:cNvSpPr>
            <a:spLocks noGrp="1"/>
          </p:cNvSpPr>
          <p:nvPr>
            <p:ph type="body" sz="quarter" idx="33" hasCustomPrompt="1"/>
          </p:nvPr>
        </p:nvSpPr>
        <p:spPr>
          <a:xfrm>
            <a:off x="4793628"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9" name="Text Placeholder 17">
            <a:extLst>
              <a:ext uri="{FF2B5EF4-FFF2-40B4-BE49-F238E27FC236}">
                <a16:creationId xmlns:a16="http://schemas.microsoft.com/office/drawing/2014/main" id="{6F08FB05-53FB-4C19-A35C-592C4DFDFF46}"/>
              </a:ext>
            </a:extLst>
          </p:cNvPr>
          <p:cNvSpPr>
            <a:spLocks noGrp="1"/>
          </p:cNvSpPr>
          <p:nvPr>
            <p:ph type="body" sz="quarter" idx="34" hasCustomPrompt="1"/>
          </p:nvPr>
        </p:nvSpPr>
        <p:spPr>
          <a:xfrm>
            <a:off x="4793628" y="5347709"/>
            <a:ext cx="2357652" cy="475147"/>
          </a:xfrm>
          <a:prstGeom prst="rect">
            <a:avLst/>
          </a:prstGeom>
        </p:spPr>
        <p:txBody>
          <a:bodyPr/>
          <a:lstStyle>
            <a:lvl1pPr marL="0" indent="0" algn="ctr">
              <a:lnSpc>
                <a:spcPct val="100000"/>
              </a:lnSpc>
              <a:spcBef>
                <a:spcPts val="0"/>
              </a:spcBef>
              <a:buNone/>
              <a:defRPr sz="1200" b="0" i="0" cap="none" spc="200" baseline="0"/>
            </a:lvl1pPr>
          </a:lstStyle>
          <a:p>
            <a:pPr lvl="0"/>
            <a:r>
              <a:rPr lang="en-US" dirty="0"/>
              <a:t>Click to title</a:t>
            </a:r>
          </a:p>
        </p:txBody>
      </p:sp>
      <p:sp>
        <p:nvSpPr>
          <p:cNvPr id="60" name="Picture Placeholder 9">
            <a:extLst>
              <a:ext uri="{FF2B5EF4-FFF2-40B4-BE49-F238E27FC236}">
                <a16:creationId xmlns:a16="http://schemas.microsoft.com/office/drawing/2014/main" id="{9589D7D2-07DF-415C-A139-E911869A1BCC}"/>
              </a:ext>
            </a:extLst>
          </p:cNvPr>
          <p:cNvSpPr>
            <a:spLocks noGrp="1"/>
          </p:cNvSpPr>
          <p:nvPr>
            <p:ph type="pic" sz="quarter" idx="35" hasCustomPrompt="1"/>
          </p:nvPr>
        </p:nvSpPr>
        <p:spPr>
          <a:xfrm>
            <a:off x="7431774" y="3250138"/>
            <a:ext cx="2357652" cy="1622425"/>
          </a:xfrm>
          <a:prstGeom prst="rect">
            <a:avLst/>
          </a:prstGeom>
        </p:spPr>
        <p:txBody>
          <a:bodyPr/>
          <a:lstStyle>
            <a:lvl1pPr marL="0" indent="0" algn="ctr">
              <a:buNone/>
              <a:defRPr/>
            </a:lvl1pPr>
          </a:lstStyle>
          <a:p>
            <a:r>
              <a:rPr lang="en-US" dirty="0"/>
              <a:t>Click to add photo</a:t>
            </a:r>
          </a:p>
        </p:txBody>
      </p:sp>
      <p:sp>
        <p:nvSpPr>
          <p:cNvPr id="61" name="Text Placeholder 17">
            <a:extLst>
              <a:ext uri="{FF2B5EF4-FFF2-40B4-BE49-F238E27FC236}">
                <a16:creationId xmlns:a16="http://schemas.microsoft.com/office/drawing/2014/main" id="{E622F2E3-2C07-4ABC-A803-40361BBB7386}"/>
              </a:ext>
            </a:extLst>
          </p:cNvPr>
          <p:cNvSpPr>
            <a:spLocks noGrp="1"/>
          </p:cNvSpPr>
          <p:nvPr>
            <p:ph type="body" sz="quarter" idx="36" hasCustomPrompt="1"/>
          </p:nvPr>
        </p:nvSpPr>
        <p:spPr>
          <a:xfrm>
            <a:off x="7431772"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62" name="Text Placeholder 17">
            <a:extLst>
              <a:ext uri="{FF2B5EF4-FFF2-40B4-BE49-F238E27FC236}">
                <a16:creationId xmlns:a16="http://schemas.microsoft.com/office/drawing/2014/main" id="{B505FD93-2404-46B6-9EE0-9CABFC5233ED}"/>
              </a:ext>
            </a:extLst>
          </p:cNvPr>
          <p:cNvSpPr>
            <a:spLocks noGrp="1"/>
          </p:cNvSpPr>
          <p:nvPr>
            <p:ph type="body" sz="quarter" idx="37" hasCustomPrompt="1"/>
          </p:nvPr>
        </p:nvSpPr>
        <p:spPr>
          <a:xfrm>
            <a:off x="7431772" y="5347709"/>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780753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_6">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0116A5-69B8-43BF-B141-AC2A4B6CEB97}"/>
              </a:ext>
            </a:extLst>
          </p:cNvPr>
          <p:cNvSpPr>
            <a:spLocks noGrp="1"/>
          </p:cNvSpPr>
          <p:nvPr>
            <p:ph type="title" hasCustomPrompt="1"/>
          </p:nvPr>
        </p:nvSpPr>
        <p:spPr>
          <a:xfrm>
            <a:off x="336217" y="1207697"/>
            <a:ext cx="2970156" cy="1622912"/>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10" name="Picture Placeholder 9">
            <a:extLst>
              <a:ext uri="{FF2B5EF4-FFF2-40B4-BE49-F238E27FC236}">
                <a16:creationId xmlns:a16="http://schemas.microsoft.com/office/drawing/2014/main" id="{6D283EBF-8FBA-4A7A-9DCE-23E0BF7F6AAC}"/>
              </a:ext>
            </a:extLst>
          </p:cNvPr>
          <p:cNvSpPr>
            <a:spLocks noGrp="1"/>
          </p:cNvSpPr>
          <p:nvPr>
            <p:ph type="pic" sz="quarter" idx="15" hasCustomPrompt="1"/>
          </p:nvPr>
        </p:nvSpPr>
        <p:spPr>
          <a:xfrm>
            <a:off x="3780553" y="1153717"/>
            <a:ext cx="1412050" cy="1147276"/>
          </a:xfrm>
          <a:prstGeom prst="rect">
            <a:avLst/>
          </a:prstGeom>
        </p:spPr>
        <p:txBody>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48D76D02-A6E3-446F-B85B-CAD9ED06415D}"/>
              </a:ext>
            </a:extLst>
          </p:cNvPr>
          <p:cNvSpPr>
            <a:spLocks noGrp="1"/>
          </p:cNvSpPr>
          <p:nvPr>
            <p:ph type="body" sz="quarter" idx="21" hasCustomPrompt="1"/>
          </p:nvPr>
        </p:nvSpPr>
        <p:spPr>
          <a:xfrm>
            <a:off x="3451733"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9" name="Text Placeholder 17">
            <a:extLst>
              <a:ext uri="{FF2B5EF4-FFF2-40B4-BE49-F238E27FC236}">
                <a16:creationId xmlns:a16="http://schemas.microsoft.com/office/drawing/2014/main" id="{90954B1A-CAD7-4645-A1B3-1A5EFD54C975}"/>
              </a:ext>
            </a:extLst>
          </p:cNvPr>
          <p:cNvSpPr>
            <a:spLocks noGrp="1"/>
          </p:cNvSpPr>
          <p:nvPr>
            <p:ph type="body" sz="quarter" idx="22" hasCustomPrompt="1"/>
          </p:nvPr>
        </p:nvSpPr>
        <p:spPr>
          <a:xfrm>
            <a:off x="3451733"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8" name="Picture Placeholder 9">
            <a:extLst>
              <a:ext uri="{FF2B5EF4-FFF2-40B4-BE49-F238E27FC236}">
                <a16:creationId xmlns:a16="http://schemas.microsoft.com/office/drawing/2014/main" id="{D517EAC0-89E0-4247-B048-92F65C868A7E}"/>
              </a:ext>
            </a:extLst>
          </p:cNvPr>
          <p:cNvSpPr>
            <a:spLocks noGrp="1"/>
          </p:cNvSpPr>
          <p:nvPr>
            <p:ph type="pic" sz="quarter" idx="38" hasCustomPrompt="1"/>
          </p:nvPr>
        </p:nvSpPr>
        <p:spPr>
          <a:xfrm>
            <a:off x="5891925" y="1153717"/>
            <a:ext cx="1412050" cy="1147276"/>
          </a:xfrm>
          <a:prstGeom prst="rect">
            <a:avLst/>
          </a:prstGeom>
        </p:spPr>
        <p:txBody>
          <a:bodyPr/>
          <a:lstStyle>
            <a:lvl1pPr marL="0" indent="0" algn="ctr">
              <a:buNone/>
              <a:defRPr/>
            </a:lvl1pPr>
          </a:lstStyle>
          <a:p>
            <a:r>
              <a:rPr lang="en-US" dirty="0"/>
              <a:t>Click to add photo</a:t>
            </a:r>
          </a:p>
        </p:txBody>
      </p:sp>
      <p:sp>
        <p:nvSpPr>
          <p:cNvPr id="11" name="Text Placeholder 17">
            <a:extLst>
              <a:ext uri="{FF2B5EF4-FFF2-40B4-BE49-F238E27FC236}">
                <a16:creationId xmlns:a16="http://schemas.microsoft.com/office/drawing/2014/main" id="{7F5710E0-5399-4C8A-9D92-390195CB6F27}"/>
              </a:ext>
            </a:extLst>
          </p:cNvPr>
          <p:cNvSpPr>
            <a:spLocks noGrp="1"/>
          </p:cNvSpPr>
          <p:nvPr>
            <p:ph type="body" sz="quarter" idx="24" hasCustomPrompt="1"/>
          </p:nvPr>
        </p:nvSpPr>
        <p:spPr>
          <a:xfrm>
            <a:off x="5563105"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2" name="Text Placeholder 17">
            <a:extLst>
              <a:ext uri="{FF2B5EF4-FFF2-40B4-BE49-F238E27FC236}">
                <a16:creationId xmlns:a16="http://schemas.microsoft.com/office/drawing/2014/main" id="{019883F1-27DD-46A1-AD71-3AE14256007E}"/>
              </a:ext>
            </a:extLst>
          </p:cNvPr>
          <p:cNvSpPr>
            <a:spLocks noGrp="1"/>
          </p:cNvSpPr>
          <p:nvPr>
            <p:ph type="body" sz="quarter" idx="25" hasCustomPrompt="1"/>
          </p:nvPr>
        </p:nvSpPr>
        <p:spPr>
          <a:xfrm>
            <a:off x="5563105"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9" name="Picture Placeholder 9">
            <a:extLst>
              <a:ext uri="{FF2B5EF4-FFF2-40B4-BE49-F238E27FC236}">
                <a16:creationId xmlns:a16="http://schemas.microsoft.com/office/drawing/2014/main" id="{7847BEB8-AC95-445E-AFB4-34B7658BB992}"/>
              </a:ext>
            </a:extLst>
          </p:cNvPr>
          <p:cNvSpPr>
            <a:spLocks noGrp="1"/>
          </p:cNvSpPr>
          <p:nvPr>
            <p:ph type="pic" sz="quarter" idx="39" hasCustomPrompt="1"/>
          </p:nvPr>
        </p:nvSpPr>
        <p:spPr>
          <a:xfrm>
            <a:off x="8003297" y="1153717"/>
            <a:ext cx="1412049" cy="1147276"/>
          </a:xfrm>
          <a:prstGeom prst="rect">
            <a:avLst/>
          </a:prstGeom>
        </p:spPr>
        <p:txBody>
          <a:bodyPr/>
          <a:lstStyle>
            <a:lvl1pPr marL="0" indent="0" algn="ctr">
              <a:buNone/>
              <a:defRPr/>
            </a:lvl1pPr>
          </a:lstStyle>
          <a:p>
            <a:r>
              <a:rPr lang="en-US" dirty="0"/>
              <a:t>Click to add photo</a:t>
            </a:r>
          </a:p>
        </p:txBody>
      </p:sp>
      <p:sp>
        <p:nvSpPr>
          <p:cNvPr id="14" name="Text Placeholder 17">
            <a:extLst>
              <a:ext uri="{FF2B5EF4-FFF2-40B4-BE49-F238E27FC236}">
                <a16:creationId xmlns:a16="http://schemas.microsoft.com/office/drawing/2014/main" id="{82B5CAB5-1932-4DC0-BBBD-8ABA7C5D5DED}"/>
              </a:ext>
            </a:extLst>
          </p:cNvPr>
          <p:cNvSpPr>
            <a:spLocks noGrp="1"/>
          </p:cNvSpPr>
          <p:nvPr>
            <p:ph type="body" sz="quarter" idx="27" hasCustomPrompt="1"/>
          </p:nvPr>
        </p:nvSpPr>
        <p:spPr>
          <a:xfrm>
            <a:off x="767447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5" name="Text Placeholder 17">
            <a:extLst>
              <a:ext uri="{FF2B5EF4-FFF2-40B4-BE49-F238E27FC236}">
                <a16:creationId xmlns:a16="http://schemas.microsoft.com/office/drawing/2014/main" id="{E248F87C-2911-41CB-A4BD-6ECD4E13B8C6}"/>
              </a:ext>
            </a:extLst>
          </p:cNvPr>
          <p:cNvSpPr>
            <a:spLocks noGrp="1"/>
          </p:cNvSpPr>
          <p:nvPr>
            <p:ph type="body" sz="quarter" idx="28" hasCustomPrompt="1"/>
          </p:nvPr>
        </p:nvSpPr>
        <p:spPr>
          <a:xfrm>
            <a:off x="767447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7" name="Picture Placeholder 9">
            <a:extLst>
              <a:ext uri="{FF2B5EF4-FFF2-40B4-BE49-F238E27FC236}">
                <a16:creationId xmlns:a16="http://schemas.microsoft.com/office/drawing/2014/main" id="{7B6B3681-1E21-44DA-AADA-F5E638A87423}"/>
              </a:ext>
            </a:extLst>
          </p:cNvPr>
          <p:cNvSpPr>
            <a:spLocks noGrp="1"/>
          </p:cNvSpPr>
          <p:nvPr>
            <p:ph type="pic" sz="quarter" idx="47" hasCustomPrompt="1"/>
          </p:nvPr>
        </p:nvSpPr>
        <p:spPr>
          <a:xfrm>
            <a:off x="10114667" y="1153717"/>
            <a:ext cx="1412049" cy="1147276"/>
          </a:xfrm>
          <a:prstGeom prst="rect">
            <a:avLst/>
          </a:prstGeom>
        </p:spPr>
        <p:txBody>
          <a:bodyPr/>
          <a:lstStyle>
            <a:lvl1pPr marL="0" indent="0" algn="ctr">
              <a:buNone/>
              <a:defRPr/>
            </a:lvl1pPr>
          </a:lstStyle>
          <a:p>
            <a:r>
              <a:rPr lang="en-US" dirty="0"/>
              <a:t>Click to add photo</a:t>
            </a:r>
          </a:p>
        </p:txBody>
      </p:sp>
      <p:sp>
        <p:nvSpPr>
          <p:cNvPr id="33" name="Text Placeholder 17">
            <a:extLst>
              <a:ext uri="{FF2B5EF4-FFF2-40B4-BE49-F238E27FC236}">
                <a16:creationId xmlns:a16="http://schemas.microsoft.com/office/drawing/2014/main" id="{2D88AD4B-15C6-42C2-B9A5-BD645DA67D7E}"/>
              </a:ext>
            </a:extLst>
          </p:cNvPr>
          <p:cNvSpPr>
            <a:spLocks noGrp="1"/>
          </p:cNvSpPr>
          <p:nvPr>
            <p:ph type="body" sz="quarter" idx="43" hasCustomPrompt="1"/>
          </p:nvPr>
        </p:nvSpPr>
        <p:spPr>
          <a:xfrm>
            <a:off x="978584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4" name="Text Placeholder 17">
            <a:extLst>
              <a:ext uri="{FF2B5EF4-FFF2-40B4-BE49-F238E27FC236}">
                <a16:creationId xmlns:a16="http://schemas.microsoft.com/office/drawing/2014/main" id="{D79E337C-DD94-4BC6-9F28-69AC04CD2B3E}"/>
              </a:ext>
            </a:extLst>
          </p:cNvPr>
          <p:cNvSpPr>
            <a:spLocks noGrp="1"/>
          </p:cNvSpPr>
          <p:nvPr>
            <p:ph type="body" sz="quarter" idx="44" hasCustomPrompt="1"/>
          </p:nvPr>
        </p:nvSpPr>
        <p:spPr>
          <a:xfrm>
            <a:off x="978584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0" name="Picture Placeholder 9">
            <a:extLst>
              <a:ext uri="{FF2B5EF4-FFF2-40B4-BE49-F238E27FC236}">
                <a16:creationId xmlns:a16="http://schemas.microsoft.com/office/drawing/2014/main" id="{B50A84FF-F66B-4AB8-837C-E3025F19E9C0}"/>
              </a:ext>
            </a:extLst>
          </p:cNvPr>
          <p:cNvSpPr>
            <a:spLocks noGrp="1"/>
          </p:cNvSpPr>
          <p:nvPr>
            <p:ph type="pic" sz="quarter" idx="40" hasCustomPrompt="1"/>
          </p:nvPr>
        </p:nvSpPr>
        <p:spPr>
          <a:xfrm>
            <a:off x="3780553" y="3614936"/>
            <a:ext cx="1412050" cy="1147276"/>
          </a:xfrm>
          <a:prstGeom prst="rect">
            <a:avLst/>
          </a:prstGeom>
        </p:spPr>
        <p:txBody>
          <a:bodyPr/>
          <a:lstStyle>
            <a:lvl1pPr marL="0" indent="0" algn="ctr">
              <a:buNone/>
              <a:defRPr/>
            </a:lvl1pPr>
          </a:lstStyle>
          <a:p>
            <a:r>
              <a:rPr lang="en-US" dirty="0"/>
              <a:t>Click to add photo</a:t>
            </a:r>
          </a:p>
        </p:txBody>
      </p:sp>
      <p:sp>
        <p:nvSpPr>
          <p:cNvPr id="17" name="Text Placeholder 17">
            <a:extLst>
              <a:ext uri="{FF2B5EF4-FFF2-40B4-BE49-F238E27FC236}">
                <a16:creationId xmlns:a16="http://schemas.microsoft.com/office/drawing/2014/main" id="{540D9937-87C5-40B3-86E6-F1CBFCA40CA0}"/>
              </a:ext>
            </a:extLst>
          </p:cNvPr>
          <p:cNvSpPr>
            <a:spLocks noGrp="1"/>
          </p:cNvSpPr>
          <p:nvPr>
            <p:ph type="body" sz="quarter" idx="30" hasCustomPrompt="1"/>
          </p:nvPr>
        </p:nvSpPr>
        <p:spPr>
          <a:xfrm>
            <a:off x="3451733" y="4767397"/>
            <a:ext cx="2069691" cy="476403"/>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0" name="Text Placeholder 17">
            <a:extLst>
              <a:ext uri="{FF2B5EF4-FFF2-40B4-BE49-F238E27FC236}">
                <a16:creationId xmlns:a16="http://schemas.microsoft.com/office/drawing/2014/main" id="{C81570DE-3568-4F16-9DF8-269B29DDE60E}"/>
              </a:ext>
            </a:extLst>
          </p:cNvPr>
          <p:cNvSpPr>
            <a:spLocks noGrp="1"/>
          </p:cNvSpPr>
          <p:nvPr>
            <p:ph type="body" sz="quarter" idx="31" hasCustomPrompt="1"/>
          </p:nvPr>
        </p:nvSpPr>
        <p:spPr>
          <a:xfrm>
            <a:off x="3451733" y="5242840"/>
            <a:ext cx="2069691" cy="697196"/>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1" name="Picture Placeholder 9">
            <a:extLst>
              <a:ext uri="{FF2B5EF4-FFF2-40B4-BE49-F238E27FC236}">
                <a16:creationId xmlns:a16="http://schemas.microsoft.com/office/drawing/2014/main" id="{41C26642-ECFF-4F11-B242-BBBA5D672DA0}"/>
              </a:ext>
            </a:extLst>
          </p:cNvPr>
          <p:cNvSpPr>
            <a:spLocks noGrp="1"/>
          </p:cNvSpPr>
          <p:nvPr>
            <p:ph type="pic" sz="quarter" idx="41" hasCustomPrompt="1"/>
          </p:nvPr>
        </p:nvSpPr>
        <p:spPr>
          <a:xfrm>
            <a:off x="5891925" y="3614936"/>
            <a:ext cx="1412050" cy="1147276"/>
          </a:xfrm>
          <a:prstGeom prst="rect">
            <a:avLst/>
          </a:prstGeom>
        </p:spPr>
        <p:txBody>
          <a:bodyPr/>
          <a:lstStyle>
            <a:lvl1pPr marL="0" indent="0" algn="ctr">
              <a:buNone/>
              <a:defRPr/>
            </a:lvl1pPr>
          </a:lstStyle>
          <a:p>
            <a:r>
              <a:rPr lang="en-US" dirty="0"/>
              <a:t>Click to add photo</a:t>
            </a:r>
          </a:p>
        </p:txBody>
      </p:sp>
      <p:sp>
        <p:nvSpPr>
          <p:cNvPr id="22" name="Text Placeholder 17">
            <a:extLst>
              <a:ext uri="{FF2B5EF4-FFF2-40B4-BE49-F238E27FC236}">
                <a16:creationId xmlns:a16="http://schemas.microsoft.com/office/drawing/2014/main" id="{5E4E35F3-EC7A-489D-985F-0CA9F0402B0D}"/>
              </a:ext>
            </a:extLst>
          </p:cNvPr>
          <p:cNvSpPr>
            <a:spLocks noGrp="1"/>
          </p:cNvSpPr>
          <p:nvPr>
            <p:ph type="body" sz="quarter" idx="33" hasCustomPrompt="1"/>
          </p:nvPr>
        </p:nvSpPr>
        <p:spPr>
          <a:xfrm>
            <a:off x="5563105" y="4768651"/>
            <a:ext cx="2069691"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3" name="Text Placeholder 17">
            <a:extLst>
              <a:ext uri="{FF2B5EF4-FFF2-40B4-BE49-F238E27FC236}">
                <a16:creationId xmlns:a16="http://schemas.microsoft.com/office/drawing/2014/main" id="{55AFBE6C-8E28-48EC-8798-5E463B8E47ED}"/>
              </a:ext>
            </a:extLst>
          </p:cNvPr>
          <p:cNvSpPr>
            <a:spLocks noGrp="1"/>
          </p:cNvSpPr>
          <p:nvPr>
            <p:ph type="body" sz="quarter" idx="34" hasCustomPrompt="1"/>
          </p:nvPr>
        </p:nvSpPr>
        <p:spPr>
          <a:xfrm>
            <a:off x="5563105" y="5243800"/>
            <a:ext cx="2069691"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2" name="Picture Placeholder 9">
            <a:extLst>
              <a:ext uri="{FF2B5EF4-FFF2-40B4-BE49-F238E27FC236}">
                <a16:creationId xmlns:a16="http://schemas.microsoft.com/office/drawing/2014/main" id="{BCC40003-8966-4A03-9C79-EB95966FFE0C}"/>
              </a:ext>
            </a:extLst>
          </p:cNvPr>
          <p:cNvSpPr>
            <a:spLocks noGrp="1"/>
          </p:cNvSpPr>
          <p:nvPr>
            <p:ph type="pic" sz="quarter" idx="42" hasCustomPrompt="1"/>
          </p:nvPr>
        </p:nvSpPr>
        <p:spPr>
          <a:xfrm>
            <a:off x="8003297" y="3614936"/>
            <a:ext cx="1412049" cy="1147276"/>
          </a:xfrm>
          <a:prstGeom prst="rect">
            <a:avLst/>
          </a:prstGeom>
        </p:spPr>
        <p:txBody>
          <a:bodyPr/>
          <a:lstStyle>
            <a:lvl1pPr marL="0" indent="0" algn="ctr">
              <a:buNone/>
              <a:defRPr/>
            </a:lvl1pPr>
          </a:lstStyle>
          <a:p>
            <a:r>
              <a:rPr lang="en-US" dirty="0"/>
              <a:t>Click to add photo</a:t>
            </a:r>
          </a:p>
        </p:txBody>
      </p:sp>
      <p:sp>
        <p:nvSpPr>
          <p:cNvPr id="25" name="Text Placeholder 17">
            <a:extLst>
              <a:ext uri="{FF2B5EF4-FFF2-40B4-BE49-F238E27FC236}">
                <a16:creationId xmlns:a16="http://schemas.microsoft.com/office/drawing/2014/main" id="{023FE51B-CC62-42E7-BCF7-123DB0B9244A}"/>
              </a:ext>
            </a:extLst>
          </p:cNvPr>
          <p:cNvSpPr>
            <a:spLocks noGrp="1"/>
          </p:cNvSpPr>
          <p:nvPr>
            <p:ph type="body" sz="quarter" idx="36" hasCustomPrompt="1"/>
          </p:nvPr>
        </p:nvSpPr>
        <p:spPr>
          <a:xfrm>
            <a:off x="767447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6" name="Text Placeholder 17">
            <a:extLst>
              <a:ext uri="{FF2B5EF4-FFF2-40B4-BE49-F238E27FC236}">
                <a16:creationId xmlns:a16="http://schemas.microsoft.com/office/drawing/2014/main" id="{3CA6C07A-2E37-4897-AF99-5152B241E380}"/>
              </a:ext>
            </a:extLst>
          </p:cNvPr>
          <p:cNvSpPr>
            <a:spLocks noGrp="1"/>
          </p:cNvSpPr>
          <p:nvPr>
            <p:ph type="body" sz="quarter" idx="37" hasCustomPrompt="1"/>
          </p:nvPr>
        </p:nvSpPr>
        <p:spPr>
          <a:xfrm>
            <a:off x="767447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8" name="Picture Placeholder 9">
            <a:extLst>
              <a:ext uri="{FF2B5EF4-FFF2-40B4-BE49-F238E27FC236}">
                <a16:creationId xmlns:a16="http://schemas.microsoft.com/office/drawing/2014/main" id="{026B0125-C5D1-4397-BA37-9D1FCB7DA71E}"/>
              </a:ext>
            </a:extLst>
          </p:cNvPr>
          <p:cNvSpPr>
            <a:spLocks noGrp="1"/>
          </p:cNvSpPr>
          <p:nvPr>
            <p:ph type="pic" sz="quarter" idx="48" hasCustomPrompt="1"/>
          </p:nvPr>
        </p:nvSpPr>
        <p:spPr>
          <a:xfrm>
            <a:off x="10114667" y="3614936"/>
            <a:ext cx="1412049" cy="1147276"/>
          </a:xfrm>
          <a:prstGeom prst="rect">
            <a:avLst/>
          </a:prstGeom>
        </p:spPr>
        <p:txBody>
          <a:bodyPr/>
          <a:lstStyle>
            <a:lvl1pPr marL="0" indent="0" algn="ctr">
              <a:buNone/>
              <a:defRPr/>
            </a:lvl1pPr>
          </a:lstStyle>
          <a:p>
            <a:r>
              <a:rPr lang="en-US" dirty="0"/>
              <a:t>Click to add photo</a:t>
            </a:r>
          </a:p>
        </p:txBody>
      </p:sp>
      <p:sp>
        <p:nvSpPr>
          <p:cNvPr id="35" name="Text Placeholder 17">
            <a:extLst>
              <a:ext uri="{FF2B5EF4-FFF2-40B4-BE49-F238E27FC236}">
                <a16:creationId xmlns:a16="http://schemas.microsoft.com/office/drawing/2014/main" id="{A57BE95A-45E1-4F78-9162-0D9005657D71}"/>
              </a:ext>
            </a:extLst>
          </p:cNvPr>
          <p:cNvSpPr>
            <a:spLocks noGrp="1"/>
          </p:cNvSpPr>
          <p:nvPr>
            <p:ph type="body" sz="quarter" idx="45" hasCustomPrompt="1"/>
          </p:nvPr>
        </p:nvSpPr>
        <p:spPr>
          <a:xfrm>
            <a:off x="978584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6" name="Text Placeholder 17">
            <a:extLst>
              <a:ext uri="{FF2B5EF4-FFF2-40B4-BE49-F238E27FC236}">
                <a16:creationId xmlns:a16="http://schemas.microsoft.com/office/drawing/2014/main" id="{EF2F2B86-E2A2-406A-9EED-2FBD66017988}"/>
              </a:ext>
            </a:extLst>
          </p:cNvPr>
          <p:cNvSpPr>
            <a:spLocks noGrp="1"/>
          </p:cNvSpPr>
          <p:nvPr>
            <p:ph type="body" sz="quarter" idx="46" hasCustomPrompt="1"/>
          </p:nvPr>
        </p:nvSpPr>
        <p:spPr>
          <a:xfrm>
            <a:off x="978584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67772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3FB4E19-B10C-43FA-AB4B-5D0396BD64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cap="all" spc="150" baseline="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3E5C552B-0CAD-4920-B258-233A9F86D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15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E983FFB-15A3-4B11-A130-4565577A3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cap="all" spc="150" baseline="0">
                <a:solidFill>
                  <a:schemeClr val="tx1">
                    <a:tint val="75000"/>
                  </a:schemeClr>
                </a:solidFill>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3587109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2" r:id="rId7"/>
    <p:sldLayoutId id="2147483663" r:id="rId8"/>
    <p:sldLayoutId id="2147483656" r:id="rId9"/>
    <p:sldLayoutId id="2147483657" r:id="rId10"/>
    <p:sldLayoutId id="2147483664" r:id="rId11"/>
    <p:sldLayoutId id="2147483658" r:id="rId12"/>
    <p:sldLayoutId id="2147483659" r:id="rId13"/>
    <p:sldLayoutId id="2147483660" r:id="rId14"/>
    <p:sldLayoutId id="2147483661" r:id="rId1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20000"/>
                <a:lumOff val="8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D64C50-A740-468A-8AB6-F949358D80A6}"/>
              </a:ext>
            </a:extLst>
          </p:cNvPr>
          <p:cNvSpPr>
            <a:spLocks noGrp="1"/>
          </p:cNvSpPr>
          <p:nvPr>
            <p:ph type="title"/>
          </p:nvPr>
        </p:nvSpPr>
        <p:spPr>
          <a:xfrm>
            <a:off x="457200" y="1655679"/>
            <a:ext cx="11073384" cy="749194"/>
          </a:xfrm>
        </p:spPr>
        <p:txBody>
          <a:bodyPr/>
          <a:lstStyle/>
          <a:p>
            <a:r>
              <a:rPr lang="en-US" sz="4000" dirty="0">
                <a:latin typeface="Times New Roman" panose="02020603050405020304" pitchFamily="18" charset="0"/>
                <a:cs typeface="Times New Roman" panose="02020603050405020304" pitchFamily="18" charset="0"/>
              </a:rPr>
              <a:t>Car sales and service management</a:t>
            </a:r>
          </a:p>
        </p:txBody>
      </p:sp>
      <p:sp>
        <p:nvSpPr>
          <p:cNvPr id="5" name="Text Placeholder 4">
            <a:extLst>
              <a:ext uri="{FF2B5EF4-FFF2-40B4-BE49-F238E27FC236}">
                <a16:creationId xmlns:a16="http://schemas.microsoft.com/office/drawing/2014/main" id="{28F94A06-38B8-4C8F-ABF0-FB763704D01F}"/>
              </a:ext>
            </a:extLst>
          </p:cNvPr>
          <p:cNvSpPr>
            <a:spLocks noGrp="1"/>
          </p:cNvSpPr>
          <p:nvPr>
            <p:ph type="body" sz="quarter" idx="10"/>
          </p:nvPr>
        </p:nvSpPr>
        <p:spPr>
          <a:xfrm>
            <a:off x="3410712" y="3989243"/>
            <a:ext cx="5882640" cy="618142"/>
          </a:xfrm>
        </p:spPr>
        <p:txBody>
          <a:bodyPr/>
          <a:lstStyle/>
          <a:p>
            <a:pPr marL="0" marR="0" lvl="0" indent="0" algn="ctr" rtl="0">
              <a:spcBef>
                <a:spcPts val="0"/>
              </a:spcBef>
              <a:spcAft>
                <a:spcPts val="0"/>
              </a:spcAft>
              <a:buNone/>
            </a:pPr>
            <a:r>
              <a:rPr lang="en-IN" altLang="en-US" b="0" i="0" u="none" strike="noStrike" cap="none" dirty="0">
                <a:solidFill>
                  <a:schemeClr val="dk1"/>
                </a:solidFill>
                <a:latin typeface="Times New Roman" panose="02020603050405020304" charset="0"/>
                <a:ea typeface="Twentieth Century"/>
                <a:cs typeface="Times New Roman" panose="02020603050405020304" charset="0"/>
                <a:sym typeface="Twentieth Century"/>
              </a:rPr>
              <a:t>WAZID MUNAVALLI (2BU21CS188)</a:t>
            </a:r>
          </a:p>
          <a:p>
            <a:pPr marL="0" marR="0" lvl="0" indent="0" algn="ctr" rtl="0">
              <a:spcBef>
                <a:spcPts val="0"/>
              </a:spcBef>
              <a:spcAft>
                <a:spcPts val="0"/>
              </a:spcAft>
              <a:buNone/>
            </a:pPr>
            <a:r>
              <a:rPr lang="en-IN" altLang="en-US" dirty="0">
                <a:solidFill>
                  <a:schemeClr val="dk1"/>
                </a:solidFill>
                <a:latin typeface="Times New Roman" panose="02020603050405020304" charset="0"/>
                <a:ea typeface="Twentieth Century"/>
                <a:cs typeface="Times New Roman" panose="02020603050405020304" charset="0"/>
                <a:sym typeface="Twentieth Century"/>
              </a:rPr>
              <a:t>SIDDARATH MAMADAPUR(2BU21CS147)</a:t>
            </a:r>
          </a:p>
        </p:txBody>
      </p:sp>
      <p:sp>
        <p:nvSpPr>
          <p:cNvPr id="34" name="Rectangle 33">
            <a:extLst>
              <a:ext uri="{FF2B5EF4-FFF2-40B4-BE49-F238E27FC236}">
                <a16:creationId xmlns:a16="http://schemas.microsoft.com/office/drawing/2014/main" id="{106CDEB7-77E8-4351-9B76-07896E7317C0}"/>
              </a:ext>
              <a:ext uri="{C183D7F6-B498-43B3-948B-1728B52AA6E4}">
                <adec:decorative xmlns:adec="http://schemas.microsoft.com/office/drawing/2017/decorative" val="1"/>
              </a:ext>
            </a:extLst>
          </p:cNvPr>
          <p:cNvSpPr/>
          <p:nvPr/>
        </p:nvSpPr>
        <p:spPr>
          <a:xfrm rot="16200000">
            <a:off x="5442207" y="-5442206"/>
            <a:ext cx="1307593" cy="12192001"/>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9" name="Text Placeholder 4">
            <a:extLst>
              <a:ext uri="{FF2B5EF4-FFF2-40B4-BE49-F238E27FC236}">
                <a16:creationId xmlns:a16="http://schemas.microsoft.com/office/drawing/2014/main" id="{B949600E-0A08-FFBB-50C8-2C446D675A91}"/>
              </a:ext>
            </a:extLst>
          </p:cNvPr>
          <p:cNvSpPr txBox="1">
            <a:spLocks/>
          </p:cNvSpPr>
          <p:nvPr/>
        </p:nvSpPr>
        <p:spPr>
          <a:xfrm>
            <a:off x="5077886" y="3429000"/>
            <a:ext cx="2060612" cy="344436"/>
          </a:xfrm>
          <a:prstGeom prst="rect">
            <a:avLst/>
          </a:prstGeom>
        </p:spPr>
        <p:txBody>
          <a:bodyPr anchor="t"/>
          <a:lstStyle>
            <a:lvl1pPr marL="0" indent="0" algn="l" defTabSz="914400" rtl="0" eaLnBrk="1" latinLnBrk="0" hangingPunct="1">
              <a:lnSpc>
                <a:spcPct val="90000"/>
              </a:lnSpc>
              <a:spcBef>
                <a:spcPts val="1000"/>
              </a:spcBef>
              <a:buFont typeface="Arial" panose="020B0604020202020204" pitchFamily="34" charset="0"/>
              <a:buNone/>
              <a:defRPr sz="2000" b="0" i="0" kern="1200" spc="200" baseline="0">
                <a:solidFill>
                  <a:schemeClr val="accent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tx1"/>
                </a:solidFill>
                <a:latin typeface="Times New Roman" panose="02020603050405020304" pitchFamily="18" charset="0"/>
                <a:cs typeface="Times New Roman" panose="02020603050405020304" pitchFamily="18" charset="0"/>
              </a:rPr>
              <a:t>Presented by</a:t>
            </a:r>
          </a:p>
        </p:txBody>
      </p:sp>
      <p:pic>
        <p:nvPicPr>
          <p:cNvPr id="3" name="Picture 2">
            <a:extLst>
              <a:ext uri="{FF2B5EF4-FFF2-40B4-BE49-F238E27FC236}">
                <a16:creationId xmlns:a16="http://schemas.microsoft.com/office/drawing/2014/main" id="{CF83EA48-CD33-935F-C76B-FFD78ED6C3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2109"/>
            <a:ext cx="10844784" cy="943369"/>
          </a:xfrm>
          <a:prstGeom prst="rect">
            <a:avLst/>
          </a:prstGeom>
          <a:noFill/>
        </p:spPr>
      </p:pic>
      <p:cxnSp>
        <p:nvCxnSpPr>
          <p:cNvPr id="7" name="Straight Connector 6">
            <a:extLst>
              <a:ext uri="{FF2B5EF4-FFF2-40B4-BE49-F238E27FC236}">
                <a16:creationId xmlns:a16="http://schemas.microsoft.com/office/drawing/2014/main" id="{1F38AEC2-5FA2-3BCD-B664-F84FC409D681}"/>
              </a:ext>
            </a:extLst>
          </p:cNvPr>
          <p:cNvCxnSpPr>
            <a:cxnSpLocks/>
          </p:cNvCxnSpPr>
          <p:nvPr/>
        </p:nvCxnSpPr>
        <p:spPr>
          <a:xfrm>
            <a:off x="457200" y="2515830"/>
            <a:ext cx="1107338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7256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F3F083B8-4B95-4C15-B710-4BC526A23973}"/>
              </a:ext>
            </a:extLst>
          </p:cNvPr>
          <p:cNvSpPr>
            <a:spLocks noGrp="1"/>
          </p:cNvSpPr>
          <p:nvPr>
            <p:ph type="title"/>
          </p:nvPr>
        </p:nvSpPr>
        <p:spPr>
          <a:xfrm>
            <a:off x="1410587" y="357207"/>
            <a:ext cx="2637020" cy="621201"/>
          </a:xfrm>
        </p:spPr>
        <p:txBody>
          <a:bodyPr/>
          <a:lstStyle/>
          <a:p>
            <a:r>
              <a:rPr lang="en-US" dirty="0"/>
              <a:t>Overview</a:t>
            </a:r>
          </a:p>
        </p:txBody>
      </p:sp>
      <p:sp>
        <p:nvSpPr>
          <p:cNvPr id="8" name="Text Placeholder 7">
            <a:extLst>
              <a:ext uri="{FF2B5EF4-FFF2-40B4-BE49-F238E27FC236}">
                <a16:creationId xmlns:a16="http://schemas.microsoft.com/office/drawing/2014/main" id="{938E3964-EE54-4BDC-A0A3-DC7D197FFB5C}"/>
              </a:ext>
            </a:extLst>
          </p:cNvPr>
          <p:cNvSpPr>
            <a:spLocks noGrp="1"/>
          </p:cNvSpPr>
          <p:nvPr>
            <p:ph type="body" sz="quarter" idx="16"/>
          </p:nvPr>
        </p:nvSpPr>
        <p:spPr>
          <a:xfrm>
            <a:off x="1410587" y="1190653"/>
            <a:ext cx="4058872" cy="4789523"/>
          </a:xfrm>
        </p:spPr>
        <p:txBody>
          <a:bodyPr/>
          <a:lstStyle/>
          <a:p>
            <a:r>
              <a:rPr lang="en-US" dirty="0"/>
              <a:t>Abstract</a:t>
            </a:r>
          </a:p>
          <a:p>
            <a:r>
              <a:rPr lang="en-US" dirty="0"/>
              <a:t>Objectives​</a:t>
            </a:r>
          </a:p>
          <a:p>
            <a:r>
              <a:rPr lang="en-US" dirty="0"/>
              <a:t>Requirements</a:t>
            </a:r>
          </a:p>
          <a:p>
            <a:r>
              <a:rPr lang="en-US" dirty="0"/>
              <a:t>ER diagram​</a:t>
            </a:r>
          </a:p>
          <a:p>
            <a:r>
              <a:rPr lang="en-US" dirty="0"/>
              <a:t>Schema Diagram</a:t>
            </a:r>
          </a:p>
          <a:p>
            <a:r>
              <a:rPr lang="en-US" dirty="0"/>
              <a:t>Implementation</a:t>
            </a:r>
          </a:p>
          <a:p>
            <a:r>
              <a:rPr lang="en-US" dirty="0"/>
              <a:t>Summary​</a:t>
            </a:r>
          </a:p>
        </p:txBody>
      </p:sp>
      <p:sp>
        <p:nvSpPr>
          <p:cNvPr id="3" name="Footer Placeholder 2">
            <a:extLst>
              <a:ext uri="{FF2B5EF4-FFF2-40B4-BE49-F238E27FC236}">
                <a16:creationId xmlns:a16="http://schemas.microsoft.com/office/drawing/2014/main" id="{6CCBF0FB-0046-4D3C-AC29-2382CF05B6D1}"/>
              </a:ext>
            </a:extLst>
          </p:cNvPr>
          <p:cNvSpPr>
            <a:spLocks noGrp="1"/>
          </p:cNvSpPr>
          <p:nvPr>
            <p:ph type="ftr" sz="quarter" idx="11"/>
          </p:nvPr>
        </p:nvSpPr>
        <p:spPr>
          <a:xfrm>
            <a:off x="3517392" y="6356349"/>
            <a:ext cx="4114800" cy="365125"/>
          </a:xfrm>
        </p:spPr>
        <p:txBody>
          <a:bodyPr/>
          <a:lstStyle/>
          <a:p>
            <a:r>
              <a:rPr lang="en-US" dirty="0"/>
              <a:t>Car Sales and service management</a:t>
            </a:r>
          </a:p>
        </p:txBody>
      </p:sp>
      <p:sp>
        <p:nvSpPr>
          <p:cNvPr id="4" name="Slide Number Placeholder 3">
            <a:extLst>
              <a:ext uri="{FF2B5EF4-FFF2-40B4-BE49-F238E27FC236}">
                <a16:creationId xmlns:a16="http://schemas.microsoft.com/office/drawing/2014/main" id="{C5FE626F-057D-4E99-A748-F977659F21EC}"/>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2</a:t>
            </a:fld>
            <a:endParaRPr lang="en-US" dirty="0"/>
          </a:p>
        </p:txBody>
      </p:sp>
      <p:pic>
        <p:nvPicPr>
          <p:cNvPr id="12" name="Picture Placeholder 11">
            <a:extLst>
              <a:ext uri="{FF2B5EF4-FFF2-40B4-BE49-F238E27FC236}">
                <a16:creationId xmlns:a16="http://schemas.microsoft.com/office/drawing/2014/main" id="{86187628-D9E4-D23A-A9DA-28D06EDE2322}"/>
              </a:ext>
            </a:extLst>
          </p:cNvPr>
          <p:cNvPicPr>
            <a:picLocks noGrp="1" noChangeAspect="1"/>
          </p:cNvPicPr>
          <p:nvPr>
            <p:ph type="pic" sz="quarter" idx="13"/>
          </p:nvPr>
        </p:nvPicPr>
        <p:blipFill>
          <a:blip r:embed="rId2"/>
          <a:srcRect l="26337" r="26337"/>
          <a:stretch>
            <a:fillRect/>
          </a:stretch>
        </p:blipFill>
        <p:spPr>
          <a:xfrm>
            <a:off x="6534100" y="1190653"/>
            <a:ext cx="4402761" cy="3986784"/>
          </a:xfrm>
        </p:spPr>
      </p:pic>
    </p:spTree>
    <p:extLst>
      <p:ext uri="{BB962C8B-B14F-4D97-AF65-F5344CB8AC3E}">
        <p14:creationId xmlns:p14="http://schemas.microsoft.com/office/powerpoint/2010/main" val="206004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dirty="0"/>
              <a:t>ABSTRACT</a:t>
            </a:r>
          </a:p>
        </p:txBody>
      </p:sp>
      <p:sp>
        <p:nvSpPr>
          <p:cNvPr id="24" name="Text Placeholder 23">
            <a:extLst>
              <a:ext uri="{FF2B5EF4-FFF2-40B4-BE49-F238E27FC236}">
                <a16:creationId xmlns:a16="http://schemas.microsoft.com/office/drawing/2014/main" id="{B127C79B-F024-434C-825D-15CEE80923F4}"/>
              </a:ext>
            </a:extLst>
          </p:cNvPr>
          <p:cNvSpPr>
            <a:spLocks noGrp="1"/>
          </p:cNvSpPr>
          <p:nvPr>
            <p:ph type="body" sz="quarter" idx="16"/>
          </p:nvPr>
        </p:nvSpPr>
        <p:spPr>
          <a:xfrm>
            <a:off x="1149535" y="1626667"/>
            <a:ext cx="10076249" cy="3978605"/>
          </a:xfrm>
        </p:spPr>
        <p:txBody>
          <a:bodyPr/>
          <a:lstStyle/>
          <a:p>
            <a:pPr algn="just">
              <a:lnSpc>
                <a:spcPct val="100000"/>
              </a:lnSpc>
            </a:pPr>
            <a:r>
              <a:rPr lang="en-US" sz="1600" dirty="0"/>
              <a:t>The Car Sales and Management Application is designed to streamline and automate the process of managing car sales operations for both customers and dealership staff. The purpose of this project is to create a user-friendly platform that enables efficient management of car inventory, sales transactions, customer information, and employee tasks. </a:t>
            </a:r>
          </a:p>
          <a:p>
            <a:pPr algn="just">
              <a:lnSpc>
                <a:spcPct val="100000"/>
              </a:lnSpc>
            </a:pPr>
            <a:r>
              <a:rPr lang="en-US" sz="1600" dirty="0"/>
              <a:t>The application features a comprehensive database system that stores and organizes information related to cars, customers, dealerships, and employees. It allows users to easily search for cars based on various criteria such as make, model, year, and price range. Customers can browse available cars, view detailed information, and initiate the purchase process online.</a:t>
            </a:r>
          </a:p>
          <a:p>
            <a:pPr algn="just">
              <a:lnSpc>
                <a:spcPct val="100000"/>
              </a:lnSpc>
            </a:pPr>
            <a:r>
              <a:rPr lang="en-US" sz="1600" dirty="0"/>
              <a:t>For dealership staff, the application provides tools for managing inventory, tracking sales, generating reports, and communicating with customers. It also includes features for scheduling appointments, managing test drives, and processing payments.</a:t>
            </a:r>
          </a:p>
          <a:p>
            <a:pPr algn="just">
              <a:lnSpc>
                <a:spcPct val="100000"/>
              </a:lnSpc>
            </a:pPr>
            <a:r>
              <a:rPr lang="en-US" sz="1600" dirty="0"/>
              <a:t>Overall, the Car Sales and Management Application aims to improve the efficiency and effectiveness of car sales operations, enhance the customer experience, and increase sales revenue for dealerships.</a:t>
            </a:r>
          </a:p>
        </p:txBody>
      </p:sp>
      <p:sp>
        <p:nvSpPr>
          <p:cNvPr id="3" name="Footer Placeholder 2">
            <a:extLst>
              <a:ext uri="{FF2B5EF4-FFF2-40B4-BE49-F238E27FC236}">
                <a16:creationId xmlns:a16="http://schemas.microsoft.com/office/drawing/2014/main" id="{E5FF7585-B3E6-4301-983E-6C7185A7358E}"/>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7E375B46-1A54-44B9-BDCF-97B4D6758E70}"/>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3</a:t>
            </a:fld>
            <a:endParaRPr lang="en-US" dirty="0"/>
          </a:p>
        </p:txBody>
      </p:sp>
    </p:spTree>
    <p:extLst>
      <p:ext uri="{BB962C8B-B14F-4D97-AF65-F5344CB8AC3E}">
        <p14:creationId xmlns:p14="http://schemas.microsoft.com/office/powerpoint/2010/main" val="3764395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812DC-1963-ABD2-92BB-D33F05C9C334}"/>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4605AE7F-88EB-4753-AC9A-88919FCCCEFE}"/>
              </a:ext>
            </a:extLst>
          </p:cNvPr>
          <p:cNvSpPr>
            <a:spLocks noGrp="1"/>
          </p:cNvSpPr>
          <p:nvPr>
            <p:ph type="title"/>
          </p:nvPr>
        </p:nvSpPr>
        <p:spPr>
          <a:xfrm>
            <a:off x="838200" y="649956"/>
            <a:ext cx="10515600" cy="726137"/>
          </a:xfrm>
        </p:spPr>
        <p:txBody>
          <a:bodyPr/>
          <a:lstStyle/>
          <a:p>
            <a:r>
              <a:rPr lang="en-US" dirty="0"/>
              <a:t>Objectives</a:t>
            </a:r>
          </a:p>
        </p:txBody>
      </p:sp>
      <p:sp>
        <p:nvSpPr>
          <p:cNvPr id="24" name="Text Placeholder 23">
            <a:extLst>
              <a:ext uri="{FF2B5EF4-FFF2-40B4-BE49-F238E27FC236}">
                <a16:creationId xmlns:a16="http://schemas.microsoft.com/office/drawing/2014/main" id="{CC1B418D-4879-5130-04D1-9552833623C3}"/>
              </a:ext>
            </a:extLst>
          </p:cNvPr>
          <p:cNvSpPr>
            <a:spLocks noGrp="1"/>
          </p:cNvSpPr>
          <p:nvPr>
            <p:ph type="body" sz="quarter" idx="16"/>
          </p:nvPr>
        </p:nvSpPr>
        <p:spPr>
          <a:xfrm>
            <a:off x="1296022" y="1839658"/>
            <a:ext cx="10057777" cy="4071615"/>
          </a:xfrm>
        </p:spPr>
        <p:txBody>
          <a:bodyPr/>
          <a:lstStyle/>
          <a:p>
            <a:pPr lvl="2" algn="just">
              <a:lnSpc>
                <a:spcPct val="150000"/>
              </a:lnSpc>
            </a:pPr>
            <a:r>
              <a:rPr lang="en-US" dirty="0"/>
              <a:t>The main objective of the project is to design and develop a user friendly system</a:t>
            </a:r>
            <a:endParaRPr lang="en-IN" sz="1200" dirty="0"/>
          </a:p>
          <a:p>
            <a:pPr lvl="2" algn="just">
              <a:lnSpc>
                <a:spcPct val="150000"/>
              </a:lnSpc>
            </a:pPr>
            <a:r>
              <a:rPr lang="en-US" dirty="0"/>
              <a:t>Easy to use and an efficient computerized system.</a:t>
            </a:r>
            <a:endParaRPr lang="en-IN" sz="1200" dirty="0"/>
          </a:p>
          <a:p>
            <a:pPr lvl="2" algn="just">
              <a:lnSpc>
                <a:spcPct val="150000"/>
              </a:lnSpc>
            </a:pPr>
            <a:r>
              <a:rPr lang="en-US" dirty="0"/>
              <a:t>To develop an accurate and flexible system, it will eliminate data redundancy</a:t>
            </a:r>
            <a:r>
              <a:rPr lang="en-US" sz="1200" dirty="0"/>
              <a:t>.</a:t>
            </a:r>
            <a:endParaRPr lang="en-IN" sz="1200" dirty="0"/>
          </a:p>
          <a:p>
            <a:pPr lvl="2" algn="just">
              <a:lnSpc>
                <a:spcPct val="150000"/>
              </a:lnSpc>
            </a:pPr>
            <a:r>
              <a:rPr lang="en-US"/>
              <a:t>zTo</a:t>
            </a:r>
            <a:r>
              <a:rPr lang="en-US" dirty="0"/>
              <a:t> make a software fast in processing, with good user interface.</a:t>
            </a:r>
            <a:endParaRPr lang="en-IN" sz="1200" dirty="0"/>
          </a:p>
          <a:p>
            <a:pPr lvl="2" algn="just">
              <a:lnSpc>
                <a:spcPct val="150000"/>
              </a:lnSpc>
            </a:pPr>
            <a:r>
              <a:rPr lang="en-US" dirty="0"/>
              <a:t>Provides Security to the data by using login and password method.</a:t>
            </a:r>
            <a:endParaRPr lang="en-IN" sz="1200" dirty="0"/>
          </a:p>
          <a:p>
            <a:pPr lvl="2" algn="just">
              <a:lnSpc>
                <a:spcPct val="150000"/>
              </a:lnSpc>
            </a:pPr>
            <a:r>
              <a:rPr lang="en-US" dirty="0"/>
              <a:t>To provide immediate storage and retrieval of data and information.</a:t>
            </a:r>
          </a:p>
        </p:txBody>
      </p:sp>
      <p:sp>
        <p:nvSpPr>
          <p:cNvPr id="3" name="Footer Placeholder 2">
            <a:extLst>
              <a:ext uri="{FF2B5EF4-FFF2-40B4-BE49-F238E27FC236}">
                <a16:creationId xmlns:a16="http://schemas.microsoft.com/office/drawing/2014/main" id="{EE46200E-F9A9-CED1-BF99-6870D47EBD1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6F7E8670-BAD8-A22A-422A-50774BEAC9B8}"/>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4</a:t>
            </a:fld>
            <a:endParaRPr lang="en-US" dirty="0"/>
          </a:p>
        </p:txBody>
      </p:sp>
    </p:spTree>
    <p:extLst>
      <p:ext uri="{BB962C8B-B14F-4D97-AF65-F5344CB8AC3E}">
        <p14:creationId xmlns:p14="http://schemas.microsoft.com/office/powerpoint/2010/main" val="3137304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88FF1-A032-928C-18CD-BED1E11951D8}"/>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9995C1E3-11F4-0449-2761-2A1BFF54FD7C}"/>
              </a:ext>
            </a:extLst>
          </p:cNvPr>
          <p:cNvSpPr>
            <a:spLocks noGrp="1"/>
          </p:cNvSpPr>
          <p:nvPr>
            <p:ph type="title"/>
          </p:nvPr>
        </p:nvSpPr>
        <p:spPr>
          <a:xfrm>
            <a:off x="838200" y="649956"/>
            <a:ext cx="10515600" cy="726137"/>
          </a:xfrm>
        </p:spPr>
        <p:txBody>
          <a:bodyPr/>
          <a:lstStyle/>
          <a:p>
            <a:pPr algn="ctr"/>
            <a:r>
              <a:rPr lang="en-US" dirty="0"/>
              <a:t>REQUIREMENTS</a:t>
            </a:r>
          </a:p>
        </p:txBody>
      </p:sp>
      <p:sp>
        <p:nvSpPr>
          <p:cNvPr id="5" name="Text Placeholder 4">
            <a:extLst>
              <a:ext uri="{FF2B5EF4-FFF2-40B4-BE49-F238E27FC236}">
                <a16:creationId xmlns:a16="http://schemas.microsoft.com/office/drawing/2014/main" id="{BF75B980-36EB-1646-BDC6-8F8C6DA13BFA}"/>
              </a:ext>
            </a:extLst>
          </p:cNvPr>
          <p:cNvSpPr>
            <a:spLocks noGrp="1"/>
          </p:cNvSpPr>
          <p:nvPr>
            <p:ph type="body" sz="quarter" idx="13"/>
          </p:nvPr>
        </p:nvSpPr>
        <p:spPr>
          <a:xfrm>
            <a:off x="1277759" y="2063838"/>
            <a:ext cx="4626764" cy="422365"/>
          </a:xfrm>
        </p:spPr>
        <p:txBody>
          <a:bodyPr>
            <a:normAutofit/>
          </a:bodyPr>
          <a:lstStyle/>
          <a:p>
            <a:r>
              <a:rPr lang="en-US" dirty="0"/>
              <a:t>Hardware Requirements</a:t>
            </a:r>
          </a:p>
        </p:txBody>
      </p:sp>
      <p:sp>
        <p:nvSpPr>
          <p:cNvPr id="24" name="Text Placeholder 23">
            <a:extLst>
              <a:ext uri="{FF2B5EF4-FFF2-40B4-BE49-F238E27FC236}">
                <a16:creationId xmlns:a16="http://schemas.microsoft.com/office/drawing/2014/main" id="{F860E824-50A0-EA1F-2E59-AEB8DD38F84A}"/>
              </a:ext>
            </a:extLst>
          </p:cNvPr>
          <p:cNvSpPr>
            <a:spLocks noGrp="1"/>
          </p:cNvSpPr>
          <p:nvPr>
            <p:ph type="body" sz="quarter" idx="16"/>
          </p:nvPr>
        </p:nvSpPr>
        <p:spPr>
          <a:xfrm>
            <a:off x="1277551" y="2486203"/>
            <a:ext cx="4626293" cy="3325723"/>
          </a:xfrm>
        </p:spPr>
        <p:txBody>
          <a:bodyPr/>
          <a:lstStyle/>
          <a:p>
            <a:pPr algn="just"/>
            <a:r>
              <a:rPr lang="en-IN" i="0" dirty="0">
                <a:effectLst/>
                <a:latin typeface="+mj-lt"/>
              </a:rPr>
              <a:t>Operating System: windows 10 and above</a:t>
            </a:r>
            <a:endParaRPr lang="en-US" dirty="0">
              <a:latin typeface="+mj-lt"/>
            </a:endParaRPr>
          </a:p>
          <a:p>
            <a:pPr algn="just"/>
            <a:r>
              <a:rPr lang="en-IN" dirty="0">
                <a:latin typeface="Segoe UI Light" panose="020B0502040204020203" pitchFamily="34" charset="0"/>
                <a:cs typeface="Segoe UI Light" panose="020B0502040204020203" pitchFamily="34" charset="0"/>
              </a:rPr>
              <a:t>Front-end: tailwind , </a:t>
            </a:r>
            <a:r>
              <a:rPr lang="en-IN" dirty="0" err="1">
                <a:latin typeface="Segoe UI Light" panose="020B0502040204020203" pitchFamily="34" charset="0"/>
                <a:cs typeface="Segoe UI Light" panose="020B0502040204020203" pitchFamily="34" charset="0"/>
              </a:rPr>
              <a:t>reactjs</a:t>
            </a:r>
            <a:endParaRPr lang="en-IN" dirty="0">
              <a:latin typeface="Segoe UI Light" panose="020B0502040204020203" pitchFamily="34" charset="0"/>
              <a:cs typeface="Segoe UI Light" panose="020B0502040204020203" pitchFamily="34" charset="0"/>
            </a:endParaRPr>
          </a:p>
          <a:p>
            <a:pPr algn="just"/>
            <a:r>
              <a:rPr lang="en-IN" b="0" i="0" dirty="0">
                <a:effectLst/>
                <a:latin typeface="Segoe UI Light" panose="020B0502040204020203" pitchFamily="34" charset="0"/>
                <a:cs typeface="Segoe UI Light" panose="020B0502040204020203" pitchFamily="34" charset="0"/>
              </a:rPr>
              <a:t>Backend: MySQL, Express</a:t>
            </a:r>
            <a:r>
              <a:rPr lang="en-IN" dirty="0">
                <a:latin typeface="Segoe UI Light" panose="020B0502040204020203" pitchFamily="34" charset="0"/>
                <a:cs typeface="Segoe UI Light" panose="020B0502040204020203" pitchFamily="34" charset="0"/>
              </a:rPr>
              <a:t>, NodeJS, </a:t>
            </a:r>
            <a:r>
              <a:rPr lang="en-IN" b="0" i="0" dirty="0">
                <a:effectLst/>
                <a:latin typeface="Segoe UI Light" panose="020B0502040204020203" pitchFamily="34" charset="0"/>
                <a:cs typeface="Segoe UI Light" panose="020B0502040204020203" pitchFamily="34" charset="0"/>
              </a:rPr>
              <a:t>XAMPP server</a:t>
            </a:r>
          </a:p>
          <a:p>
            <a:pPr algn="just"/>
            <a:r>
              <a:rPr lang="en-US" dirty="0"/>
              <a:t>Google Chrome/Internet Explorer</a:t>
            </a:r>
          </a:p>
          <a:p>
            <a:pPr algn="just"/>
            <a:r>
              <a:rPr lang="en-US" sz="1400" dirty="0"/>
              <a:t>XAMPP</a:t>
            </a:r>
          </a:p>
          <a:p>
            <a:pPr algn="just"/>
            <a:r>
              <a:rPr lang="en-IN" dirty="0"/>
              <a:t>Editor: Microsoft visual studio code</a:t>
            </a:r>
          </a:p>
          <a:p>
            <a:endParaRPr lang="en-IN" sz="1000" dirty="0"/>
          </a:p>
        </p:txBody>
      </p:sp>
      <p:sp>
        <p:nvSpPr>
          <p:cNvPr id="23" name="Text Placeholder 22">
            <a:extLst>
              <a:ext uri="{FF2B5EF4-FFF2-40B4-BE49-F238E27FC236}">
                <a16:creationId xmlns:a16="http://schemas.microsoft.com/office/drawing/2014/main" id="{8DCC4686-DB61-43D1-D8D2-A0F9D022FD03}"/>
              </a:ext>
            </a:extLst>
          </p:cNvPr>
          <p:cNvSpPr>
            <a:spLocks noGrp="1"/>
          </p:cNvSpPr>
          <p:nvPr>
            <p:ph type="body" sz="quarter" idx="15"/>
          </p:nvPr>
        </p:nvSpPr>
        <p:spPr>
          <a:xfrm>
            <a:off x="6351708" y="2063837"/>
            <a:ext cx="4626763" cy="422365"/>
          </a:xfrm>
        </p:spPr>
        <p:txBody>
          <a:bodyPr>
            <a:normAutofit/>
          </a:bodyPr>
          <a:lstStyle/>
          <a:p>
            <a:r>
              <a:rPr lang="en-US" dirty="0"/>
              <a:t>Software Requirements</a:t>
            </a:r>
          </a:p>
        </p:txBody>
      </p:sp>
      <p:sp>
        <p:nvSpPr>
          <p:cNvPr id="3" name="Footer Placeholder 2">
            <a:extLst>
              <a:ext uri="{FF2B5EF4-FFF2-40B4-BE49-F238E27FC236}">
                <a16:creationId xmlns:a16="http://schemas.microsoft.com/office/drawing/2014/main" id="{E0FF8F9B-15C4-5145-8CC4-0806178159C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B2FC4709-35A3-1C86-D8F3-FDBA57FAC47C}"/>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5</a:t>
            </a:fld>
            <a:endParaRPr lang="en-US" dirty="0"/>
          </a:p>
        </p:txBody>
      </p:sp>
      <p:sp>
        <p:nvSpPr>
          <p:cNvPr id="2" name="Text Placeholder 23">
            <a:extLst>
              <a:ext uri="{FF2B5EF4-FFF2-40B4-BE49-F238E27FC236}">
                <a16:creationId xmlns:a16="http://schemas.microsoft.com/office/drawing/2014/main" id="{5CAD9800-1362-834A-C55D-E4129E6177EC}"/>
              </a:ext>
            </a:extLst>
          </p:cNvPr>
          <p:cNvSpPr txBox="1">
            <a:spLocks/>
          </p:cNvSpPr>
          <p:nvPr/>
        </p:nvSpPr>
        <p:spPr>
          <a:xfrm>
            <a:off x="6193975" y="2410003"/>
            <a:ext cx="4626293" cy="3325723"/>
          </a:xfrm>
          <a:prstGeom prst="rect">
            <a:avLst/>
          </a:prstGeom>
        </p:spPr>
        <p:txBody>
          <a:bodyPr/>
          <a:lstStyle>
            <a:lvl1pPr marL="0" indent="0" algn="l" defTabSz="914400" rtl="0" eaLnBrk="1" latinLnBrk="0" hangingPunct="1">
              <a:lnSpc>
                <a:spcPct val="150000"/>
              </a:lnSpc>
              <a:spcBef>
                <a:spcPts val="0"/>
              </a:spcBef>
              <a:spcAft>
                <a:spcPts val="1200"/>
              </a:spcAft>
              <a:buFont typeface="Segoe UI Light" panose="020B0502040204020203"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latin typeface="+mj-lt"/>
              </a:rPr>
              <a:t>Computer with a 1.1 GHz or faster processor</a:t>
            </a:r>
          </a:p>
          <a:p>
            <a:pPr algn="just"/>
            <a:r>
              <a:rPr lang="en-US" dirty="0">
                <a:latin typeface="+mj-lt"/>
              </a:rPr>
              <a:t>Minimum 2GB of RAM or more</a:t>
            </a:r>
          </a:p>
          <a:p>
            <a:pPr algn="just"/>
            <a:r>
              <a:rPr lang="en-US" dirty="0">
                <a:latin typeface="+mj-lt"/>
              </a:rPr>
              <a:t>2.5 GB of available hard-disk space</a:t>
            </a:r>
          </a:p>
          <a:p>
            <a:pPr algn="just"/>
            <a:r>
              <a:rPr lang="en-US" dirty="0">
                <a:latin typeface="+mj-lt"/>
              </a:rPr>
              <a:t>5400 RPM hard drive</a:t>
            </a:r>
          </a:p>
          <a:p>
            <a:pPr algn="just"/>
            <a:r>
              <a:rPr lang="en-US" dirty="0">
                <a:latin typeface="+mj-lt"/>
              </a:rPr>
              <a:t>1366 × 768 or higher-resolution display</a:t>
            </a:r>
          </a:p>
          <a:p>
            <a:endParaRPr lang="en-IN" sz="1000" dirty="0"/>
          </a:p>
        </p:txBody>
      </p:sp>
    </p:spTree>
    <p:extLst>
      <p:ext uri="{BB962C8B-B14F-4D97-AF65-F5344CB8AC3E}">
        <p14:creationId xmlns:p14="http://schemas.microsoft.com/office/powerpoint/2010/main" val="3128722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80AF05-CE56-DCDF-7BA6-53947078918B}"/>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71916F4D-3B09-3005-E743-A9228EA3CC08}"/>
              </a:ext>
            </a:extLst>
          </p:cNvPr>
          <p:cNvSpPr>
            <a:spLocks noGrp="1"/>
          </p:cNvSpPr>
          <p:nvPr>
            <p:ph type="title"/>
          </p:nvPr>
        </p:nvSpPr>
        <p:spPr>
          <a:xfrm>
            <a:off x="838200" y="649956"/>
            <a:ext cx="10515600" cy="726137"/>
          </a:xfrm>
        </p:spPr>
        <p:txBody>
          <a:bodyPr/>
          <a:lstStyle/>
          <a:p>
            <a:r>
              <a:rPr lang="en-US" dirty="0"/>
              <a:t>ER Diagram</a:t>
            </a:r>
          </a:p>
        </p:txBody>
      </p:sp>
      <p:sp>
        <p:nvSpPr>
          <p:cNvPr id="3" name="Footer Placeholder 2">
            <a:extLst>
              <a:ext uri="{FF2B5EF4-FFF2-40B4-BE49-F238E27FC236}">
                <a16:creationId xmlns:a16="http://schemas.microsoft.com/office/drawing/2014/main" id="{F67F732E-B7CB-081D-34FD-71DE97E184D6}"/>
              </a:ext>
            </a:extLst>
          </p:cNvPr>
          <p:cNvSpPr>
            <a:spLocks noGrp="1"/>
          </p:cNvSpPr>
          <p:nvPr>
            <p:ph type="ftr" sz="quarter" idx="11"/>
          </p:nvPr>
        </p:nvSpPr>
        <p:spPr>
          <a:xfrm>
            <a:off x="4038600" y="6356350"/>
            <a:ext cx="4114800" cy="365125"/>
          </a:xfrm>
        </p:spPr>
        <p:txBody>
          <a:bodyPr/>
          <a:lstStyle/>
          <a:p>
            <a:r>
              <a:rPr lang="en-US" dirty="0"/>
              <a:t>Car sales and service management</a:t>
            </a:r>
          </a:p>
        </p:txBody>
      </p:sp>
      <p:sp>
        <p:nvSpPr>
          <p:cNvPr id="4" name="Slide Number Placeholder 3">
            <a:extLst>
              <a:ext uri="{FF2B5EF4-FFF2-40B4-BE49-F238E27FC236}">
                <a16:creationId xmlns:a16="http://schemas.microsoft.com/office/drawing/2014/main" id="{6E207CCB-13B0-33B1-087E-2A25810E4A1C}"/>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6</a:t>
            </a:fld>
            <a:endParaRPr lang="en-US" dirty="0"/>
          </a:p>
        </p:txBody>
      </p:sp>
      <p:pic>
        <p:nvPicPr>
          <p:cNvPr id="8" name="Picture 7">
            <a:extLst>
              <a:ext uri="{FF2B5EF4-FFF2-40B4-BE49-F238E27FC236}">
                <a16:creationId xmlns:a16="http://schemas.microsoft.com/office/drawing/2014/main" id="{65F6C143-FD69-03FF-3575-761EDC5FFBF8}"/>
              </a:ext>
            </a:extLst>
          </p:cNvPr>
          <p:cNvPicPr>
            <a:picLocks noChangeAspect="1"/>
          </p:cNvPicPr>
          <p:nvPr/>
        </p:nvPicPr>
        <p:blipFill>
          <a:blip r:embed="rId2"/>
          <a:stretch>
            <a:fillRect/>
          </a:stretch>
        </p:blipFill>
        <p:spPr>
          <a:xfrm>
            <a:off x="1185829" y="1812448"/>
            <a:ext cx="9571896" cy="4395596"/>
          </a:xfrm>
          <a:prstGeom prst="rect">
            <a:avLst/>
          </a:prstGeom>
        </p:spPr>
      </p:pic>
    </p:spTree>
    <p:extLst>
      <p:ext uri="{BB962C8B-B14F-4D97-AF65-F5344CB8AC3E}">
        <p14:creationId xmlns:p14="http://schemas.microsoft.com/office/powerpoint/2010/main" val="1749918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1B533-D0A8-9131-45FA-665E387A1D9C}"/>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93FDFBB7-323F-15F2-E8B3-DB581EB106A8}"/>
              </a:ext>
            </a:extLst>
          </p:cNvPr>
          <p:cNvSpPr>
            <a:spLocks noGrp="1"/>
          </p:cNvSpPr>
          <p:nvPr>
            <p:ph type="title"/>
          </p:nvPr>
        </p:nvSpPr>
        <p:spPr>
          <a:xfrm>
            <a:off x="838200" y="649956"/>
            <a:ext cx="10515600" cy="726137"/>
          </a:xfrm>
        </p:spPr>
        <p:txBody>
          <a:bodyPr/>
          <a:lstStyle/>
          <a:p>
            <a:pPr algn="l"/>
            <a:r>
              <a:rPr lang="en-US" dirty="0"/>
              <a:t>SCHEMA</a:t>
            </a:r>
          </a:p>
        </p:txBody>
      </p:sp>
      <p:sp>
        <p:nvSpPr>
          <p:cNvPr id="3" name="Footer Placeholder 2">
            <a:extLst>
              <a:ext uri="{FF2B5EF4-FFF2-40B4-BE49-F238E27FC236}">
                <a16:creationId xmlns:a16="http://schemas.microsoft.com/office/drawing/2014/main" id="{94D27CC7-2897-00C0-9C42-6C40668C80FA}"/>
              </a:ext>
            </a:extLst>
          </p:cNvPr>
          <p:cNvSpPr>
            <a:spLocks noGrp="1"/>
          </p:cNvSpPr>
          <p:nvPr>
            <p:ph type="ftr" sz="quarter" idx="11"/>
          </p:nvPr>
        </p:nvSpPr>
        <p:spPr>
          <a:xfrm>
            <a:off x="4038600" y="6356350"/>
            <a:ext cx="4114800" cy="365125"/>
          </a:xfrm>
        </p:spPr>
        <p:txBody>
          <a:bodyPr/>
          <a:lstStyle/>
          <a:p>
            <a:r>
              <a:rPr lang="en-US" dirty="0"/>
              <a:t>Car sales and service management</a:t>
            </a:r>
          </a:p>
        </p:txBody>
      </p:sp>
      <p:sp>
        <p:nvSpPr>
          <p:cNvPr id="4" name="Slide Number Placeholder 3">
            <a:extLst>
              <a:ext uri="{FF2B5EF4-FFF2-40B4-BE49-F238E27FC236}">
                <a16:creationId xmlns:a16="http://schemas.microsoft.com/office/drawing/2014/main" id="{7BA8066E-A6D5-6271-095A-0E227F7C0D70}"/>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7</a:t>
            </a:fld>
            <a:endParaRPr lang="en-US" dirty="0"/>
          </a:p>
        </p:txBody>
      </p:sp>
      <p:pic>
        <p:nvPicPr>
          <p:cNvPr id="5" name="Picture 4">
            <a:extLst>
              <a:ext uri="{FF2B5EF4-FFF2-40B4-BE49-F238E27FC236}">
                <a16:creationId xmlns:a16="http://schemas.microsoft.com/office/drawing/2014/main" id="{E0167248-B92E-BDCB-1D5F-AA3B20DF01E9}"/>
              </a:ext>
            </a:extLst>
          </p:cNvPr>
          <p:cNvPicPr>
            <a:picLocks noChangeAspect="1"/>
          </p:cNvPicPr>
          <p:nvPr/>
        </p:nvPicPr>
        <p:blipFill rotWithShape="1">
          <a:blip r:embed="rId2"/>
          <a:srcRect l="3814" t="4261" r="1251" b="1482"/>
          <a:stretch/>
        </p:blipFill>
        <p:spPr>
          <a:xfrm>
            <a:off x="3161674" y="1625086"/>
            <a:ext cx="5314814" cy="4731264"/>
          </a:xfrm>
          <a:prstGeom prst="rect">
            <a:avLst/>
          </a:prstGeom>
        </p:spPr>
      </p:pic>
    </p:spTree>
    <p:extLst>
      <p:ext uri="{BB962C8B-B14F-4D97-AF65-F5344CB8AC3E}">
        <p14:creationId xmlns:p14="http://schemas.microsoft.com/office/powerpoint/2010/main" val="4097100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DD48C8EC-56C5-4A2A-BB21-811BC510040A}"/>
              </a:ext>
            </a:extLst>
          </p:cNvPr>
          <p:cNvSpPr>
            <a:spLocks noGrp="1"/>
          </p:cNvSpPr>
          <p:nvPr>
            <p:ph type="title"/>
          </p:nvPr>
        </p:nvSpPr>
        <p:spPr>
          <a:xfrm>
            <a:off x="1574800" y="3429000"/>
            <a:ext cx="3097320" cy="978408"/>
          </a:xfrm>
        </p:spPr>
        <p:txBody>
          <a:bodyPr/>
          <a:lstStyle/>
          <a:p>
            <a:r>
              <a:rPr lang="en-US" dirty="0"/>
              <a:t>CONCLUSION</a:t>
            </a:r>
          </a:p>
        </p:txBody>
      </p:sp>
      <p:pic>
        <p:nvPicPr>
          <p:cNvPr id="17" name="Picture Placeholder 16" descr="A picture containing plant, grass, outdoor, sea, beach">
            <a:extLst>
              <a:ext uri="{FF2B5EF4-FFF2-40B4-BE49-F238E27FC236}">
                <a16:creationId xmlns:a16="http://schemas.microsoft.com/office/drawing/2014/main" id="{C22AFC99-B8B0-4D49-8242-D5D9E488CA02}"/>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2051050"/>
          </a:xfrm>
        </p:spPr>
      </p:pic>
      <p:sp>
        <p:nvSpPr>
          <p:cNvPr id="8" name="Text Placeholder 7">
            <a:extLst>
              <a:ext uri="{FF2B5EF4-FFF2-40B4-BE49-F238E27FC236}">
                <a16:creationId xmlns:a16="http://schemas.microsoft.com/office/drawing/2014/main" id="{36E72FF0-3C0E-499A-8DA6-324675513B3E}"/>
              </a:ext>
            </a:extLst>
          </p:cNvPr>
          <p:cNvSpPr>
            <a:spLocks noGrp="1"/>
          </p:cNvSpPr>
          <p:nvPr>
            <p:ph type="body" sz="quarter" idx="16"/>
          </p:nvPr>
        </p:nvSpPr>
        <p:spPr>
          <a:xfrm>
            <a:off x="6235700" y="2854660"/>
            <a:ext cx="4749800" cy="2275124"/>
          </a:xfrm>
        </p:spPr>
        <p:txBody>
          <a:bodyPr/>
          <a:lstStyle/>
          <a:p>
            <a:pPr algn="just"/>
            <a:r>
              <a:rPr lang="en-US" b="0" i="0" dirty="0">
                <a:effectLst/>
                <a:latin typeface="Segoe UI Light" panose="020B0502040204020203" pitchFamily="34" charset="0"/>
                <a:cs typeface="Segoe UI Light" panose="020B0502040204020203" pitchFamily="34" charset="0"/>
              </a:rPr>
              <a:t>In conclusion, our car sales and service management system represents a significant step forward in streamlining operations within the automotive industry. By leveraging robust database management principles and modern technology, we have created a comprehensive solution that addresses the complexities of both sales and service aspects.</a:t>
            </a:r>
            <a:endParaRPr lang="en-US" dirty="0">
              <a:latin typeface="Segoe UI Light" panose="020B0502040204020203" pitchFamily="34" charset="0"/>
              <a:cs typeface="Segoe UI Light" panose="020B0502040204020203" pitchFamily="34" charset="0"/>
            </a:endParaRPr>
          </a:p>
        </p:txBody>
      </p:sp>
      <p:pic>
        <p:nvPicPr>
          <p:cNvPr id="21" name="Picture Placeholder 20" descr="Close up of grass">
            <a:extLst>
              <a:ext uri="{FF2B5EF4-FFF2-40B4-BE49-F238E27FC236}">
                <a16:creationId xmlns:a16="http://schemas.microsoft.com/office/drawing/2014/main" id="{B6A72E84-A1D7-4314-81A0-543131AE3C01}"/>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0" y="5788025"/>
            <a:ext cx="12192000" cy="1069975"/>
          </a:xfrm>
        </p:spPr>
      </p:pic>
      <p:sp>
        <p:nvSpPr>
          <p:cNvPr id="3" name="Footer Placeholder 2">
            <a:extLst>
              <a:ext uri="{FF2B5EF4-FFF2-40B4-BE49-F238E27FC236}">
                <a16:creationId xmlns:a16="http://schemas.microsoft.com/office/drawing/2014/main" id="{43BCDDBD-4C85-4716-86C0-5D527FE8BBF0}"/>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6F496E66-3A4B-4617-8D7C-D91AD3541F15}"/>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8</a:t>
            </a:fld>
            <a:endParaRPr lang="en-US" dirty="0"/>
          </a:p>
        </p:txBody>
      </p:sp>
    </p:spTree>
    <p:extLst>
      <p:ext uri="{BB962C8B-B14F-4D97-AF65-F5344CB8AC3E}">
        <p14:creationId xmlns:p14="http://schemas.microsoft.com/office/powerpoint/2010/main" val="1321790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F92B90-FD10-47FA-922C-60FD7F0ED4A6}"/>
              </a:ext>
            </a:extLst>
          </p:cNvPr>
          <p:cNvSpPr>
            <a:spLocks noGrp="1"/>
          </p:cNvSpPr>
          <p:nvPr>
            <p:ph type="title"/>
          </p:nvPr>
        </p:nvSpPr>
        <p:spPr>
          <a:xfrm>
            <a:off x="3730752" y="2339959"/>
            <a:ext cx="4353375" cy="1089041"/>
          </a:xfrm>
        </p:spPr>
        <p:txBody>
          <a:bodyPr/>
          <a:lstStyle/>
          <a:p>
            <a:r>
              <a:rPr lang="en-US" sz="5400" dirty="0"/>
              <a:t>Thank you</a:t>
            </a:r>
          </a:p>
        </p:txBody>
      </p:sp>
      <p:pic>
        <p:nvPicPr>
          <p:cNvPr id="13" name="Picture Placeholder 12" descr="Sand, sea, beach, grass">
            <a:extLst>
              <a:ext uri="{FF2B5EF4-FFF2-40B4-BE49-F238E27FC236}">
                <a16:creationId xmlns:a16="http://schemas.microsoft.com/office/drawing/2014/main" id="{681D276C-2EB5-4A5D-AD46-BA67480003A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951274"/>
            <a:ext cx="2743201" cy="4747564"/>
          </a:xfrm>
        </p:spPr>
      </p:pic>
      <p:pic>
        <p:nvPicPr>
          <p:cNvPr id="15" name="Picture Placeholder 14" descr="Close up of bird eye">
            <a:extLst>
              <a:ext uri="{FF2B5EF4-FFF2-40B4-BE49-F238E27FC236}">
                <a16:creationId xmlns:a16="http://schemas.microsoft.com/office/drawing/2014/main" id="{EDC61EE9-9548-4422-9A3B-8519063F0199}"/>
              </a:ext>
            </a:extLst>
          </p:cNvPr>
          <p:cNvPicPr>
            <a:picLocks noGrp="1" noChangeAspect="1"/>
          </p:cNvPicPr>
          <p:nvPr>
            <p:ph type="pic" sz="quarter" idx="17"/>
          </p:nvPr>
        </p:nvPicPr>
        <p:blipFill rotWithShape="1">
          <a:blip r:embed="rId3" cstate="screen">
            <a:extLst>
              <a:ext uri="{28A0092B-C50C-407E-A947-70E740481C1C}">
                <a14:useLocalDpi xmlns:a14="http://schemas.microsoft.com/office/drawing/2010/main" val="0"/>
              </a:ext>
            </a:extLst>
          </a:blip>
          <a:srcRect/>
          <a:stretch/>
        </p:blipFill>
        <p:spPr>
          <a:xfrm>
            <a:off x="9448800" y="951274"/>
            <a:ext cx="2743200" cy="4747564"/>
          </a:xfrm>
        </p:spPr>
      </p:pic>
      <p:sp>
        <p:nvSpPr>
          <p:cNvPr id="3" name="Footer Placeholder 2">
            <a:extLst>
              <a:ext uri="{FF2B5EF4-FFF2-40B4-BE49-F238E27FC236}">
                <a16:creationId xmlns:a16="http://schemas.microsoft.com/office/drawing/2014/main" id="{8B36962E-1AC0-4AE8-9E04-6FECBB97FBF5}"/>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0C5EF685-39C2-409F-97E3-2C4713F25B8D}"/>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9</a:t>
            </a:fld>
            <a:endParaRPr lang="en-US" dirty="0"/>
          </a:p>
        </p:txBody>
      </p:sp>
    </p:spTree>
    <p:extLst>
      <p:ext uri="{BB962C8B-B14F-4D97-AF65-F5344CB8AC3E}">
        <p14:creationId xmlns:p14="http://schemas.microsoft.com/office/powerpoint/2010/main" val="2134003369"/>
      </p:ext>
    </p:extLst>
  </p:cSld>
  <p:clrMapOvr>
    <a:masterClrMapping/>
  </p:clrMapOvr>
</p:sld>
</file>

<file path=ppt/theme/theme1.xml><?xml version="1.0" encoding="utf-8"?>
<a:theme xmlns:a="http://schemas.openxmlformats.org/drawingml/2006/main" name="Office Theme">
  <a:themeElements>
    <a:clrScheme name="Custom 17">
      <a:dk1>
        <a:sysClr val="windowText" lastClr="000000"/>
      </a:dk1>
      <a:lt1>
        <a:sysClr val="window" lastClr="FFFFFF"/>
      </a:lt1>
      <a:dk2>
        <a:srgbClr val="44546A"/>
      </a:dk2>
      <a:lt2>
        <a:srgbClr val="E7E6E6"/>
      </a:lt2>
      <a:accent1>
        <a:srgbClr val="BED6DA"/>
      </a:accent1>
      <a:accent2>
        <a:srgbClr val="3E7090"/>
      </a:accent2>
      <a:accent3>
        <a:srgbClr val="93A5A8"/>
      </a:accent3>
      <a:accent4>
        <a:srgbClr val="627272"/>
      </a:accent4>
      <a:accent5>
        <a:srgbClr val="BDA07D"/>
      </a:accent5>
      <a:accent6>
        <a:srgbClr val="D8CAB7"/>
      </a:accent6>
      <a:hlink>
        <a:srgbClr val="0563C1"/>
      </a:hlink>
      <a:folHlink>
        <a:srgbClr val="954F72"/>
      </a:folHlink>
    </a:clrScheme>
    <a:fontScheme name="Custom 24">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astal_Presentation_TM33468121_Win32_JC_SL_v3" id="{5CC0C496-FD8A-42BF-932F-4FD62E56F269}" vid="{DBEAE538-0105-45CF-A6D4-E0B303E187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AF5DA8-6387-4138-BF96-B65D39F2FC2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279BBA1-1277-4614-8DDE-B2EB22751222}">
  <ds:schemaRefs>
    <ds:schemaRef ds:uri="http://schemas.microsoft.com/sharepoint/v3/contenttype/forms"/>
  </ds:schemaRefs>
</ds:datastoreItem>
</file>

<file path=customXml/itemProps3.xml><?xml version="1.0" encoding="utf-8"?>
<ds:datastoreItem xmlns:ds="http://schemas.openxmlformats.org/officeDocument/2006/customXml" ds:itemID="{13EF380A-18DE-4A59-8A28-3F29B5D010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454</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Segoe UI Light</vt:lpstr>
      <vt:lpstr>Times New Roman</vt:lpstr>
      <vt:lpstr>Office Theme</vt:lpstr>
      <vt:lpstr>Car sales and service management</vt:lpstr>
      <vt:lpstr>Overview</vt:lpstr>
      <vt:lpstr>ABSTRACT</vt:lpstr>
      <vt:lpstr>Objectives</vt:lpstr>
      <vt:lpstr>REQUIREMENTS</vt:lpstr>
      <vt:lpstr>ER Diagram</vt:lpstr>
      <vt:lpstr>SCHEMA</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2021-05-30T14:58:49Z</dcterms:created>
  <dcterms:modified xsi:type="dcterms:W3CDTF">2024-03-03T12:33:40Z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