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9" r:id="rId4"/>
    <p:sldId id="258" r:id="rId5"/>
    <p:sldId id="260" r:id="rId6"/>
    <p:sldId id="261" r:id="rId7"/>
    <p:sldId id="262" r:id="rId8"/>
    <p:sldId id="267"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343CB-58C3-4BE9-B26D-A744210A9D87}" v="59" dt="2024-01-30T03:46:21.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888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0717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032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32392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6018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64823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669698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7205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2943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186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226202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3851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5540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8924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42511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8/30/2024</a:t>
            </a:fld>
            <a:endParaRPr lang="en-US"/>
          </a:p>
        </p:txBody>
      </p:sp>
    </p:spTree>
    <p:extLst>
      <p:ext uri="{BB962C8B-B14F-4D97-AF65-F5344CB8AC3E}">
        <p14:creationId xmlns:p14="http://schemas.microsoft.com/office/powerpoint/2010/main" val="408266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197450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34DC-5F97-4842-2910-A314862C37B2}"/>
              </a:ext>
            </a:extLst>
          </p:cNvPr>
          <p:cNvSpPr>
            <a:spLocks noGrp="1"/>
          </p:cNvSpPr>
          <p:nvPr>
            <p:ph type="ctrTitle"/>
          </p:nvPr>
        </p:nvSpPr>
        <p:spPr>
          <a:xfrm>
            <a:off x="1507067" y="521368"/>
            <a:ext cx="7766936" cy="1708485"/>
          </a:xfrm>
        </p:spPr>
        <p:txBody>
          <a:bodyPr/>
          <a:lstStyle/>
          <a:p>
            <a:r>
              <a:rPr lang="en-US" sz="4400" b="1">
                <a:solidFill>
                  <a:schemeClr val="tx1"/>
                </a:solidFill>
                <a:latin typeface="Times New Roman" panose="02020603050405020304" pitchFamily="18" charset="0"/>
                <a:cs typeface="Times New Roman" panose="02020603050405020304" pitchFamily="18" charset="0"/>
              </a:rPr>
              <a:t>MOVIE TICKET BOOKING SYSTEM</a:t>
            </a:r>
            <a:endParaRPr lang="en-IN" sz="4400" b="1">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CCA1913-E2C8-AC41-941C-79CC04E210DA}"/>
              </a:ext>
            </a:extLst>
          </p:cNvPr>
          <p:cNvSpPr>
            <a:spLocks noGrp="1"/>
          </p:cNvSpPr>
          <p:nvPr>
            <p:ph type="subTitle" idx="1"/>
          </p:nvPr>
        </p:nvSpPr>
        <p:spPr>
          <a:xfrm>
            <a:off x="1507067" y="3160295"/>
            <a:ext cx="7766936" cy="1987437"/>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DONE BY,</a:t>
            </a:r>
          </a:p>
          <a:p>
            <a:r>
              <a:rPr lang="en-US" sz="2400">
                <a:solidFill>
                  <a:schemeClr val="tx1"/>
                </a:solidFill>
                <a:latin typeface="Times New Roman" panose="02020603050405020304" pitchFamily="18" charset="0"/>
                <a:cs typeface="Times New Roman" panose="02020603050405020304" pitchFamily="18" charset="0"/>
              </a:rPr>
              <a:t>PRADEEP. J (710721106079)</a:t>
            </a:r>
          </a:p>
          <a:p>
            <a:r>
              <a:rPr lang="en-US" sz="2400">
                <a:solidFill>
                  <a:schemeClr val="tx1"/>
                </a:solidFill>
                <a:latin typeface="Times New Roman" panose="02020603050405020304" pitchFamily="18" charset="0"/>
                <a:cs typeface="Times New Roman" panose="02020603050405020304" pitchFamily="18" charset="0"/>
              </a:rPr>
              <a:t>SIDDARTH. K (710721106106)</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43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9152-BEFD-63E0-661C-DB031E5B09EF}"/>
              </a:ext>
            </a:extLst>
          </p:cNvPr>
          <p:cNvSpPr>
            <a:spLocks noGrp="1"/>
          </p:cNvSpPr>
          <p:nvPr>
            <p:ph type="title"/>
          </p:nvPr>
        </p:nvSpPr>
        <p:spPr/>
        <p:txBody>
          <a:bodyPr/>
          <a:lstStyle/>
          <a:p>
            <a:endParaRPr lang="en-IN"/>
          </a:p>
        </p:txBody>
      </p:sp>
      <p:pic>
        <p:nvPicPr>
          <p:cNvPr id="2050" name="Picture 2" descr="Thank You Images - Free Download on Freepik">
            <a:extLst>
              <a:ext uri="{FF2B5EF4-FFF2-40B4-BE49-F238E27FC236}">
                <a16:creationId xmlns:a16="http://schemas.microsoft.com/office/drawing/2014/main" id="{3038A999-0B6E-4347-69BE-0D5C77D98C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9120" y="762000"/>
            <a:ext cx="6127393"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66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6C39-0B4C-A533-0DA6-FC7C99560F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60C82B7-B01A-9C53-DF70-1066FDB2A029}"/>
              </a:ext>
            </a:extLst>
          </p:cNvPr>
          <p:cNvPicPr>
            <a:picLocks noGrp="1" noChangeAspect="1"/>
          </p:cNvPicPr>
          <p:nvPr>
            <p:ph idx="1"/>
          </p:nvPr>
        </p:nvPicPr>
        <p:blipFill rotWithShape="1">
          <a:blip r:embed="rId2"/>
          <a:srcRect l="1012" t="3895" b="3357"/>
          <a:stretch/>
        </p:blipFill>
        <p:spPr>
          <a:xfrm>
            <a:off x="1403684" y="1582430"/>
            <a:ext cx="8138160" cy="3960115"/>
          </a:xfrm>
        </p:spPr>
      </p:pic>
    </p:spTree>
    <p:extLst>
      <p:ext uri="{BB962C8B-B14F-4D97-AF65-F5344CB8AC3E}">
        <p14:creationId xmlns:p14="http://schemas.microsoft.com/office/powerpoint/2010/main" val="480359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CBF3-7583-0E89-7BFE-0AFBF66103F2}"/>
              </a:ext>
            </a:extLst>
          </p:cNvPr>
          <p:cNvSpPr>
            <a:spLocks noGrp="1"/>
          </p:cNvSpPr>
          <p:nvPr>
            <p:ph type="title"/>
          </p:nvPr>
        </p:nvSpPr>
        <p:spPr>
          <a:xfrm>
            <a:off x="677334" y="248653"/>
            <a:ext cx="8596668" cy="882315"/>
          </a:xfrm>
        </p:spPr>
        <p:txBody>
          <a:bodyPr>
            <a:normAutofit/>
          </a:bodyPr>
          <a:lstStyle/>
          <a:p>
            <a:pPr marL="457200" indent="-457200">
              <a:buFont typeface="Wingdings" panose="05000000000000000000" pitchFamily="2" charset="2"/>
              <a:buChar char="Ø"/>
            </a:pPr>
            <a:r>
              <a:rPr lang="en-US" sz="3200" b="1">
                <a:solidFill>
                  <a:schemeClr val="tx1"/>
                </a:solidFill>
                <a:latin typeface="Times New Roman" panose="02020603050405020304" pitchFamily="18" charset="0"/>
                <a:cs typeface="Times New Roman" panose="02020603050405020304" pitchFamily="18" charset="0"/>
              </a:rPr>
              <a:t>ABSTRACT:</a:t>
            </a:r>
            <a:endParaRPr lang="en-IN"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34F3FB-073E-D253-7823-E6007A26ABEE}"/>
              </a:ext>
            </a:extLst>
          </p:cNvPr>
          <p:cNvSpPr>
            <a:spLocks noGrp="1"/>
          </p:cNvSpPr>
          <p:nvPr>
            <p:ph idx="1"/>
          </p:nvPr>
        </p:nvSpPr>
        <p:spPr>
          <a:xfrm>
            <a:off x="677334" y="1018675"/>
            <a:ext cx="8596668" cy="5022688"/>
          </a:xfrm>
        </p:spPr>
        <p:txBody>
          <a:bodyPr>
            <a:normAutofit fontScale="85000" lnSpcReduction="10000"/>
          </a:bodyPr>
          <a:lstStyle/>
          <a:p>
            <a:pPr marL="0" indent="0" algn="just">
              <a:lnSpc>
                <a:spcPct val="250000"/>
              </a:lnSpc>
              <a:buNone/>
            </a:pPr>
            <a:r>
              <a:rPr lang="en-US">
                <a:solidFill>
                  <a:schemeClr val="tx1"/>
                </a:solidFill>
                <a:latin typeface="Times New Roman" panose="02020603050405020304" pitchFamily="18" charset="0"/>
                <a:cs typeface="Times New Roman" panose="02020603050405020304" pitchFamily="18" charset="0"/>
              </a:rPr>
              <a:t>	The aim of the project is to provide information of the Movie Ticket Booking System to a customer to book the tickets. The project has been developed to carry out process easily and quickly. The system enables the user to Book tickets, Cancel tickets, View all booking records. The main goal of our project is to provide various types of customer facilities, and provide good  customer service. The features are, </a:t>
            </a:r>
          </a:p>
          <a:p>
            <a:pPr algn="just">
              <a:lnSpc>
                <a:spcPct val="250000"/>
              </a:lnSpc>
              <a:buFont typeface="Wingdings" panose="05000000000000000000" pitchFamily="2" charset="2"/>
              <a:buChar char="q"/>
            </a:pPr>
            <a:r>
              <a:rPr lang="en-US">
                <a:solidFill>
                  <a:schemeClr val="tx1"/>
                </a:solidFill>
                <a:latin typeface="Times New Roman" panose="02020603050405020304" pitchFamily="18" charset="0"/>
                <a:cs typeface="Times New Roman" panose="02020603050405020304" pitchFamily="18" charset="0"/>
              </a:rPr>
              <a:t>Booking tickets</a:t>
            </a:r>
          </a:p>
          <a:p>
            <a:pPr algn="just">
              <a:lnSpc>
                <a:spcPct val="250000"/>
              </a:lnSpc>
              <a:buFont typeface="Wingdings" panose="05000000000000000000" pitchFamily="2" charset="2"/>
              <a:buChar char="q"/>
            </a:pPr>
            <a:r>
              <a:rPr lang="en-US">
                <a:solidFill>
                  <a:schemeClr val="tx1"/>
                </a:solidFill>
                <a:latin typeface="Times New Roman" panose="02020603050405020304" pitchFamily="18" charset="0"/>
                <a:cs typeface="Times New Roman" panose="02020603050405020304" pitchFamily="18" charset="0"/>
              </a:rPr>
              <a:t>Cancel tickets</a:t>
            </a:r>
          </a:p>
          <a:p>
            <a:pPr algn="just">
              <a:lnSpc>
                <a:spcPct val="250000"/>
              </a:lnSpc>
              <a:buFont typeface="Wingdings" panose="05000000000000000000" pitchFamily="2" charset="2"/>
              <a:buChar char="q"/>
            </a:pPr>
            <a:r>
              <a:rPr lang="en-US">
                <a:solidFill>
                  <a:schemeClr val="tx1"/>
                </a:solidFill>
                <a:latin typeface="Times New Roman" panose="02020603050405020304" pitchFamily="18" charset="0"/>
                <a:cs typeface="Times New Roman" panose="02020603050405020304" pitchFamily="18" charset="0"/>
              </a:rPr>
              <a:t>Change ticket price(only admin)</a:t>
            </a:r>
          </a:p>
          <a:p>
            <a:pPr algn="just">
              <a:lnSpc>
                <a:spcPct val="250000"/>
              </a:lnSpc>
              <a:buFont typeface="Wingdings" panose="05000000000000000000" pitchFamily="2" charset="2"/>
              <a:buChar char="q"/>
            </a:pPr>
            <a:r>
              <a:rPr lang="en-US">
                <a:solidFill>
                  <a:schemeClr val="tx1"/>
                </a:solidFill>
                <a:latin typeface="Times New Roman" panose="02020603050405020304" pitchFamily="18" charset="0"/>
                <a:cs typeface="Times New Roman" panose="02020603050405020304" pitchFamily="18" charset="0"/>
              </a:rPr>
              <a:t>View all booking records.</a:t>
            </a:r>
            <a:endParaRPr lang="en-IN">
              <a:solidFill>
                <a:schemeClr val="tx1"/>
              </a:solidFill>
              <a:latin typeface="Times New Roman" panose="02020603050405020304" pitchFamily="18" charset="0"/>
              <a:cs typeface="Times New Roman" panose="02020603050405020304" pitchFamily="18" charset="0"/>
            </a:endParaRPr>
          </a:p>
          <a:p>
            <a:pPr marL="0" indent="0" algn="just">
              <a:lnSpc>
                <a:spcPct val="250000"/>
              </a:lnSpc>
              <a:buNone/>
            </a:pPr>
            <a:endParaRPr lang="en-I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3042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3CA5-4F54-A45B-D439-8301EF9E9B1C}"/>
              </a:ext>
            </a:extLst>
          </p:cNvPr>
          <p:cNvSpPr>
            <a:spLocks noGrp="1"/>
          </p:cNvSpPr>
          <p:nvPr>
            <p:ph type="title"/>
          </p:nvPr>
        </p:nvSpPr>
        <p:spPr>
          <a:xfrm>
            <a:off x="677334" y="336884"/>
            <a:ext cx="8596668" cy="858253"/>
          </a:xfrm>
        </p:spPr>
        <p:txBody>
          <a:bodyPr>
            <a:normAutofit/>
          </a:bodyPr>
          <a:lstStyle/>
          <a:p>
            <a:pPr marL="457200" indent="-457200">
              <a:buFont typeface="Wingdings" panose="05000000000000000000" pitchFamily="2" charset="2"/>
              <a:buChar char="Ø"/>
            </a:pPr>
            <a:r>
              <a:rPr lang="en-US" sz="2800" b="1">
                <a:solidFill>
                  <a:schemeClr val="tx1"/>
                </a:solidFill>
                <a:latin typeface="Times New Roman" panose="02020603050405020304" pitchFamily="18" charset="0"/>
                <a:cs typeface="Times New Roman" panose="02020603050405020304" pitchFamily="18" charset="0"/>
              </a:rPr>
              <a:t>INTRODUCTION:</a:t>
            </a:r>
            <a:endParaRPr lang="en-IN" sz="28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234261-8BCA-C0EB-38E5-7FE06C8DA69B}"/>
              </a:ext>
            </a:extLst>
          </p:cNvPr>
          <p:cNvSpPr>
            <a:spLocks noGrp="1"/>
          </p:cNvSpPr>
          <p:nvPr>
            <p:ph idx="1"/>
          </p:nvPr>
        </p:nvSpPr>
        <p:spPr>
          <a:xfrm>
            <a:off x="677334" y="1026695"/>
            <a:ext cx="8596668" cy="5014668"/>
          </a:xfrm>
        </p:spPr>
        <p:txBody>
          <a:bodyPr/>
          <a:lstStyle/>
          <a:p>
            <a:pPr marL="0" indent="0" algn="just">
              <a:lnSpc>
                <a:spcPct val="200000"/>
              </a:lnSpc>
              <a:buNone/>
            </a:pPr>
            <a:r>
              <a:rPr lang="en-US">
                <a:solidFill>
                  <a:schemeClr val="tx1"/>
                </a:solidFill>
                <a:latin typeface="Times New Roman" panose="02020603050405020304" pitchFamily="18" charset="0"/>
                <a:cs typeface="Times New Roman" panose="02020603050405020304" pitchFamily="18" charset="0"/>
              </a:rPr>
              <a:t>	In this presentation, we will introduce a movie ticket booking system implemented in the C programming language. The system allows users to browse movies, select showtimes, and book tickets seamlessly. It aims to provide a user-friendly and efficient platform for moviegoers to reserve seats. Movie Ticket Booking System provides the customers facility to book tickets for a movie and to gather information about the movies and theaters.</a:t>
            </a:r>
            <a:endParaRPr lang="en-I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245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6E7A-B38B-859C-5969-1FDE6FCD6CB0}"/>
              </a:ext>
            </a:extLst>
          </p:cNvPr>
          <p:cNvSpPr>
            <a:spLocks noGrp="1"/>
          </p:cNvSpPr>
          <p:nvPr>
            <p:ph type="title"/>
          </p:nvPr>
        </p:nvSpPr>
        <p:spPr>
          <a:xfrm>
            <a:off x="677334" y="224590"/>
            <a:ext cx="8596668" cy="938464"/>
          </a:xfrm>
        </p:spPr>
        <p:txBody>
          <a:bodyPr>
            <a:normAutofit/>
          </a:bodyPr>
          <a:lstStyle/>
          <a:p>
            <a:pPr marL="457200" indent="-457200">
              <a:buFont typeface="Wingdings" panose="05000000000000000000" pitchFamily="2" charset="2"/>
              <a:buChar char="Ø"/>
            </a:pPr>
            <a:r>
              <a:rPr lang="en-US" sz="3200" b="1">
                <a:solidFill>
                  <a:schemeClr val="tx1"/>
                </a:solidFill>
                <a:latin typeface="Times New Roman" panose="02020603050405020304" pitchFamily="18" charset="0"/>
                <a:cs typeface="Times New Roman" panose="02020603050405020304" pitchFamily="18" charset="0"/>
              </a:rPr>
              <a:t>FLOWCHART:</a:t>
            </a:r>
            <a:endParaRPr lang="en-IN" sz="3200" b="1">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4EA624-05A1-03E8-56A5-017C07A677D8}"/>
              </a:ext>
            </a:extLst>
          </p:cNvPr>
          <p:cNvPicPr>
            <a:picLocks noGrp="1" noChangeAspect="1"/>
          </p:cNvPicPr>
          <p:nvPr>
            <p:ph idx="1"/>
          </p:nvPr>
        </p:nvPicPr>
        <p:blipFill>
          <a:blip r:embed="rId2"/>
          <a:stretch>
            <a:fillRect/>
          </a:stretch>
        </p:blipFill>
        <p:spPr>
          <a:xfrm>
            <a:off x="1656730" y="872690"/>
            <a:ext cx="7693783" cy="5760720"/>
          </a:xfrm>
        </p:spPr>
      </p:pic>
      <p:cxnSp>
        <p:nvCxnSpPr>
          <p:cNvPr id="4" name="Straight Arrow Connector 3">
            <a:extLst>
              <a:ext uri="{FF2B5EF4-FFF2-40B4-BE49-F238E27FC236}">
                <a16:creationId xmlns:a16="http://schemas.microsoft.com/office/drawing/2014/main" id="{5CC9B076-8A41-8D73-F9D9-907A27DA7C50}"/>
              </a:ext>
            </a:extLst>
          </p:cNvPr>
          <p:cNvCxnSpPr/>
          <p:nvPr/>
        </p:nvCxnSpPr>
        <p:spPr>
          <a:xfrm>
            <a:off x="6976533" y="3191934"/>
            <a:ext cx="0" cy="338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18906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311F-FDAE-C4DE-684B-B5BDE016E0DC}"/>
              </a:ext>
            </a:extLst>
          </p:cNvPr>
          <p:cNvSpPr>
            <a:spLocks noGrp="1"/>
          </p:cNvSpPr>
          <p:nvPr>
            <p:ph type="title"/>
          </p:nvPr>
        </p:nvSpPr>
        <p:spPr>
          <a:xfrm>
            <a:off x="677334" y="200526"/>
            <a:ext cx="8596668" cy="705853"/>
          </a:xfrm>
        </p:spPr>
        <p:txBody>
          <a:bodyPr>
            <a:normAutofit/>
          </a:bodyPr>
          <a:lstStyle/>
          <a:p>
            <a:pPr marL="457200" indent="-457200">
              <a:buFont typeface="Wingdings" panose="05000000000000000000" pitchFamily="2" charset="2"/>
              <a:buChar char="Ø"/>
            </a:pPr>
            <a:r>
              <a:rPr lang="en-US" sz="3200" b="1">
                <a:solidFill>
                  <a:schemeClr val="tx1"/>
                </a:solidFill>
                <a:latin typeface="Times New Roman" panose="02020603050405020304" pitchFamily="18" charset="0"/>
                <a:cs typeface="Times New Roman" panose="02020603050405020304" pitchFamily="18" charset="0"/>
              </a:rPr>
              <a:t>DESIGN AND IMPLEMENTATION:</a:t>
            </a:r>
            <a:endParaRPr lang="en-IN"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E520C7-5831-57AF-3BFB-D04604D33B59}"/>
              </a:ext>
            </a:extLst>
          </p:cNvPr>
          <p:cNvSpPr>
            <a:spLocks noGrp="1"/>
          </p:cNvSpPr>
          <p:nvPr>
            <p:ph idx="1"/>
          </p:nvPr>
        </p:nvSpPr>
        <p:spPr>
          <a:xfrm>
            <a:off x="677334" y="1034717"/>
            <a:ext cx="8596668" cy="5006646"/>
          </a:xfrm>
        </p:spPr>
        <p:txBody>
          <a:bodyPr>
            <a:normAutofit lnSpcReduction="10000"/>
          </a:bodyPr>
          <a:lstStyle/>
          <a:p>
            <a:pPr algn="just">
              <a:lnSpc>
                <a:spcPct val="150000"/>
              </a:lnSpc>
              <a:buFont typeface="Wingdings" panose="05000000000000000000" pitchFamily="2" charset="2"/>
              <a:buChar char="Ø"/>
            </a:pPr>
            <a:r>
              <a:rPr lang="en-IN" sz="2000" b="1">
                <a:solidFill>
                  <a:schemeClr val="tx1"/>
                </a:solidFill>
                <a:latin typeface="Times New Roman" panose="02020603050405020304" pitchFamily="18" charset="0"/>
                <a:cs typeface="Times New Roman" panose="02020603050405020304" pitchFamily="18" charset="0"/>
              </a:rPr>
              <a:t>User Requirements:</a:t>
            </a:r>
          </a:p>
          <a:p>
            <a:pPr marL="0" indent="0" algn="just">
              <a:lnSpc>
                <a:spcPct val="150000"/>
              </a:lnSpc>
              <a:buNone/>
            </a:pPr>
            <a:r>
              <a:rPr lang="en-IN" sz="200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Gathering and analyzing the requirements for the ticket booking system, including functions such as movie selection, seat reservation, and payment processing.</a:t>
            </a:r>
            <a:endParaRPr lang="en-IN" sz="200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a:solidFill>
                  <a:schemeClr val="tx1"/>
                </a:solidFill>
                <a:latin typeface="Times New Roman" panose="02020603050405020304" pitchFamily="18" charset="0"/>
                <a:cs typeface="Times New Roman" panose="02020603050405020304" pitchFamily="18" charset="0"/>
              </a:rPr>
              <a:t>System Architecture:</a:t>
            </a:r>
          </a:p>
          <a:p>
            <a:pPr marL="0" indent="0" algn="just">
              <a:lnSpc>
                <a:spcPct val="150000"/>
              </a:lnSpc>
              <a:buNone/>
            </a:pPr>
            <a:r>
              <a:rPr lang="en-IN" sz="200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Designing the structure of the system, including modules for database management, user interface, and integration with payment gateways.</a:t>
            </a:r>
            <a:endParaRPr lang="en-IN" sz="200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a:solidFill>
                  <a:schemeClr val="tx1"/>
                </a:solidFill>
                <a:latin typeface="Times New Roman" panose="02020603050405020304" pitchFamily="18" charset="0"/>
                <a:cs typeface="Times New Roman" panose="02020603050405020304" pitchFamily="18" charset="0"/>
              </a:rPr>
              <a:t>Coding and Testing:</a:t>
            </a:r>
          </a:p>
          <a:p>
            <a:pPr marL="0" indent="0" algn="just">
              <a:lnSpc>
                <a:spcPct val="150000"/>
              </a:lnSpc>
              <a:buNone/>
            </a:pPr>
            <a:r>
              <a:rPr lang="en-IN" sz="200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Implementing the system in C, performing rigorous testing to ensure accuracy, reliability, and security of the ticket booking process.</a:t>
            </a:r>
            <a:endParaRPr lang="en-IN"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47737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98FF-CEE2-E069-6F98-1C3D0A968CB7}"/>
              </a:ext>
            </a:extLst>
          </p:cNvPr>
          <p:cNvSpPr>
            <a:spLocks noGrp="1"/>
          </p:cNvSpPr>
          <p:nvPr>
            <p:ph type="title"/>
          </p:nvPr>
        </p:nvSpPr>
        <p:spPr>
          <a:xfrm>
            <a:off x="677334" y="216568"/>
            <a:ext cx="8596668" cy="986590"/>
          </a:xfrm>
        </p:spPr>
        <p:txBody>
          <a:bodyPr>
            <a:noAutofit/>
          </a:bodyPr>
          <a:lstStyle/>
          <a:p>
            <a:pPr marL="457200" indent="-457200">
              <a:lnSpc>
                <a:spcPct val="150000"/>
              </a:lnSpc>
              <a:buFont typeface="Wingdings" panose="05000000000000000000" pitchFamily="2" charset="2"/>
              <a:buChar char="Ø"/>
            </a:pPr>
            <a:r>
              <a:rPr lang="en-US" sz="2800" b="1">
                <a:solidFill>
                  <a:schemeClr val="tx1"/>
                </a:solidFill>
                <a:latin typeface="Times New Roman" panose="02020603050405020304" pitchFamily="18" charset="0"/>
                <a:cs typeface="Times New Roman" panose="02020603050405020304" pitchFamily="18" charset="0"/>
              </a:rPr>
              <a:t>MOVIE TICKET BOOKING SYSTEM MANAGEMENT:</a:t>
            </a:r>
            <a:endParaRPr lang="en-IN" sz="2800" b="1">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8785076-2E6F-4F14-9510-CC1674BAE890}"/>
              </a:ext>
            </a:extLst>
          </p:cNvPr>
          <p:cNvPicPr>
            <a:picLocks noGrp="1" noChangeAspect="1"/>
          </p:cNvPicPr>
          <p:nvPr>
            <p:ph idx="1"/>
          </p:nvPr>
        </p:nvPicPr>
        <p:blipFill>
          <a:blip r:embed="rId2"/>
          <a:stretch>
            <a:fillRect/>
          </a:stretch>
        </p:blipFill>
        <p:spPr>
          <a:xfrm>
            <a:off x="2357391" y="1675771"/>
            <a:ext cx="6035040" cy="4709979"/>
          </a:xfrm>
        </p:spPr>
      </p:pic>
    </p:spTree>
    <p:extLst>
      <p:ext uri="{BB962C8B-B14F-4D97-AF65-F5344CB8AC3E}">
        <p14:creationId xmlns:p14="http://schemas.microsoft.com/office/powerpoint/2010/main" val="391886445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A13A-0305-7CD6-BDDB-43AFC4754DE9}"/>
              </a:ext>
            </a:extLst>
          </p:cNvPr>
          <p:cNvSpPr>
            <a:spLocks noGrp="1"/>
          </p:cNvSpPr>
          <p:nvPr>
            <p:ph type="title"/>
          </p:nvPr>
        </p:nvSpPr>
        <p:spPr>
          <a:xfrm>
            <a:off x="677334" y="328863"/>
            <a:ext cx="8596668" cy="994611"/>
          </a:xfrm>
        </p:spPr>
        <p:txBody>
          <a:bodyPr>
            <a:normAutofit/>
          </a:bodyPr>
          <a:lstStyle/>
          <a:p>
            <a:pPr marL="571500" indent="-571500">
              <a:buFont typeface="Wingdings" panose="05000000000000000000" pitchFamily="2" charset="2"/>
              <a:buChar char="Ø"/>
            </a:pPr>
            <a:r>
              <a:rPr lang="en-US" sz="3200" b="1">
                <a:solidFill>
                  <a:schemeClr val="tx1"/>
                </a:solidFill>
                <a:latin typeface="Times New Roman" panose="02020603050405020304" pitchFamily="18" charset="0"/>
                <a:cs typeface="Times New Roman" panose="02020603050405020304" pitchFamily="18" charset="0"/>
              </a:rPr>
              <a:t>BENEFITS AND STRENGTHS:</a:t>
            </a:r>
            <a:endParaRPr lang="en-IN" sz="32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ED200C-3BA6-DA55-F35C-AD4968073C40}"/>
              </a:ext>
            </a:extLst>
          </p:cNvPr>
          <p:cNvSpPr>
            <a:spLocks noGrp="1"/>
          </p:cNvSpPr>
          <p:nvPr>
            <p:ph sz="half" idx="1"/>
          </p:nvPr>
        </p:nvSpPr>
        <p:spPr>
          <a:xfrm>
            <a:off x="677334" y="1251284"/>
            <a:ext cx="4184035" cy="4790077"/>
          </a:xfrm>
        </p:spPr>
        <p:txBody>
          <a:bodyPr>
            <a:normAutofit/>
          </a:bodyPr>
          <a:lstStyle/>
          <a:p>
            <a:pPr marL="0" indent="0">
              <a:buNone/>
            </a:pPr>
            <a:r>
              <a:rPr lang="en-US" sz="2000">
                <a:solidFill>
                  <a:schemeClr val="tx1"/>
                </a:solidFill>
                <a:latin typeface="Times New Roman" panose="02020603050405020304" pitchFamily="18" charset="0"/>
                <a:cs typeface="Times New Roman" panose="02020603050405020304" pitchFamily="18" charset="0"/>
              </a:rPr>
              <a:t>The benefits are,</a:t>
            </a:r>
          </a:p>
          <a:p>
            <a:pPr algn="just">
              <a:lnSpc>
                <a:spcPct val="150000"/>
              </a:lnSpc>
              <a:buFont typeface="Wingdings" panose="05000000000000000000" pitchFamily="2" charset="2"/>
              <a:buChar char="q"/>
            </a:pPr>
            <a:r>
              <a:rPr lang="en-US" sz="2000">
                <a:solidFill>
                  <a:schemeClr val="tx1"/>
                </a:solidFill>
                <a:latin typeface="Times New Roman" panose="02020603050405020304" pitchFamily="18" charset="0"/>
                <a:cs typeface="Times New Roman" panose="02020603050405020304" pitchFamily="18" charset="0"/>
              </a:rPr>
              <a:t>Provides flexibility</a:t>
            </a:r>
          </a:p>
          <a:p>
            <a:pPr algn="just">
              <a:lnSpc>
                <a:spcPct val="150000"/>
              </a:lnSpc>
              <a:buFont typeface="Wingdings" panose="05000000000000000000" pitchFamily="2" charset="2"/>
              <a:buChar char="q"/>
            </a:pPr>
            <a:r>
              <a:rPr lang="en-US" sz="2000">
                <a:solidFill>
                  <a:schemeClr val="tx1"/>
                </a:solidFill>
                <a:latin typeface="Times New Roman" panose="02020603050405020304" pitchFamily="18" charset="0"/>
                <a:cs typeface="Times New Roman" panose="02020603050405020304" pitchFamily="18" charset="0"/>
              </a:rPr>
              <a:t>For better performance</a:t>
            </a:r>
          </a:p>
          <a:p>
            <a:pPr algn="just">
              <a:lnSpc>
                <a:spcPct val="150000"/>
              </a:lnSpc>
              <a:buFont typeface="Wingdings" panose="05000000000000000000" pitchFamily="2" charset="2"/>
              <a:buChar char="q"/>
            </a:pPr>
            <a:r>
              <a:rPr lang="en-US" sz="2000">
                <a:solidFill>
                  <a:schemeClr val="tx1"/>
                </a:solidFill>
                <a:latin typeface="Times New Roman" panose="02020603050405020304" pitchFamily="18" charset="0"/>
                <a:cs typeface="Times New Roman" panose="02020603050405020304" pitchFamily="18" charset="0"/>
              </a:rPr>
              <a:t>User Friendly</a:t>
            </a:r>
          </a:p>
          <a:p>
            <a:pPr algn="just">
              <a:lnSpc>
                <a:spcPct val="150000"/>
              </a:lnSpc>
              <a:buFont typeface="Wingdings" panose="05000000000000000000" pitchFamily="2" charset="2"/>
              <a:buChar char="q"/>
            </a:pPr>
            <a:r>
              <a:rPr lang="en-US" sz="2000">
                <a:solidFill>
                  <a:schemeClr val="tx1"/>
                </a:solidFill>
                <a:latin typeface="Times New Roman" panose="02020603050405020304" pitchFamily="18" charset="0"/>
                <a:cs typeface="Times New Roman" panose="02020603050405020304" pitchFamily="18" charset="0"/>
              </a:rPr>
              <a:t>Can Select the seats as per choice</a:t>
            </a:r>
          </a:p>
          <a:p>
            <a:pPr marL="0" indent="0">
              <a:buNone/>
            </a:pPr>
            <a:endParaRPr lang="en-IN" sz="200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C8290B1-81CD-62D1-DEB5-56130DAC260A}"/>
              </a:ext>
            </a:extLst>
          </p:cNvPr>
          <p:cNvSpPr>
            <a:spLocks noGrp="1"/>
          </p:cNvSpPr>
          <p:nvPr>
            <p:ph sz="half" idx="2"/>
          </p:nvPr>
        </p:nvSpPr>
        <p:spPr>
          <a:xfrm>
            <a:off x="5089970" y="1251285"/>
            <a:ext cx="4184034" cy="4790078"/>
          </a:xfrm>
        </p:spPr>
        <p:txBody>
          <a:bodyPr>
            <a:normAutofit/>
          </a:bodyPr>
          <a:lstStyle/>
          <a:p>
            <a:pPr marL="0" indent="0">
              <a:buNone/>
            </a:pPr>
            <a:r>
              <a:rPr lang="en-US" sz="2000">
                <a:solidFill>
                  <a:schemeClr val="tx1"/>
                </a:solidFill>
                <a:latin typeface="Times New Roman" panose="02020603050405020304" pitchFamily="18" charset="0"/>
                <a:cs typeface="Times New Roman" panose="02020603050405020304" pitchFamily="18" charset="0"/>
              </a:rPr>
              <a:t>The strengths are, </a:t>
            </a:r>
          </a:p>
          <a:p>
            <a:pPr>
              <a:lnSpc>
                <a:spcPct val="150000"/>
              </a:lnSpc>
              <a:buFont typeface="Wingdings" panose="05000000000000000000" pitchFamily="2" charset="2"/>
              <a:buChar char="q"/>
            </a:pPr>
            <a:r>
              <a:rPr lang="en-US" sz="2000">
                <a:solidFill>
                  <a:schemeClr val="tx1"/>
                </a:solidFill>
                <a:latin typeface="Times New Roman" panose="02020603050405020304" pitchFamily="18" charset="0"/>
                <a:cs typeface="Times New Roman" panose="02020603050405020304" pitchFamily="18" charset="0"/>
              </a:rPr>
              <a:t>Increases efficiency</a:t>
            </a:r>
          </a:p>
          <a:p>
            <a:pPr>
              <a:lnSpc>
                <a:spcPct val="150000"/>
              </a:lnSpc>
              <a:buFont typeface="Wingdings" panose="05000000000000000000" pitchFamily="2" charset="2"/>
              <a:buChar char="q"/>
            </a:pPr>
            <a:r>
              <a:rPr lang="en-US" sz="2000">
                <a:solidFill>
                  <a:schemeClr val="tx1"/>
                </a:solidFill>
                <a:latin typeface="Times New Roman" panose="02020603050405020304" pitchFamily="18" charset="0"/>
                <a:cs typeface="Times New Roman" panose="02020603050405020304" pitchFamily="18" charset="0"/>
              </a:rPr>
              <a:t>Reduces manual work</a:t>
            </a:r>
          </a:p>
          <a:p>
            <a:pPr>
              <a:lnSpc>
                <a:spcPct val="150000"/>
              </a:lnSpc>
              <a:buFont typeface="Wingdings" panose="05000000000000000000" pitchFamily="2" charset="2"/>
              <a:buChar char="q"/>
            </a:pPr>
            <a:r>
              <a:rPr lang="en-US" sz="2000">
                <a:solidFill>
                  <a:schemeClr val="tx1"/>
                </a:solidFill>
                <a:latin typeface="Times New Roman" panose="02020603050405020304" pitchFamily="18" charset="0"/>
                <a:cs typeface="Times New Roman" panose="02020603050405020304" pitchFamily="18" charset="0"/>
              </a:rPr>
              <a:t>Global expansion</a:t>
            </a:r>
          </a:p>
          <a:p>
            <a:pPr>
              <a:lnSpc>
                <a:spcPct val="150000"/>
              </a:lnSpc>
              <a:buFont typeface="Wingdings" panose="05000000000000000000" pitchFamily="2" charset="2"/>
              <a:buChar char="q"/>
            </a:pPr>
            <a:r>
              <a:rPr lang="en-US" sz="2000">
                <a:solidFill>
                  <a:schemeClr val="tx1"/>
                </a:solidFill>
                <a:latin typeface="Times New Roman" panose="02020603050405020304" pitchFamily="18" charset="0"/>
                <a:cs typeface="Times New Roman" panose="02020603050405020304" pitchFamily="18" charset="0"/>
              </a:rPr>
              <a:t>Simple and convenient to use</a:t>
            </a:r>
          </a:p>
        </p:txBody>
      </p:sp>
    </p:spTree>
    <p:extLst>
      <p:ext uri="{BB962C8B-B14F-4D97-AF65-F5344CB8AC3E}">
        <p14:creationId xmlns:p14="http://schemas.microsoft.com/office/powerpoint/2010/main" val="158874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0AC5-2648-048D-1A9D-04AE55773DF4}"/>
              </a:ext>
            </a:extLst>
          </p:cNvPr>
          <p:cNvSpPr>
            <a:spLocks noGrp="1"/>
          </p:cNvSpPr>
          <p:nvPr>
            <p:ph type="title"/>
          </p:nvPr>
        </p:nvSpPr>
        <p:spPr>
          <a:xfrm>
            <a:off x="677334" y="288758"/>
            <a:ext cx="8596668" cy="834189"/>
          </a:xfrm>
        </p:spPr>
        <p:txBody>
          <a:bodyPr>
            <a:normAutofit/>
          </a:bodyPr>
          <a:lstStyle/>
          <a:p>
            <a:pPr marL="571500" indent="-571500">
              <a:buFont typeface="Wingdings" panose="05000000000000000000" pitchFamily="2" charset="2"/>
              <a:buChar char="Ø"/>
            </a:pPr>
            <a:r>
              <a:rPr lang="en-US" sz="3200" b="1">
                <a:solidFill>
                  <a:schemeClr val="tx1"/>
                </a:solidFill>
                <a:latin typeface="Times New Roman" panose="02020603050405020304" pitchFamily="18" charset="0"/>
                <a:cs typeface="Times New Roman" panose="02020603050405020304" pitchFamily="18" charset="0"/>
              </a:rPr>
              <a:t>CONCLUSION:</a:t>
            </a:r>
            <a:endParaRPr lang="en-IN">
              <a:solidFill>
                <a:schemeClr val="tx1"/>
              </a:solidFill>
            </a:endParaRPr>
          </a:p>
        </p:txBody>
      </p:sp>
      <p:sp>
        <p:nvSpPr>
          <p:cNvPr id="3" name="Content Placeholder 2">
            <a:extLst>
              <a:ext uri="{FF2B5EF4-FFF2-40B4-BE49-F238E27FC236}">
                <a16:creationId xmlns:a16="http://schemas.microsoft.com/office/drawing/2014/main" id="{72B27A03-CE71-205B-68D0-74D88DBCB372}"/>
              </a:ext>
            </a:extLst>
          </p:cNvPr>
          <p:cNvSpPr>
            <a:spLocks noGrp="1"/>
          </p:cNvSpPr>
          <p:nvPr>
            <p:ph idx="1"/>
          </p:nvPr>
        </p:nvSpPr>
        <p:spPr>
          <a:xfrm>
            <a:off x="677334" y="1034717"/>
            <a:ext cx="8596668" cy="5342020"/>
          </a:xfrm>
        </p:spPr>
        <p:txBody>
          <a:bodyPr>
            <a:normAutofit/>
          </a:bodyPr>
          <a:lstStyle/>
          <a:p>
            <a:pPr marL="0" indent="0" algn="just">
              <a:lnSpc>
                <a:spcPct val="200000"/>
              </a:lnSpc>
              <a:buNone/>
            </a:pPr>
            <a:r>
              <a:rPr lang="en-US" sz="2000">
                <a:solidFill>
                  <a:schemeClr val="tx1"/>
                </a:solidFill>
                <a:latin typeface="Times New Roman" panose="02020603050405020304" pitchFamily="18" charset="0"/>
                <a:cs typeface="Times New Roman" panose="02020603050405020304" pitchFamily="18" charset="0"/>
              </a:rPr>
              <a:t>	In conclusion, the movie ticket booking system mini-project successfully addresses the challenges associated with traditional ticket booking methods. By leveraging technology, the system enhances user experience, ensures security, and provides efficient management tools for administrators. Through the development of this system, we aimed to provide a user-friendly and efficient platform for both customers and administrators.</a:t>
            </a:r>
            <a:endParaRPr lang="en-IN"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122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TM03457510[[fn=Savon]]</Template>
  <TotalTime>3</TotalTime>
  <Words>392</Words>
  <Application>Microsoft Office PowerPoint</Application>
  <PresentationFormat>Widescreen</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MOVIE TICKET BOOKING SYSTEM</vt:lpstr>
      <vt:lpstr>PowerPoint Presentation</vt:lpstr>
      <vt:lpstr>ABSTRACT:</vt:lpstr>
      <vt:lpstr>INTRODUCTION:</vt:lpstr>
      <vt:lpstr>FLOWCHART:</vt:lpstr>
      <vt:lpstr>DESIGN AND IMPLEMENTATION:</vt:lpstr>
      <vt:lpstr>MOVIE TICKET BOOKING SYSTEM MANAGEMENT:</vt:lpstr>
      <vt:lpstr>BENEFITS AND STRENGTHS: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Nivethitha Kumar</dc:creator>
  <cp:lastModifiedBy>Nivethitha Kumar</cp:lastModifiedBy>
  <cp:revision>2</cp:revision>
  <dcterms:created xsi:type="dcterms:W3CDTF">2024-01-28T05:32:33Z</dcterms:created>
  <dcterms:modified xsi:type="dcterms:W3CDTF">2024-08-31T05:00:26Z</dcterms:modified>
</cp:coreProperties>
</file>