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DCBE3-F0B4-47C5-AF14-F24D6BE4C6FD}"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6A741AFA-91FC-4BA3-A112-8E652202ED38}">
      <dgm:prSet custT="1"/>
      <dgm:spPr/>
      <dgm:t>
        <a:bodyPr/>
        <a:lstStyle/>
        <a:p>
          <a:r>
            <a:rPr lang="en-US" sz="1400" b="1" dirty="0">
              <a:latin typeface="Arial" panose="020B0604020202020204" pitchFamily="34" charset="0"/>
              <a:cs typeface="Arial" panose="020B0604020202020204" pitchFamily="34" charset="0"/>
            </a:rPr>
            <a:t>1.Data Collection &amp; Preprocessing </a:t>
          </a:r>
        </a:p>
      </dgm:t>
    </dgm:pt>
    <dgm:pt modelId="{15AF73D8-4871-4BE2-9F53-24990EB718E7}" type="parTrans" cxnId="{B89D3CEE-25A3-41BA-9797-B86341A723E9}">
      <dgm:prSet/>
      <dgm:spPr/>
      <dgm:t>
        <a:bodyPr/>
        <a:lstStyle/>
        <a:p>
          <a:endParaRPr lang="en-US"/>
        </a:p>
      </dgm:t>
    </dgm:pt>
    <dgm:pt modelId="{BD28E587-5F9E-43B1-A60D-840C29DF7817}" type="sibTrans" cxnId="{B89D3CEE-25A3-41BA-9797-B86341A723E9}">
      <dgm:prSet/>
      <dgm:spPr/>
      <dgm:t>
        <a:bodyPr/>
        <a:lstStyle/>
        <a:p>
          <a:endParaRPr lang="en-US"/>
        </a:p>
      </dgm:t>
    </dgm:pt>
    <dgm:pt modelId="{3E674975-FD2B-40C4-B7B9-28D263EA56C7}">
      <dgm:prSet/>
      <dgm:spPr/>
      <dgm:t>
        <a:bodyPr/>
        <a:lstStyle/>
        <a:p>
          <a:r>
            <a:rPr lang="en-US"/>
            <a:t>Historical sensor data from wind turbines is collected, including temperature, vibration levels, pressure, wind speed, and operational hours.</a:t>
          </a:r>
        </a:p>
      </dgm:t>
    </dgm:pt>
    <dgm:pt modelId="{3DF240BA-FE8B-4FA8-93C7-B9F869AA2518}" type="parTrans" cxnId="{6620BBBE-BA8A-4316-B786-3E7B4D87840B}">
      <dgm:prSet/>
      <dgm:spPr/>
      <dgm:t>
        <a:bodyPr/>
        <a:lstStyle/>
        <a:p>
          <a:endParaRPr lang="en-US"/>
        </a:p>
      </dgm:t>
    </dgm:pt>
    <dgm:pt modelId="{6C11C30B-ECB8-4E82-8FED-DD6CE4CAE51A}" type="sibTrans" cxnId="{6620BBBE-BA8A-4316-B786-3E7B4D87840B}">
      <dgm:prSet/>
      <dgm:spPr/>
      <dgm:t>
        <a:bodyPr/>
        <a:lstStyle/>
        <a:p>
          <a:endParaRPr lang="en-US"/>
        </a:p>
      </dgm:t>
    </dgm:pt>
    <dgm:pt modelId="{9FA4E4DE-F8C5-4110-A315-0B9F7C20BF13}">
      <dgm:prSet/>
      <dgm:spPr/>
      <dgm:t>
        <a:bodyPr/>
        <a:lstStyle/>
        <a:p>
          <a:r>
            <a:rPr lang="en-US"/>
            <a:t>Handling missing values, outliers, and noise to ensure data quality.</a:t>
          </a:r>
        </a:p>
      </dgm:t>
    </dgm:pt>
    <dgm:pt modelId="{816565A7-26C3-460A-9C86-A6C4DEF36D7F}" type="parTrans" cxnId="{16BB2A9A-ACB9-4AAF-83A4-606F5F3BCA25}">
      <dgm:prSet/>
      <dgm:spPr/>
      <dgm:t>
        <a:bodyPr/>
        <a:lstStyle/>
        <a:p>
          <a:endParaRPr lang="en-US"/>
        </a:p>
      </dgm:t>
    </dgm:pt>
    <dgm:pt modelId="{E4B11368-FF6B-4B1A-8059-18364B67FCBC}" type="sibTrans" cxnId="{16BB2A9A-ACB9-4AAF-83A4-606F5F3BCA25}">
      <dgm:prSet/>
      <dgm:spPr/>
      <dgm:t>
        <a:bodyPr/>
        <a:lstStyle/>
        <a:p>
          <a:endParaRPr lang="en-US"/>
        </a:p>
      </dgm:t>
    </dgm:pt>
    <dgm:pt modelId="{D7C095B1-DBC3-440D-BF0B-0E66C9CCF0A5}">
      <dgm:prSet/>
      <dgm:spPr/>
      <dgm:t>
        <a:bodyPr/>
        <a:lstStyle/>
        <a:p>
          <a:r>
            <a:rPr lang="en-US"/>
            <a:t>Feature engineering to extract relevant parameters influencing turbine failures.</a:t>
          </a:r>
        </a:p>
      </dgm:t>
    </dgm:pt>
    <dgm:pt modelId="{6224E24C-4AF6-416F-8FCF-C3A0B3750C11}" type="parTrans" cxnId="{3E8B50FF-16E8-44FE-94CC-A3BA1DC59238}">
      <dgm:prSet/>
      <dgm:spPr/>
      <dgm:t>
        <a:bodyPr/>
        <a:lstStyle/>
        <a:p>
          <a:endParaRPr lang="en-US"/>
        </a:p>
      </dgm:t>
    </dgm:pt>
    <dgm:pt modelId="{E57073EA-25FF-4B81-B6FD-AEDA4CC8EB3D}" type="sibTrans" cxnId="{3E8B50FF-16E8-44FE-94CC-A3BA1DC59238}">
      <dgm:prSet/>
      <dgm:spPr/>
      <dgm:t>
        <a:bodyPr/>
        <a:lstStyle/>
        <a:p>
          <a:endParaRPr lang="en-US"/>
        </a:p>
      </dgm:t>
    </dgm:pt>
    <dgm:pt modelId="{81588A82-C016-48AE-88F6-0197CCEE76C4}">
      <dgm:prSet custT="1"/>
      <dgm:spPr/>
      <dgm:t>
        <a:bodyPr/>
        <a:lstStyle/>
        <a:p>
          <a:r>
            <a:rPr lang="en-US" sz="1400" b="1" dirty="0">
              <a:latin typeface="Arial" panose="020B0604020202020204" pitchFamily="34" charset="0"/>
              <a:cs typeface="Arial" panose="020B0604020202020204" pitchFamily="34" charset="0"/>
            </a:rPr>
            <a:t>2. Exploratory Data Analysis (EDA) &amp; Feature Selection </a:t>
          </a:r>
          <a:endParaRPr lang="en-US" sz="1400" dirty="0">
            <a:latin typeface="Arial" panose="020B0604020202020204" pitchFamily="34" charset="0"/>
            <a:cs typeface="Arial" panose="020B0604020202020204" pitchFamily="34" charset="0"/>
          </a:endParaRPr>
        </a:p>
      </dgm:t>
    </dgm:pt>
    <dgm:pt modelId="{A2864D48-FD66-4481-8A30-366AE9D8F54E}" type="parTrans" cxnId="{40C98672-19D0-4F6F-977D-5E927EAE4608}">
      <dgm:prSet/>
      <dgm:spPr/>
      <dgm:t>
        <a:bodyPr/>
        <a:lstStyle/>
        <a:p>
          <a:endParaRPr lang="en-US"/>
        </a:p>
      </dgm:t>
    </dgm:pt>
    <dgm:pt modelId="{74851A98-3BF7-4C77-8A89-D5F0775ED42D}" type="sibTrans" cxnId="{40C98672-19D0-4F6F-977D-5E927EAE4608}">
      <dgm:prSet/>
      <dgm:spPr/>
      <dgm:t>
        <a:bodyPr/>
        <a:lstStyle/>
        <a:p>
          <a:endParaRPr lang="en-US"/>
        </a:p>
      </dgm:t>
    </dgm:pt>
    <dgm:pt modelId="{DFFE6DC0-A4E0-466E-963F-7D05B02D13C3}">
      <dgm:prSet/>
      <dgm:spPr/>
      <dgm:t>
        <a:bodyPr/>
        <a:lstStyle/>
        <a:p>
          <a:r>
            <a:rPr lang="en-US"/>
            <a:t>Identifying correlations between sensor readings and turbine failures.</a:t>
          </a:r>
        </a:p>
      </dgm:t>
    </dgm:pt>
    <dgm:pt modelId="{9C4C95F1-D30D-4D89-AE5C-E117730FFC24}" type="parTrans" cxnId="{76331921-2958-40FE-9D70-FC097025845B}">
      <dgm:prSet/>
      <dgm:spPr/>
      <dgm:t>
        <a:bodyPr/>
        <a:lstStyle/>
        <a:p>
          <a:endParaRPr lang="en-US"/>
        </a:p>
      </dgm:t>
    </dgm:pt>
    <dgm:pt modelId="{74F89BE6-4BD6-4A86-99DF-7654271C231F}" type="sibTrans" cxnId="{76331921-2958-40FE-9D70-FC097025845B}">
      <dgm:prSet/>
      <dgm:spPr/>
      <dgm:t>
        <a:bodyPr/>
        <a:lstStyle/>
        <a:p>
          <a:endParaRPr lang="en-US"/>
        </a:p>
      </dgm:t>
    </dgm:pt>
    <dgm:pt modelId="{629CB45E-460F-405F-8F95-71F79EB62365}">
      <dgm:prSet/>
      <dgm:spPr/>
      <dgm:t>
        <a:bodyPr/>
        <a:lstStyle/>
        <a:p>
          <a:r>
            <a:rPr lang="en-US"/>
            <a:t>Visualizing key trends, such as how vibration levels and temperature affect breakdowns.</a:t>
          </a:r>
        </a:p>
      </dgm:t>
    </dgm:pt>
    <dgm:pt modelId="{979C31D8-7E6E-4424-ADD2-04A0E77398A6}" type="parTrans" cxnId="{BA41A9F1-5801-45DF-9C7A-A4C4784E9EAE}">
      <dgm:prSet/>
      <dgm:spPr/>
      <dgm:t>
        <a:bodyPr/>
        <a:lstStyle/>
        <a:p>
          <a:endParaRPr lang="en-US"/>
        </a:p>
      </dgm:t>
    </dgm:pt>
    <dgm:pt modelId="{D425DDFB-98D6-4C30-BFD8-BA8C212CAE4F}" type="sibTrans" cxnId="{BA41A9F1-5801-45DF-9C7A-A4C4784E9EAE}">
      <dgm:prSet/>
      <dgm:spPr/>
      <dgm:t>
        <a:bodyPr/>
        <a:lstStyle/>
        <a:p>
          <a:endParaRPr lang="en-US"/>
        </a:p>
      </dgm:t>
    </dgm:pt>
    <dgm:pt modelId="{8A8373D0-BF62-40F6-8FF7-33290474AEDB}">
      <dgm:prSet/>
      <dgm:spPr/>
      <dgm:t>
        <a:bodyPr/>
        <a:lstStyle/>
        <a:p>
          <a:r>
            <a:rPr lang="en-US"/>
            <a:t>Selecting the most important features to improve model performance.</a:t>
          </a:r>
        </a:p>
      </dgm:t>
    </dgm:pt>
    <dgm:pt modelId="{8A90875F-9820-4B5C-A4AC-922810E70FF5}" type="parTrans" cxnId="{F4913236-9216-4088-8062-E5FEBF6A92F8}">
      <dgm:prSet/>
      <dgm:spPr/>
      <dgm:t>
        <a:bodyPr/>
        <a:lstStyle/>
        <a:p>
          <a:endParaRPr lang="en-US"/>
        </a:p>
      </dgm:t>
    </dgm:pt>
    <dgm:pt modelId="{2AF6E74A-617F-47FF-9280-B24EFDA90F23}" type="sibTrans" cxnId="{F4913236-9216-4088-8062-E5FEBF6A92F8}">
      <dgm:prSet/>
      <dgm:spPr/>
      <dgm:t>
        <a:bodyPr/>
        <a:lstStyle/>
        <a:p>
          <a:endParaRPr lang="en-US"/>
        </a:p>
      </dgm:t>
    </dgm:pt>
    <dgm:pt modelId="{0A10D69D-4D94-4F87-A7E9-DEE34AC8F3E7}">
      <dgm:prSet custT="1"/>
      <dgm:spPr/>
      <dgm:t>
        <a:bodyPr/>
        <a:lstStyle/>
        <a:p>
          <a:r>
            <a:rPr lang="en-US" sz="1400" b="1" dirty="0">
              <a:latin typeface="Arial" panose="020B0604020202020204" pitchFamily="34" charset="0"/>
              <a:cs typeface="Arial" panose="020B0604020202020204" pitchFamily="34" charset="0"/>
            </a:rPr>
            <a:t>3. Machine Learning Model Implementation </a:t>
          </a:r>
        </a:p>
      </dgm:t>
    </dgm:pt>
    <dgm:pt modelId="{4D94D195-A977-4679-81AC-6B813ECF9200}" type="parTrans" cxnId="{5C0DB6D7-6531-4BA1-A9D2-E4DE7987012A}">
      <dgm:prSet/>
      <dgm:spPr/>
      <dgm:t>
        <a:bodyPr/>
        <a:lstStyle/>
        <a:p>
          <a:endParaRPr lang="en-US"/>
        </a:p>
      </dgm:t>
    </dgm:pt>
    <dgm:pt modelId="{C2D45055-E06C-40C6-8484-EA4F0E5A5214}" type="sibTrans" cxnId="{5C0DB6D7-6531-4BA1-A9D2-E4DE7987012A}">
      <dgm:prSet/>
      <dgm:spPr/>
      <dgm:t>
        <a:bodyPr/>
        <a:lstStyle/>
        <a:p>
          <a:endParaRPr lang="en-US"/>
        </a:p>
      </dgm:t>
    </dgm:pt>
    <dgm:pt modelId="{C3A70998-56FA-498E-8FAA-2CC8B0126224}">
      <dgm:prSet/>
      <dgm:spPr/>
      <dgm:t>
        <a:bodyPr/>
        <a:lstStyle/>
        <a:p>
          <a:r>
            <a:rPr lang="en-IN"/>
            <a:t>7 different machine learning algorithms were fit on original training dataset</a:t>
          </a:r>
          <a:endParaRPr lang="en-US"/>
        </a:p>
      </dgm:t>
    </dgm:pt>
    <dgm:pt modelId="{09FD11FE-B593-4ABF-AECD-6F6DA11C9F13}" type="parTrans" cxnId="{A9B2BAF5-7EFB-4086-88C6-36266640DDE4}">
      <dgm:prSet/>
      <dgm:spPr/>
      <dgm:t>
        <a:bodyPr/>
        <a:lstStyle/>
        <a:p>
          <a:endParaRPr lang="en-US"/>
        </a:p>
      </dgm:t>
    </dgm:pt>
    <dgm:pt modelId="{E3FEE337-1007-40AA-8D5B-10CD8E348E15}" type="sibTrans" cxnId="{A9B2BAF5-7EFB-4086-88C6-36266640DDE4}">
      <dgm:prSet/>
      <dgm:spPr/>
      <dgm:t>
        <a:bodyPr/>
        <a:lstStyle/>
        <a:p>
          <a:endParaRPr lang="en-US"/>
        </a:p>
      </dgm:t>
    </dgm:pt>
    <dgm:pt modelId="{A13E88A1-7C71-4B61-B5BF-D25E349C07C2}">
      <dgm:prSet/>
      <dgm:spPr/>
      <dgm:t>
        <a:bodyPr/>
        <a:lstStyle/>
        <a:p>
          <a:r>
            <a:rPr lang="en-IN"/>
            <a:t>Logistic Regression</a:t>
          </a:r>
          <a:endParaRPr lang="en-US"/>
        </a:p>
      </dgm:t>
    </dgm:pt>
    <dgm:pt modelId="{F175A661-B5FF-4C10-BFBA-F7CBBD3B755B}" type="parTrans" cxnId="{6C512D87-392F-4BA4-B2EB-4F637F6FBD05}">
      <dgm:prSet/>
      <dgm:spPr/>
      <dgm:t>
        <a:bodyPr/>
        <a:lstStyle/>
        <a:p>
          <a:endParaRPr lang="en-US"/>
        </a:p>
      </dgm:t>
    </dgm:pt>
    <dgm:pt modelId="{ED147C38-058C-4FBC-89BF-79A3F4E06D2C}" type="sibTrans" cxnId="{6C512D87-392F-4BA4-B2EB-4F637F6FBD05}">
      <dgm:prSet/>
      <dgm:spPr/>
      <dgm:t>
        <a:bodyPr/>
        <a:lstStyle/>
        <a:p>
          <a:endParaRPr lang="en-US"/>
        </a:p>
      </dgm:t>
    </dgm:pt>
    <dgm:pt modelId="{AF0B413E-8FBF-4983-A333-30DA65C627A3}">
      <dgm:prSet/>
      <dgm:spPr/>
      <dgm:t>
        <a:bodyPr/>
        <a:lstStyle/>
        <a:p>
          <a:r>
            <a:rPr lang="en-IN"/>
            <a:t>Decision Tree</a:t>
          </a:r>
          <a:endParaRPr lang="en-US"/>
        </a:p>
      </dgm:t>
    </dgm:pt>
    <dgm:pt modelId="{40A6969F-C34D-4922-975F-2544EEEBF93F}" type="parTrans" cxnId="{B09EBB45-09AB-4601-8931-B212CF8EA384}">
      <dgm:prSet/>
      <dgm:spPr/>
      <dgm:t>
        <a:bodyPr/>
        <a:lstStyle/>
        <a:p>
          <a:endParaRPr lang="en-US"/>
        </a:p>
      </dgm:t>
    </dgm:pt>
    <dgm:pt modelId="{774A0369-6A5A-4831-BB34-BEB7F16DA328}" type="sibTrans" cxnId="{B09EBB45-09AB-4601-8931-B212CF8EA384}">
      <dgm:prSet/>
      <dgm:spPr/>
      <dgm:t>
        <a:bodyPr/>
        <a:lstStyle/>
        <a:p>
          <a:endParaRPr lang="en-US"/>
        </a:p>
      </dgm:t>
    </dgm:pt>
    <dgm:pt modelId="{A28B76D1-5FF6-454A-A141-7E6CF325F72B}">
      <dgm:prSet/>
      <dgm:spPr/>
      <dgm:t>
        <a:bodyPr/>
        <a:lstStyle/>
        <a:p>
          <a:r>
            <a:rPr lang="en-IN"/>
            <a:t>Random Forest</a:t>
          </a:r>
          <a:endParaRPr lang="en-US"/>
        </a:p>
      </dgm:t>
    </dgm:pt>
    <dgm:pt modelId="{4077FE30-3BB0-4E4B-A9F8-F131FCCBA4A8}" type="parTrans" cxnId="{E96458AC-65BE-4BD1-A3D8-A8D5ACE637E3}">
      <dgm:prSet/>
      <dgm:spPr/>
      <dgm:t>
        <a:bodyPr/>
        <a:lstStyle/>
        <a:p>
          <a:endParaRPr lang="en-US"/>
        </a:p>
      </dgm:t>
    </dgm:pt>
    <dgm:pt modelId="{69847490-0020-4560-881D-7D9319A9D889}" type="sibTrans" cxnId="{E96458AC-65BE-4BD1-A3D8-A8D5ACE637E3}">
      <dgm:prSet/>
      <dgm:spPr/>
      <dgm:t>
        <a:bodyPr/>
        <a:lstStyle/>
        <a:p>
          <a:endParaRPr lang="en-US"/>
        </a:p>
      </dgm:t>
    </dgm:pt>
    <dgm:pt modelId="{69FCCBFB-74A1-4E70-B001-93ABEBEA3520}">
      <dgm:prSet/>
      <dgm:spPr/>
      <dgm:t>
        <a:bodyPr/>
        <a:lstStyle/>
        <a:p>
          <a:r>
            <a:rPr lang="en-IN" dirty="0"/>
            <a:t>Bagging Classifier </a:t>
          </a:r>
          <a:endParaRPr lang="en-US" dirty="0"/>
        </a:p>
      </dgm:t>
    </dgm:pt>
    <dgm:pt modelId="{23148058-F0E0-4392-A493-41EC629A2944}" type="parTrans" cxnId="{A2E36ECC-27CC-4B7C-8F1C-5BBD6224D0D2}">
      <dgm:prSet/>
      <dgm:spPr/>
      <dgm:t>
        <a:bodyPr/>
        <a:lstStyle/>
        <a:p>
          <a:endParaRPr lang="en-US"/>
        </a:p>
      </dgm:t>
    </dgm:pt>
    <dgm:pt modelId="{2DF3F8CB-3ADF-4F1D-A74F-E2926BA1E0A2}" type="sibTrans" cxnId="{A2E36ECC-27CC-4B7C-8F1C-5BBD6224D0D2}">
      <dgm:prSet/>
      <dgm:spPr/>
      <dgm:t>
        <a:bodyPr/>
        <a:lstStyle/>
        <a:p>
          <a:endParaRPr lang="en-US"/>
        </a:p>
      </dgm:t>
    </dgm:pt>
    <dgm:pt modelId="{62F13839-A5E7-48EC-A556-72010DDC656C}">
      <dgm:prSet/>
      <dgm:spPr/>
      <dgm:t>
        <a:bodyPr/>
        <a:lstStyle/>
        <a:p>
          <a:r>
            <a:rPr lang="en-IN"/>
            <a:t>Boosting Classifiers (AdaBoost, Gradient Boost, XGBoost)</a:t>
          </a:r>
          <a:endParaRPr lang="en-US"/>
        </a:p>
      </dgm:t>
    </dgm:pt>
    <dgm:pt modelId="{A8C81CA5-D9DE-4FB6-89F3-B41E7453843F}" type="parTrans" cxnId="{13C7E9A3-B612-42E7-99DE-9092190F5B49}">
      <dgm:prSet/>
      <dgm:spPr/>
      <dgm:t>
        <a:bodyPr/>
        <a:lstStyle/>
        <a:p>
          <a:endParaRPr lang="en-US"/>
        </a:p>
      </dgm:t>
    </dgm:pt>
    <dgm:pt modelId="{B0BD67DE-5F91-48A5-80E3-C722E9AF85E0}" type="sibTrans" cxnId="{13C7E9A3-B612-42E7-99DE-9092190F5B49}">
      <dgm:prSet/>
      <dgm:spPr/>
      <dgm:t>
        <a:bodyPr/>
        <a:lstStyle/>
        <a:p>
          <a:endParaRPr lang="en-US"/>
        </a:p>
      </dgm:t>
    </dgm:pt>
    <dgm:pt modelId="{C4C39799-D659-4B0E-9F8C-E6AD9824B0C8}" type="pres">
      <dgm:prSet presAssocID="{B92DCBE3-F0B4-47C5-AF14-F24D6BE4C6FD}" presName="Name0" presStyleCnt="0">
        <dgm:presLayoutVars>
          <dgm:dir/>
          <dgm:resizeHandles val="exact"/>
        </dgm:presLayoutVars>
      </dgm:prSet>
      <dgm:spPr/>
    </dgm:pt>
    <dgm:pt modelId="{3C635C56-03ED-43D8-842E-EC1138EBE8F5}" type="pres">
      <dgm:prSet presAssocID="{6A741AFA-91FC-4BA3-A112-8E652202ED38}" presName="node" presStyleLbl="node1" presStyleIdx="0" presStyleCnt="10">
        <dgm:presLayoutVars>
          <dgm:bulletEnabled val="1"/>
        </dgm:presLayoutVars>
      </dgm:prSet>
      <dgm:spPr/>
    </dgm:pt>
    <dgm:pt modelId="{286B47CF-8601-49B1-BD28-B4D5DA89F5A6}" type="pres">
      <dgm:prSet presAssocID="{BD28E587-5F9E-43B1-A60D-840C29DF7817}" presName="sibTrans" presStyleLbl="sibTrans1D1" presStyleIdx="0" presStyleCnt="9"/>
      <dgm:spPr/>
    </dgm:pt>
    <dgm:pt modelId="{6BD0B59A-CEF8-4282-B670-2B2BFB574300}" type="pres">
      <dgm:prSet presAssocID="{BD28E587-5F9E-43B1-A60D-840C29DF7817}" presName="connectorText" presStyleLbl="sibTrans1D1" presStyleIdx="0" presStyleCnt="9"/>
      <dgm:spPr/>
    </dgm:pt>
    <dgm:pt modelId="{0CB0A927-B585-4622-BF45-B9733EF78BC3}" type="pres">
      <dgm:prSet presAssocID="{3E674975-FD2B-40C4-B7B9-28D263EA56C7}" presName="node" presStyleLbl="node1" presStyleIdx="1" presStyleCnt="10">
        <dgm:presLayoutVars>
          <dgm:bulletEnabled val="1"/>
        </dgm:presLayoutVars>
      </dgm:prSet>
      <dgm:spPr/>
    </dgm:pt>
    <dgm:pt modelId="{2154CDD4-C058-43A9-8FD1-BD57FB2F135D}" type="pres">
      <dgm:prSet presAssocID="{6C11C30B-ECB8-4E82-8FED-DD6CE4CAE51A}" presName="sibTrans" presStyleLbl="sibTrans1D1" presStyleIdx="1" presStyleCnt="9"/>
      <dgm:spPr/>
    </dgm:pt>
    <dgm:pt modelId="{33189896-D485-482B-B5C1-CC7DCA2F163D}" type="pres">
      <dgm:prSet presAssocID="{6C11C30B-ECB8-4E82-8FED-DD6CE4CAE51A}" presName="connectorText" presStyleLbl="sibTrans1D1" presStyleIdx="1" presStyleCnt="9"/>
      <dgm:spPr/>
    </dgm:pt>
    <dgm:pt modelId="{7324BC68-145B-4458-9628-7384EEF4184F}" type="pres">
      <dgm:prSet presAssocID="{9FA4E4DE-F8C5-4110-A315-0B9F7C20BF13}" presName="node" presStyleLbl="node1" presStyleIdx="2" presStyleCnt="10">
        <dgm:presLayoutVars>
          <dgm:bulletEnabled val="1"/>
        </dgm:presLayoutVars>
      </dgm:prSet>
      <dgm:spPr/>
    </dgm:pt>
    <dgm:pt modelId="{171DAE51-0F90-4A68-BE5A-1C903237CD25}" type="pres">
      <dgm:prSet presAssocID="{E4B11368-FF6B-4B1A-8059-18364B67FCBC}" presName="sibTrans" presStyleLbl="sibTrans1D1" presStyleIdx="2" presStyleCnt="9"/>
      <dgm:spPr/>
    </dgm:pt>
    <dgm:pt modelId="{88A35066-8B01-4028-86B7-C6AB6BD9E81D}" type="pres">
      <dgm:prSet presAssocID="{E4B11368-FF6B-4B1A-8059-18364B67FCBC}" presName="connectorText" presStyleLbl="sibTrans1D1" presStyleIdx="2" presStyleCnt="9"/>
      <dgm:spPr/>
    </dgm:pt>
    <dgm:pt modelId="{F4E3C87E-4638-4E41-9498-78506EEB3E45}" type="pres">
      <dgm:prSet presAssocID="{D7C095B1-DBC3-440D-BF0B-0E66C9CCF0A5}" presName="node" presStyleLbl="node1" presStyleIdx="3" presStyleCnt="10">
        <dgm:presLayoutVars>
          <dgm:bulletEnabled val="1"/>
        </dgm:presLayoutVars>
      </dgm:prSet>
      <dgm:spPr/>
    </dgm:pt>
    <dgm:pt modelId="{4FBEF81B-3FA8-4C20-8F64-121FBE676B77}" type="pres">
      <dgm:prSet presAssocID="{E57073EA-25FF-4B81-B6FD-AEDA4CC8EB3D}" presName="sibTrans" presStyleLbl="sibTrans1D1" presStyleIdx="3" presStyleCnt="9"/>
      <dgm:spPr/>
    </dgm:pt>
    <dgm:pt modelId="{371FFFD4-40E2-4696-908D-53464CE5D7E4}" type="pres">
      <dgm:prSet presAssocID="{E57073EA-25FF-4B81-B6FD-AEDA4CC8EB3D}" presName="connectorText" presStyleLbl="sibTrans1D1" presStyleIdx="3" presStyleCnt="9"/>
      <dgm:spPr/>
    </dgm:pt>
    <dgm:pt modelId="{655932AE-3E89-4597-812E-DE2ECAD6344B}" type="pres">
      <dgm:prSet presAssocID="{81588A82-C016-48AE-88F6-0197CCEE76C4}" presName="node" presStyleLbl="node1" presStyleIdx="4" presStyleCnt="10">
        <dgm:presLayoutVars>
          <dgm:bulletEnabled val="1"/>
        </dgm:presLayoutVars>
      </dgm:prSet>
      <dgm:spPr/>
    </dgm:pt>
    <dgm:pt modelId="{7181F3B7-DDB5-4CE5-AA08-7B9D45D19F10}" type="pres">
      <dgm:prSet presAssocID="{74851A98-3BF7-4C77-8A89-D5F0775ED42D}" presName="sibTrans" presStyleLbl="sibTrans1D1" presStyleIdx="4" presStyleCnt="9"/>
      <dgm:spPr/>
    </dgm:pt>
    <dgm:pt modelId="{98E4075A-9A71-4EC6-BC9D-739EDB03A129}" type="pres">
      <dgm:prSet presAssocID="{74851A98-3BF7-4C77-8A89-D5F0775ED42D}" presName="connectorText" presStyleLbl="sibTrans1D1" presStyleIdx="4" presStyleCnt="9"/>
      <dgm:spPr/>
    </dgm:pt>
    <dgm:pt modelId="{C8C748B2-62DE-4C45-8845-426061FDAA96}" type="pres">
      <dgm:prSet presAssocID="{DFFE6DC0-A4E0-466E-963F-7D05B02D13C3}" presName="node" presStyleLbl="node1" presStyleIdx="5" presStyleCnt="10">
        <dgm:presLayoutVars>
          <dgm:bulletEnabled val="1"/>
        </dgm:presLayoutVars>
      </dgm:prSet>
      <dgm:spPr/>
    </dgm:pt>
    <dgm:pt modelId="{532A1610-DDBD-42ED-8464-443B10462D64}" type="pres">
      <dgm:prSet presAssocID="{74F89BE6-4BD6-4A86-99DF-7654271C231F}" presName="sibTrans" presStyleLbl="sibTrans1D1" presStyleIdx="5" presStyleCnt="9"/>
      <dgm:spPr/>
    </dgm:pt>
    <dgm:pt modelId="{FBFCB8D6-B923-46E0-9E63-D4870F068267}" type="pres">
      <dgm:prSet presAssocID="{74F89BE6-4BD6-4A86-99DF-7654271C231F}" presName="connectorText" presStyleLbl="sibTrans1D1" presStyleIdx="5" presStyleCnt="9"/>
      <dgm:spPr/>
    </dgm:pt>
    <dgm:pt modelId="{11BC2CE7-5DF6-4F22-9E2F-EE0A8315ABFF}" type="pres">
      <dgm:prSet presAssocID="{629CB45E-460F-405F-8F95-71F79EB62365}" presName="node" presStyleLbl="node1" presStyleIdx="6" presStyleCnt="10">
        <dgm:presLayoutVars>
          <dgm:bulletEnabled val="1"/>
        </dgm:presLayoutVars>
      </dgm:prSet>
      <dgm:spPr/>
    </dgm:pt>
    <dgm:pt modelId="{E95349F5-8FDB-4C30-B705-4BE6B2A0D49D}" type="pres">
      <dgm:prSet presAssocID="{D425DDFB-98D6-4C30-BFD8-BA8C212CAE4F}" presName="sibTrans" presStyleLbl="sibTrans1D1" presStyleIdx="6" presStyleCnt="9"/>
      <dgm:spPr/>
    </dgm:pt>
    <dgm:pt modelId="{2863E78C-010D-440C-8D9E-DB9076592163}" type="pres">
      <dgm:prSet presAssocID="{D425DDFB-98D6-4C30-BFD8-BA8C212CAE4F}" presName="connectorText" presStyleLbl="sibTrans1D1" presStyleIdx="6" presStyleCnt="9"/>
      <dgm:spPr/>
    </dgm:pt>
    <dgm:pt modelId="{EBD5450D-C7A7-4FC2-B381-06DEA22AA531}" type="pres">
      <dgm:prSet presAssocID="{8A8373D0-BF62-40F6-8FF7-33290474AEDB}" presName="node" presStyleLbl="node1" presStyleIdx="7" presStyleCnt="10">
        <dgm:presLayoutVars>
          <dgm:bulletEnabled val="1"/>
        </dgm:presLayoutVars>
      </dgm:prSet>
      <dgm:spPr/>
    </dgm:pt>
    <dgm:pt modelId="{3055E37C-6309-4821-B6F2-4967EA54E563}" type="pres">
      <dgm:prSet presAssocID="{2AF6E74A-617F-47FF-9280-B24EFDA90F23}" presName="sibTrans" presStyleLbl="sibTrans1D1" presStyleIdx="7" presStyleCnt="9"/>
      <dgm:spPr/>
    </dgm:pt>
    <dgm:pt modelId="{1DFF851E-754B-48C8-A6E5-7FE203ECCD76}" type="pres">
      <dgm:prSet presAssocID="{2AF6E74A-617F-47FF-9280-B24EFDA90F23}" presName="connectorText" presStyleLbl="sibTrans1D1" presStyleIdx="7" presStyleCnt="9"/>
      <dgm:spPr/>
    </dgm:pt>
    <dgm:pt modelId="{257E6887-C2AF-467A-82D1-581F0F2F6A7C}" type="pres">
      <dgm:prSet presAssocID="{0A10D69D-4D94-4F87-A7E9-DEE34AC8F3E7}" presName="node" presStyleLbl="node1" presStyleIdx="8" presStyleCnt="10">
        <dgm:presLayoutVars>
          <dgm:bulletEnabled val="1"/>
        </dgm:presLayoutVars>
      </dgm:prSet>
      <dgm:spPr/>
    </dgm:pt>
    <dgm:pt modelId="{152F83C5-0CDC-4D4C-A1F7-235700B962E2}" type="pres">
      <dgm:prSet presAssocID="{C2D45055-E06C-40C6-8484-EA4F0E5A5214}" presName="sibTrans" presStyleLbl="sibTrans1D1" presStyleIdx="8" presStyleCnt="9"/>
      <dgm:spPr/>
    </dgm:pt>
    <dgm:pt modelId="{0199E61E-A34A-442F-9F1C-F432F55B0CEE}" type="pres">
      <dgm:prSet presAssocID="{C2D45055-E06C-40C6-8484-EA4F0E5A5214}" presName="connectorText" presStyleLbl="sibTrans1D1" presStyleIdx="8" presStyleCnt="9"/>
      <dgm:spPr/>
    </dgm:pt>
    <dgm:pt modelId="{EBFBA82B-C6DF-43CA-A7E1-1AD405DC862F}" type="pres">
      <dgm:prSet presAssocID="{C3A70998-56FA-498E-8FAA-2CC8B0126224}" presName="node" presStyleLbl="node1" presStyleIdx="9" presStyleCnt="10">
        <dgm:presLayoutVars>
          <dgm:bulletEnabled val="1"/>
        </dgm:presLayoutVars>
      </dgm:prSet>
      <dgm:spPr/>
    </dgm:pt>
  </dgm:ptLst>
  <dgm:cxnLst>
    <dgm:cxn modelId="{150BF90A-FCB2-4E69-B8CC-F9D1DB4EA3A6}" type="presOf" srcId="{BD28E587-5F9E-43B1-A60D-840C29DF7817}" destId="{6BD0B59A-CEF8-4282-B670-2B2BFB574300}" srcOrd="1" destOrd="0" presId="urn:microsoft.com/office/officeart/2016/7/layout/RepeatingBendingProcessNew"/>
    <dgm:cxn modelId="{7BC1B516-E35D-4073-B9FC-92A73F8E43DB}" type="presOf" srcId="{6C11C30B-ECB8-4E82-8FED-DD6CE4CAE51A}" destId="{2154CDD4-C058-43A9-8FD1-BD57FB2F135D}" srcOrd="0" destOrd="0" presId="urn:microsoft.com/office/officeart/2016/7/layout/RepeatingBendingProcessNew"/>
    <dgm:cxn modelId="{CB6B3819-3B64-4BA0-AC2F-6C4088E44C87}" type="presOf" srcId="{8A8373D0-BF62-40F6-8FF7-33290474AEDB}" destId="{EBD5450D-C7A7-4FC2-B381-06DEA22AA531}" srcOrd="0" destOrd="0" presId="urn:microsoft.com/office/officeart/2016/7/layout/RepeatingBendingProcessNew"/>
    <dgm:cxn modelId="{C4356E19-6B39-455C-A114-94DEE20964AA}" type="presOf" srcId="{BD28E587-5F9E-43B1-A60D-840C29DF7817}" destId="{286B47CF-8601-49B1-BD28-B4D5DA89F5A6}" srcOrd="0" destOrd="0" presId="urn:microsoft.com/office/officeart/2016/7/layout/RepeatingBendingProcessNew"/>
    <dgm:cxn modelId="{FD3F311D-8533-42FB-91E5-4F51BC35238B}" type="presOf" srcId="{74F89BE6-4BD6-4A86-99DF-7654271C231F}" destId="{532A1610-DDBD-42ED-8464-443B10462D64}" srcOrd="0" destOrd="0" presId="urn:microsoft.com/office/officeart/2016/7/layout/RepeatingBendingProcessNew"/>
    <dgm:cxn modelId="{F6D8C71F-C968-4252-8F21-A54C07BABA7E}" type="presOf" srcId="{2AF6E74A-617F-47FF-9280-B24EFDA90F23}" destId="{3055E37C-6309-4821-B6F2-4967EA54E563}" srcOrd="0" destOrd="0" presId="urn:microsoft.com/office/officeart/2016/7/layout/RepeatingBendingProcessNew"/>
    <dgm:cxn modelId="{76331921-2958-40FE-9D70-FC097025845B}" srcId="{B92DCBE3-F0B4-47C5-AF14-F24D6BE4C6FD}" destId="{DFFE6DC0-A4E0-466E-963F-7D05B02D13C3}" srcOrd="5" destOrd="0" parTransId="{9C4C95F1-D30D-4D89-AE5C-E117730FFC24}" sibTransId="{74F89BE6-4BD6-4A86-99DF-7654271C231F}"/>
    <dgm:cxn modelId="{EFAECD23-DAAA-47CA-B117-00A751572749}" type="presOf" srcId="{3E674975-FD2B-40C4-B7B9-28D263EA56C7}" destId="{0CB0A927-B585-4622-BF45-B9733EF78BC3}" srcOrd="0" destOrd="0" presId="urn:microsoft.com/office/officeart/2016/7/layout/RepeatingBendingProcessNew"/>
    <dgm:cxn modelId="{07AEDA35-E5A3-4B39-BC4D-F509922216FC}" type="presOf" srcId="{D425DDFB-98D6-4C30-BFD8-BA8C212CAE4F}" destId="{E95349F5-8FDB-4C30-B705-4BE6B2A0D49D}" srcOrd="0" destOrd="0" presId="urn:microsoft.com/office/officeart/2016/7/layout/RepeatingBendingProcessNew"/>
    <dgm:cxn modelId="{F4913236-9216-4088-8062-E5FEBF6A92F8}" srcId="{B92DCBE3-F0B4-47C5-AF14-F24D6BE4C6FD}" destId="{8A8373D0-BF62-40F6-8FF7-33290474AEDB}" srcOrd="7" destOrd="0" parTransId="{8A90875F-9820-4B5C-A4AC-922810E70FF5}" sibTransId="{2AF6E74A-617F-47FF-9280-B24EFDA90F23}"/>
    <dgm:cxn modelId="{3B83453D-44FC-47DC-81B3-C70E62E8B751}" type="presOf" srcId="{DFFE6DC0-A4E0-466E-963F-7D05B02D13C3}" destId="{C8C748B2-62DE-4C45-8845-426061FDAA96}" srcOrd="0" destOrd="0" presId="urn:microsoft.com/office/officeart/2016/7/layout/RepeatingBendingProcessNew"/>
    <dgm:cxn modelId="{7467A23E-5334-4ED1-9E05-B91869D27459}" type="presOf" srcId="{74851A98-3BF7-4C77-8A89-D5F0775ED42D}" destId="{98E4075A-9A71-4EC6-BC9D-739EDB03A129}" srcOrd="1" destOrd="0" presId="urn:microsoft.com/office/officeart/2016/7/layout/RepeatingBendingProcessNew"/>
    <dgm:cxn modelId="{B09EBB45-09AB-4601-8931-B212CF8EA384}" srcId="{C3A70998-56FA-498E-8FAA-2CC8B0126224}" destId="{AF0B413E-8FBF-4983-A333-30DA65C627A3}" srcOrd="1" destOrd="0" parTransId="{40A6969F-C34D-4922-975F-2544EEEBF93F}" sibTransId="{774A0369-6A5A-4831-BB34-BEB7F16DA328}"/>
    <dgm:cxn modelId="{D6A21E68-CB77-489F-B979-A46859916AE3}" type="presOf" srcId="{E57073EA-25FF-4B81-B6FD-AEDA4CC8EB3D}" destId="{371FFFD4-40E2-4696-908D-53464CE5D7E4}" srcOrd="1" destOrd="0" presId="urn:microsoft.com/office/officeart/2016/7/layout/RepeatingBendingProcessNew"/>
    <dgm:cxn modelId="{40C98672-19D0-4F6F-977D-5E927EAE4608}" srcId="{B92DCBE3-F0B4-47C5-AF14-F24D6BE4C6FD}" destId="{81588A82-C016-48AE-88F6-0197CCEE76C4}" srcOrd="4" destOrd="0" parTransId="{A2864D48-FD66-4481-8A30-366AE9D8F54E}" sibTransId="{74851A98-3BF7-4C77-8A89-D5F0775ED42D}"/>
    <dgm:cxn modelId="{CC5FA572-0AD1-4C63-A39F-5571622BA2C3}" type="presOf" srcId="{81588A82-C016-48AE-88F6-0197CCEE76C4}" destId="{655932AE-3E89-4597-812E-DE2ECAD6344B}" srcOrd="0" destOrd="0" presId="urn:microsoft.com/office/officeart/2016/7/layout/RepeatingBendingProcessNew"/>
    <dgm:cxn modelId="{F458E976-9FAF-4756-8156-41A60ABE8E9F}" type="presOf" srcId="{0A10D69D-4D94-4F87-A7E9-DEE34AC8F3E7}" destId="{257E6887-C2AF-467A-82D1-581F0F2F6A7C}" srcOrd="0" destOrd="0" presId="urn:microsoft.com/office/officeart/2016/7/layout/RepeatingBendingProcessNew"/>
    <dgm:cxn modelId="{F143AF78-8057-417B-BBE0-892997439AC7}" type="presOf" srcId="{C3A70998-56FA-498E-8FAA-2CC8B0126224}" destId="{EBFBA82B-C6DF-43CA-A7E1-1AD405DC862F}" srcOrd="0" destOrd="0" presId="urn:microsoft.com/office/officeart/2016/7/layout/RepeatingBendingProcessNew"/>
    <dgm:cxn modelId="{FA000F7D-5D2D-4EC2-B94B-FE2040210E25}" type="presOf" srcId="{69FCCBFB-74A1-4E70-B001-93ABEBEA3520}" destId="{EBFBA82B-C6DF-43CA-A7E1-1AD405DC862F}" srcOrd="0" destOrd="4" presId="urn:microsoft.com/office/officeart/2016/7/layout/RepeatingBendingProcessNew"/>
    <dgm:cxn modelId="{0710C57F-B731-4390-BAC5-6854F02BC2FA}" type="presOf" srcId="{74851A98-3BF7-4C77-8A89-D5F0775ED42D}" destId="{7181F3B7-DDB5-4CE5-AA08-7B9D45D19F10}" srcOrd="0" destOrd="0" presId="urn:microsoft.com/office/officeart/2016/7/layout/RepeatingBendingProcessNew"/>
    <dgm:cxn modelId="{A81CC083-89C8-479C-AC13-0BC13EAE600D}" type="presOf" srcId="{A28B76D1-5FF6-454A-A141-7E6CF325F72B}" destId="{EBFBA82B-C6DF-43CA-A7E1-1AD405DC862F}" srcOrd="0" destOrd="3" presId="urn:microsoft.com/office/officeart/2016/7/layout/RepeatingBendingProcessNew"/>
    <dgm:cxn modelId="{55B4DB83-BD6C-4114-840E-B1EB495EDD1C}" type="presOf" srcId="{D425DDFB-98D6-4C30-BFD8-BA8C212CAE4F}" destId="{2863E78C-010D-440C-8D9E-DB9076592163}" srcOrd="1" destOrd="0" presId="urn:microsoft.com/office/officeart/2016/7/layout/RepeatingBendingProcessNew"/>
    <dgm:cxn modelId="{6776C884-45A8-4948-B0B9-A067E8649F17}" type="presOf" srcId="{C2D45055-E06C-40C6-8484-EA4F0E5A5214}" destId="{152F83C5-0CDC-4D4C-A1F7-235700B962E2}" srcOrd="0" destOrd="0" presId="urn:microsoft.com/office/officeart/2016/7/layout/RepeatingBendingProcessNew"/>
    <dgm:cxn modelId="{3E00DE86-EFEE-4579-A84A-D47327F7607D}" type="presOf" srcId="{E4B11368-FF6B-4B1A-8059-18364B67FCBC}" destId="{171DAE51-0F90-4A68-BE5A-1C903237CD25}" srcOrd="0" destOrd="0" presId="urn:microsoft.com/office/officeart/2016/7/layout/RepeatingBendingProcessNew"/>
    <dgm:cxn modelId="{6C512D87-392F-4BA4-B2EB-4F637F6FBD05}" srcId="{C3A70998-56FA-498E-8FAA-2CC8B0126224}" destId="{A13E88A1-7C71-4B61-B5BF-D25E349C07C2}" srcOrd="0" destOrd="0" parTransId="{F175A661-B5FF-4C10-BFBA-F7CBBD3B755B}" sibTransId="{ED147C38-058C-4FBC-89BF-79A3F4E06D2C}"/>
    <dgm:cxn modelId="{9EB56391-F23A-45B3-A067-ADE231AB014A}" type="presOf" srcId="{6A741AFA-91FC-4BA3-A112-8E652202ED38}" destId="{3C635C56-03ED-43D8-842E-EC1138EBE8F5}" srcOrd="0" destOrd="0" presId="urn:microsoft.com/office/officeart/2016/7/layout/RepeatingBendingProcessNew"/>
    <dgm:cxn modelId="{16BB2A9A-ACB9-4AAF-83A4-606F5F3BCA25}" srcId="{B92DCBE3-F0B4-47C5-AF14-F24D6BE4C6FD}" destId="{9FA4E4DE-F8C5-4110-A315-0B9F7C20BF13}" srcOrd="2" destOrd="0" parTransId="{816565A7-26C3-460A-9C86-A6C4DEF36D7F}" sibTransId="{E4B11368-FF6B-4B1A-8059-18364B67FCBC}"/>
    <dgm:cxn modelId="{DD68DDA3-D94D-4012-AE69-D50733B252D4}" type="presOf" srcId="{6C11C30B-ECB8-4E82-8FED-DD6CE4CAE51A}" destId="{33189896-D485-482B-B5C1-CC7DCA2F163D}" srcOrd="1" destOrd="0" presId="urn:microsoft.com/office/officeart/2016/7/layout/RepeatingBendingProcessNew"/>
    <dgm:cxn modelId="{13C7E9A3-B612-42E7-99DE-9092190F5B49}" srcId="{C3A70998-56FA-498E-8FAA-2CC8B0126224}" destId="{62F13839-A5E7-48EC-A556-72010DDC656C}" srcOrd="4" destOrd="0" parTransId="{A8C81CA5-D9DE-4FB6-89F3-B41E7453843F}" sibTransId="{B0BD67DE-5F91-48A5-80E3-C722E9AF85E0}"/>
    <dgm:cxn modelId="{E96458AC-65BE-4BD1-A3D8-A8D5ACE637E3}" srcId="{C3A70998-56FA-498E-8FAA-2CC8B0126224}" destId="{A28B76D1-5FF6-454A-A141-7E6CF325F72B}" srcOrd="2" destOrd="0" parTransId="{4077FE30-3BB0-4E4B-A9F8-F131FCCBA4A8}" sibTransId="{69847490-0020-4560-881D-7D9319A9D889}"/>
    <dgm:cxn modelId="{B8248FB9-05F0-4B94-A95A-4AC6622C57AD}" type="presOf" srcId="{D7C095B1-DBC3-440D-BF0B-0E66C9CCF0A5}" destId="{F4E3C87E-4638-4E41-9498-78506EEB3E45}" srcOrd="0" destOrd="0" presId="urn:microsoft.com/office/officeart/2016/7/layout/RepeatingBendingProcessNew"/>
    <dgm:cxn modelId="{161A7DBC-973D-4FD1-AAF6-42489E8454B5}" type="presOf" srcId="{A13E88A1-7C71-4B61-B5BF-D25E349C07C2}" destId="{EBFBA82B-C6DF-43CA-A7E1-1AD405DC862F}" srcOrd="0" destOrd="1" presId="urn:microsoft.com/office/officeart/2016/7/layout/RepeatingBendingProcessNew"/>
    <dgm:cxn modelId="{6620BBBE-BA8A-4316-B786-3E7B4D87840B}" srcId="{B92DCBE3-F0B4-47C5-AF14-F24D6BE4C6FD}" destId="{3E674975-FD2B-40C4-B7B9-28D263EA56C7}" srcOrd="1" destOrd="0" parTransId="{3DF240BA-FE8B-4FA8-93C7-B9F869AA2518}" sibTransId="{6C11C30B-ECB8-4E82-8FED-DD6CE4CAE51A}"/>
    <dgm:cxn modelId="{C37CC7C8-9565-4EC5-810B-DB63CFE17F1B}" type="presOf" srcId="{74F89BE6-4BD6-4A86-99DF-7654271C231F}" destId="{FBFCB8D6-B923-46E0-9E63-D4870F068267}" srcOrd="1" destOrd="0" presId="urn:microsoft.com/office/officeart/2016/7/layout/RepeatingBendingProcessNew"/>
    <dgm:cxn modelId="{A2E36ECC-27CC-4B7C-8F1C-5BBD6224D0D2}" srcId="{C3A70998-56FA-498E-8FAA-2CC8B0126224}" destId="{69FCCBFB-74A1-4E70-B001-93ABEBEA3520}" srcOrd="3" destOrd="0" parTransId="{23148058-F0E0-4392-A493-41EC629A2944}" sibTransId="{2DF3F8CB-3ADF-4F1D-A74F-E2926BA1E0A2}"/>
    <dgm:cxn modelId="{5C0DB6D7-6531-4BA1-A9D2-E4DE7987012A}" srcId="{B92DCBE3-F0B4-47C5-AF14-F24D6BE4C6FD}" destId="{0A10D69D-4D94-4F87-A7E9-DEE34AC8F3E7}" srcOrd="8" destOrd="0" parTransId="{4D94D195-A977-4679-81AC-6B813ECF9200}" sibTransId="{C2D45055-E06C-40C6-8484-EA4F0E5A5214}"/>
    <dgm:cxn modelId="{61CCBFDB-B5BE-45EC-995A-E0429F5A917D}" type="presOf" srcId="{C2D45055-E06C-40C6-8484-EA4F0E5A5214}" destId="{0199E61E-A34A-442F-9F1C-F432F55B0CEE}" srcOrd="1" destOrd="0" presId="urn:microsoft.com/office/officeart/2016/7/layout/RepeatingBendingProcessNew"/>
    <dgm:cxn modelId="{088543DC-02EF-422D-B9EB-F12EF0833F8D}" type="presOf" srcId="{62F13839-A5E7-48EC-A556-72010DDC656C}" destId="{EBFBA82B-C6DF-43CA-A7E1-1AD405DC862F}" srcOrd="0" destOrd="5" presId="urn:microsoft.com/office/officeart/2016/7/layout/RepeatingBendingProcessNew"/>
    <dgm:cxn modelId="{050A3DDD-9583-4A17-8D63-C73F0C039BB4}" type="presOf" srcId="{629CB45E-460F-405F-8F95-71F79EB62365}" destId="{11BC2CE7-5DF6-4F22-9E2F-EE0A8315ABFF}" srcOrd="0" destOrd="0" presId="urn:microsoft.com/office/officeart/2016/7/layout/RepeatingBendingProcessNew"/>
    <dgm:cxn modelId="{ECD9AEE7-BE94-4B44-BF6F-F4084226E174}" type="presOf" srcId="{AF0B413E-8FBF-4983-A333-30DA65C627A3}" destId="{EBFBA82B-C6DF-43CA-A7E1-1AD405DC862F}" srcOrd="0" destOrd="2" presId="urn:microsoft.com/office/officeart/2016/7/layout/RepeatingBendingProcessNew"/>
    <dgm:cxn modelId="{8CDED6E8-859D-4B5C-88DA-207F8A3968DE}" type="presOf" srcId="{9FA4E4DE-F8C5-4110-A315-0B9F7C20BF13}" destId="{7324BC68-145B-4458-9628-7384EEF4184F}" srcOrd="0" destOrd="0" presId="urn:microsoft.com/office/officeart/2016/7/layout/RepeatingBendingProcessNew"/>
    <dgm:cxn modelId="{D2040CEE-BC3F-4D4E-B5FD-FEF88CBB14D8}" type="presOf" srcId="{E4B11368-FF6B-4B1A-8059-18364B67FCBC}" destId="{88A35066-8B01-4028-86B7-C6AB6BD9E81D}" srcOrd="1" destOrd="0" presId="urn:microsoft.com/office/officeart/2016/7/layout/RepeatingBendingProcessNew"/>
    <dgm:cxn modelId="{B89D3CEE-25A3-41BA-9797-B86341A723E9}" srcId="{B92DCBE3-F0B4-47C5-AF14-F24D6BE4C6FD}" destId="{6A741AFA-91FC-4BA3-A112-8E652202ED38}" srcOrd="0" destOrd="0" parTransId="{15AF73D8-4871-4BE2-9F53-24990EB718E7}" sibTransId="{BD28E587-5F9E-43B1-A60D-840C29DF7817}"/>
    <dgm:cxn modelId="{BA41A9F1-5801-45DF-9C7A-A4C4784E9EAE}" srcId="{B92DCBE3-F0B4-47C5-AF14-F24D6BE4C6FD}" destId="{629CB45E-460F-405F-8F95-71F79EB62365}" srcOrd="6" destOrd="0" parTransId="{979C31D8-7E6E-4424-ADD2-04A0E77398A6}" sibTransId="{D425DDFB-98D6-4C30-BFD8-BA8C212CAE4F}"/>
    <dgm:cxn modelId="{0DB734F3-2641-4969-8600-622259AF8157}" type="presOf" srcId="{2AF6E74A-617F-47FF-9280-B24EFDA90F23}" destId="{1DFF851E-754B-48C8-A6E5-7FE203ECCD76}" srcOrd="1" destOrd="0" presId="urn:microsoft.com/office/officeart/2016/7/layout/RepeatingBendingProcessNew"/>
    <dgm:cxn modelId="{A9B2BAF5-7EFB-4086-88C6-36266640DDE4}" srcId="{B92DCBE3-F0B4-47C5-AF14-F24D6BE4C6FD}" destId="{C3A70998-56FA-498E-8FAA-2CC8B0126224}" srcOrd="9" destOrd="0" parTransId="{09FD11FE-B593-4ABF-AECD-6F6DA11C9F13}" sibTransId="{E3FEE337-1007-40AA-8D5B-10CD8E348E15}"/>
    <dgm:cxn modelId="{AB53DBF9-7587-488C-85C4-DCFD0F3018FA}" type="presOf" srcId="{E57073EA-25FF-4B81-B6FD-AEDA4CC8EB3D}" destId="{4FBEF81B-3FA8-4C20-8F64-121FBE676B77}" srcOrd="0" destOrd="0" presId="urn:microsoft.com/office/officeart/2016/7/layout/RepeatingBendingProcessNew"/>
    <dgm:cxn modelId="{47D8C9FA-D7F0-4BE1-A590-E5D329B1B0F2}" type="presOf" srcId="{B92DCBE3-F0B4-47C5-AF14-F24D6BE4C6FD}" destId="{C4C39799-D659-4B0E-9F8C-E6AD9824B0C8}" srcOrd="0" destOrd="0" presId="urn:microsoft.com/office/officeart/2016/7/layout/RepeatingBendingProcessNew"/>
    <dgm:cxn modelId="{3E8B50FF-16E8-44FE-94CC-A3BA1DC59238}" srcId="{B92DCBE3-F0B4-47C5-AF14-F24D6BE4C6FD}" destId="{D7C095B1-DBC3-440D-BF0B-0E66C9CCF0A5}" srcOrd="3" destOrd="0" parTransId="{6224E24C-4AF6-416F-8FCF-C3A0B3750C11}" sibTransId="{E57073EA-25FF-4B81-B6FD-AEDA4CC8EB3D}"/>
    <dgm:cxn modelId="{221DA18E-BA42-4619-82BE-F5617EA7E4A7}" type="presParOf" srcId="{C4C39799-D659-4B0E-9F8C-E6AD9824B0C8}" destId="{3C635C56-03ED-43D8-842E-EC1138EBE8F5}" srcOrd="0" destOrd="0" presId="urn:microsoft.com/office/officeart/2016/7/layout/RepeatingBendingProcessNew"/>
    <dgm:cxn modelId="{BDE85063-F3F4-4D13-A676-D415E3F9F5D6}" type="presParOf" srcId="{C4C39799-D659-4B0E-9F8C-E6AD9824B0C8}" destId="{286B47CF-8601-49B1-BD28-B4D5DA89F5A6}" srcOrd="1" destOrd="0" presId="urn:microsoft.com/office/officeart/2016/7/layout/RepeatingBendingProcessNew"/>
    <dgm:cxn modelId="{DFC68DF5-0163-44F5-B72D-122350C462EE}" type="presParOf" srcId="{286B47CF-8601-49B1-BD28-B4D5DA89F5A6}" destId="{6BD0B59A-CEF8-4282-B670-2B2BFB574300}" srcOrd="0" destOrd="0" presId="urn:microsoft.com/office/officeart/2016/7/layout/RepeatingBendingProcessNew"/>
    <dgm:cxn modelId="{E8E302E0-46E2-401F-8CE9-F50172F12F31}" type="presParOf" srcId="{C4C39799-D659-4B0E-9F8C-E6AD9824B0C8}" destId="{0CB0A927-B585-4622-BF45-B9733EF78BC3}" srcOrd="2" destOrd="0" presId="urn:microsoft.com/office/officeart/2016/7/layout/RepeatingBendingProcessNew"/>
    <dgm:cxn modelId="{718A4846-60B5-4A3F-A0EF-80F785CF13B0}" type="presParOf" srcId="{C4C39799-D659-4B0E-9F8C-E6AD9824B0C8}" destId="{2154CDD4-C058-43A9-8FD1-BD57FB2F135D}" srcOrd="3" destOrd="0" presId="urn:microsoft.com/office/officeart/2016/7/layout/RepeatingBendingProcessNew"/>
    <dgm:cxn modelId="{E0AAD922-5E7F-4E48-9BB7-A481F0128C9E}" type="presParOf" srcId="{2154CDD4-C058-43A9-8FD1-BD57FB2F135D}" destId="{33189896-D485-482B-B5C1-CC7DCA2F163D}" srcOrd="0" destOrd="0" presId="urn:microsoft.com/office/officeart/2016/7/layout/RepeatingBendingProcessNew"/>
    <dgm:cxn modelId="{5E18DECF-1E03-42EB-9F29-42B11CD5CBAD}" type="presParOf" srcId="{C4C39799-D659-4B0E-9F8C-E6AD9824B0C8}" destId="{7324BC68-145B-4458-9628-7384EEF4184F}" srcOrd="4" destOrd="0" presId="urn:microsoft.com/office/officeart/2016/7/layout/RepeatingBendingProcessNew"/>
    <dgm:cxn modelId="{A8F22800-29EA-4D49-A3EA-9F8C5F8BF739}" type="presParOf" srcId="{C4C39799-D659-4B0E-9F8C-E6AD9824B0C8}" destId="{171DAE51-0F90-4A68-BE5A-1C903237CD25}" srcOrd="5" destOrd="0" presId="urn:microsoft.com/office/officeart/2016/7/layout/RepeatingBendingProcessNew"/>
    <dgm:cxn modelId="{4B770C33-14FA-49DE-9D8E-11144525C601}" type="presParOf" srcId="{171DAE51-0F90-4A68-BE5A-1C903237CD25}" destId="{88A35066-8B01-4028-86B7-C6AB6BD9E81D}" srcOrd="0" destOrd="0" presId="urn:microsoft.com/office/officeart/2016/7/layout/RepeatingBendingProcessNew"/>
    <dgm:cxn modelId="{2C8626AD-20D1-4E96-A986-3BEE3F220BD0}" type="presParOf" srcId="{C4C39799-D659-4B0E-9F8C-E6AD9824B0C8}" destId="{F4E3C87E-4638-4E41-9498-78506EEB3E45}" srcOrd="6" destOrd="0" presId="urn:microsoft.com/office/officeart/2016/7/layout/RepeatingBendingProcessNew"/>
    <dgm:cxn modelId="{32B32924-2E64-4096-A1A2-2BC93FFFFF7A}" type="presParOf" srcId="{C4C39799-D659-4B0E-9F8C-E6AD9824B0C8}" destId="{4FBEF81B-3FA8-4C20-8F64-121FBE676B77}" srcOrd="7" destOrd="0" presId="urn:microsoft.com/office/officeart/2016/7/layout/RepeatingBendingProcessNew"/>
    <dgm:cxn modelId="{5A9BB7F1-B896-4231-A2AC-4647B7FC65A5}" type="presParOf" srcId="{4FBEF81B-3FA8-4C20-8F64-121FBE676B77}" destId="{371FFFD4-40E2-4696-908D-53464CE5D7E4}" srcOrd="0" destOrd="0" presId="urn:microsoft.com/office/officeart/2016/7/layout/RepeatingBendingProcessNew"/>
    <dgm:cxn modelId="{A77D7D95-C1B3-42E8-8EB6-F7DC3086B6D0}" type="presParOf" srcId="{C4C39799-D659-4B0E-9F8C-E6AD9824B0C8}" destId="{655932AE-3E89-4597-812E-DE2ECAD6344B}" srcOrd="8" destOrd="0" presId="urn:microsoft.com/office/officeart/2016/7/layout/RepeatingBendingProcessNew"/>
    <dgm:cxn modelId="{798359FD-A490-4BEF-987F-44BE62413B1D}" type="presParOf" srcId="{C4C39799-D659-4B0E-9F8C-E6AD9824B0C8}" destId="{7181F3B7-DDB5-4CE5-AA08-7B9D45D19F10}" srcOrd="9" destOrd="0" presId="urn:microsoft.com/office/officeart/2016/7/layout/RepeatingBendingProcessNew"/>
    <dgm:cxn modelId="{93D5CA91-FC28-458F-B5B6-6048D9CD729B}" type="presParOf" srcId="{7181F3B7-DDB5-4CE5-AA08-7B9D45D19F10}" destId="{98E4075A-9A71-4EC6-BC9D-739EDB03A129}" srcOrd="0" destOrd="0" presId="urn:microsoft.com/office/officeart/2016/7/layout/RepeatingBendingProcessNew"/>
    <dgm:cxn modelId="{2765C8DB-403F-422E-ABA5-57886D10CA94}" type="presParOf" srcId="{C4C39799-D659-4B0E-9F8C-E6AD9824B0C8}" destId="{C8C748B2-62DE-4C45-8845-426061FDAA96}" srcOrd="10" destOrd="0" presId="urn:microsoft.com/office/officeart/2016/7/layout/RepeatingBendingProcessNew"/>
    <dgm:cxn modelId="{B2576DFA-BE33-42B2-A4E4-02FCB48191F2}" type="presParOf" srcId="{C4C39799-D659-4B0E-9F8C-E6AD9824B0C8}" destId="{532A1610-DDBD-42ED-8464-443B10462D64}" srcOrd="11" destOrd="0" presId="urn:microsoft.com/office/officeart/2016/7/layout/RepeatingBendingProcessNew"/>
    <dgm:cxn modelId="{66AC47CA-7C8B-4A92-9FA6-813EE95F8FE5}" type="presParOf" srcId="{532A1610-DDBD-42ED-8464-443B10462D64}" destId="{FBFCB8D6-B923-46E0-9E63-D4870F068267}" srcOrd="0" destOrd="0" presId="urn:microsoft.com/office/officeart/2016/7/layout/RepeatingBendingProcessNew"/>
    <dgm:cxn modelId="{91E46F5A-0088-45F1-A961-63D546E6D254}" type="presParOf" srcId="{C4C39799-D659-4B0E-9F8C-E6AD9824B0C8}" destId="{11BC2CE7-5DF6-4F22-9E2F-EE0A8315ABFF}" srcOrd="12" destOrd="0" presId="urn:microsoft.com/office/officeart/2016/7/layout/RepeatingBendingProcessNew"/>
    <dgm:cxn modelId="{4F2AF0EE-0F23-4736-8B4D-7F0E7E27463F}" type="presParOf" srcId="{C4C39799-D659-4B0E-9F8C-E6AD9824B0C8}" destId="{E95349F5-8FDB-4C30-B705-4BE6B2A0D49D}" srcOrd="13" destOrd="0" presId="urn:microsoft.com/office/officeart/2016/7/layout/RepeatingBendingProcessNew"/>
    <dgm:cxn modelId="{9D7AF8BE-A9FA-4D48-A7DC-08A598BC155E}" type="presParOf" srcId="{E95349F5-8FDB-4C30-B705-4BE6B2A0D49D}" destId="{2863E78C-010D-440C-8D9E-DB9076592163}" srcOrd="0" destOrd="0" presId="urn:microsoft.com/office/officeart/2016/7/layout/RepeatingBendingProcessNew"/>
    <dgm:cxn modelId="{F26696DA-3C7E-4D57-A947-E6E10BF06615}" type="presParOf" srcId="{C4C39799-D659-4B0E-9F8C-E6AD9824B0C8}" destId="{EBD5450D-C7A7-4FC2-B381-06DEA22AA531}" srcOrd="14" destOrd="0" presId="urn:microsoft.com/office/officeart/2016/7/layout/RepeatingBendingProcessNew"/>
    <dgm:cxn modelId="{5887CB4D-7D04-4DE7-94FF-580CEDCE6FAE}" type="presParOf" srcId="{C4C39799-D659-4B0E-9F8C-E6AD9824B0C8}" destId="{3055E37C-6309-4821-B6F2-4967EA54E563}" srcOrd="15" destOrd="0" presId="urn:microsoft.com/office/officeart/2016/7/layout/RepeatingBendingProcessNew"/>
    <dgm:cxn modelId="{59B3A63E-F84F-4D7F-BB7D-F0C4BD2C3281}" type="presParOf" srcId="{3055E37C-6309-4821-B6F2-4967EA54E563}" destId="{1DFF851E-754B-48C8-A6E5-7FE203ECCD76}" srcOrd="0" destOrd="0" presId="urn:microsoft.com/office/officeart/2016/7/layout/RepeatingBendingProcessNew"/>
    <dgm:cxn modelId="{6540C5C2-E728-47EA-B06B-52555EB034FB}" type="presParOf" srcId="{C4C39799-D659-4B0E-9F8C-E6AD9824B0C8}" destId="{257E6887-C2AF-467A-82D1-581F0F2F6A7C}" srcOrd="16" destOrd="0" presId="urn:microsoft.com/office/officeart/2016/7/layout/RepeatingBendingProcessNew"/>
    <dgm:cxn modelId="{8F5804AB-BB2A-4EE2-9E69-1FD880BE1C12}" type="presParOf" srcId="{C4C39799-D659-4B0E-9F8C-E6AD9824B0C8}" destId="{152F83C5-0CDC-4D4C-A1F7-235700B962E2}" srcOrd="17" destOrd="0" presId="urn:microsoft.com/office/officeart/2016/7/layout/RepeatingBendingProcessNew"/>
    <dgm:cxn modelId="{2D9AE93C-B0A1-4513-8541-A81B9A5E8EE1}" type="presParOf" srcId="{152F83C5-0CDC-4D4C-A1F7-235700B962E2}" destId="{0199E61E-A34A-442F-9F1C-F432F55B0CEE}" srcOrd="0" destOrd="0" presId="urn:microsoft.com/office/officeart/2016/7/layout/RepeatingBendingProcessNew"/>
    <dgm:cxn modelId="{E857A131-FB4A-4789-93EF-6C6BCEE30E18}" type="presParOf" srcId="{C4C39799-D659-4B0E-9F8C-E6AD9824B0C8}" destId="{EBFBA82B-C6DF-43CA-A7E1-1AD405DC862F}"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C36FD9-D462-4071-8955-3B38BBA97B50}" type="doc">
      <dgm:prSet loTypeId="urn:microsoft.com/office/officeart/2016/7/layout/RepeatingBendingProcessNew" loCatId="process" qsTypeId="urn:microsoft.com/office/officeart/2005/8/quickstyle/simple1" qsCatId="simple" csTypeId="urn:microsoft.com/office/officeart/2005/8/colors/accent2_2" csCatId="accent2" phldr="1"/>
      <dgm:spPr/>
      <dgm:t>
        <a:bodyPr/>
        <a:lstStyle/>
        <a:p>
          <a:endParaRPr lang="en-US"/>
        </a:p>
      </dgm:t>
    </dgm:pt>
    <dgm:pt modelId="{3953D4A1-0A74-4079-B3ED-EF1E403FFA3F}">
      <dgm:prSet custT="1"/>
      <dgm:spPr/>
      <dgm:t>
        <a:bodyPr/>
        <a:lstStyle/>
        <a:p>
          <a:r>
            <a:rPr lang="en-US" sz="1400" b="1" dirty="0">
              <a:latin typeface="Arial" panose="020B0604020202020204" pitchFamily="34" charset="0"/>
              <a:cs typeface="Arial" panose="020B0604020202020204" pitchFamily="34" charset="0"/>
            </a:rPr>
            <a:t>4. Model Evaluation &amp; Optimization </a:t>
          </a:r>
          <a:endParaRPr lang="en-US" sz="1400" dirty="0">
            <a:latin typeface="Arial" panose="020B0604020202020204" pitchFamily="34" charset="0"/>
            <a:cs typeface="Arial" panose="020B0604020202020204" pitchFamily="34" charset="0"/>
          </a:endParaRPr>
        </a:p>
      </dgm:t>
    </dgm:pt>
    <dgm:pt modelId="{31EEDBA5-B6A3-4971-B556-37A4D715824B}" type="parTrans" cxnId="{18FABF2F-CFBE-4B14-9351-AC3DC20B5D65}">
      <dgm:prSet/>
      <dgm:spPr/>
      <dgm:t>
        <a:bodyPr/>
        <a:lstStyle/>
        <a:p>
          <a:endParaRPr lang="en-US"/>
        </a:p>
      </dgm:t>
    </dgm:pt>
    <dgm:pt modelId="{AA6124A0-AC9F-4867-BE3F-E856F6BC73E4}" type="sibTrans" cxnId="{18FABF2F-CFBE-4B14-9351-AC3DC20B5D65}">
      <dgm:prSet/>
      <dgm:spPr/>
      <dgm:t>
        <a:bodyPr/>
        <a:lstStyle/>
        <a:p>
          <a:endParaRPr lang="en-US"/>
        </a:p>
      </dgm:t>
    </dgm:pt>
    <dgm:pt modelId="{126E7A4B-0BF1-4822-B49A-DFA447C79014}">
      <dgm:prSet/>
      <dgm:spPr/>
      <dgm:t>
        <a:bodyPr/>
        <a:lstStyle/>
        <a:p>
          <a:r>
            <a:rPr lang="en-US"/>
            <a:t>Performance is assessed using metrics like Accuracy, Precision, Recall, F1-score, and RMSE.</a:t>
          </a:r>
        </a:p>
      </dgm:t>
    </dgm:pt>
    <dgm:pt modelId="{038689E8-19F3-4825-B6A8-4E09E7B3AD97}" type="parTrans" cxnId="{7D756378-2592-41F2-B701-425CA42FEC72}">
      <dgm:prSet/>
      <dgm:spPr/>
      <dgm:t>
        <a:bodyPr/>
        <a:lstStyle/>
        <a:p>
          <a:endParaRPr lang="en-US"/>
        </a:p>
      </dgm:t>
    </dgm:pt>
    <dgm:pt modelId="{BE505E3B-E21D-41A9-A529-998C5F8F5FFE}" type="sibTrans" cxnId="{7D756378-2592-41F2-B701-425CA42FEC72}">
      <dgm:prSet/>
      <dgm:spPr/>
      <dgm:t>
        <a:bodyPr/>
        <a:lstStyle/>
        <a:p>
          <a:endParaRPr lang="en-US"/>
        </a:p>
      </dgm:t>
    </dgm:pt>
    <dgm:pt modelId="{ED81EAED-82AD-4BEB-A4C1-2B6D8306D659}">
      <dgm:prSet/>
      <dgm:spPr/>
      <dgm:t>
        <a:bodyPr/>
        <a:lstStyle/>
        <a:p>
          <a:r>
            <a:rPr lang="en-US"/>
            <a:t>Hyperparameter tuning to enhance model efficiency.</a:t>
          </a:r>
        </a:p>
      </dgm:t>
    </dgm:pt>
    <dgm:pt modelId="{1286227A-D89E-4600-A890-E591788D3A6B}" type="parTrans" cxnId="{3AEF6D1C-5672-4CD1-A9C7-47310AFC7CD3}">
      <dgm:prSet/>
      <dgm:spPr/>
      <dgm:t>
        <a:bodyPr/>
        <a:lstStyle/>
        <a:p>
          <a:endParaRPr lang="en-US"/>
        </a:p>
      </dgm:t>
    </dgm:pt>
    <dgm:pt modelId="{4F8A92F8-CBC4-477C-A6E8-35EF8D63C2C2}" type="sibTrans" cxnId="{3AEF6D1C-5672-4CD1-A9C7-47310AFC7CD3}">
      <dgm:prSet/>
      <dgm:spPr/>
      <dgm:t>
        <a:bodyPr/>
        <a:lstStyle/>
        <a:p>
          <a:endParaRPr lang="en-US"/>
        </a:p>
      </dgm:t>
    </dgm:pt>
    <dgm:pt modelId="{6F848E8C-5764-481E-8288-1B0B7B65E420}">
      <dgm:prSet/>
      <dgm:spPr/>
      <dgm:t>
        <a:bodyPr/>
        <a:lstStyle/>
        <a:p>
          <a:r>
            <a:rPr lang="en-US"/>
            <a:t>Cross-validation to ensure robustness and generalization.</a:t>
          </a:r>
        </a:p>
      </dgm:t>
    </dgm:pt>
    <dgm:pt modelId="{F060E78C-B033-443F-B06A-43002CBB1F87}" type="parTrans" cxnId="{754F1868-5B44-4097-B77C-4F6FA0594F79}">
      <dgm:prSet/>
      <dgm:spPr/>
      <dgm:t>
        <a:bodyPr/>
        <a:lstStyle/>
        <a:p>
          <a:endParaRPr lang="en-US"/>
        </a:p>
      </dgm:t>
    </dgm:pt>
    <dgm:pt modelId="{17AED3E1-6F1D-4A19-B923-8A1C9C742FEB}" type="sibTrans" cxnId="{754F1868-5B44-4097-B77C-4F6FA0594F79}">
      <dgm:prSet/>
      <dgm:spPr/>
      <dgm:t>
        <a:bodyPr/>
        <a:lstStyle/>
        <a:p>
          <a:endParaRPr lang="en-US"/>
        </a:p>
      </dgm:t>
    </dgm:pt>
    <dgm:pt modelId="{BBD39E82-3F2C-4333-864E-FAED2AC5B5CC}">
      <dgm:prSet custT="1"/>
      <dgm:spPr/>
      <dgm:t>
        <a:bodyPr/>
        <a:lstStyle/>
        <a:p>
          <a:r>
            <a:rPr lang="en-US" sz="1400" b="1" dirty="0">
              <a:latin typeface="Arial" panose="020B0604020202020204" pitchFamily="34" charset="0"/>
              <a:cs typeface="Arial" panose="020B0604020202020204" pitchFamily="34" charset="0"/>
            </a:rPr>
            <a:t>5. Predictive Maintenance Strategy Development </a:t>
          </a:r>
          <a:endParaRPr lang="en-US" sz="1400" dirty="0">
            <a:latin typeface="Arial" panose="020B0604020202020204" pitchFamily="34" charset="0"/>
            <a:cs typeface="Arial" panose="020B0604020202020204" pitchFamily="34" charset="0"/>
          </a:endParaRPr>
        </a:p>
      </dgm:t>
    </dgm:pt>
    <dgm:pt modelId="{94095EA7-C3F8-471F-8B12-27BD08643CEC}" type="parTrans" cxnId="{3226F2A5-56A2-4079-8E03-9DC5052C7B89}">
      <dgm:prSet/>
      <dgm:spPr/>
      <dgm:t>
        <a:bodyPr/>
        <a:lstStyle/>
        <a:p>
          <a:endParaRPr lang="en-US"/>
        </a:p>
      </dgm:t>
    </dgm:pt>
    <dgm:pt modelId="{B32AB858-5CDC-4DFC-A70C-88AA4F57A929}" type="sibTrans" cxnId="{3226F2A5-56A2-4079-8E03-9DC5052C7B89}">
      <dgm:prSet/>
      <dgm:spPr/>
      <dgm:t>
        <a:bodyPr/>
        <a:lstStyle/>
        <a:p>
          <a:endParaRPr lang="en-US"/>
        </a:p>
      </dgm:t>
    </dgm:pt>
    <dgm:pt modelId="{F297DA94-9A0B-416C-87F8-2A91C07C2512}">
      <dgm:prSet/>
      <dgm:spPr/>
      <dgm:t>
        <a:bodyPr/>
        <a:lstStyle/>
        <a:p>
          <a:r>
            <a:rPr lang="en-US"/>
            <a:t>Implementing a real-time failure prediction system using the trained ML model.</a:t>
          </a:r>
        </a:p>
      </dgm:t>
    </dgm:pt>
    <dgm:pt modelId="{2E7CC70D-0EF9-4B96-BDC6-F0C073CDC8E2}" type="parTrans" cxnId="{EEE39EFE-A790-4792-B1C2-0B35ABE50A42}">
      <dgm:prSet/>
      <dgm:spPr/>
      <dgm:t>
        <a:bodyPr/>
        <a:lstStyle/>
        <a:p>
          <a:endParaRPr lang="en-US"/>
        </a:p>
      </dgm:t>
    </dgm:pt>
    <dgm:pt modelId="{820272FE-2743-433C-96E4-DEF53BBB2675}" type="sibTrans" cxnId="{EEE39EFE-A790-4792-B1C2-0B35ABE50A42}">
      <dgm:prSet/>
      <dgm:spPr/>
      <dgm:t>
        <a:bodyPr/>
        <a:lstStyle/>
        <a:p>
          <a:endParaRPr lang="en-US"/>
        </a:p>
      </dgm:t>
    </dgm:pt>
    <dgm:pt modelId="{3832FC15-25B6-44E2-AFF7-7DD25EEE5807}">
      <dgm:prSet/>
      <dgm:spPr/>
      <dgm:t>
        <a:bodyPr/>
        <a:lstStyle/>
        <a:p>
          <a:r>
            <a:rPr lang="en-US"/>
            <a:t>Optimizing maintenance schedules to reduce costs and prevent unexpected breakdowns.</a:t>
          </a:r>
        </a:p>
      </dgm:t>
    </dgm:pt>
    <dgm:pt modelId="{8B5129D7-5DF1-47E2-8D87-16BB64442054}" type="parTrans" cxnId="{3E515A88-C3D9-4F9E-B677-A7D6CF634AEF}">
      <dgm:prSet/>
      <dgm:spPr/>
      <dgm:t>
        <a:bodyPr/>
        <a:lstStyle/>
        <a:p>
          <a:endParaRPr lang="en-US"/>
        </a:p>
      </dgm:t>
    </dgm:pt>
    <dgm:pt modelId="{73873330-3623-4A09-9D77-B4006DCD2D2F}" type="sibTrans" cxnId="{3E515A88-C3D9-4F9E-B677-A7D6CF634AEF}">
      <dgm:prSet/>
      <dgm:spPr/>
      <dgm:t>
        <a:bodyPr/>
        <a:lstStyle/>
        <a:p>
          <a:endParaRPr lang="en-US"/>
        </a:p>
      </dgm:t>
    </dgm:pt>
    <dgm:pt modelId="{AC423C6C-77CE-4A58-8EB0-57305011DF7B}">
      <dgm:prSet/>
      <dgm:spPr/>
      <dgm:t>
        <a:bodyPr/>
        <a:lstStyle/>
        <a:p>
          <a:r>
            <a:rPr lang="en-US"/>
            <a:t>Providing actionable insights for wind farm operators to enhance operational efficiency.</a:t>
          </a:r>
        </a:p>
      </dgm:t>
    </dgm:pt>
    <dgm:pt modelId="{146C5926-5B9E-4AA0-AC0B-4D6BAAB1A0DE}" type="parTrans" cxnId="{C90CA679-60F7-4BC0-A375-3352B4938BE6}">
      <dgm:prSet/>
      <dgm:spPr/>
      <dgm:t>
        <a:bodyPr/>
        <a:lstStyle/>
        <a:p>
          <a:endParaRPr lang="en-US"/>
        </a:p>
      </dgm:t>
    </dgm:pt>
    <dgm:pt modelId="{81EEA746-6FD2-4B0C-BDBD-9E952D61A260}" type="sibTrans" cxnId="{C90CA679-60F7-4BC0-A375-3352B4938BE6}">
      <dgm:prSet/>
      <dgm:spPr/>
      <dgm:t>
        <a:bodyPr/>
        <a:lstStyle/>
        <a:p>
          <a:endParaRPr lang="en-US"/>
        </a:p>
      </dgm:t>
    </dgm:pt>
    <dgm:pt modelId="{3BB73AD8-48F7-4C76-9CC0-5C39BDE9F475}">
      <dgm:prSet custT="1"/>
      <dgm:spPr/>
      <dgm:t>
        <a:bodyPr/>
        <a:lstStyle/>
        <a:p>
          <a:r>
            <a:rPr lang="en-US" sz="1400" b="1" dirty="0">
              <a:latin typeface="Arial" panose="020B0604020202020204" pitchFamily="34" charset="0"/>
              <a:cs typeface="Arial" panose="020B0604020202020204" pitchFamily="34" charset="0"/>
            </a:rPr>
            <a:t>6. Deployment &amp; Future Enhancements </a:t>
          </a:r>
          <a:endParaRPr lang="en-US" sz="1400" dirty="0">
            <a:latin typeface="Arial" panose="020B0604020202020204" pitchFamily="34" charset="0"/>
            <a:cs typeface="Arial" panose="020B0604020202020204" pitchFamily="34" charset="0"/>
          </a:endParaRPr>
        </a:p>
      </dgm:t>
    </dgm:pt>
    <dgm:pt modelId="{0C2C4F46-0F70-4DAA-ADF7-98FBB6AC6665}" type="parTrans" cxnId="{42449A4D-1966-44C1-AAF1-0A212EBF1E10}">
      <dgm:prSet/>
      <dgm:spPr/>
      <dgm:t>
        <a:bodyPr/>
        <a:lstStyle/>
        <a:p>
          <a:endParaRPr lang="en-US"/>
        </a:p>
      </dgm:t>
    </dgm:pt>
    <dgm:pt modelId="{E273BC21-43DD-4933-8624-089B8B832102}" type="sibTrans" cxnId="{42449A4D-1966-44C1-AAF1-0A212EBF1E10}">
      <dgm:prSet/>
      <dgm:spPr/>
      <dgm:t>
        <a:bodyPr/>
        <a:lstStyle/>
        <a:p>
          <a:endParaRPr lang="en-US"/>
        </a:p>
      </dgm:t>
    </dgm:pt>
    <dgm:pt modelId="{BC480EEB-F597-4199-9EA1-EFC5FB562881}">
      <dgm:prSet/>
      <dgm:spPr/>
      <dgm:t>
        <a:bodyPr/>
        <a:lstStyle/>
        <a:p>
          <a:r>
            <a:rPr lang="en-US"/>
            <a:t>Integration of the trained model into an IoT-based monitoring system for real-time failure alerts.</a:t>
          </a:r>
        </a:p>
      </dgm:t>
    </dgm:pt>
    <dgm:pt modelId="{A1544F8F-64AC-4F7D-9126-A8BCBDC6EAE3}" type="parTrans" cxnId="{770DE975-63C3-459B-A581-E1D6C8160B2B}">
      <dgm:prSet/>
      <dgm:spPr/>
      <dgm:t>
        <a:bodyPr/>
        <a:lstStyle/>
        <a:p>
          <a:endParaRPr lang="en-US"/>
        </a:p>
      </dgm:t>
    </dgm:pt>
    <dgm:pt modelId="{C2EA4881-C3DE-4A5A-9319-817AB735CFD7}" type="sibTrans" cxnId="{770DE975-63C3-459B-A581-E1D6C8160B2B}">
      <dgm:prSet/>
      <dgm:spPr/>
      <dgm:t>
        <a:bodyPr/>
        <a:lstStyle/>
        <a:p>
          <a:endParaRPr lang="en-US"/>
        </a:p>
      </dgm:t>
    </dgm:pt>
    <dgm:pt modelId="{97F47C81-1412-43EA-8928-EEB9FE09AB7F}">
      <dgm:prSet/>
      <dgm:spPr/>
      <dgm:t>
        <a:bodyPr/>
        <a:lstStyle/>
        <a:p>
          <a:r>
            <a:rPr lang="en-US" dirty="0"/>
            <a:t>Potential enhancements include real-time sensor data streaming, adaptive learning models, and cloud-based predictive maintenance platforms.</a:t>
          </a:r>
        </a:p>
      </dgm:t>
    </dgm:pt>
    <dgm:pt modelId="{44D36A78-8F2F-4E1B-B5A9-3B4CEAF62B6D}" type="parTrans" cxnId="{EDFE589A-F13D-4BA6-AE22-7F7244F90754}">
      <dgm:prSet/>
      <dgm:spPr/>
      <dgm:t>
        <a:bodyPr/>
        <a:lstStyle/>
        <a:p>
          <a:endParaRPr lang="en-US"/>
        </a:p>
      </dgm:t>
    </dgm:pt>
    <dgm:pt modelId="{EA16C10C-D5E0-499C-A93F-8C199CB0691D}" type="sibTrans" cxnId="{EDFE589A-F13D-4BA6-AE22-7F7244F90754}">
      <dgm:prSet/>
      <dgm:spPr/>
      <dgm:t>
        <a:bodyPr/>
        <a:lstStyle/>
        <a:p>
          <a:endParaRPr lang="en-US"/>
        </a:p>
      </dgm:t>
    </dgm:pt>
    <dgm:pt modelId="{B897E1F8-9578-4FEC-A313-66F1D907AE3F}" type="pres">
      <dgm:prSet presAssocID="{98C36FD9-D462-4071-8955-3B38BBA97B50}" presName="Name0" presStyleCnt="0">
        <dgm:presLayoutVars>
          <dgm:dir/>
          <dgm:resizeHandles val="exact"/>
        </dgm:presLayoutVars>
      </dgm:prSet>
      <dgm:spPr/>
    </dgm:pt>
    <dgm:pt modelId="{DC3187E4-86D2-4719-9D4B-8BAD1AE6CDFB}" type="pres">
      <dgm:prSet presAssocID="{3953D4A1-0A74-4079-B3ED-EF1E403FFA3F}" presName="node" presStyleLbl="node1" presStyleIdx="0" presStyleCnt="11">
        <dgm:presLayoutVars>
          <dgm:bulletEnabled val="1"/>
        </dgm:presLayoutVars>
      </dgm:prSet>
      <dgm:spPr/>
    </dgm:pt>
    <dgm:pt modelId="{56286809-E453-4363-A92B-0E1FC858D616}" type="pres">
      <dgm:prSet presAssocID="{AA6124A0-AC9F-4867-BE3F-E856F6BC73E4}" presName="sibTrans" presStyleLbl="sibTrans1D1" presStyleIdx="0" presStyleCnt="10"/>
      <dgm:spPr/>
    </dgm:pt>
    <dgm:pt modelId="{E0334A7A-578D-483E-AA45-070C4430AB32}" type="pres">
      <dgm:prSet presAssocID="{AA6124A0-AC9F-4867-BE3F-E856F6BC73E4}" presName="connectorText" presStyleLbl="sibTrans1D1" presStyleIdx="0" presStyleCnt="10"/>
      <dgm:spPr/>
    </dgm:pt>
    <dgm:pt modelId="{8D95EA1D-BE7A-4102-B5BE-49142294C730}" type="pres">
      <dgm:prSet presAssocID="{126E7A4B-0BF1-4822-B49A-DFA447C79014}" presName="node" presStyleLbl="node1" presStyleIdx="1" presStyleCnt="11">
        <dgm:presLayoutVars>
          <dgm:bulletEnabled val="1"/>
        </dgm:presLayoutVars>
      </dgm:prSet>
      <dgm:spPr/>
    </dgm:pt>
    <dgm:pt modelId="{A3A6D3A3-18B1-4541-B192-257BB8B4D34C}" type="pres">
      <dgm:prSet presAssocID="{BE505E3B-E21D-41A9-A529-998C5F8F5FFE}" presName="sibTrans" presStyleLbl="sibTrans1D1" presStyleIdx="1" presStyleCnt="10"/>
      <dgm:spPr/>
    </dgm:pt>
    <dgm:pt modelId="{47DCB187-0446-45CF-94C5-416C3DDBB916}" type="pres">
      <dgm:prSet presAssocID="{BE505E3B-E21D-41A9-A529-998C5F8F5FFE}" presName="connectorText" presStyleLbl="sibTrans1D1" presStyleIdx="1" presStyleCnt="10"/>
      <dgm:spPr/>
    </dgm:pt>
    <dgm:pt modelId="{301D14B5-3290-41A7-AAF2-B247E7F9DAFE}" type="pres">
      <dgm:prSet presAssocID="{ED81EAED-82AD-4BEB-A4C1-2B6D8306D659}" presName="node" presStyleLbl="node1" presStyleIdx="2" presStyleCnt="11">
        <dgm:presLayoutVars>
          <dgm:bulletEnabled val="1"/>
        </dgm:presLayoutVars>
      </dgm:prSet>
      <dgm:spPr/>
    </dgm:pt>
    <dgm:pt modelId="{B3DCECDF-9927-4F55-877C-02CB87B422ED}" type="pres">
      <dgm:prSet presAssocID="{4F8A92F8-CBC4-477C-A6E8-35EF8D63C2C2}" presName="sibTrans" presStyleLbl="sibTrans1D1" presStyleIdx="2" presStyleCnt="10"/>
      <dgm:spPr/>
    </dgm:pt>
    <dgm:pt modelId="{79274FE2-659F-4560-BD2E-214ECEBA35AB}" type="pres">
      <dgm:prSet presAssocID="{4F8A92F8-CBC4-477C-A6E8-35EF8D63C2C2}" presName="connectorText" presStyleLbl="sibTrans1D1" presStyleIdx="2" presStyleCnt="10"/>
      <dgm:spPr/>
    </dgm:pt>
    <dgm:pt modelId="{8658A895-65FC-4661-8616-5DF6C036CE81}" type="pres">
      <dgm:prSet presAssocID="{6F848E8C-5764-481E-8288-1B0B7B65E420}" presName="node" presStyleLbl="node1" presStyleIdx="3" presStyleCnt="11">
        <dgm:presLayoutVars>
          <dgm:bulletEnabled val="1"/>
        </dgm:presLayoutVars>
      </dgm:prSet>
      <dgm:spPr/>
    </dgm:pt>
    <dgm:pt modelId="{F4FFA71E-97C3-4599-86D4-B97F687404ED}" type="pres">
      <dgm:prSet presAssocID="{17AED3E1-6F1D-4A19-B923-8A1C9C742FEB}" presName="sibTrans" presStyleLbl="sibTrans1D1" presStyleIdx="3" presStyleCnt="10"/>
      <dgm:spPr/>
    </dgm:pt>
    <dgm:pt modelId="{31923BC3-D101-4C35-9426-7F1A280C0EC7}" type="pres">
      <dgm:prSet presAssocID="{17AED3E1-6F1D-4A19-B923-8A1C9C742FEB}" presName="connectorText" presStyleLbl="sibTrans1D1" presStyleIdx="3" presStyleCnt="10"/>
      <dgm:spPr/>
    </dgm:pt>
    <dgm:pt modelId="{4CE91B79-4B1E-4042-9801-11155C5ABA82}" type="pres">
      <dgm:prSet presAssocID="{BBD39E82-3F2C-4333-864E-FAED2AC5B5CC}" presName="node" presStyleLbl="node1" presStyleIdx="4" presStyleCnt="11">
        <dgm:presLayoutVars>
          <dgm:bulletEnabled val="1"/>
        </dgm:presLayoutVars>
      </dgm:prSet>
      <dgm:spPr/>
    </dgm:pt>
    <dgm:pt modelId="{DFF6776D-0BD2-4647-8F41-CF4A3F1F25EA}" type="pres">
      <dgm:prSet presAssocID="{B32AB858-5CDC-4DFC-A70C-88AA4F57A929}" presName="sibTrans" presStyleLbl="sibTrans1D1" presStyleIdx="4" presStyleCnt="10"/>
      <dgm:spPr/>
    </dgm:pt>
    <dgm:pt modelId="{A3AB9551-26C6-416B-8F86-064054E3C0CF}" type="pres">
      <dgm:prSet presAssocID="{B32AB858-5CDC-4DFC-A70C-88AA4F57A929}" presName="connectorText" presStyleLbl="sibTrans1D1" presStyleIdx="4" presStyleCnt="10"/>
      <dgm:spPr/>
    </dgm:pt>
    <dgm:pt modelId="{E4748543-9838-431A-ACDF-F57E5A1E5224}" type="pres">
      <dgm:prSet presAssocID="{F297DA94-9A0B-416C-87F8-2A91C07C2512}" presName="node" presStyleLbl="node1" presStyleIdx="5" presStyleCnt="11">
        <dgm:presLayoutVars>
          <dgm:bulletEnabled val="1"/>
        </dgm:presLayoutVars>
      </dgm:prSet>
      <dgm:spPr/>
    </dgm:pt>
    <dgm:pt modelId="{B0E744E3-AAB1-4B84-8B8D-960AF793B545}" type="pres">
      <dgm:prSet presAssocID="{820272FE-2743-433C-96E4-DEF53BBB2675}" presName="sibTrans" presStyleLbl="sibTrans1D1" presStyleIdx="5" presStyleCnt="10"/>
      <dgm:spPr/>
    </dgm:pt>
    <dgm:pt modelId="{46B16DB6-230D-40BE-864E-771623B02D97}" type="pres">
      <dgm:prSet presAssocID="{820272FE-2743-433C-96E4-DEF53BBB2675}" presName="connectorText" presStyleLbl="sibTrans1D1" presStyleIdx="5" presStyleCnt="10"/>
      <dgm:spPr/>
    </dgm:pt>
    <dgm:pt modelId="{BAABBC02-A438-48C8-B00D-AC57F6D9170A}" type="pres">
      <dgm:prSet presAssocID="{3832FC15-25B6-44E2-AFF7-7DD25EEE5807}" presName="node" presStyleLbl="node1" presStyleIdx="6" presStyleCnt="11">
        <dgm:presLayoutVars>
          <dgm:bulletEnabled val="1"/>
        </dgm:presLayoutVars>
      </dgm:prSet>
      <dgm:spPr/>
    </dgm:pt>
    <dgm:pt modelId="{27735E99-F66F-4F61-AD37-91F623971F59}" type="pres">
      <dgm:prSet presAssocID="{73873330-3623-4A09-9D77-B4006DCD2D2F}" presName="sibTrans" presStyleLbl="sibTrans1D1" presStyleIdx="6" presStyleCnt="10"/>
      <dgm:spPr/>
    </dgm:pt>
    <dgm:pt modelId="{3D1798A7-908E-43C7-BBE7-45AED1BB69B5}" type="pres">
      <dgm:prSet presAssocID="{73873330-3623-4A09-9D77-B4006DCD2D2F}" presName="connectorText" presStyleLbl="sibTrans1D1" presStyleIdx="6" presStyleCnt="10"/>
      <dgm:spPr/>
    </dgm:pt>
    <dgm:pt modelId="{647D36F2-3EAC-4C10-B1D5-A84A7FC0B9DD}" type="pres">
      <dgm:prSet presAssocID="{AC423C6C-77CE-4A58-8EB0-57305011DF7B}" presName="node" presStyleLbl="node1" presStyleIdx="7" presStyleCnt="11">
        <dgm:presLayoutVars>
          <dgm:bulletEnabled val="1"/>
        </dgm:presLayoutVars>
      </dgm:prSet>
      <dgm:spPr/>
    </dgm:pt>
    <dgm:pt modelId="{B7556037-8763-4A23-8305-6FDA349886F9}" type="pres">
      <dgm:prSet presAssocID="{81EEA746-6FD2-4B0C-BDBD-9E952D61A260}" presName="sibTrans" presStyleLbl="sibTrans1D1" presStyleIdx="7" presStyleCnt="10"/>
      <dgm:spPr/>
    </dgm:pt>
    <dgm:pt modelId="{05CA3EA8-BE80-4228-B223-8E9C753D557F}" type="pres">
      <dgm:prSet presAssocID="{81EEA746-6FD2-4B0C-BDBD-9E952D61A260}" presName="connectorText" presStyleLbl="sibTrans1D1" presStyleIdx="7" presStyleCnt="10"/>
      <dgm:spPr/>
    </dgm:pt>
    <dgm:pt modelId="{270AD49A-F6AE-404C-A805-21416B21CBFA}" type="pres">
      <dgm:prSet presAssocID="{3BB73AD8-48F7-4C76-9CC0-5C39BDE9F475}" presName="node" presStyleLbl="node1" presStyleIdx="8" presStyleCnt="11">
        <dgm:presLayoutVars>
          <dgm:bulletEnabled val="1"/>
        </dgm:presLayoutVars>
      </dgm:prSet>
      <dgm:spPr/>
    </dgm:pt>
    <dgm:pt modelId="{AE8BA22F-9449-4E01-AE96-D5D680F26A3A}" type="pres">
      <dgm:prSet presAssocID="{E273BC21-43DD-4933-8624-089B8B832102}" presName="sibTrans" presStyleLbl="sibTrans1D1" presStyleIdx="8" presStyleCnt="10"/>
      <dgm:spPr/>
    </dgm:pt>
    <dgm:pt modelId="{314B9277-A2B7-4F1E-B50A-CFCB9DEE7F7B}" type="pres">
      <dgm:prSet presAssocID="{E273BC21-43DD-4933-8624-089B8B832102}" presName="connectorText" presStyleLbl="sibTrans1D1" presStyleIdx="8" presStyleCnt="10"/>
      <dgm:spPr/>
    </dgm:pt>
    <dgm:pt modelId="{4890A217-E667-4CA3-B487-C4CCFE0A5314}" type="pres">
      <dgm:prSet presAssocID="{BC480EEB-F597-4199-9EA1-EFC5FB562881}" presName="node" presStyleLbl="node1" presStyleIdx="9" presStyleCnt="11">
        <dgm:presLayoutVars>
          <dgm:bulletEnabled val="1"/>
        </dgm:presLayoutVars>
      </dgm:prSet>
      <dgm:spPr/>
    </dgm:pt>
    <dgm:pt modelId="{7972833F-5F8E-4164-B9CD-9D1C66FFA0D9}" type="pres">
      <dgm:prSet presAssocID="{C2EA4881-C3DE-4A5A-9319-817AB735CFD7}" presName="sibTrans" presStyleLbl="sibTrans1D1" presStyleIdx="9" presStyleCnt="10"/>
      <dgm:spPr/>
    </dgm:pt>
    <dgm:pt modelId="{E6BC17EE-08CE-4482-BEC6-C8B3AC61BFA9}" type="pres">
      <dgm:prSet presAssocID="{C2EA4881-C3DE-4A5A-9319-817AB735CFD7}" presName="connectorText" presStyleLbl="sibTrans1D1" presStyleIdx="9" presStyleCnt="10"/>
      <dgm:spPr/>
    </dgm:pt>
    <dgm:pt modelId="{0D528A02-545A-47D5-91D6-879F0271D38B}" type="pres">
      <dgm:prSet presAssocID="{97F47C81-1412-43EA-8928-EEB9FE09AB7F}" presName="node" presStyleLbl="node1" presStyleIdx="10" presStyleCnt="11" custScaleX="125127" custScaleY="98224">
        <dgm:presLayoutVars>
          <dgm:bulletEnabled val="1"/>
        </dgm:presLayoutVars>
      </dgm:prSet>
      <dgm:spPr/>
    </dgm:pt>
  </dgm:ptLst>
  <dgm:cxnLst>
    <dgm:cxn modelId="{15D7EC00-B80E-4EFF-890B-3808B8F7425C}" type="presOf" srcId="{BC480EEB-F597-4199-9EA1-EFC5FB562881}" destId="{4890A217-E667-4CA3-B487-C4CCFE0A5314}" srcOrd="0" destOrd="0" presId="urn:microsoft.com/office/officeart/2016/7/layout/RepeatingBendingProcessNew"/>
    <dgm:cxn modelId="{69D1760D-C4C6-439B-9154-C43DE597BB59}" type="presOf" srcId="{4F8A92F8-CBC4-477C-A6E8-35EF8D63C2C2}" destId="{B3DCECDF-9927-4F55-877C-02CB87B422ED}" srcOrd="0" destOrd="0" presId="urn:microsoft.com/office/officeart/2016/7/layout/RepeatingBendingProcessNew"/>
    <dgm:cxn modelId="{8AC69211-6F11-48E3-9B13-79364E9A43D7}" type="presOf" srcId="{97F47C81-1412-43EA-8928-EEB9FE09AB7F}" destId="{0D528A02-545A-47D5-91D6-879F0271D38B}" srcOrd="0" destOrd="0" presId="urn:microsoft.com/office/officeart/2016/7/layout/RepeatingBendingProcessNew"/>
    <dgm:cxn modelId="{3AEF6D1C-5672-4CD1-A9C7-47310AFC7CD3}" srcId="{98C36FD9-D462-4071-8955-3B38BBA97B50}" destId="{ED81EAED-82AD-4BEB-A4C1-2B6D8306D659}" srcOrd="2" destOrd="0" parTransId="{1286227A-D89E-4600-A890-E591788D3A6B}" sibTransId="{4F8A92F8-CBC4-477C-A6E8-35EF8D63C2C2}"/>
    <dgm:cxn modelId="{C15ADB1C-4661-43C7-A895-5F5207F936A4}" type="presOf" srcId="{17AED3E1-6F1D-4A19-B923-8A1C9C742FEB}" destId="{F4FFA71E-97C3-4599-86D4-B97F687404ED}" srcOrd="0" destOrd="0" presId="urn:microsoft.com/office/officeart/2016/7/layout/RepeatingBendingProcessNew"/>
    <dgm:cxn modelId="{B054D11D-45B4-4D16-A182-4B8A003F82E5}" type="presOf" srcId="{3832FC15-25B6-44E2-AFF7-7DD25EEE5807}" destId="{BAABBC02-A438-48C8-B00D-AC57F6D9170A}" srcOrd="0" destOrd="0" presId="urn:microsoft.com/office/officeart/2016/7/layout/RepeatingBendingProcessNew"/>
    <dgm:cxn modelId="{3205FA20-708B-4402-81A4-7F174B3C6927}" type="presOf" srcId="{820272FE-2743-433C-96E4-DEF53BBB2675}" destId="{46B16DB6-230D-40BE-864E-771623B02D97}" srcOrd="1" destOrd="0" presId="urn:microsoft.com/office/officeart/2016/7/layout/RepeatingBendingProcessNew"/>
    <dgm:cxn modelId="{CE370225-D91F-4886-B3E9-418C56888EC9}" type="presOf" srcId="{4F8A92F8-CBC4-477C-A6E8-35EF8D63C2C2}" destId="{79274FE2-659F-4560-BD2E-214ECEBA35AB}" srcOrd="1" destOrd="0" presId="urn:microsoft.com/office/officeart/2016/7/layout/RepeatingBendingProcessNew"/>
    <dgm:cxn modelId="{18FABF2F-CFBE-4B14-9351-AC3DC20B5D65}" srcId="{98C36FD9-D462-4071-8955-3B38BBA97B50}" destId="{3953D4A1-0A74-4079-B3ED-EF1E403FFA3F}" srcOrd="0" destOrd="0" parTransId="{31EEDBA5-B6A3-4971-B556-37A4D715824B}" sibTransId="{AA6124A0-AC9F-4867-BE3F-E856F6BC73E4}"/>
    <dgm:cxn modelId="{8A51653E-F33D-43F4-A34F-3311882D2680}" type="presOf" srcId="{BBD39E82-3F2C-4333-864E-FAED2AC5B5CC}" destId="{4CE91B79-4B1E-4042-9801-11155C5ABA82}" srcOrd="0" destOrd="0" presId="urn:microsoft.com/office/officeart/2016/7/layout/RepeatingBendingProcessNew"/>
    <dgm:cxn modelId="{1C3D9F5D-A116-4330-88CE-0DB9E1938C98}" type="presOf" srcId="{81EEA746-6FD2-4B0C-BDBD-9E952D61A260}" destId="{05CA3EA8-BE80-4228-B223-8E9C753D557F}" srcOrd="1" destOrd="0" presId="urn:microsoft.com/office/officeart/2016/7/layout/RepeatingBendingProcessNew"/>
    <dgm:cxn modelId="{754F1868-5B44-4097-B77C-4F6FA0594F79}" srcId="{98C36FD9-D462-4071-8955-3B38BBA97B50}" destId="{6F848E8C-5764-481E-8288-1B0B7B65E420}" srcOrd="3" destOrd="0" parTransId="{F060E78C-B033-443F-B06A-43002CBB1F87}" sibTransId="{17AED3E1-6F1D-4A19-B923-8A1C9C742FEB}"/>
    <dgm:cxn modelId="{42449A4D-1966-44C1-AAF1-0A212EBF1E10}" srcId="{98C36FD9-D462-4071-8955-3B38BBA97B50}" destId="{3BB73AD8-48F7-4C76-9CC0-5C39BDE9F475}" srcOrd="8" destOrd="0" parTransId="{0C2C4F46-0F70-4DAA-ADF7-98FBB6AC6665}" sibTransId="{E273BC21-43DD-4933-8624-089B8B832102}"/>
    <dgm:cxn modelId="{4300EF4D-E410-4977-A21D-F88CD9DB4296}" type="presOf" srcId="{98C36FD9-D462-4071-8955-3B38BBA97B50}" destId="{B897E1F8-9578-4FEC-A313-66F1D907AE3F}" srcOrd="0" destOrd="0" presId="urn:microsoft.com/office/officeart/2016/7/layout/RepeatingBendingProcessNew"/>
    <dgm:cxn modelId="{8E27AA6E-4161-417F-A9A7-889858A22E97}" type="presOf" srcId="{E273BC21-43DD-4933-8624-089B8B832102}" destId="{AE8BA22F-9449-4E01-AE96-D5D680F26A3A}" srcOrd="0" destOrd="0" presId="urn:microsoft.com/office/officeart/2016/7/layout/RepeatingBendingProcessNew"/>
    <dgm:cxn modelId="{65474550-3478-498D-A00E-B2A6D6345FA3}" type="presOf" srcId="{B32AB858-5CDC-4DFC-A70C-88AA4F57A929}" destId="{DFF6776D-0BD2-4647-8F41-CF4A3F1F25EA}" srcOrd="0" destOrd="0" presId="urn:microsoft.com/office/officeart/2016/7/layout/RepeatingBendingProcessNew"/>
    <dgm:cxn modelId="{32743574-64FD-4414-95D8-CC24A3AE9550}" type="presOf" srcId="{BE505E3B-E21D-41A9-A529-998C5F8F5FFE}" destId="{A3A6D3A3-18B1-4541-B192-257BB8B4D34C}" srcOrd="0" destOrd="0" presId="urn:microsoft.com/office/officeart/2016/7/layout/RepeatingBendingProcessNew"/>
    <dgm:cxn modelId="{770DE975-63C3-459B-A581-E1D6C8160B2B}" srcId="{98C36FD9-D462-4071-8955-3B38BBA97B50}" destId="{BC480EEB-F597-4199-9EA1-EFC5FB562881}" srcOrd="9" destOrd="0" parTransId="{A1544F8F-64AC-4F7D-9126-A8BCBDC6EAE3}" sibTransId="{C2EA4881-C3DE-4A5A-9319-817AB735CFD7}"/>
    <dgm:cxn modelId="{7D756378-2592-41F2-B701-425CA42FEC72}" srcId="{98C36FD9-D462-4071-8955-3B38BBA97B50}" destId="{126E7A4B-0BF1-4822-B49A-DFA447C79014}" srcOrd="1" destOrd="0" parTransId="{038689E8-19F3-4825-B6A8-4E09E7B3AD97}" sibTransId="{BE505E3B-E21D-41A9-A529-998C5F8F5FFE}"/>
    <dgm:cxn modelId="{C90CA679-60F7-4BC0-A375-3352B4938BE6}" srcId="{98C36FD9-D462-4071-8955-3B38BBA97B50}" destId="{AC423C6C-77CE-4A58-8EB0-57305011DF7B}" srcOrd="7" destOrd="0" parTransId="{146C5926-5B9E-4AA0-AC0B-4D6BAAB1A0DE}" sibTransId="{81EEA746-6FD2-4B0C-BDBD-9E952D61A260}"/>
    <dgm:cxn modelId="{FA47377E-E0A7-48F6-A285-AE5DDFC5E93F}" type="presOf" srcId="{820272FE-2743-433C-96E4-DEF53BBB2675}" destId="{B0E744E3-AAB1-4B84-8B8D-960AF793B545}" srcOrd="0" destOrd="0" presId="urn:microsoft.com/office/officeart/2016/7/layout/RepeatingBendingProcessNew"/>
    <dgm:cxn modelId="{98717D7E-CF83-463B-B19C-CBAD5A1DBDDD}" type="presOf" srcId="{81EEA746-6FD2-4B0C-BDBD-9E952D61A260}" destId="{B7556037-8763-4A23-8305-6FDA349886F9}" srcOrd="0" destOrd="0" presId="urn:microsoft.com/office/officeart/2016/7/layout/RepeatingBendingProcessNew"/>
    <dgm:cxn modelId="{3E515A88-C3D9-4F9E-B677-A7D6CF634AEF}" srcId="{98C36FD9-D462-4071-8955-3B38BBA97B50}" destId="{3832FC15-25B6-44E2-AFF7-7DD25EEE5807}" srcOrd="6" destOrd="0" parTransId="{8B5129D7-5DF1-47E2-8D87-16BB64442054}" sibTransId="{73873330-3623-4A09-9D77-B4006DCD2D2F}"/>
    <dgm:cxn modelId="{80BA908A-B62C-40E7-92CB-9002CA04A4B1}" type="presOf" srcId="{ED81EAED-82AD-4BEB-A4C1-2B6D8306D659}" destId="{301D14B5-3290-41A7-AAF2-B247E7F9DAFE}" srcOrd="0" destOrd="0" presId="urn:microsoft.com/office/officeart/2016/7/layout/RepeatingBendingProcessNew"/>
    <dgm:cxn modelId="{E777228D-0802-4638-9E7C-55916333ED9B}" type="presOf" srcId="{17AED3E1-6F1D-4A19-B923-8A1C9C742FEB}" destId="{31923BC3-D101-4C35-9426-7F1A280C0EC7}" srcOrd="1" destOrd="0" presId="urn:microsoft.com/office/officeart/2016/7/layout/RepeatingBendingProcessNew"/>
    <dgm:cxn modelId="{AC994291-BC2D-46B4-813D-68D5F18B695F}" type="presOf" srcId="{3BB73AD8-48F7-4C76-9CC0-5C39BDE9F475}" destId="{270AD49A-F6AE-404C-A805-21416B21CBFA}" srcOrd="0" destOrd="0" presId="urn:microsoft.com/office/officeart/2016/7/layout/RepeatingBendingProcessNew"/>
    <dgm:cxn modelId="{EDFE589A-F13D-4BA6-AE22-7F7244F90754}" srcId="{98C36FD9-D462-4071-8955-3B38BBA97B50}" destId="{97F47C81-1412-43EA-8928-EEB9FE09AB7F}" srcOrd="10" destOrd="0" parTransId="{44D36A78-8F2F-4E1B-B5A9-3B4CEAF62B6D}" sibTransId="{EA16C10C-D5E0-499C-A93F-8C199CB0691D}"/>
    <dgm:cxn modelId="{3226F2A5-56A2-4079-8E03-9DC5052C7B89}" srcId="{98C36FD9-D462-4071-8955-3B38BBA97B50}" destId="{BBD39E82-3F2C-4333-864E-FAED2AC5B5CC}" srcOrd="4" destOrd="0" parTransId="{94095EA7-C3F8-471F-8B12-27BD08643CEC}" sibTransId="{B32AB858-5CDC-4DFC-A70C-88AA4F57A929}"/>
    <dgm:cxn modelId="{00F5CFA8-9720-4F64-BFFB-25340B8D5AFF}" type="presOf" srcId="{F297DA94-9A0B-416C-87F8-2A91C07C2512}" destId="{E4748543-9838-431A-ACDF-F57E5A1E5224}" srcOrd="0" destOrd="0" presId="urn:microsoft.com/office/officeart/2016/7/layout/RepeatingBendingProcessNew"/>
    <dgm:cxn modelId="{7461A0AB-DE91-42FB-B291-4738B5370F43}" type="presOf" srcId="{C2EA4881-C3DE-4A5A-9319-817AB735CFD7}" destId="{7972833F-5F8E-4164-B9CD-9D1C66FFA0D9}" srcOrd="0" destOrd="0" presId="urn:microsoft.com/office/officeart/2016/7/layout/RepeatingBendingProcessNew"/>
    <dgm:cxn modelId="{2CE38AB2-9A3B-4C58-AFC8-E4C9852A6681}" type="presOf" srcId="{BE505E3B-E21D-41A9-A529-998C5F8F5FFE}" destId="{47DCB187-0446-45CF-94C5-416C3DDBB916}" srcOrd="1" destOrd="0" presId="urn:microsoft.com/office/officeart/2016/7/layout/RepeatingBendingProcessNew"/>
    <dgm:cxn modelId="{A6887EBD-2634-4C6E-9A3D-2E9DA7A61FD2}" type="presOf" srcId="{AA6124A0-AC9F-4867-BE3F-E856F6BC73E4}" destId="{56286809-E453-4363-A92B-0E1FC858D616}" srcOrd="0" destOrd="0" presId="urn:microsoft.com/office/officeart/2016/7/layout/RepeatingBendingProcessNew"/>
    <dgm:cxn modelId="{196C80C2-B4C1-492B-AB4A-CF4EE042FA72}" type="presOf" srcId="{B32AB858-5CDC-4DFC-A70C-88AA4F57A929}" destId="{A3AB9551-26C6-416B-8F86-064054E3C0CF}" srcOrd="1" destOrd="0" presId="urn:microsoft.com/office/officeart/2016/7/layout/RepeatingBendingProcessNew"/>
    <dgm:cxn modelId="{408F90C3-0614-4392-A344-BE288232DDE3}" type="presOf" srcId="{73873330-3623-4A09-9D77-B4006DCD2D2F}" destId="{27735E99-F66F-4F61-AD37-91F623971F59}" srcOrd="0" destOrd="0" presId="urn:microsoft.com/office/officeart/2016/7/layout/RepeatingBendingProcessNew"/>
    <dgm:cxn modelId="{13F320C6-9BC5-436F-A5D0-5347E9490D02}" type="presOf" srcId="{3953D4A1-0A74-4079-B3ED-EF1E403FFA3F}" destId="{DC3187E4-86D2-4719-9D4B-8BAD1AE6CDFB}" srcOrd="0" destOrd="0" presId="urn:microsoft.com/office/officeart/2016/7/layout/RepeatingBendingProcessNew"/>
    <dgm:cxn modelId="{EB2C4FCB-5A1D-4690-A4A4-E2AC89D0494A}" type="presOf" srcId="{AA6124A0-AC9F-4867-BE3F-E856F6BC73E4}" destId="{E0334A7A-578D-483E-AA45-070C4430AB32}" srcOrd="1" destOrd="0" presId="urn:microsoft.com/office/officeart/2016/7/layout/RepeatingBendingProcessNew"/>
    <dgm:cxn modelId="{4D0B91D0-75DC-4F46-903A-7BCAEEB9C136}" type="presOf" srcId="{73873330-3623-4A09-9D77-B4006DCD2D2F}" destId="{3D1798A7-908E-43C7-BBE7-45AED1BB69B5}" srcOrd="1" destOrd="0" presId="urn:microsoft.com/office/officeart/2016/7/layout/RepeatingBendingProcessNew"/>
    <dgm:cxn modelId="{CF19EBD2-647E-4DE4-855E-858B38752290}" type="presOf" srcId="{AC423C6C-77CE-4A58-8EB0-57305011DF7B}" destId="{647D36F2-3EAC-4C10-B1D5-A84A7FC0B9DD}" srcOrd="0" destOrd="0" presId="urn:microsoft.com/office/officeart/2016/7/layout/RepeatingBendingProcessNew"/>
    <dgm:cxn modelId="{7D5703D4-F9C1-4C26-906C-BAE858CA8740}" type="presOf" srcId="{6F848E8C-5764-481E-8288-1B0B7B65E420}" destId="{8658A895-65FC-4661-8616-5DF6C036CE81}" srcOrd="0" destOrd="0" presId="urn:microsoft.com/office/officeart/2016/7/layout/RepeatingBendingProcessNew"/>
    <dgm:cxn modelId="{2D681ADD-3609-45F1-9195-DE6AA128608B}" type="presOf" srcId="{C2EA4881-C3DE-4A5A-9319-817AB735CFD7}" destId="{E6BC17EE-08CE-4482-BEC6-C8B3AC61BFA9}" srcOrd="1" destOrd="0" presId="urn:microsoft.com/office/officeart/2016/7/layout/RepeatingBendingProcessNew"/>
    <dgm:cxn modelId="{EAA056DF-9EA5-4D7C-8B5C-1BE835657F89}" type="presOf" srcId="{126E7A4B-0BF1-4822-B49A-DFA447C79014}" destId="{8D95EA1D-BE7A-4102-B5BE-49142294C730}" srcOrd="0" destOrd="0" presId="urn:microsoft.com/office/officeart/2016/7/layout/RepeatingBendingProcessNew"/>
    <dgm:cxn modelId="{1B5911E4-C9A7-4404-9C89-D65614D8E248}" type="presOf" srcId="{E273BC21-43DD-4933-8624-089B8B832102}" destId="{314B9277-A2B7-4F1E-B50A-CFCB9DEE7F7B}" srcOrd="1" destOrd="0" presId="urn:microsoft.com/office/officeart/2016/7/layout/RepeatingBendingProcessNew"/>
    <dgm:cxn modelId="{EEE39EFE-A790-4792-B1C2-0B35ABE50A42}" srcId="{98C36FD9-D462-4071-8955-3B38BBA97B50}" destId="{F297DA94-9A0B-416C-87F8-2A91C07C2512}" srcOrd="5" destOrd="0" parTransId="{2E7CC70D-0EF9-4B96-BDC6-F0C073CDC8E2}" sibTransId="{820272FE-2743-433C-96E4-DEF53BBB2675}"/>
    <dgm:cxn modelId="{A106AF5F-A12F-4414-A537-122A62DFF27C}" type="presParOf" srcId="{B897E1F8-9578-4FEC-A313-66F1D907AE3F}" destId="{DC3187E4-86D2-4719-9D4B-8BAD1AE6CDFB}" srcOrd="0" destOrd="0" presId="urn:microsoft.com/office/officeart/2016/7/layout/RepeatingBendingProcessNew"/>
    <dgm:cxn modelId="{CB0F3DEA-1F8C-4E60-B86A-2EFF0196CD61}" type="presParOf" srcId="{B897E1F8-9578-4FEC-A313-66F1D907AE3F}" destId="{56286809-E453-4363-A92B-0E1FC858D616}" srcOrd="1" destOrd="0" presId="urn:microsoft.com/office/officeart/2016/7/layout/RepeatingBendingProcessNew"/>
    <dgm:cxn modelId="{DB79F41E-6B98-419F-B6F1-FC3F4F62FA9B}" type="presParOf" srcId="{56286809-E453-4363-A92B-0E1FC858D616}" destId="{E0334A7A-578D-483E-AA45-070C4430AB32}" srcOrd="0" destOrd="0" presId="urn:microsoft.com/office/officeart/2016/7/layout/RepeatingBendingProcessNew"/>
    <dgm:cxn modelId="{7311AD81-DE5E-40A7-883A-1DD06BAB6F77}" type="presParOf" srcId="{B897E1F8-9578-4FEC-A313-66F1D907AE3F}" destId="{8D95EA1D-BE7A-4102-B5BE-49142294C730}" srcOrd="2" destOrd="0" presId="urn:microsoft.com/office/officeart/2016/7/layout/RepeatingBendingProcessNew"/>
    <dgm:cxn modelId="{41F352B3-1BF2-47E0-80EC-576B59EB006F}" type="presParOf" srcId="{B897E1F8-9578-4FEC-A313-66F1D907AE3F}" destId="{A3A6D3A3-18B1-4541-B192-257BB8B4D34C}" srcOrd="3" destOrd="0" presId="urn:microsoft.com/office/officeart/2016/7/layout/RepeatingBendingProcessNew"/>
    <dgm:cxn modelId="{4A647870-9EB8-4D0C-8FC9-5482F3306176}" type="presParOf" srcId="{A3A6D3A3-18B1-4541-B192-257BB8B4D34C}" destId="{47DCB187-0446-45CF-94C5-416C3DDBB916}" srcOrd="0" destOrd="0" presId="urn:microsoft.com/office/officeart/2016/7/layout/RepeatingBendingProcessNew"/>
    <dgm:cxn modelId="{DAE91981-CC8E-4BAA-80CA-5D7F8FE854C4}" type="presParOf" srcId="{B897E1F8-9578-4FEC-A313-66F1D907AE3F}" destId="{301D14B5-3290-41A7-AAF2-B247E7F9DAFE}" srcOrd="4" destOrd="0" presId="urn:microsoft.com/office/officeart/2016/7/layout/RepeatingBendingProcessNew"/>
    <dgm:cxn modelId="{3F7C29BE-1B31-43B4-BC9D-0BCFB31CC9FF}" type="presParOf" srcId="{B897E1F8-9578-4FEC-A313-66F1D907AE3F}" destId="{B3DCECDF-9927-4F55-877C-02CB87B422ED}" srcOrd="5" destOrd="0" presId="urn:microsoft.com/office/officeart/2016/7/layout/RepeatingBendingProcessNew"/>
    <dgm:cxn modelId="{2BA68103-31E5-47CD-A49F-D1734C5AA86A}" type="presParOf" srcId="{B3DCECDF-9927-4F55-877C-02CB87B422ED}" destId="{79274FE2-659F-4560-BD2E-214ECEBA35AB}" srcOrd="0" destOrd="0" presId="urn:microsoft.com/office/officeart/2016/7/layout/RepeatingBendingProcessNew"/>
    <dgm:cxn modelId="{8A7E6A30-CC9F-4876-82E9-15818D00B58E}" type="presParOf" srcId="{B897E1F8-9578-4FEC-A313-66F1D907AE3F}" destId="{8658A895-65FC-4661-8616-5DF6C036CE81}" srcOrd="6" destOrd="0" presId="urn:microsoft.com/office/officeart/2016/7/layout/RepeatingBendingProcessNew"/>
    <dgm:cxn modelId="{EC5B309A-E9DB-431C-A4AA-D05F51E83656}" type="presParOf" srcId="{B897E1F8-9578-4FEC-A313-66F1D907AE3F}" destId="{F4FFA71E-97C3-4599-86D4-B97F687404ED}" srcOrd="7" destOrd="0" presId="urn:microsoft.com/office/officeart/2016/7/layout/RepeatingBendingProcessNew"/>
    <dgm:cxn modelId="{0487167E-D228-42F8-AF65-FD7B71E5EA20}" type="presParOf" srcId="{F4FFA71E-97C3-4599-86D4-B97F687404ED}" destId="{31923BC3-D101-4C35-9426-7F1A280C0EC7}" srcOrd="0" destOrd="0" presId="urn:microsoft.com/office/officeart/2016/7/layout/RepeatingBendingProcessNew"/>
    <dgm:cxn modelId="{BF49C1B8-067A-43FC-8E4B-0875D10139E8}" type="presParOf" srcId="{B897E1F8-9578-4FEC-A313-66F1D907AE3F}" destId="{4CE91B79-4B1E-4042-9801-11155C5ABA82}" srcOrd="8" destOrd="0" presId="urn:microsoft.com/office/officeart/2016/7/layout/RepeatingBendingProcessNew"/>
    <dgm:cxn modelId="{6A684051-89B5-4D45-86F9-BD3136A0A30B}" type="presParOf" srcId="{B897E1F8-9578-4FEC-A313-66F1D907AE3F}" destId="{DFF6776D-0BD2-4647-8F41-CF4A3F1F25EA}" srcOrd="9" destOrd="0" presId="urn:microsoft.com/office/officeart/2016/7/layout/RepeatingBendingProcessNew"/>
    <dgm:cxn modelId="{C0789ED8-E157-43F2-907C-AA440782390A}" type="presParOf" srcId="{DFF6776D-0BD2-4647-8F41-CF4A3F1F25EA}" destId="{A3AB9551-26C6-416B-8F86-064054E3C0CF}" srcOrd="0" destOrd="0" presId="urn:microsoft.com/office/officeart/2016/7/layout/RepeatingBendingProcessNew"/>
    <dgm:cxn modelId="{ADC66F32-8861-4712-A02D-50B06E75E794}" type="presParOf" srcId="{B897E1F8-9578-4FEC-A313-66F1D907AE3F}" destId="{E4748543-9838-431A-ACDF-F57E5A1E5224}" srcOrd="10" destOrd="0" presId="urn:microsoft.com/office/officeart/2016/7/layout/RepeatingBendingProcessNew"/>
    <dgm:cxn modelId="{5846C6B6-A91F-43FA-B499-8970CEF2477F}" type="presParOf" srcId="{B897E1F8-9578-4FEC-A313-66F1D907AE3F}" destId="{B0E744E3-AAB1-4B84-8B8D-960AF793B545}" srcOrd="11" destOrd="0" presId="urn:microsoft.com/office/officeart/2016/7/layout/RepeatingBendingProcessNew"/>
    <dgm:cxn modelId="{D419FF07-287B-44C5-A70A-173ABB1A20EF}" type="presParOf" srcId="{B0E744E3-AAB1-4B84-8B8D-960AF793B545}" destId="{46B16DB6-230D-40BE-864E-771623B02D97}" srcOrd="0" destOrd="0" presId="urn:microsoft.com/office/officeart/2016/7/layout/RepeatingBendingProcessNew"/>
    <dgm:cxn modelId="{BB1D5DF5-2B39-4499-9A52-4D88A351644B}" type="presParOf" srcId="{B897E1F8-9578-4FEC-A313-66F1D907AE3F}" destId="{BAABBC02-A438-48C8-B00D-AC57F6D9170A}" srcOrd="12" destOrd="0" presId="urn:microsoft.com/office/officeart/2016/7/layout/RepeatingBendingProcessNew"/>
    <dgm:cxn modelId="{9E6D05B7-2750-454A-ADE7-5B78D981D3DC}" type="presParOf" srcId="{B897E1F8-9578-4FEC-A313-66F1D907AE3F}" destId="{27735E99-F66F-4F61-AD37-91F623971F59}" srcOrd="13" destOrd="0" presId="urn:microsoft.com/office/officeart/2016/7/layout/RepeatingBendingProcessNew"/>
    <dgm:cxn modelId="{FECF4B13-36D5-4887-8A3D-F43D5E09D31B}" type="presParOf" srcId="{27735E99-F66F-4F61-AD37-91F623971F59}" destId="{3D1798A7-908E-43C7-BBE7-45AED1BB69B5}" srcOrd="0" destOrd="0" presId="urn:microsoft.com/office/officeart/2016/7/layout/RepeatingBendingProcessNew"/>
    <dgm:cxn modelId="{23090D3A-3F78-4339-BADD-52D0F50790DB}" type="presParOf" srcId="{B897E1F8-9578-4FEC-A313-66F1D907AE3F}" destId="{647D36F2-3EAC-4C10-B1D5-A84A7FC0B9DD}" srcOrd="14" destOrd="0" presId="urn:microsoft.com/office/officeart/2016/7/layout/RepeatingBendingProcessNew"/>
    <dgm:cxn modelId="{353ECEBB-136C-4E47-8D5F-E4A9083A68B4}" type="presParOf" srcId="{B897E1F8-9578-4FEC-A313-66F1D907AE3F}" destId="{B7556037-8763-4A23-8305-6FDA349886F9}" srcOrd="15" destOrd="0" presId="urn:microsoft.com/office/officeart/2016/7/layout/RepeatingBendingProcessNew"/>
    <dgm:cxn modelId="{BAB9CC80-A0F3-47EF-8567-F8DE2291E4B1}" type="presParOf" srcId="{B7556037-8763-4A23-8305-6FDA349886F9}" destId="{05CA3EA8-BE80-4228-B223-8E9C753D557F}" srcOrd="0" destOrd="0" presId="urn:microsoft.com/office/officeart/2016/7/layout/RepeatingBendingProcessNew"/>
    <dgm:cxn modelId="{AF9287F5-C37A-4B0B-8653-D556697101BA}" type="presParOf" srcId="{B897E1F8-9578-4FEC-A313-66F1D907AE3F}" destId="{270AD49A-F6AE-404C-A805-21416B21CBFA}" srcOrd="16" destOrd="0" presId="urn:microsoft.com/office/officeart/2016/7/layout/RepeatingBendingProcessNew"/>
    <dgm:cxn modelId="{B611E2CF-C24E-4504-836F-C5081812914C}" type="presParOf" srcId="{B897E1F8-9578-4FEC-A313-66F1D907AE3F}" destId="{AE8BA22F-9449-4E01-AE96-D5D680F26A3A}" srcOrd="17" destOrd="0" presId="urn:microsoft.com/office/officeart/2016/7/layout/RepeatingBendingProcessNew"/>
    <dgm:cxn modelId="{6B984E81-D080-4760-B928-E6B96E1CBB26}" type="presParOf" srcId="{AE8BA22F-9449-4E01-AE96-D5D680F26A3A}" destId="{314B9277-A2B7-4F1E-B50A-CFCB9DEE7F7B}" srcOrd="0" destOrd="0" presId="urn:microsoft.com/office/officeart/2016/7/layout/RepeatingBendingProcessNew"/>
    <dgm:cxn modelId="{A40F20E7-7D6B-4DB6-B954-626148629E7E}" type="presParOf" srcId="{B897E1F8-9578-4FEC-A313-66F1D907AE3F}" destId="{4890A217-E667-4CA3-B487-C4CCFE0A5314}" srcOrd="18" destOrd="0" presId="urn:microsoft.com/office/officeart/2016/7/layout/RepeatingBendingProcessNew"/>
    <dgm:cxn modelId="{BFAB57D1-4770-4488-8CDC-72023EDE16AB}" type="presParOf" srcId="{B897E1F8-9578-4FEC-A313-66F1D907AE3F}" destId="{7972833F-5F8E-4164-B9CD-9D1C66FFA0D9}" srcOrd="19" destOrd="0" presId="urn:microsoft.com/office/officeart/2016/7/layout/RepeatingBendingProcessNew"/>
    <dgm:cxn modelId="{B172DBD0-56D1-4E16-91CA-C4081CE82F0A}" type="presParOf" srcId="{7972833F-5F8E-4164-B9CD-9D1C66FFA0D9}" destId="{E6BC17EE-08CE-4482-BEC6-C8B3AC61BFA9}" srcOrd="0" destOrd="0" presId="urn:microsoft.com/office/officeart/2016/7/layout/RepeatingBendingProcessNew"/>
    <dgm:cxn modelId="{CD6337F7-D517-4CE5-ADBE-BC12ED9D25E7}" type="presParOf" srcId="{B897E1F8-9578-4FEC-A313-66F1D907AE3F}" destId="{0D528A02-545A-47D5-91D6-879F0271D38B}" srcOrd="2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B47CF-8601-49B1-BD28-B4D5DA89F5A6}">
      <dsp:nvSpPr>
        <dsp:cNvPr id="0" name=""/>
        <dsp:cNvSpPr/>
      </dsp:nvSpPr>
      <dsp:spPr>
        <a:xfrm>
          <a:off x="2433850" y="67027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8169" y="713258"/>
        <a:ext cx="27328" cy="5471"/>
      </dsp:txXfrm>
    </dsp:sp>
    <dsp:sp modelId="{3C635C56-03ED-43D8-842E-EC1138EBE8F5}">
      <dsp:nvSpPr>
        <dsp:cNvPr id="0" name=""/>
        <dsp:cNvSpPr/>
      </dsp:nvSpPr>
      <dsp:spPr>
        <a:xfrm>
          <a:off x="59277" y="308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1.Data Collection &amp; Preprocessing </a:t>
          </a:r>
        </a:p>
      </dsp:txBody>
      <dsp:txXfrm>
        <a:off x="59277" y="3081"/>
        <a:ext cx="2376373" cy="1425824"/>
      </dsp:txXfrm>
    </dsp:sp>
    <dsp:sp modelId="{2154CDD4-C058-43A9-8FD1-BD57FB2F135D}">
      <dsp:nvSpPr>
        <dsp:cNvPr id="0" name=""/>
        <dsp:cNvSpPr/>
      </dsp:nvSpPr>
      <dsp:spPr>
        <a:xfrm>
          <a:off x="5356790" y="67027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1108" y="713258"/>
        <a:ext cx="27328" cy="5471"/>
      </dsp:txXfrm>
    </dsp:sp>
    <dsp:sp modelId="{0CB0A927-B585-4622-BF45-B9733EF78BC3}">
      <dsp:nvSpPr>
        <dsp:cNvPr id="0" name=""/>
        <dsp:cNvSpPr/>
      </dsp:nvSpPr>
      <dsp:spPr>
        <a:xfrm>
          <a:off x="2982216" y="308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533400">
            <a:lnSpc>
              <a:spcPct val="90000"/>
            </a:lnSpc>
            <a:spcBef>
              <a:spcPct val="0"/>
            </a:spcBef>
            <a:spcAft>
              <a:spcPct val="35000"/>
            </a:spcAft>
            <a:buNone/>
          </a:pPr>
          <a:r>
            <a:rPr lang="en-US" sz="1200" kern="1200"/>
            <a:t>Historical sensor data from wind turbines is collected, including temperature, vibration levels, pressure, wind speed, and operational hours.</a:t>
          </a:r>
        </a:p>
      </dsp:txBody>
      <dsp:txXfrm>
        <a:off x="2982216" y="3081"/>
        <a:ext cx="2376373" cy="1425824"/>
      </dsp:txXfrm>
    </dsp:sp>
    <dsp:sp modelId="{171DAE51-0F90-4A68-BE5A-1C903237CD25}">
      <dsp:nvSpPr>
        <dsp:cNvPr id="0" name=""/>
        <dsp:cNvSpPr/>
      </dsp:nvSpPr>
      <dsp:spPr>
        <a:xfrm>
          <a:off x="8279729" y="67027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24048" y="713258"/>
        <a:ext cx="27328" cy="5471"/>
      </dsp:txXfrm>
    </dsp:sp>
    <dsp:sp modelId="{7324BC68-145B-4458-9628-7384EEF4184F}">
      <dsp:nvSpPr>
        <dsp:cNvPr id="0" name=""/>
        <dsp:cNvSpPr/>
      </dsp:nvSpPr>
      <dsp:spPr>
        <a:xfrm>
          <a:off x="5905155" y="308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533400">
            <a:lnSpc>
              <a:spcPct val="90000"/>
            </a:lnSpc>
            <a:spcBef>
              <a:spcPct val="0"/>
            </a:spcBef>
            <a:spcAft>
              <a:spcPct val="35000"/>
            </a:spcAft>
            <a:buNone/>
          </a:pPr>
          <a:r>
            <a:rPr lang="en-US" sz="1200" kern="1200"/>
            <a:t>Handling missing values, outliers, and noise to ensure data quality.</a:t>
          </a:r>
        </a:p>
      </dsp:txBody>
      <dsp:txXfrm>
        <a:off x="5905155" y="3081"/>
        <a:ext cx="2376373" cy="1425824"/>
      </dsp:txXfrm>
    </dsp:sp>
    <dsp:sp modelId="{4FBEF81B-3FA8-4C20-8F64-121FBE676B77}">
      <dsp:nvSpPr>
        <dsp:cNvPr id="0" name=""/>
        <dsp:cNvSpPr/>
      </dsp:nvSpPr>
      <dsp:spPr>
        <a:xfrm>
          <a:off x="1247464" y="1427105"/>
          <a:ext cx="8768817" cy="515965"/>
        </a:xfrm>
        <a:custGeom>
          <a:avLst/>
          <a:gdLst/>
          <a:ahLst/>
          <a:cxnLst/>
          <a:rect l="0" t="0" r="0" b="0"/>
          <a:pathLst>
            <a:path>
              <a:moveTo>
                <a:pt x="8768817" y="0"/>
              </a:moveTo>
              <a:lnTo>
                <a:pt x="8768817" y="275082"/>
              </a:lnTo>
              <a:lnTo>
                <a:pt x="0" y="275082"/>
              </a:lnTo>
              <a:lnTo>
                <a:pt x="0" y="51596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2227" y="1682353"/>
        <a:ext cx="439291" cy="5471"/>
      </dsp:txXfrm>
    </dsp:sp>
    <dsp:sp modelId="{F4E3C87E-4638-4E41-9498-78506EEB3E45}">
      <dsp:nvSpPr>
        <dsp:cNvPr id="0" name=""/>
        <dsp:cNvSpPr/>
      </dsp:nvSpPr>
      <dsp:spPr>
        <a:xfrm>
          <a:off x="8828095" y="308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533400">
            <a:lnSpc>
              <a:spcPct val="90000"/>
            </a:lnSpc>
            <a:spcBef>
              <a:spcPct val="0"/>
            </a:spcBef>
            <a:spcAft>
              <a:spcPct val="35000"/>
            </a:spcAft>
            <a:buNone/>
          </a:pPr>
          <a:r>
            <a:rPr lang="en-US" sz="1200" kern="1200"/>
            <a:t>Feature engineering to extract relevant parameters influencing turbine failures.</a:t>
          </a:r>
        </a:p>
      </dsp:txBody>
      <dsp:txXfrm>
        <a:off x="8828095" y="3081"/>
        <a:ext cx="2376373" cy="1425824"/>
      </dsp:txXfrm>
    </dsp:sp>
    <dsp:sp modelId="{7181F3B7-DDB5-4CE5-AA08-7B9D45D19F10}">
      <dsp:nvSpPr>
        <dsp:cNvPr id="0" name=""/>
        <dsp:cNvSpPr/>
      </dsp:nvSpPr>
      <dsp:spPr>
        <a:xfrm>
          <a:off x="2433850" y="264266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8169" y="2685647"/>
        <a:ext cx="27328" cy="5471"/>
      </dsp:txXfrm>
    </dsp:sp>
    <dsp:sp modelId="{655932AE-3E89-4597-812E-DE2ECAD6344B}">
      <dsp:nvSpPr>
        <dsp:cNvPr id="0" name=""/>
        <dsp:cNvSpPr/>
      </dsp:nvSpPr>
      <dsp:spPr>
        <a:xfrm>
          <a:off x="59277" y="197547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2. Exploratory Data Analysis (EDA) &amp; Feature Selection </a:t>
          </a:r>
          <a:endParaRPr lang="en-US" sz="1400" kern="1200" dirty="0">
            <a:latin typeface="Arial" panose="020B0604020202020204" pitchFamily="34" charset="0"/>
            <a:cs typeface="Arial" panose="020B0604020202020204" pitchFamily="34" charset="0"/>
          </a:endParaRPr>
        </a:p>
      </dsp:txBody>
      <dsp:txXfrm>
        <a:off x="59277" y="1975471"/>
        <a:ext cx="2376373" cy="1425824"/>
      </dsp:txXfrm>
    </dsp:sp>
    <dsp:sp modelId="{532A1610-DDBD-42ED-8464-443B10462D64}">
      <dsp:nvSpPr>
        <dsp:cNvPr id="0" name=""/>
        <dsp:cNvSpPr/>
      </dsp:nvSpPr>
      <dsp:spPr>
        <a:xfrm>
          <a:off x="5356790" y="264266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01108" y="2685647"/>
        <a:ext cx="27328" cy="5471"/>
      </dsp:txXfrm>
    </dsp:sp>
    <dsp:sp modelId="{C8C748B2-62DE-4C45-8845-426061FDAA96}">
      <dsp:nvSpPr>
        <dsp:cNvPr id="0" name=""/>
        <dsp:cNvSpPr/>
      </dsp:nvSpPr>
      <dsp:spPr>
        <a:xfrm>
          <a:off x="2982216" y="197547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533400">
            <a:lnSpc>
              <a:spcPct val="90000"/>
            </a:lnSpc>
            <a:spcBef>
              <a:spcPct val="0"/>
            </a:spcBef>
            <a:spcAft>
              <a:spcPct val="35000"/>
            </a:spcAft>
            <a:buNone/>
          </a:pPr>
          <a:r>
            <a:rPr lang="en-US" sz="1200" kern="1200"/>
            <a:t>Identifying correlations between sensor readings and turbine failures.</a:t>
          </a:r>
        </a:p>
      </dsp:txBody>
      <dsp:txXfrm>
        <a:off x="2982216" y="1975471"/>
        <a:ext cx="2376373" cy="1425824"/>
      </dsp:txXfrm>
    </dsp:sp>
    <dsp:sp modelId="{E95349F5-8FDB-4C30-B705-4BE6B2A0D49D}">
      <dsp:nvSpPr>
        <dsp:cNvPr id="0" name=""/>
        <dsp:cNvSpPr/>
      </dsp:nvSpPr>
      <dsp:spPr>
        <a:xfrm>
          <a:off x="8279729" y="264266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24048" y="2685647"/>
        <a:ext cx="27328" cy="5471"/>
      </dsp:txXfrm>
    </dsp:sp>
    <dsp:sp modelId="{11BC2CE7-5DF6-4F22-9E2F-EE0A8315ABFF}">
      <dsp:nvSpPr>
        <dsp:cNvPr id="0" name=""/>
        <dsp:cNvSpPr/>
      </dsp:nvSpPr>
      <dsp:spPr>
        <a:xfrm>
          <a:off x="5905155" y="197547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533400">
            <a:lnSpc>
              <a:spcPct val="90000"/>
            </a:lnSpc>
            <a:spcBef>
              <a:spcPct val="0"/>
            </a:spcBef>
            <a:spcAft>
              <a:spcPct val="35000"/>
            </a:spcAft>
            <a:buNone/>
          </a:pPr>
          <a:r>
            <a:rPr lang="en-US" sz="1200" kern="1200"/>
            <a:t>Visualizing key trends, such as how vibration levels and temperature affect breakdowns.</a:t>
          </a:r>
        </a:p>
      </dsp:txBody>
      <dsp:txXfrm>
        <a:off x="5905155" y="1975471"/>
        <a:ext cx="2376373" cy="1425824"/>
      </dsp:txXfrm>
    </dsp:sp>
    <dsp:sp modelId="{3055E37C-6309-4821-B6F2-4967EA54E563}">
      <dsp:nvSpPr>
        <dsp:cNvPr id="0" name=""/>
        <dsp:cNvSpPr/>
      </dsp:nvSpPr>
      <dsp:spPr>
        <a:xfrm>
          <a:off x="1247464" y="3399495"/>
          <a:ext cx="8768817" cy="515965"/>
        </a:xfrm>
        <a:custGeom>
          <a:avLst/>
          <a:gdLst/>
          <a:ahLst/>
          <a:cxnLst/>
          <a:rect l="0" t="0" r="0" b="0"/>
          <a:pathLst>
            <a:path>
              <a:moveTo>
                <a:pt x="8768817" y="0"/>
              </a:moveTo>
              <a:lnTo>
                <a:pt x="8768817" y="275082"/>
              </a:lnTo>
              <a:lnTo>
                <a:pt x="0" y="275082"/>
              </a:lnTo>
              <a:lnTo>
                <a:pt x="0" y="515965"/>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2227" y="3654742"/>
        <a:ext cx="439291" cy="5471"/>
      </dsp:txXfrm>
    </dsp:sp>
    <dsp:sp modelId="{EBD5450D-C7A7-4FC2-B381-06DEA22AA531}">
      <dsp:nvSpPr>
        <dsp:cNvPr id="0" name=""/>
        <dsp:cNvSpPr/>
      </dsp:nvSpPr>
      <dsp:spPr>
        <a:xfrm>
          <a:off x="8828095" y="197547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533400">
            <a:lnSpc>
              <a:spcPct val="90000"/>
            </a:lnSpc>
            <a:spcBef>
              <a:spcPct val="0"/>
            </a:spcBef>
            <a:spcAft>
              <a:spcPct val="35000"/>
            </a:spcAft>
            <a:buNone/>
          </a:pPr>
          <a:r>
            <a:rPr lang="en-US" sz="1200" kern="1200"/>
            <a:t>Selecting the most important features to improve model performance.</a:t>
          </a:r>
        </a:p>
      </dsp:txBody>
      <dsp:txXfrm>
        <a:off x="8828095" y="1975471"/>
        <a:ext cx="2376373" cy="1425824"/>
      </dsp:txXfrm>
    </dsp:sp>
    <dsp:sp modelId="{152F83C5-0CDC-4D4C-A1F7-235700B962E2}">
      <dsp:nvSpPr>
        <dsp:cNvPr id="0" name=""/>
        <dsp:cNvSpPr/>
      </dsp:nvSpPr>
      <dsp:spPr>
        <a:xfrm>
          <a:off x="2433850" y="4615053"/>
          <a:ext cx="515965" cy="91440"/>
        </a:xfrm>
        <a:custGeom>
          <a:avLst/>
          <a:gdLst/>
          <a:ahLst/>
          <a:cxnLst/>
          <a:rect l="0" t="0" r="0" b="0"/>
          <a:pathLst>
            <a:path>
              <a:moveTo>
                <a:pt x="0" y="45720"/>
              </a:moveTo>
              <a:lnTo>
                <a:pt x="515965"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8169" y="4658037"/>
        <a:ext cx="27328" cy="5471"/>
      </dsp:txXfrm>
    </dsp:sp>
    <dsp:sp modelId="{257E6887-C2AF-467A-82D1-581F0F2F6A7C}">
      <dsp:nvSpPr>
        <dsp:cNvPr id="0" name=""/>
        <dsp:cNvSpPr/>
      </dsp:nvSpPr>
      <dsp:spPr>
        <a:xfrm>
          <a:off x="59277" y="394786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3. Machine Learning Model Implementation </a:t>
          </a:r>
        </a:p>
      </dsp:txBody>
      <dsp:txXfrm>
        <a:off x="59277" y="3947861"/>
        <a:ext cx="2376373" cy="1425824"/>
      </dsp:txXfrm>
    </dsp:sp>
    <dsp:sp modelId="{EBFBA82B-C6DF-43CA-A7E1-1AD405DC862F}">
      <dsp:nvSpPr>
        <dsp:cNvPr id="0" name=""/>
        <dsp:cNvSpPr/>
      </dsp:nvSpPr>
      <dsp:spPr>
        <a:xfrm>
          <a:off x="2982216" y="3947861"/>
          <a:ext cx="2376373" cy="142582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44" tIns="122229" rIns="116444" bIns="122229" numCol="1" spcCol="1270" anchor="t" anchorCtr="0">
          <a:noAutofit/>
        </a:bodyPr>
        <a:lstStyle/>
        <a:p>
          <a:pPr marL="0" lvl="0" indent="0" algn="l" defTabSz="533400">
            <a:lnSpc>
              <a:spcPct val="90000"/>
            </a:lnSpc>
            <a:spcBef>
              <a:spcPct val="0"/>
            </a:spcBef>
            <a:spcAft>
              <a:spcPct val="35000"/>
            </a:spcAft>
            <a:buNone/>
          </a:pPr>
          <a:r>
            <a:rPr lang="en-IN" sz="1200" kern="1200"/>
            <a:t>7 different machine learning algorithms were fit on original training dataset</a:t>
          </a:r>
          <a:endParaRPr lang="en-US" sz="1200" kern="1200"/>
        </a:p>
        <a:p>
          <a:pPr marL="57150" lvl="1" indent="-57150" algn="l" defTabSz="400050">
            <a:lnSpc>
              <a:spcPct val="90000"/>
            </a:lnSpc>
            <a:spcBef>
              <a:spcPct val="0"/>
            </a:spcBef>
            <a:spcAft>
              <a:spcPct val="15000"/>
            </a:spcAft>
            <a:buChar char="•"/>
          </a:pPr>
          <a:r>
            <a:rPr lang="en-IN" sz="900" kern="1200"/>
            <a:t>Logistic Regression</a:t>
          </a:r>
          <a:endParaRPr lang="en-US" sz="900" kern="1200"/>
        </a:p>
        <a:p>
          <a:pPr marL="57150" lvl="1" indent="-57150" algn="l" defTabSz="400050">
            <a:lnSpc>
              <a:spcPct val="90000"/>
            </a:lnSpc>
            <a:spcBef>
              <a:spcPct val="0"/>
            </a:spcBef>
            <a:spcAft>
              <a:spcPct val="15000"/>
            </a:spcAft>
            <a:buChar char="•"/>
          </a:pPr>
          <a:r>
            <a:rPr lang="en-IN" sz="900" kern="1200"/>
            <a:t>Decision Tree</a:t>
          </a:r>
          <a:endParaRPr lang="en-US" sz="900" kern="1200"/>
        </a:p>
        <a:p>
          <a:pPr marL="57150" lvl="1" indent="-57150" algn="l" defTabSz="400050">
            <a:lnSpc>
              <a:spcPct val="90000"/>
            </a:lnSpc>
            <a:spcBef>
              <a:spcPct val="0"/>
            </a:spcBef>
            <a:spcAft>
              <a:spcPct val="15000"/>
            </a:spcAft>
            <a:buChar char="•"/>
          </a:pPr>
          <a:r>
            <a:rPr lang="en-IN" sz="900" kern="1200"/>
            <a:t>Random Forest</a:t>
          </a:r>
          <a:endParaRPr lang="en-US" sz="900" kern="1200"/>
        </a:p>
        <a:p>
          <a:pPr marL="57150" lvl="1" indent="-57150" algn="l" defTabSz="400050">
            <a:lnSpc>
              <a:spcPct val="90000"/>
            </a:lnSpc>
            <a:spcBef>
              <a:spcPct val="0"/>
            </a:spcBef>
            <a:spcAft>
              <a:spcPct val="15000"/>
            </a:spcAft>
            <a:buChar char="•"/>
          </a:pPr>
          <a:r>
            <a:rPr lang="en-IN" sz="900" kern="1200" dirty="0"/>
            <a:t>Bagging Classifier </a:t>
          </a:r>
          <a:endParaRPr lang="en-US" sz="900" kern="1200" dirty="0"/>
        </a:p>
        <a:p>
          <a:pPr marL="57150" lvl="1" indent="-57150" algn="l" defTabSz="400050">
            <a:lnSpc>
              <a:spcPct val="90000"/>
            </a:lnSpc>
            <a:spcBef>
              <a:spcPct val="0"/>
            </a:spcBef>
            <a:spcAft>
              <a:spcPct val="15000"/>
            </a:spcAft>
            <a:buChar char="•"/>
          </a:pPr>
          <a:r>
            <a:rPr lang="en-IN" sz="900" kern="1200"/>
            <a:t>Boosting Classifiers (AdaBoost, Gradient Boost, XGBoost)</a:t>
          </a:r>
          <a:endParaRPr lang="en-US" sz="900" kern="1200"/>
        </a:p>
      </dsp:txBody>
      <dsp:txXfrm>
        <a:off x="2982216" y="3947861"/>
        <a:ext cx="2376373" cy="142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86809-E453-4363-A92B-0E1FC858D616}">
      <dsp:nvSpPr>
        <dsp:cNvPr id="0" name=""/>
        <dsp:cNvSpPr/>
      </dsp:nvSpPr>
      <dsp:spPr>
        <a:xfrm>
          <a:off x="2336971" y="69252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6943" y="735557"/>
        <a:ext cx="26870" cy="5374"/>
      </dsp:txXfrm>
    </dsp:sp>
    <dsp:sp modelId="{DC3187E4-86D2-4719-9D4B-8BAD1AE6CDFB}">
      <dsp:nvSpPr>
        <dsp:cNvPr id="0" name=""/>
        <dsp:cNvSpPr/>
      </dsp:nvSpPr>
      <dsp:spPr>
        <a:xfrm>
          <a:off x="2181" y="3726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4. Model Evaluation &amp; Optimization </a:t>
          </a:r>
          <a:endParaRPr lang="en-US" sz="1400" kern="1200" dirty="0">
            <a:latin typeface="Arial" panose="020B0604020202020204" pitchFamily="34" charset="0"/>
            <a:cs typeface="Arial" panose="020B0604020202020204" pitchFamily="34" charset="0"/>
          </a:endParaRPr>
        </a:p>
      </dsp:txBody>
      <dsp:txXfrm>
        <a:off x="2181" y="37267"/>
        <a:ext cx="2336589" cy="1401953"/>
      </dsp:txXfrm>
    </dsp:sp>
    <dsp:sp modelId="{A3A6D3A3-18B1-4541-B192-257BB8B4D34C}">
      <dsp:nvSpPr>
        <dsp:cNvPr id="0" name=""/>
        <dsp:cNvSpPr/>
      </dsp:nvSpPr>
      <dsp:spPr>
        <a:xfrm>
          <a:off x="5210976" y="69252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0949" y="735557"/>
        <a:ext cx="26870" cy="5374"/>
      </dsp:txXfrm>
    </dsp:sp>
    <dsp:sp modelId="{8D95EA1D-BE7A-4102-B5BE-49142294C730}">
      <dsp:nvSpPr>
        <dsp:cNvPr id="0" name=""/>
        <dsp:cNvSpPr/>
      </dsp:nvSpPr>
      <dsp:spPr>
        <a:xfrm>
          <a:off x="2876186" y="3726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Performance is assessed using metrics like Accuracy, Precision, Recall, F1-score, and RMSE.</a:t>
          </a:r>
        </a:p>
      </dsp:txBody>
      <dsp:txXfrm>
        <a:off x="2876186" y="37267"/>
        <a:ext cx="2336589" cy="1401953"/>
      </dsp:txXfrm>
    </dsp:sp>
    <dsp:sp modelId="{B3DCECDF-9927-4F55-877C-02CB87B422ED}">
      <dsp:nvSpPr>
        <dsp:cNvPr id="0" name=""/>
        <dsp:cNvSpPr/>
      </dsp:nvSpPr>
      <dsp:spPr>
        <a:xfrm>
          <a:off x="8084982" y="69252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24954" y="735557"/>
        <a:ext cx="26870" cy="5374"/>
      </dsp:txXfrm>
    </dsp:sp>
    <dsp:sp modelId="{301D14B5-3290-41A7-AAF2-B247E7F9DAFE}">
      <dsp:nvSpPr>
        <dsp:cNvPr id="0" name=""/>
        <dsp:cNvSpPr/>
      </dsp:nvSpPr>
      <dsp:spPr>
        <a:xfrm>
          <a:off x="5750192" y="3726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Hyperparameter tuning to enhance model efficiency.</a:t>
          </a:r>
        </a:p>
      </dsp:txBody>
      <dsp:txXfrm>
        <a:off x="5750192" y="37267"/>
        <a:ext cx="2336589" cy="1401953"/>
      </dsp:txXfrm>
    </dsp:sp>
    <dsp:sp modelId="{F4FFA71E-97C3-4599-86D4-B97F687404ED}">
      <dsp:nvSpPr>
        <dsp:cNvPr id="0" name=""/>
        <dsp:cNvSpPr/>
      </dsp:nvSpPr>
      <dsp:spPr>
        <a:xfrm>
          <a:off x="1170476" y="1437421"/>
          <a:ext cx="8622016" cy="506815"/>
        </a:xfrm>
        <a:custGeom>
          <a:avLst/>
          <a:gdLst/>
          <a:ahLst/>
          <a:cxnLst/>
          <a:rect l="0" t="0" r="0" b="0"/>
          <a:pathLst>
            <a:path>
              <a:moveTo>
                <a:pt x="8622016" y="0"/>
              </a:moveTo>
              <a:lnTo>
                <a:pt x="8622016" y="270507"/>
              </a:lnTo>
              <a:lnTo>
                <a:pt x="0" y="270507"/>
              </a:lnTo>
              <a:lnTo>
                <a:pt x="0" y="506815"/>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5515" y="1688142"/>
        <a:ext cx="431937" cy="5374"/>
      </dsp:txXfrm>
    </dsp:sp>
    <dsp:sp modelId="{8658A895-65FC-4661-8616-5DF6C036CE81}">
      <dsp:nvSpPr>
        <dsp:cNvPr id="0" name=""/>
        <dsp:cNvSpPr/>
      </dsp:nvSpPr>
      <dsp:spPr>
        <a:xfrm>
          <a:off x="8624197" y="3726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Cross-validation to ensure robustness and generalization.</a:t>
          </a:r>
        </a:p>
      </dsp:txBody>
      <dsp:txXfrm>
        <a:off x="8624197" y="37267"/>
        <a:ext cx="2336589" cy="1401953"/>
      </dsp:txXfrm>
    </dsp:sp>
    <dsp:sp modelId="{DFF6776D-0BD2-4647-8F41-CF4A3F1F25EA}">
      <dsp:nvSpPr>
        <dsp:cNvPr id="0" name=""/>
        <dsp:cNvSpPr/>
      </dsp:nvSpPr>
      <dsp:spPr>
        <a:xfrm>
          <a:off x="2336971" y="263189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6943" y="2674927"/>
        <a:ext cx="26870" cy="5374"/>
      </dsp:txXfrm>
    </dsp:sp>
    <dsp:sp modelId="{4CE91B79-4B1E-4042-9801-11155C5ABA82}">
      <dsp:nvSpPr>
        <dsp:cNvPr id="0" name=""/>
        <dsp:cNvSpPr/>
      </dsp:nvSpPr>
      <dsp:spPr>
        <a:xfrm>
          <a:off x="2181" y="197663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5. Predictive Maintenance Strategy Development </a:t>
          </a:r>
          <a:endParaRPr lang="en-US" sz="1400" kern="1200" dirty="0">
            <a:latin typeface="Arial" panose="020B0604020202020204" pitchFamily="34" charset="0"/>
            <a:cs typeface="Arial" panose="020B0604020202020204" pitchFamily="34" charset="0"/>
          </a:endParaRPr>
        </a:p>
      </dsp:txBody>
      <dsp:txXfrm>
        <a:off x="2181" y="1976637"/>
        <a:ext cx="2336589" cy="1401953"/>
      </dsp:txXfrm>
    </dsp:sp>
    <dsp:sp modelId="{B0E744E3-AAB1-4B84-8B8D-960AF793B545}">
      <dsp:nvSpPr>
        <dsp:cNvPr id="0" name=""/>
        <dsp:cNvSpPr/>
      </dsp:nvSpPr>
      <dsp:spPr>
        <a:xfrm>
          <a:off x="5210976" y="263189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0949" y="2674927"/>
        <a:ext cx="26870" cy="5374"/>
      </dsp:txXfrm>
    </dsp:sp>
    <dsp:sp modelId="{E4748543-9838-431A-ACDF-F57E5A1E5224}">
      <dsp:nvSpPr>
        <dsp:cNvPr id="0" name=""/>
        <dsp:cNvSpPr/>
      </dsp:nvSpPr>
      <dsp:spPr>
        <a:xfrm>
          <a:off x="2876186" y="197663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Implementing a real-time failure prediction system using the trained ML model.</a:t>
          </a:r>
        </a:p>
      </dsp:txBody>
      <dsp:txXfrm>
        <a:off x="2876186" y="1976637"/>
        <a:ext cx="2336589" cy="1401953"/>
      </dsp:txXfrm>
    </dsp:sp>
    <dsp:sp modelId="{27735E99-F66F-4F61-AD37-91F623971F59}">
      <dsp:nvSpPr>
        <dsp:cNvPr id="0" name=""/>
        <dsp:cNvSpPr/>
      </dsp:nvSpPr>
      <dsp:spPr>
        <a:xfrm>
          <a:off x="8084982" y="263189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24954" y="2674927"/>
        <a:ext cx="26870" cy="5374"/>
      </dsp:txXfrm>
    </dsp:sp>
    <dsp:sp modelId="{BAABBC02-A438-48C8-B00D-AC57F6D9170A}">
      <dsp:nvSpPr>
        <dsp:cNvPr id="0" name=""/>
        <dsp:cNvSpPr/>
      </dsp:nvSpPr>
      <dsp:spPr>
        <a:xfrm>
          <a:off x="5750192" y="197663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Optimizing maintenance schedules to reduce costs and prevent unexpected breakdowns.</a:t>
          </a:r>
        </a:p>
      </dsp:txBody>
      <dsp:txXfrm>
        <a:off x="5750192" y="1976637"/>
        <a:ext cx="2336589" cy="1401953"/>
      </dsp:txXfrm>
    </dsp:sp>
    <dsp:sp modelId="{B7556037-8763-4A23-8305-6FDA349886F9}">
      <dsp:nvSpPr>
        <dsp:cNvPr id="0" name=""/>
        <dsp:cNvSpPr/>
      </dsp:nvSpPr>
      <dsp:spPr>
        <a:xfrm>
          <a:off x="1170476" y="3376791"/>
          <a:ext cx="8622016" cy="506815"/>
        </a:xfrm>
        <a:custGeom>
          <a:avLst/>
          <a:gdLst/>
          <a:ahLst/>
          <a:cxnLst/>
          <a:rect l="0" t="0" r="0" b="0"/>
          <a:pathLst>
            <a:path>
              <a:moveTo>
                <a:pt x="8622016" y="0"/>
              </a:moveTo>
              <a:lnTo>
                <a:pt x="8622016" y="270507"/>
              </a:lnTo>
              <a:lnTo>
                <a:pt x="0" y="270507"/>
              </a:lnTo>
              <a:lnTo>
                <a:pt x="0" y="506815"/>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5515" y="3627512"/>
        <a:ext cx="431937" cy="5374"/>
      </dsp:txXfrm>
    </dsp:sp>
    <dsp:sp modelId="{647D36F2-3EAC-4C10-B1D5-A84A7FC0B9DD}">
      <dsp:nvSpPr>
        <dsp:cNvPr id="0" name=""/>
        <dsp:cNvSpPr/>
      </dsp:nvSpPr>
      <dsp:spPr>
        <a:xfrm>
          <a:off x="8624197" y="197663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Providing actionable insights for wind farm operators to enhance operational efficiency.</a:t>
          </a:r>
        </a:p>
      </dsp:txBody>
      <dsp:txXfrm>
        <a:off x="8624197" y="1976637"/>
        <a:ext cx="2336589" cy="1401953"/>
      </dsp:txXfrm>
    </dsp:sp>
    <dsp:sp modelId="{AE8BA22F-9449-4E01-AE96-D5D680F26A3A}">
      <dsp:nvSpPr>
        <dsp:cNvPr id="0" name=""/>
        <dsp:cNvSpPr/>
      </dsp:nvSpPr>
      <dsp:spPr>
        <a:xfrm>
          <a:off x="2336971" y="457126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76943" y="4614296"/>
        <a:ext cx="26870" cy="5374"/>
      </dsp:txXfrm>
    </dsp:sp>
    <dsp:sp modelId="{270AD49A-F6AE-404C-A805-21416B21CBFA}">
      <dsp:nvSpPr>
        <dsp:cNvPr id="0" name=""/>
        <dsp:cNvSpPr/>
      </dsp:nvSpPr>
      <dsp:spPr>
        <a:xfrm>
          <a:off x="2181" y="391600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Arial" panose="020B0604020202020204" pitchFamily="34" charset="0"/>
              <a:cs typeface="Arial" panose="020B0604020202020204" pitchFamily="34" charset="0"/>
            </a:rPr>
            <a:t>6. Deployment &amp; Future Enhancements </a:t>
          </a:r>
          <a:endParaRPr lang="en-US" sz="1400" kern="1200" dirty="0">
            <a:latin typeface="Arial" panose="020B0604020202020204" pitchFamily="34" charset="0"/>
            <a:cs typeface="Arial" panose="020B0604020202020204" pitchFamily="34" charset="0"/>
          </a:endParaRPr>
        </a:p>
      </dsp:txBody>
      <dsp:txXfrm>
        <a:off x="2181" y="3916007"/>
        <a:ext cx="2336589" cy="1401953"/>
      </dsp:txXfrm>
    </dsp:sp>
    <dsp:sp modelId="{7972833F-5F8E-4164-B9CD-9D1C66FFA0D9}">
      <dsp:nvSpPr>
        <dsp:cNvPr id="0" name=""/>
        <dsp:cNvSpPr/>
      </dsp:nvSpPr>
      <dsp:spPr>
        <a:xfrm>
          <a:off x="5210976" y="4571264"/>
          <a:ext cx="506815" cy="91440"/>
        </a:xfrm>
        <a:custGeom>
          <a:avLst/>
          <a:gdLst/>
          <a:ahLst/>
          <a:cxnLst/>
          <a:rect l="0" t="0" r="0" b="0"/>
          <a:pathLst>
            <a:path>
              <a:moveTo>
                <a:pt x="0" y="45720"/>
              </a:moveTo>
              <a:lnTo>
                <a:pt x="50681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50949" y="4614296"/>
        <a:ext cx="26870" cy="5374"/>
      </dsp:txXfrm>
    </dsp:sp>
    <dsp:sp modelId="{4890A217-E667-4CA3-B487-C4CCFE0A5314}">
      <dsp:nvSpPr>
        <dsp:cNvPr id="0" name=""/>
        <dsp:cNvSpPr/>
      </dsp:nvSpPr>
      <dsp:spPr>
        <a:xfrm>
          <a:off x="2876186" y="3916007"/>
          <a:ext cx="2336589" cy="14019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a:t>Integration of the trained model into an IoT-based monitoring system for real-time failure alerts.</a:t>
          </a:r>
        </a:p>
      </dsp:txBody>
      <dsp:txXfrm>
        <a:off x="2876186" y="3916007"/>
        <a:ext cx="2336589" cy="1401953"/>
      </dsp:txXfrm>
    </dsp:sp>
    <dsp:sp modelId="{0D528A02-545A-47D5-91D6-879F0271D38B}">
      <dsp:nvSpPr>
        <dsp:cNvPr id="0" name=""/>
        <dsp:cNvSpPr/>
      </dsp:nvSpPr>
      <dsp:spPr>
        <a:xfrm>
          <a:off x="5750192" y="3928456"/>
          <a:ext cx="2923704" cy="137705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495" tIns="120182" rIns="114495" bIns="120182" numCol="1" spcCol="1270" anchor="ctr" anchorCtr="0">
          <a:noAutofit/>
        </a:bodyPr>
        <a:lstStyle/>
        <a:p>
          <a:pPr marL="0" lvl="0" indent="0" algn="ctr" defTabSz="622300">
            <a:lnSpc>
              <a:spcPct val="90000"/>
            </a:lnSpc>
            <a:spcBef>
              <a:spcPct val="0"/>
            </a:spcBef>
            <a:spcAft>
              <a:spcPct val="35000"/>
            </a:spcAft>
            <a:buNone/>
          </a:pPr>
          <a:r>
            <a:rPr lang="en-US" sz="1400" kern="1200" dirty="0"/>
            <a:t>Potential enhancements include real-time sensor data streaming, adaptive learning models, and cloud-based predictive maintenance platforms.</a:t>
          </a:r>
        </a:p>
      </dsp:txBody>
      <dsp:txXfrm>
        <a:off x="5750192" y="3928456"/>
        <a:ext cx="2923704" cy="137705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482485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318531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446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2818543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726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2384810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3251201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11699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131683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365C21-53FD-48A4-8F99-CE0F9810105D}"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5617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365C21-53FD-48A4-8F99-CE0F9810105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305128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365C21-53FD-48A4-8F99-CE0F9810105D}" type="datetimeFigureOut">
              <a:rPr lang="en-IN" smtClean="0"/>
              <a:t>09-03-2025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380671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365C21-53FD-48A4-8F99-CE0F9810105D}" type="datetimeFigureOut">
              <a:rPr lang="en-IN" smtClean="0"/>
              <a:t>09-03-2025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369460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365C21-53FD-48A4-8F99-CE0F9810105D}" type="datetimeFigureOut">
              <a:rPr lang="en-IN" smtClean="0"/>
              <a:t>09-03-2025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188281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365C21-53FD-48A4-8F99-CE0F9810105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406268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365C21-53FD-48A4-8F99-CE0F9810105D}"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88A4B0-A53A-41ED-BDF3-8D4FDCC226B1}" type="slidenum">
              <a:rPr lang="en-IN" smtClean="0"/>
              <a:t>‹#›</a:t>
            </a:fld>
            <a:endParaRPr lang="en-IN"/>
          </a:p>
        </p:txBody>
      </p:sp>
    </p:spTree>
    <p:extLst>
      <p:ext uri="{BB962C8B-B14F-4D97-AF65-F5344CB8AC3E}">
        <p14:creationId xmlns:p14="http://schemas.microsoft.com/office/powerpoint/2010/main" val="147283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365C21-53FD-48A4-8F99-CE0F9810105D}" type="datetimeFigureOut">
              <a:rPr lang="en-IN" smtClean="0"/>
              <a:t>09-03-2025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88A4B0-A53A-41ED-BDF3-8D4FDCC226B1}" type="slidenum">
              <a:rPr lang="en-IN" smtClean="0"/>
              <a:t>‹#›</a:t>
            </a:fld>
            <a:endParaRPr lang="en-IN"/>
          </a:p>
        </p:txBody>
      </p:sp>
    </p:spTree>
    <p:extLst>
      <p:ext uri="{BB962C8B-B14F-4D97-AF65-F5344CB8AC3E}">
        <p14:creationId xmlns:p14="http://schemas.microsoft.com/office/powerpoint/2010/main" val="7058679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tumblingrun/6271299222"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w of windmills in a field&#10;&#10;AI-generated content may be incorrect.">
            <a:extLst>
              <a:ext uri="{FF2B5EF4-FFF2-40B4-BE49-F238E27FC236}">
                <a16:creationId xmlns:a16="http://schemas.microsoft.com/office/drawing/2014/main" id="{70B48549-E98C-0083-7BB8-6AAA97F8564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91" t="23677"/>
          <a:stretch/>
        </p:blipFill>
        <p:spPr>
          <a:xfrm>
            <a:off x="1" y="10401"/>
            <a:ext cx="12191999" cy="6857990"/>
          </a:xfrm>
          <a:prstGeom prst="rect">
            <a:avLst/>
          </a:prstGeom>
        </p:spPr>
      </p:pic>
      <p:sp>
        <p:nvSpPr>
          <p:cNvPr id="30" name="Isosceles Triangle 29">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Parallelogram 31">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6"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Isosceles Triangle 36">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713DE29-523D-762D-C571-CE186D587EA4}"/>
              </a:ext>
            </a:extLst>
          </p:cNvPr>
          <p:cNvSpPr>
            <a:spLocks noGrp="1"/>
          </p:cNvSpPr>
          <p:nvPr>
            <p:ph type="ctrTitle"/>
          </p:nvPr>
        </p:nvSpPr>
        <p:spPr>
          <a:xfrm>
            <a:off x="4704200" y="1678665"/>
            <a:ext cx="4569803" cy="2369131"/>
          </a:xfrm>
        </p:spPr>
        <p:txBody>
          <a:bodyPr>
            <a:normAutofit/>
          </a:bodyPr>
          <a:lstStyle/>
          <a:p>
            <a:pPr>
              <a:lnSpc>
                <a:spcPct val="90000"/>
              </a:lnSpc>
            </a:pPr>
            <a:r>
              <a:rPr lang="en-US" sz="3000">
                <a:latin typeface="+mn-lt"/>
              </a:rPr>
              <a:t>Maintenance Cost Minimization of Machinery for Wind Energy Production Using Machine Learning</a:t>
            </a:r>
            <a:endParaRPr lang="en-IN" sz="3000">
              <a:latin typeface="+mn-lt"/>
            </a:endParaRPr>
          </a:p>
        </p:txBody>
      </p:sp>
      <p:sp>
        <p:nvSpPr>
          <p:cNvPr id="3" name="Subtitle 2">
            <a:extLst>
              <a:ext uri="{FF2B5EF4-FFF2-40B4-BE49-F238E27FC236}">
                <a16:creationId xmlns:a16="http://schemas.microsoft.com/office/drawing/2014/main" id="{D1437257-7179-46C9-A7E3-4B7988108AB2}"/>
              </a:ext>
            </a:extLst>
          </p:cNvPr>
          <p:cNvSpPr>
            <a:spLocks noGrp="1"/>
          </p:cNvSpPr>
          <p:nvPr>
            <p:ph type="subTitle" idx="1"/>
          </p:nvPr>
        </p:nvSpPr>
        <p:spPr>
          <a:xfrm>
            <a:off x="4700964" y="4050832"/>
            <a:ext cx="4573037" cy="1096899"/>
          </a:xfrm>
        </p:spPr>
        <p:txBody>
          <a:bodyPr>
            <a:normAutofit/>
          </a:bodyPr>
          <a:lstStyle/>
          <a:p>
            <a:r>
              <a:rPr lang="en-US">
                <a:solidFill>
                  <a:schemeClr val="bg1"/>
                </a:solidFill>
              </a:rPr>
              <a:t>Presented by : Siddarth Gr</a:t>
            </a:r>
            <a:endParaRPr lang="en-IN">
              <a:solidFill>
                <a:schemeClr val="bg1"/>
              </a:solidFill>
            </a:endParaRPr>
          </a:p>
        </p:txBody>
      </p:sp>
      <p:sp>
        <p:nvSpPr>
          <p:cNvPr id="38"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30">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043714AA-679F-75E4-365C-6A14DCEF4ACC}"/>
              </a:ext>
            </a:extLst>
          </p:cNvPr>
          <p:cNvSpPr txBox="1"/>
          <p:nvPr/>
        </p:nvSpPr>
        <p:spPr>
          <a:xfrm>
            <a:off x="9649317" y="6657945"/>
            <a:ext cx="2542683"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flickr.com/photos/tumblingrun/6271299222">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IN" sz="700">
              <a:solidFill>
                <a:srgbClr val="FFFFFF"/>
              </a:solidFill>
            </a:endParaRPr>
          </a:p>
        </p:txBody>
      </p:sp>
    </p:spTree>
    <p:extLst>
      <p:ext uri="{BB962C8B-B14F-4D97-AF65-F5344CB8AC3E}">
        <p14:creationId xmlns:p14="http://schemas.microsoft.com/office/powerpoint/2010/main" val="28897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D4183-CC9B-7DEC-D5DC-C8AFFA36A812}"/>
              </a:ext>
            </a:extLst>
          </p:cNvPr>
          <p:cNvSpPr txBox="1"/>
          <p:nvPr/>
        </p:nvSpPr>
        <p:spPr>
          <a:xfrm>
            <a:off x="852052" y="1249724"/>
            <a:ext cx="10328563"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Wind turbine maintenance is a critical challenge due to high operational costs, unexpected failures, and downtime affecting energy production. Traditional maintenance approaches, such as scheduled servicing or reactive repairs, often lead to inefficiencies and increased expenses. This project leverages Machine Learning to develop a predictive maintenance model that analyzes key sensor data—such as vibration, temperature, and wind speed—to forecast potential failures. By enabling data-driven decision-making, this approach aims to minimize maintenance costs, enhance operational efficiency, and improve the reliability of wind energy production.</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D90FA6B-9C28-EF8D-3A23-5334B55C0E15}"/>
              </a:ext>
            </a:extLst>
          </p:cNvPr>
          <p:cNvSpPr txBox="1"/>
          <p:nvPr/>
        </p:nvSpPr>
        <p:spPr>
          <a:xfrm>
            <a:off x="852052" y="476702"/>
            <a:ext cx="7897091"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Problem Statement:</a:t>
            </a:r>
          </a:p>
        </p:txBody>
      </p:sp>
      <p:sp>
        <p:nvSpPr>
          <p:cNvPr id="7" name="TextBox 6">
            <a:extLst>
              <a:ext uri="{FF2B5EF4-FFF2-40B4-BE49-F238E27FC236}">
                <a16:creationId xmlns:a16="http://schemas.microsoft.com/office/drawing/2014/main" id="{52F9864B-D350-186B-9202-E8DA23B00D8B}"/>
              </a:ext>
            </a:extLst>
          </p:cNvPr>
          <p:cNvSpPr txBox="1"/>
          <p:nvPr/>
        </p:nvSpPr>
        <p:spPr>
          <a:xfrm>
            <a:off x="852053" y="3657542"/>
            <a:ext cx="3187704" cy="584775"/>
          </a:xfrm>
          <a:prstGeom prst="rect">
            <a:avLst/>
          </a:prstGeom>
          <a:noFill/>
        </p:spPr>
        <p:txBody>
          <a:bodyPr wrap="square" rtlCol="0">
            <a:spAutoFit/>
          </a:bodyPr>
          <a:lstStyle/>
          <a:p>
            <a:r>
              <a:rPr lang="en-IN" sz="1800" dirty="0">
                <a:latin typeface="Arial" panose="020B0604020202020204" pitchFamily="34" charset="0"/>
                <a:cs typeface="Arial" panose="020B0604020202020204" pitchFamily="34" charset="0"/>
              </a:rPr>
              <a:t> </a:t>
            </a:r>
            <a:r>
              <a:rPr lang="en-IN" sz="3200" dirty="0">
                <a:latin typeface="Arial" panose="020B0604020202020204" pitchFamily="34" charset="0"/>
                <a:cs typeface="Arial" panose="020B0604020202020204" pitchFamily="34" charset="0"/>
              </a:rPr>
              <a:t>Objective:</a:t>
            </a:r>
          </a:p>
        </p:txBody>
      </p:sp>
      <p:sp>
        <p:nvSpPr>
          <p:cNvPr id="16" name="TextBox 15">
            <a:extLst>
              <a:ext uri="{FF2B5EF4-FFF2-40B4-BE49-F238E27FC236}">
                <a16:creationId xmlns:a16="http://schemas.microsoft.com/office/drawing/2014/main" id="{F47B622D-A8C1-E8B5-9F23-B039E2A6F6CF}"/>
              </a:ext>
            </a:extLst>
          </p:cNvPr>
          <p:cNvSpPr txBox="1"/>
          <p:nvPr/>
        </p:nvSpPr>
        <p:spPr>
          <a:xfrm>
            <a:off x="852053" y="4384964"/>
            <a:ext cx="10328563" cy="1754326"/>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objective of this project is to develop a machine learning-based predictive maintenance system for wind turbine machinery to minimize operational costs and improve efficiency. By analyzing real-time and historical sensor data—such as temperature, vibration, pressure, and wind speed—the model aims to predict potential failures before they occur. This proactive approach enables optimized maintenance scheduling, reduced downtime, and lower repair costs, ultimately enhancing the reliability and sustainability of wind energy production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54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8C85CC-2AB9-120E-7FA5-F81C4A4A7285}"/>
              </a:ext>
            </a:extLst>
          </p:cNvPr>
          <p:cNvSpPr txBox="1"/>
          <p:nvPr/>
        </p:nvSpPr>
        <p:spPr>
          <a:xfrm>
            <a:off x="415636" y="178044"/>
            <a:ext cx="3532909" cy="584775"/>
          </a:xfrm>
          <a:prstGeom prst="rect">
            <a:avLst/>
          </a:prstGeom>
          <a:noFill/>
        </p:spPr>
        <p:txBody>
          <a:bodyPr wrap="square" rtlCol="0">
            <a:spAutoFit/>
          </a:bodyPr>
          <a:lstStyle/>
          <a:p>
            <a:pPr>
              <a:spcAft>
                <a:spcPts val="600"/>
              </a:spcAft>
            </a:pPr>
            <a:r>
              <a:rPr lang="en-IN" sz="3200" dirty="0">
                <a:latin typeface="Arial" panose="020B0604020202020204" pitchFamily="34" charset="0"/>
                <a:cs typeface="Arial" panose="020B0604020202020204" pitchFamily="34" charset="0"/>
              </a:rPr>
              <a:t>Approaches Used: </a:t>
            </a:r>
            <a:endParaRPr lang="en-IN" sz="3200">
              <a:latin typeface="Arial" panose="020B0604020202020204" pitchFamily="34" charset="0"/>
              <a:cs typeface="Arial" panose="020B0604020202020204" pitchFamily="34" charset="0"/>
            </a:endParaRPr>
          </a:p>
        </p:txBody>
      </p:sp>
      <p:graphicFrame>
        <p:nvGraphicFramePr>
          <p:cNvPr id="9" name="TextBox 6">
            <a:extLst>
              <a:ext uri="{FF2B5EF4-FFF2-40B4-BE49-F238E27FC236}">
                <a16:creationId xmlns:a16="http://schemas.microsoft.com/office/drawing/2014/main" id="{065A1ABE-E07E-D244-F4D2-B8B07E1C27A2}"/>
              </a:ext>
            </a:extLst>
          </p:cNvPr>
          <p:cNvGraphicFramePr/>
          <p:nvPr>
            <p:extLst>
              <p:ext uri="{D42A27DB-BD31-4B8C-83A1-F6EECF244321}">
                <p14:modId xmlns:p14="http://schemas.microsoft.com/office/powerpoint/2010/main" val="1439679670"/>
              </p:ext>
            </p:extLst>
          </p:nvPr>
        </p:nvGraphicFramePr>
        <p:xfrm>
          <a:off x="322118" y="1010801"/>
          <a:ext cx="11263746" cy="5376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847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341031-6928-06DB-066C-59E4A6BE6ADC}"/>
              </a:ext>
            </a:extLst>
          </p:cNvPr>
          <p:cNvSpPr txBox="1"/>
          <p:nvPr/>
        </p:nvSpPr>
        <p:spPr>
          <a:xfrm>
            <a:off x="285134" y="68826"/>
            <a:ext cx="8752893" cy="727587"/>
          </a:xfrm>
          <a:prstGeom prst="rect">
            <a:avLst/>
          </a:prstGeom>
        </p:spPr>
        <p:txBody>
          <a:bodyPr vert="horz" lIns="91440" tIns="45720" rIns="91440" bIns="45720" rtlCol="0" anchor="t">
            <a:normAutofit/>
          </a:bodyPr>
          <a:lstStyle/>
          <a:p>
            <a:pPr>
              <a:spcBef>
                <a:spcPct val="0"/>
              </a:spcBef>
              <a:spcAft>
                <a:spcPts val="600"/>
              </a:spcAft>
            </a:pPr>
            <a:r>
              <a:rPr lang="en-US" sz="3600" dirty="0">
                <a:latin typeface="+mj-lt"/>
                <a:ea typeface="+mj-ea"/>
                <a:cs typeface="+mj-cs"/>
              </a:rPr>
              <a:t>Approaches Used: </a:t>
            </a:r>
          </a:p>
          <a:p>
            <a:pPr>
              <a:spcBef>
                <a:spcPct val="0"/>
              </a:spcBef>
              <a:spcAft>
                <a:spcPts val="600"/>
              </a:spcAft>
            </a:pPr>
            <a:endParaRPr lang="en-US" sz="3600" dirty="0">
              <a:solidFill>
                <a:schemeClr val="accent1"/>
              </a:solidFill>
              <a:latin typeface="+mj-lt"/>
              <a:ea typeface="+mj-ea"/>
              <a:cs typeface="+mj-cs"/>
            </a:endParaRPr>
          </a:p>
        </p:txBody>
      </p:sp>
      <p:graphicFrame>
        <p:nvGraphicFramePr>
          <p:cNvPr id="4" name="TextBox 1">
            <a:extLst>
              <a:ext uri="{FF2B5EF4-FFF2-40B4-BE49-F238E27FC236}">
                <a16:creationId xmlns:a16="http://schemas.microsoft.com/office/drawing/2014/main" id="{F5E642D7-399F-838E-6FF9-BD3E56BD31C8}"/>
              </a:ext>
            </a:extLst>
          </p:cNvPr>
          <p:cNvGraphicFramePr/>
          <p:nvPr>
            <p:extLst>
              <p:ext uri="{D42A27DB-BD31-4B8C-83A1-F6EECF244321}">
                <p14:modId xmlns:p14="http://schemas.microsoft.com/office/powerpoint/2010/main" val="2004161685"/>
              </p:ext>
            </p:extLst>
          </p:nvPr>
        </p:nvGraphicFramePr>
        <p:xfrm>
          <a:off x="285134" y="983226"/>
          <a:ext cx="10962969" cy="5355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26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0A24C-1B27-DF6A-37C6-21D47F0894AA}"/>
              </a:ext>
            </a:extLst>
          </p:cNvPr>
          <p:cNvSpPr txBox="1"/>
          <p:nvPr/>
        </p:nvSpPr>
        <p:spPr>
          <a:xfrm>
            <a:off x="498764" y="477981"/>
            <a:ext cx="4192732"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Data Source: </a:t>
            </a:r>
          </a:p>
        </p:txBody>
      </p:sp>
      <p:sp>
        <p:nvSpPr>
          <p:cNvPr id="3" name="TextBox 2">
            <a:extLst>
              <a:ext uri="{FF2B5EF4-FFF2-40B4-BE49-F238E27FC236}">
                <a16:creationId xmlns:a16="http://schemas.microsoft.com/office/drawing/2014/main" id="{C1947586-7270-A331-8483-3FB3269F96A0}"/>
              </a:ext>
            </a:extLst>
          </p:cNvPr>
          <p:cNvSpPr txBox="1"/>
          <p:nvPr/>
        </p:nvSpPr>
        <p:spPr>
          <a:xfrm>
            <a:off x="498764" y="1174172"/>
            <a:ext cx="7730835" cy="369332"/>
          </a:xfrm>
          <a:prstGeom prst="rect">
            <a:avLst/>
          </a:prstGeom>
          <a:noFill/>
        </p:spPr>
        <p:txBody>
          <a:bodyPr wrap="square" rtlCol="0">
            <a:spAutoFit/>
          </a:bodyPr>
          <a:lstStyle/>
          <a:p>
            <a:r>
              <a:rPr lang="en-IN" sz="1800" dirty="0">
                <a:solidFill>
                  <a:srgbClr val="000000"/>
                </a:solidFill>
                <a:effectLst/>
                <a:latin typeface="Arial" panose="020B0604020202020204" pitchFamily="34" charset="0"/>
                <a:cs typeface="Arial" panose="020B0604020202020204" pitchFamily="34" charset="0"/>
              </a:rPr>
              <a:t>It was downloaded from an secondary open-source named Kaggle.</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3A6A7D5-7456-7F60-44C2-505FEA10AF90}"/>
              </a:ext>
            </a:extLst>
          </p:cNvPr>
          <p:cNvSpPr txBox="1"/>
          <p:nvPr/>
        </p:nvSpPr>
        <p:spPr>
          <a:xfrm>
            <a:off x="498764" y="1849582"/>
            <a:ext cx="3693968" cy="861774"/>
          </a:xfrm>
          <a:prstGeom prst="rect">
            <a:avLst/>
          </a:prstGeom>
          <a:noFill/>
        </p:spPr>
        <p:txBody>
          <a:bodyPr wrap="square" rtlCol="0">
            <a:spAutoFit/>
          </a:bodyPr>
          <a:lstStyle/>
          <a:p>
            <a:r>
              <a:rPr lang="en-IN" sz="3200" i="0" dirty="0">
                <a:effectLst/>
                <a:latin typeface="Arial" panose="020B0604020202020204" pitchFamily="34" charset="0"/>
                <a:cs typeface="Arial" panose="020B0604020202020204" pitchFamily="34" charset="0"/>
              </a:rPr>
              <a:t>Data Description:</a:t>
            </a:r>
          </a:p>
          <a:p>
            <a:endParaRPr lang="en-IN" dirty="0"/>
          </a:p>
        </p:txBody>
      </p:sp>
      <p:sp>
        <p:nvSpPr>
          <p:cNvPr id="6" name="TextBox 5">
            <a:extLst>
              <a:ext uri="{FF2B5EF4-FFF2-40B4-BE49-F238E27FC236}">
                <a16:creationId xmlns:a16="http://schemas.microsoft.com/office/drawing/2014/main" id="{1D6A3248-52EC-7274-AC3A-729D7FDEE958}"/>
              </a:ext>
            </a:extLst>
          </p:cNvPr>
          <p:cNvSpPr txBox="1"/>
          <p:nvPr/>
        </p:nvSpPr>
        <p:spPr>
          <a:xfrm>
            <a:off x="498764" y="2602467"/>
            <a:ext cx="6052704" cy="2308324"/>
          </a:xfrm>
          <a:prstGeom prst="rect">
            <a:avLst/>
          </a:prstGeom>
          <a:noFill/>
        </p:spPr>
        <p:txBody>
          <a:bodyPr wrap="square" rtlCol="0">
            <a:spAutoFit/>
          </a:bodyPr>
          <a:lstStyle/>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The data provided is a transformed version of original data which was collected using sensors.</a:t>
            </a:r>
          </a:p>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Train.csv - To be used for training and tuning of models.</a:t>
            </a:r>
          </a:p>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Test.csv - To be used only for testing the performance of the final best model.</a:t>
            </a:r>
          </a:p>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Both the datasets consist of 40 predictor variables and 1 target variable</a:t>
            </a:r>
          </a:p>
          <a:p>
            <a:endParaRPr lang="en-IN" dirty="0"/>
          </a:p>
        </p:txBody>
      </p:sp>
    </p:spTree>
    <p:extLst>
      <p:ext uri="{BB962C8B-B14F-4D97-AF65-F5344CB8AC3E}">
        <p14:creationId xmlns:p14="http://schemas.microsoft.com/office/powerpoint/2010/main" val="121198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291BE-4F65-8B5B-D46F-225F4720BFB2}"/>
              </a:ext>
            </a:extLst>
          </p:cNvPr>
          <p:cNvSpPr txBox="1"/>
          <p:nvPr/>
        </p:nvSpPr>
        <p:spPr>
          <a:xfrm>
            <a:off x="625186" y="519545"/>
            <a:ext cx="10941627"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Business Insights:</a:t>
            </a:r>
          </a:p>
        </p:txBody>
      </p:sp>
      <p:sp>
        <p:nvSpPr>
          <p:cNvPr id="3" name="TextBox 2">
            <a:extLst>
              <a:ext uri="{FF2B5EF4-FFF2-40B4-BE49-F238E27FC236}">
                <a16:creationId xmlns:a16="http://schemas.microsoft.com/office/drawing/2014/main" id="{54B668D3-647F-A9C4-0052-6398BDE8CCDA}"/>
              </a:ext>
            </a:extLst>
          </p:cNvPr>
          <p:cNvSpPr txBox="1"/>
          <p:nvPr/>
        </p:nvSpPr>
        <p:spPr>
          <a:xfrm>
            <a:off x="625185" y="1319644"/>
            <a:ext cx="10941627" cy="4801314"/>
          </a:xfrm>
          <a:prstGeom prst="rect">
            <a:avLst/>
          </a:prstGeom>
          <a:noFill/>
        </p:spPr>
        <p:txBody>
          <a:bodyPr wrap="square" rtlCol="0">
            <a:spAutoFit/>
          </a:bodyPr>
          <a:lstStyle/>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A machine learning model has been built to minimize the total maintenance cost of machinery/processes used for wind energy production</a:t>
            </a:r>
          </a:p>
          <a:p>
            <a:pPr marL="742950" lvl="1" indent="-285750"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The final tuned model (</a:t>
            </a:r>
            <a:r>
              <a:rPr lang="en-US" i="0" dirty="0" err="1">
                <a:effectLst/>
                <a:latin typeface="Arial" panose="020B0604020202020204" pitchFamily="34" charset="0"/>
                <a:cs typeface="Arial" panose="020B0604020202020204" pitchFamily="34" charset="0"/>
              </a:rPr>
              <a:t>XGBoost</a:t>
            </a:r>
            <a:r>
              <a:rPr lang="en-US" i="0" dirty="0">
                <a:effectLst/>
                <a:latin typeface="Arial" panose="020B0604020202020204" pitchFamily="34" charset="0"/>
                <a:cs typeface="Arial" panose="020B0604020202020204" pitchFamily="34" charset="0"/>
              </a:rPr>
              <a:t>) was chosen after building 7 different machine learning algorithms &amp; further optimizing for target class imbalance (having few "failures" and many "no failures" in dataset) as well as finetuning the algorithm performance.</a:t>
            </a:r>
          </a:p>
          <a:p>
            <a:pPr marL="742950" lvl="1" indent="-285750"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A pipeline was additionally built to </a:t>
            </a:r>
            <a:r>
              <a:rPr lang="en-US" i="0" dirty="0" err="1">
                <a:effectLst/>
                <a:latin typeface="Arial" panose="020B0604020202020204" pitchFamily="34" charset="0"/>
                <a:cs typeface="Arial" panose="020B0604020202020204" pitchFamily="34" charset="0"/>
              </a:rPr>
              <a:t>productionise</a:t>
            </a:r>
            <a:r>
              <a:rPr lang="en-US" i="0" dirty="0">
                <a:effectLst/>
                <a:latin typeface="Arial" panose="020B0604020202020204" pitchFamily="34" charset="0"/>
                <a:cs typeface="Arial" panose="020B0604020202020204" pitchFamily="34" charset="0"/>
              </a:rPr>
              <a:t> the final chosen model.</a:t>
            </a:r>
          </a:p>
          <a:p>
            <a:pPr marL="742950" lvl="1" indent="-285750" algn="just">
              <a:buFont typeface="Arial" panose="020B0604020202020204" pitchFamily="34" charset="0"/>
              <a:buChar char="•"/>
            </a:pPr>
            <a:endParaRPr lang="en-US"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The model is expected to generalize well in terms of predictions &amp; expected to result in a maintenance cost 1.26 times minimum possible maintenance cost. Having no model in place for predictions could potentially result in costs as high as 2.67 minimum possible maintenance cost. Hence, </a:t>
            </a:r>
            <a:r>
              <a:rPr lang="en-US" i="0" dirty="0" err="1">
                <a:effectLst/>
                <a:latin typeface="Arial" panose="020B0604020202020204" pitchFamily="34" charset="0"/>
                <a:cs typeface="Arial" panose="020B0604020202020204" pitchFamily="34" charset="0"/>
              </a:rPr>
              <a:t>productionising</a:t>
            </a:r>
            <a:r>
              <a:rPr lang="en-US" i="0" dirty="0">
                <a:effectLst/>
                <a:latin typeface="Arial" panose="020B0604020202020204" pitchFamily="34" charset="0"/>
                <a:cs typeface="Arial" panose="020B0604020202020204" pitchFamily="34" charset="0"/>
              </a:rPr>
              <a:t> the model has a large cost saving advantage.</a:t>
            </a:r>
          </a:p>
          <a:p>
            <a:pPr algn="just">
              <a:buFont typeface="Arial" panose="020B0604020202020204" pitchFamily="34" charset="0"/>
              <a:buChar char="•"/>
            </a:pPr>
            <a:endParaRPr lang="en-US"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i="0" dirty="0">
                <a:effectLst/>
                <a:latin typeface="Arial" panose="020B0604020202020204" pitchFamily="34" charset="0"/>
                <a:cs typeface="Arial" panose="020B0604020202020204" pitchFamily="34" charset="0"/>
              </a:rPr>
              <a:t>The main attributes of importance for predicting failures vs. no failures were found to be "V18", "V39", "V26", "V3" &amp; "V10" in order of decreasing importance. This added knowledge can be used to refine the process of collecting more frequent sensor information to be used in improving the machine learning model to further decrease maintenance costs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970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Close-up of a metal flute">
            <a:extLst>
              <a:ext uri="{FF2B5EF4-FFF2-40B4-BE49-F238E27FC236}">
                <a16:creationId xmlns:a16="http://schemas.microsoft.com/office/drawing/2014/main" id="{A655ADFF-4A7C-B1A1-38FB-AF1C38D10024}"/>
              </a:ext>
            </a:extLst>
          </p:cNvPr>
          <p:cNvPicPr>
            <a:picLocks noChangeAspect="1"/>
          </p:cNvPicPr>
          <p:nvPr/>
        </p:nvPicPr>
        <p:blipFill>
          <a:blip r:embed="rId2">
            <a:duotone>
              <a:schemeClr val="bg2">
                <a:shade val="45000"/>
                <a:satMod val="135000"/>
              </a:schemeClr>
              <a:prstClr val="white"/>
            </a:duotone>
            <a:alphaModFix amt="25000"/>
          </a:blip>
          <a:srcRect t="4916" b="10178"/>
          <a:stretch/>
        </p:blipFill>
        <p:spPr>
          <a:xfrm>
            <a:off x="1" y="10"/>
            <a:ext cx="12191999" cy="6857990"/>
          </a:xfrm>
          <a:prstGeom prst="rect">
            <a:avLst/>
          </a:prstGeom>
        </p:spPr>
      </p:pic>
      <p:sp>
        <p:nvSpPr>
          <p:cNvPr id="3" name="TextBox 2">
            <a:extLst>
              <a:ext uri="{FF2B5EF4-FFF2-40B4-BE49-F238E27FC236}">
                <a16:creationId xmlns:a16="http://schemas.microsoft.com/office/drawing/2014/main" id="{251168C3-A1B7-75BD-78C5-245D75693A85}"/>
              </a:ext>
            </a:extLst>
          </p:cNvPr>
          <p:cNvSpPr txBox="1"/>
          <p:nvPr/>
        </p:nvSpPr>
        <p:spPr>
          <a:xfrm>
            <a:off x="677334" y="609600"/>
            <a:ext cx="8596668" cy="1320800"/>
          </a:xfrm>
          <a:prstGeom prst="rect">
            <a:avLst/>
          </a:prstGeom>
        </p:spPr>
        <p:txBody>
          <a:bodyPr vert="horz" lIns="91440" tIns="45720" rIns="91440" bIns="45720" rtlCol="0" anchor="t">
            <a:normAutofit/>
          </a:bodyPr>
          <a:lstStyle/>
          <a:p>
            <a:pPr>
              <a:spcBef>
                <a:spcPct val="0"/>
              </a:spcBef>
              <a:spcAft>
                <a:spcPts val="600"/>
              </a:spcAft>
            </a:pPr>
            <a:r>
              <a:rPr lang="en-US" sz="3600" dirty="0">
                <a:latin typeface="Arial" panose="020B0604020202020204" pitchFamily="34" charset="0"/>
                <a:ea typeface="+mj-ea"/>
                <a:cs typeface="Arial" panose="020B0604020202020204" pitchFamily="34" charset="0"/>
              </a:rPr>
              <a:t>Conclusions:</a:t>
            </a:r>
          </a:p>
          <a:p>
            <a:pPr>
              <a:spcBef>
                <a:spcPct val="0"/>
              </a:spcBef>
              <a:spcAft>
                <a:spcPts val="600"/>
              </a:spcAft>
            </a:pPr>
            <a:endParaRPr lang="en-US" sz="3600" dirty="0">
              <a:solidFill>
                <a:schemeClr val="accent1"/>
              </a:solidFill>
              <a:latin typeface="+mj-lt"/>
              <a:ea typeface="+mj-ea"/>
              <a:cs typeface="+mj-cs"/>
            </a:endParaRPr>
          </a:p>
        </p:txBody>
      </p:sp>
      <p:sp>
        <p:nvSpPr>
          <p:cNvPr id="10" name="Rectangle 4">
            <a:extLst>
              <a:ext uri="{FF2B5EF4-FFF2-40B4-BE49-F238E27FC236}">
                <a16:creationId xmlns:a16="http://schemas.microsoft.com/office/drawing/2014/main" id="{DDD79E53-896D-81A2-C942-17895A44B4E2}"/>
              </a:ext>
            </a:extLst>
          </p:cNvPr>
          <p:cNvSpPr>
            <a:spLocks noChangeArrowheads="1"/>
          </p:cNvSpPr>
          <p:nvPr/>
        </p:nvSpPr>
        <p:spPr bwMode="auto">
          <a:xfrm>
            <a:off x="677334" y="2160589"/>
            <a:ext cx="8596668"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ts val="1000"/>
              </a:spcBef>
              <a:buClr>
                <a:schemeClr val="accent1"/>
              </a:buClr>
              <a:buSzPct val="80000"/>
              <a:buFont typeface="Wingdings 3" charset="2"/>
              <a:buChar char=""/>
              <a:tabLst/>
            </a:pPr>
            <a:r>
              <a:rPr kumimoji="0" lang="en-US" altLang="en-US" i="0" u="none" strike="noStrike" cap="none" normalizeH="0" baseline="0">
                <a:ln>
                  <a:noFill/>
                </a:ln>
                <a:solidFill>
                  <a:schemeClr val="tx1">
                    <a:lumMod val="75000"/>
                    <a:lumOff val="25000"/>
                  </a:schemeClr>
                </a:solidFill>
                <a:effectLst/>
              </a:rPr>
              <a:t>The implementation of a machine learning-driven predictive maintenance system for wind turbine machinery demonstrates a significant potential to reduce operational costs, enhance reliability, and optimize maintenance schedules. By leveraging sensor data and advanced ML models, the system effectively forecasts potential failures, minimizing unexpected breakdowns and downtime. The results highlight the effectiveness of data-driven decision-making in wind energy maintenance, ensuring improved efficiency and sustainability. Future advancements, such as real-time data integration and adaptive learning models, can further refine predictive accuracy, making wind energy production more cost-effective and resilient in the long run.</a:t>
            </a:r>
          </a:p>
          <a:p>
            <a:pPr marL="0" marR="0" lvl="0" indent="0" fontAlgn="base">
              <a:spcBef>
                <a:spcPts val="1000"/>
              </a:spcBef>
              <a:buClr>
                <a:schemeClr val="accent1"/>
              </a:buClr>
              <a:buSzPct val="80000"/>
              <a:buFont typeface="Wingdings 3" charset="2"/>
              <a:buChar char=""/>
              <a:tabLst/>
            </a:pPr>
            <a:endParaRPr kumimoji="0" lang="en-US" altLang="en-US" i="0" u="none" strike="noStrike" cap="none" normalizeH="0" baseline="0">
              <a:ln>
                <a:noFill/>
              </a:ln>
              <a:solidFill>
                <a:schemeClr val="tx1">
                  <a:lumMod val="75000"/>
                  <a:lumOff val="25000"/>
                </a:schemeClr>
              </a:solidFill>
              <a:effectLst/>
            </a:endParaRPr>
          </a:p>
        </p:txBody>
      </p:sp>
    </p:spTree>
    <p:extLst>
      <p:ext uri="{BB962C8B-B14F-4D97-AF65-F5344CB8AC3E}">
        <p14:creationId xmlns:p14="http://schemas.microsoft.com/office/powerpoint/2010/main" val="20902593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113</TotalTime>
  <Words>862</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Maintenance Cost Minimization of Machinery for Wind Energy Production Using Machine Learning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Sujan Gowda</dc:creator>
  <cp:lastModifiedBy>dwbtx</cp:lastModifiedBy>
  <cp:revision>4</cp:revision>
  <dcterms:created xsi:type="dcterms:W3CDTF">2025-02-27T11:01:07Z</dcterms:created>
  <dcterms:modified xsi:type="dcterms:W3CDTF">2025-03-09T06:56:16Z</dcterms:modified>
</cp:coreProperties>
</file>