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heme/theme1.xml" ContentType="application/vnd.openxmlformats-officedocument.theme+xml"/>
  <Override PartName="/ppt/media/image6.jpeg" ContentType="image/jpeg"/>
  <Override PartName="/ppt/media/image2.jpeg" ContentType="image/jpeg"/>
  <Override PartName="/ppt/media/image7.jpeg" ContentType="image/jpeg"/>
  <Override PartName="/ppt/media/image1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8288000" cy="10387012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759960"/>
            <a:ext cx="16458840" cy="167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914400" y="2706120"/>
            <a:ext cx="16458840" cy="277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914400" y="5743800"/>
            <a:ext cx="16458840" cy="277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759960"/>
            <a:ext cx="16458840" cy="167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14400" y="2706120"/>
            <a:ext cx="8031600" cy="277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348120" y="2706120"/>
            <a:ext cx="8031600" cy="277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914400" y="5743800"/>
            <a:ext cx="8031600" cy="277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9348120" y="5743800"/>
            <a:ext cx="8031600" cy="277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759960"/>
            <a:ext cx="16458840" cy="167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14400" y="2706120"/>
            <a:ext cx="5299560" cy="277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479280" y="2706120"/>
            <a:ext cx="5299560" cy="277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2044160" y="2706120"/>
            <a:ext cx="5299560" cy="277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14400" y="5743800"/>
            <a:ext cx="5299560" cy="277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6479280" y="5743800"/>
            <a:ext cx="5299560" cy="277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2044160" y="5743800"/>
            <a:ext cx="5299560" cy="277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759960"/>
            <a:ext cx="16458840" cy="167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706120"/>
            <a:ext cx="16458840" cy="581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759960"/>
            <a:ext cx="16458840" cy="167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914400" y="2706120"/>
            <a:ext cx="16458840" cy="581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759960"/>
            <a:ext cx="16458840" cy="167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914400" y="2706120"/>
            <a:ext cx="8031600" cy="581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9348120" y="2706120"/>
            <a:ext cx="8031600" cy="581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759960"/>
            <a:ext cx="16458840" cy="167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759960"/>
            <a:ext cx="16458840" cy="7760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759960"/>
            <a:ext cx="16458840" cy="167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914400" y="2706120"/>
            <a:ext cx="8031600" cy="277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9348120" y="2706120"/>
            <a:ext cx="8031600" cy="581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914400" y="5743800"/>
            <a:ext cx="8031600" cy="277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759960"/>
            <a:ext cx="16458840" cy="167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914400" y="2706120"/>
            <a:ext cx="8031600" cy="581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9348120" y="2706120"/>
            <a:ext cx="8031600" cy="277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9348120" y="5743800"/>
            <a:ext cx="8031600" cy="277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759960"/>
            <a:ext cx="16458840" cy="167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914400" y="2706120"/>
            <a:ext cx="8031600" cy="277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9348120" y="2706120"/>
            <a:ext cx="8031600" cy="277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914400" y="5743800"/>
            <a:ext cx="16458840" cy="277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759960"/>
            <a:ext cx="16458840" cy="167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914400" y="2706120"/>
            <a:ext cx="16458840" cy="581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8287640" cy="10286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8287640" cy="10286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8287640" cy="10286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8287640" cy="10286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8287640" cy="10286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8287640" cy="10286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8287640" cy="10286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LibreOfficeDev/6.4.7.2$Linux_X86_64 LibreOffice_project/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