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B85-964E-2252-C4D2-6F35C87F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85EBC-E1E5-8367-ECC0-D6B46D53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0967-FDF0-26A4-C05A-ABBE118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ED9E-557E-8BBC-C23B-506042B7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F9D2-DCDE-6980-6B3E-451DA05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ABE8-64CF-CC45-35B6-45D9661E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9E3BC-67A8-0D4E-4C36-8166913A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D2DB-9244-4627-DC20-D1C6D24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F93F-E298-7845-A855-A33BEDC5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B30F-0A7C-CE65-9209-4FF216A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FDDF9-9034-B4CD-C192-5A2139F9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E427-9292-7B2B-606D-3E6A388C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F8C2-F9A8-C12C-5E23-76B233C4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A9A7-FED0-2DE3-62D3-2EFFF4AD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3223-4248-4EF1-36CA-A3416DC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1127-3CB7-644F-663F-477850B5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66B5-CB8E-3FB7-4DDA-60431E09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2F75-20FA-0512-9603-9816CE4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140E-DCB2-D57D-8183-95F99288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0BD2-88B1-2D72-5D16-131D169C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35B2-2CEE-8BEA-771C-182FC6AC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181D-381D-56F0-766E-87ABE274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8038-5F42-4459-D316-0BA06D66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D7E3-C0D8-0B4D-E14D-B749CFED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84AA-E720-D722-15CE-1ADA777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BBC1-32AB-97D1-EE2F-0DD3E1E5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3B7A-0CC5-89E4-C3B8-618B18745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207F-EBC0-A809-6802-A1054677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33EDB-6DF0-F894-D3FD-7CD889AA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5148-F1EE-B2E0-FFCB-7EC2CA8B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52DE-6B20-1D31-AF5C-38E3B2E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B37F-C306-1966-C747-3DF2C798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2EB2-B16F-0DFB-591C-944ACB67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18A9-F6DD-1E72-4227-4AE138609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FB1F7-77AB-C194-DED6-366AC576E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3345-7F9C-69E9-0CC5-EE654ED5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0281A-6EDE-F524-7F71-67F58A4A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A0F3E-DD0B-BFAE-BD6F-432E716B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A5A31-A56A-0BB1-C446-50424EF6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BE63-22F7-D33F-4EB0-66467DF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5F4F8-FBEC-C4F7-AFF0-F4BD4CD7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89F6-6E34-8F70-8F44-9D42319B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72961-CE9D-5860-FCAB-B738468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DCFAE-1D70-4F94-A904-AEB1EEFB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0D375-36C4-7026-085C-6E5BAF62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7390-6108-D569-0FC3-AC978DD2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8FE1-70E4-8718-FDC0-595DEFE1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84BA-8B5E-2D14-6281-2EBE1485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3AEA-2E33-2D9D-832E-042EF48C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DE41-C3A1-6F15-D247-AFAB5C8D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7BDD-481A-4B8C-CF64-06ED6274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6DE0-A14D-BDD0-0B73-B66BB33D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A598-80F5-B5B0-3185-0157453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4A493-B91E-412E-DBDE-6C0FE4FFC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FCE34-4767-1DD3-DD67-AA560BBB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32A8-6B33-BB71-8711-B7538003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E774-5C7C-A921-C845-A47BE0A2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2C16-44BD-8C9C-C482-0FEDACB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BE1B2-29FA-9B75-D536-AC07D4B6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EC9B-7A05-8CFB-5A2A-12078E20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D02B-766C-93BC-51F8-1D759236C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D37C-45D4-4856-81F2-EE4622AB598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D19F-9A02-87DE-4492-2C9337A4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5890-867F-32DB-4EB9-7754BACEA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03FA-A4AA-4382-B69E-27E8069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7AC-D315-A444-0188-1085A72CC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Sprintxport</a:t>
            </a:r>
            <a:r>
              <a:rPr lang="en-US" dirty="0"/>
              <a:t> 'Redirect' (imported as 'Redirect') was not found in 'react-router-</a:t>
            </a:r>
            <a:r>
              <a:rPr lang="en-US"/>
              <a:t>domn 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A3347-1015-771B-E0C2-5A50EE6BE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Sprintxport 'Redirect' (imported as 'Redirect') was not found in 'react-router-domn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Sprintxport 'Redirect' (imported as 'Redirect') was not found in 'react-router-domn 1</dc:title>
  <dc:creator>Darisi, Sai Venkata Siddartha</dc:creator>
  <cp:lastModifiedBy>Darisi, Sai Venkata Siddartha</cp:lastModifiedBy>
  <cp:revision>1</cp:revision>
  <dcterms:created xsi:type="dcterms:W3CDTF">2023-02-26T15:04:55Z</dcterms:created>
  <dcterms:modified xsi:type="dcterms:W3CDTF">2023-02-26T16:32:13Z</dcterms:modified>
</cp:coreProperties>
</file>