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7" r:id="rId4"/>
    <p:sldId id="265" r:id="rId5"/>
    <p:sldId id="259" r:id="rId6"/>
    <p:sldId id="264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86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5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5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4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5AD25DB4-6C2E-DC4A-A3A0-176158C63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2" b="1827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2CA57-1711-A7DF-8C4C-42886244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9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Suicide 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CFC63-C20A-7476-2EFA-EE7F8E00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4608576"/>
            <a:ext cx="3205640" cy="774186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Sprint 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68A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8BF0-4540-FB29-3E9A-548E10D7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7A58-776F-C68B-B5A1-815D6EAF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Landing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Sign-In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Sign-Up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32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F168-8CDE-AB40-A14F-7E14279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88A0-AEAB-DB0E-7921-1C66E0A7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Front End – React Framework,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Back End – NodeJS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Database – </a:t>
            </a:r>
            <a:r>
              <a:rPr lang="en-US" b="1" dirty="0" err="1"/>
              <a:t>MySql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3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75B3-16F4-DD07-BBD5-F10342AA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6341-1456-FD79-DC7E-26572141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Landing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landing page prompts the user to either Sign-in or to Sign-up to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landing page must show the username on the top right side of the page when the user logs-in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landing page shows the news in a listed pattern with the headlines as the titles.</a:t>
            </a:r>
          </a:p>
        </p:txBody>
      </p:sp>
    </p:spTree>
    <p:extLst>
      <p:ext uri="{BB962C8B-B14F-4D97-AF65-F5344CB8AC3E}">
        <p14:creationId xmlns:p14="http://schemas.microsoft.com/office/powerpoint/2010/main" val="270101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9E7D-35A8-BDD5-730F-3C358D22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B033-3DF3-E334-4963-FB969003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Sign-In: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Entering appropriate username and password will redirect the user to landing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Entering incorrect username and password will give a prompt saying incorrect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Entering invalid username and password will give a prompt stating the proper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900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0A8-11CE-BC30-1F3B-7BFA17C6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E8E4-2D7D-A241-0D25-61FB53B7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41443"/>
          </a:xfrm>
        </p:spPr>
        <p:txBody>
          <a:bodyPr>
            <a:normAutofit/>
          </a:bodyPr>
          <a:lstStyle/>
          <a:p>
            <a:r>
              <a:rPr lang="en-US" b="1" dirty="0"/>
              <a:t>Sign-Up: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Sign-up details are entered correctly: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Username: must contain at least 8 characters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Password: must contain at least 8 characters with no spaces in between, must contain at least one lower case, one upper case and one special character.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Confirm password must match with the enter password.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Sign-up button should redirect to the landing page after all the details are entered properly.</a:t>
            </a:r>
          </a:p>
        </p:txBody>
      </p:sp>
    </p:spTree>
    <p:extLst>
      <p:ext uri="{BB962C8B-B14F-4D97-AF65-F5344CB8AC3E}">
        <p14:creationId xmlns:p14="http://schemas.microsoft.com/office/powerpoint/2010/main" val="290928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0A8-11CE-BC30-1F3B-7BFA17C6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E8E4-2D7D-A241-0D25-61FB53B7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Status-codes:</a:t>
            </a:r>
          </a:p>
          <a:p>
            <a:r>
              <a:rPr lang="en-US" b="0" i="0" dirty="0">
                <a:effectLst/>
                <a:latin typeface="Meiryo (Body)"/>
              </a:rPr>
              <a:t>– 200 – Ok</a:t>
            </a:r>
            <a:br>
              <a:rPr lang="en-US" dirty="0">
                <a:latin typeface="Meiryo (Body)"/>
              </a:rPr>
            </a:br>
            <a:r>
              <a:rPr lang="en-US" b="0" i="0" dirty="0">
                <a:effectLst/>
                <a:latin typeface="Meiryo (Body)"/>
              </a:rPr>
              <a:t>– 400 – The request was not properly formed</a:t>
            </a:r>
            <a:br>
              <a:rPr lang="en-US" dirty="0">
                <a:latin typeface="Meiryo (Body)"/>
              </a:rPr>
            </a:br>
            <a:r>
              <a:rPr lang="en-US" b="0" i="0" dirty="0">
                <a:effectLst/>
                <a:latin typeface="Meiryo (Body)"/>
              </a:rPr>
              <a:t>– 401 – Access denial due to incorrect credentials</a:t>
            </a:r>
            <a:br>
              <a:rPr lang="en-US" dirty="0">
                <a:latin typeface="Meiryo (Body)"/>
              </a:rPr>
            </a:br>
            <a:r>
              <a:rPr lang="en-US" b="0" i="0" dirty="0">
                <a:effectLst/>
                <a:latin typeface="Meiryo (Body)"/>
              </a:rPr>
              <a:t>– 404 – The resource was not found</a:t>
            </a:r>
            <a:br>
              <a:rPr lang="en-US" dirty="0">
                <a:latin typeface="Meiryo (Body)"/>
              </a:rPr>
            </a:br>
            <a:r>
              <a:rPr lang="en-US" b="0" i="0" dirty="0">
                <a:effectLst/>
                <a:latin typeface="Meiryo (Body)"/>
              </a:rPr>
              <a:t>– 500 – The server threw an error</a:t>
            </a:r>
            <a:endParaRPr lang="en-US" b="1" dirty="0">
              <a:latin typeface="Meiryo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960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DBE-1105-FF8E-A9E1-4F76FB26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3204-378A-EA65-3A74-4A5713ED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Siddartha</a:t>
            </a:r>
            <a:r>
              <a:rPr lang="en-US" dirty="0"/>
              <a:t> - Front End</a:t>
            </a:r>
          </a:p>
          <a:p>
            <a:r>
              <a:rPr lang="en-US" dirty="0"/>
              <a:t>Leela - Testing</a:t>
            </a:r>
          </a:p>
          <a:p>
            <a:r>
              <a:rPr lang="en-US" dirty="0"/>
              <a:t>Sri Harsha – Back End, presentation</a:t>
            </a:r>
          </a:p>
          <a:p>
            <a:r>
              <a:rPr lang="en-US" dirty="0" err="1"/>
              <a:t>Tanmai</a:t>
            </a:r>
            <a:r>
              <a:rPr lang="en-US" dirty="0"/>
              <a:t> – Back End, Presentation</a:t>
            </a:r>
          </a:p>
          <a:p>
            <a:r>
              <a:rPr lang="en-US" dirty="0" err="1"/>
              <a:t>Bhuvan</a:t>
            </a:r>
            <a:r>
              <a:rPr lang="en-US" dirty="0"/>
              <a:t> -  Testing</a:t>
            </a:r>
          </a:p>
        </p:txBody>
      </p:sp>
    </p:spTree>
    <p:extLst>
      <p:ext uri="{BB962C8B-B14F-4D97-AF65-F5344CB8AC3E}">
        <p14:creationId xmlns:p14="http://schemas.microsoft.com/office/powerpoint/2010/main" val="358594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D139-588E-FF81-8210-985D47DF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AF28-DDEB-3D52-5CBD-ADDD832B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394082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337</TotalTime>
  <Words>279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Meiryo (Body)</vt:lpstr>
      <vt:lpstr>Tw Cen MT</vt:lpstr>
      <vt:lpstr>Tw Cen MT Condensed</vt:lpstr>
      <vt:lpstr>Wingdings 3</vt:lpstr>
      <vt:lpstr>Integral</vt:lpstr>
      <vt:lpstr>Suicide Squad</vt:lpstr>
      <vt:lpstr>Test Items</vt:lpstr>
      <vt:lpstr>Technologies used</vt:lpstr>
      <vt:lpstr>Approach</vt:lpstr>
      <vt:lpstr>Approach</vt:lpstr>
      <vt:lpstr>Approach</vt:lpstr>
      <vt:lpstr>Approach</vt:lpstr>
      <vt:lpstr>Responsibilities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Squad</dc:title>
  <dc:creator>Sri Harsha Ram Mohan</dc:creator>
  <cp:lastModifiedBy>Sri Harsha Ram Mohan</cp:lastModifiedBy>
  <cp:revision>2</cp:revision>
  <dcterms:created xsi:type="dcterms:W3CDTF">2023-03-06T18:13:06Z</dcterms:created>
  <dcterms:modified xsi:type="dcterms:W3CDTF">2023-03-06T23:50:28Z</dcterms:modified>
</cp:coreProperties>
</file>