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BDAE43-2C5F-4E23-9D70-10727001BA5C}">
          <p14:sldIdLst>
            <p14:sldId id="256"/>
            <p14:sldId id="257"/>
            <p14:sldId id="258"/>
            <p14:sldId id="259"/>
            <p14:sldId id="260"/>
            <p14:sldId id="261"/>
            <p14:sldId id="267"/>
            <p14:sldId id="262"/>
            <p14:sldId id="263"/>
            <p14:sldId id="264"/>
            <p14:sldId id="266"/>
            <p14:sldId id="268"/>
          </p14:sldIdLst>
        </p14:section>
        <p14:section name="Untitled Section" id="{23C9CFB7-95A9-40BC-88F9-BC2DDDBBDFB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5E9"/>
    <a:srgbClr val="A18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UVALA SIDDARTHA" userId="db30fc772c1aa6c4" providerId="LiveId" clId="{498C834C-4DFC-4F36-833D-D83521C6F97B}"/>
    <pc:docChg chg="custSel addSld modSld modSection">
      <pc:chgData name="NANUVALA SIDDARTHA" userId="db30fc772c1aa6c4" providerId="LiveId" clId="{498C834C-4DFC-4F36-833D-D83521C6F97B}" dt="2024-12-19T22:20:27.363" v="67"/>
      <pc:docMkLst>
        <pc:docMk/>
      </pc:docMkLst>
      <pc:sldChg chg="modSp mod">
        <pc:chgData name="NANUVALA SIDDARTHA" userId="db30fc772c1aa6c4" providerId="LiveId" clId="{498C834C-4DFC-4F36-833D-D83521C6F97B}" dt="2024-12-19T22:19:33.717" v="29" actId="20577"/>
        <pc:sldMkLst>
          <pc:docMk/>
          <pc:sldMk cId="3666844684" sldId="256"/>
        </pc:sldMkLst>
        <pc:spChg chg="mod">
          <ac:chgData name="NANUVALA SIDDARTHA" userId="db30fc772c1aa6c4" providerId="LiveId" clId="{498C834C-4DFC-4F36-833D-D83521C6F97B}" dt="2024-12-19T22:19:33.717" v="29" actId="20577"/>
          <ac:spMkLst>
            <pc:docMk/>
            <pc:sldMk cId="3666844684" sldId="256"/>
            <ac:spMk id="3" creationId="{822D9953-E995-EE58-5F1B-88892EEE5AF0}"/>
          </ac:spMkLst>
        </pc:spChg>
      </pc:sldChg>
      <pc:sldChg chg="addSp modSp new mod setBg addAnim">
        <pc:chgData name="NANUVALA SIDDARTHA" userId="db30fc772c1aa6c4" providerId="LiveId" clId="{498C834C-4DFC-4F36-833D-D83521C6F97B}" dt="2024-12-19T22:20:27.363" v="67"/>
        <pc:sldMkLst>
          <pc:docMk/>
          <pc:sldMk cId="189978874" sldId="268"/>
        </pc:sldMkLst>
        <pc:spChg chg="mod">
          <ac:chgData name="NANUVALA SIDDARTHA" userId="db30fc772c1aa6c4" providerId="LiveId" clId="{498C834C-4DFC-4F36-833D-D83521C6F97B}" dt="2024-12-19T22:20:27.351" v="66" actId="26606"/>
          <ac:spMkLst>
            <pc:docMk/>
            <pc:sldMk cId="189978874" sldId="268"/>
            <ac:spMk id="2" creationId="{D8F293EB-6F82-6CF1-79B4-BF18EE43E543}"/>
          </ac:spMkLst>
        </pc:spChg>
        <pc:spChg chg="mod">
          <ac:chgData name="NANUVALA SIDDARTHA" userId="db30fc772c1aa6c4" providerId="LiveId" clId="{498C834C-4DFC-4F36-833D-D83521C6F97B}" dt="2024-12-19T22:20:27.351" v="66" actId="26606"/>
          <ac:spMkLst>
            <pc:docMk/>
            <pc:sldMk cId="189978874" sldId="268"/>
            <ac:spMk id="3" creationId="{56A9ECD8-C6C9-50C9-4B63-9B0C8F8E6103}"/>
          </ac:spMkLst>
        </pc:spChg>
        <pc:spChg chg="add">
          <ac:chgData name="NANUVALA SIDDARTHA" userId="db30fc772c1aa6c4" providerId="LiveId" clId="{498C834C-4DFC-4F36-833D-D83521C6F97B}" dt="2024-12-19T22:20:27.351" v="66" actId="26606"/>
          <ac:spMkLst>
            <pc:docMk/>
            <pc:sldMk cId="189978874" sldId="268"/>
            <ac:spMk id="9" creationId="{C0763A76-9F1C-4FC5-82B7-DD475DA461B2}"/>
          </ac:spMkLst>
        </pc:spChg>
        <pc:spChg chg="add">
          <ac:chgData name="NANUVALA SIDDARTHA" userId="db30fc772c1aa6c4" providerId="LiveId" clId="{498C834C-4DFC-4F36-833D-D83521C6F97B}" dt="2024-12-19T22:20:27.351" v="66" actId="26606"/>
          <ac:spMkLst>
            <pc:docMk/>
            <pc:sldMk cId="189978874" sldId="268"/>
            <ac:spMk id="11" creationId="{E81BF4F6-F2CF-4984-9D14-D6966D92F99F}"/>
          </ac:spMkLst>
        </pc:spChg>
        <pc:picChg chg="add">
          <ac:chgData name="NANUVALA SIDDARTHA" userId="db30fc772c1aa6c4" providerId="LiveId" clId="{498C834C-4DFC-4F36-833D-D83521C6F97B}" dt="2024-12-19T22:20:27.351" v="66" actId="26606"/>
          <ac:picMkLst>
            <pc:docMk/>
            <pc:sldMk cId="189978874" sldId="268"/>
            <ac:picMk id="5" creationId="{686F7FFE-E5F0-4BA6-5481-C460C05163E0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D66A1-CB31-4885-BDF4-9E44CF9EAAF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80DC21-1392-444B-8D0E-E20309E880B2}">
      <dgm:prSet/>
      <dgm:spPr/>
      <dgm:t>
        <a:bodyPr/>
        <a:lstStyle/>
        <a:p>
          <a:r>
            <a:rPr lang="en-US" b="1"/>
            <a:t>Content</a:t>
          </a:r>
          <a:r>
            <a:rPr lang="en-US"/>
            <a:t>:</a:t>
          </a:r>
        </a:p>
      </dgm:t>
    </dgm:pt>
    <dgm:pt modelId="{1F5F4CD9-60CF-44EE-92A1-8FDCE77F4A4A}" type="parTrans" cxnId="{0361D71D-D117-42BF-847D-4E3891D519E8}">
      <dgm:prSet/>
      <dgm:spPr/>
      <dgm:t>
        <a:bodyPr/>
        <a:lstStyle/>
        <a:p>
          <a:endParaRPr lang="en-US"/>
        </a:p>
      </dgm:t>
    </dgm:pt>
    <dgm:pt modelId="{5122C0A0-9C47-4705-A1F7-3CCED2D1CC7D}" type="sibTrans" cxnId="{0361D71D-D117-42BF-847D-4E3891D519E8}">
      <dgm:prSet/>
      <dgm:spPr/>
      <dgm:t>
        <a:bodyPr/>
        <a:lstStyle/>
        <a:p>
          <a:endParaRPr lang="en-US"/>
        </a:p>
      </dgm:t>
    </dgm:pt>
    <dgm:pt modelId="{AD253486-02B3-423A-A3A1-1E395D7A91BB}">
      <dgm:prSet/>
      <dgm:spPr/>
      <dgm:t>
        <a:bodyPr/>
        <a:lstStyle/>
        <a:p>
          <a:r>
            <a:rPr lang="en-US"/>
            <a:t>Design and develop a structured movie database using </a:t>
          </a:r>
          <a:r>
            <a:rPr lang="en-US" b="1"/>
            <a:t>Oracle SQL</a:t>
          </a:r>
          <a:r>
            <a:rPr lang="en-US"/>
            <a:t>.</a:t>
          </a:r>
        </a:p>
      </dgm:t>
    </dgm:pt>
    <dgm:pt modelId="{7501072A-23F2-4406-B4F3-0BBD0992F78D}" type="parTrans" cxnId="{46EAF3CF-5B5A-45BA-9479-1F5C5249AF7D}">
      <dgm:prSet/>
      <dgm:spPr/>
      <dgm:t>
        <a:bodyPr/>
        <a:lstStyle/>
        <a:p>
          <a:endParaRPr lang="en-US"/>
        </a:p>
      </dgm:t>
    </dgm:pt>
    <dgm:pt modelId="{DEFF0780-9F7D-477E-A16A-246229694932}" type="sibTrans" cxnId="{46EAF3CF-5B5A-45BA-9479-1F5C5249AF7D}">
      <dgm:prSet/>
      <dgm:spPr/>
      <dgm:t>
        <a:bodyPr/>
        <a:lstStyle/>
        <a:p>
          <a:endParaRPr lang="en-US"/>
        </a:p>
      </dgm:t>
    </dgm:pt>
    <dgm:pt modelId="{50D3D129-71F7-44EF-9437-4ED06C8FCBF3}">
      <dgm:prSet/>
      <dgm:spPr/>
      <dgm:t>
        <a:bodyPr/>
        <a:lstStyle/>
        <a:p>
          <a:r>
            <a:rPr lang="en-US"/>
            <a:t>Integrate the database with a </a:t>
          </a:r>
          <a:r>
            <a:rPr lang="en-US" b="1"/>
            <a:t>PyQt5-based GUI</a:t>
          </a:r>
          <a:r>
            <a:rPr lang="en-US"/>
            <a:t> in Python.</a:t>
          </a:r>
        </a:p>
      </dgm:t>
    </dgm:pt>
    <dgm:pt modelId="{D70073FC-1235-4B6A-88CF-7DF7C45FBC08}" type="parTrans" cxnId="{EAE8CD3B-13EA-49F3-8B59-FFCF026291F6}">
      <dgm:prSet/>
      <dgm:spPr/>
      <dgm:t>
        <a:bodyPr/>
        <a:lstStyle/>
        <a:p>
          <a:endParaRPr lang="en-US"/>
        </a:p>
      </dgm:t>
    </dgm:pt>
    <dgm:pt modelId="{A3DB04E7-82A6-402A-BB10-DE56870B021B}" type="sibTrans" cxnId="{EAE8CD3B-13EA-49F3-8B59-FFCF026291F6}">
      <dgm:prSet/>
      <dgm:spPr/>
      <dgm:t>
        <a:bodyPr/>
        <a:lstStyle/>
        <a:p>
          <a:endParaRPr lang="en-US"/>
        </a:p>
      </dgm:t>
    </dgm:pt>
    <dgm:pt modelId="{85520D14-45DA-4B5D-839A-14B320B15A5E}">
      <dgm:prSet/>
      <dgm:spPr/>
      <dgm:t>
        <a:bodyPr/>
        <a:lstStyle/>
        <a:p>
          <a:r>
            <a:rPr lang="en-US"/>
            <a:t>Provide search capabilities:</a:t>
          </a:r>
        </a:p>
      </dgm:t>
    </dgm:pt>
    <dgm:pt modelId="{5B3AB774-2CC0-4EAB-8DFE-5DF7074BF74A}" type="parTrans" cxnId="{2A7D7038-C82F-47C7-A97E-F3353A99ED3C}">
      <dgm:prSet/>
      <dgm:spPr/>
      <dgm:t>
        <a:bodyPr/>
        <a:lstStyle/>
        <a:p>
          <a:endParaRPr lang="en-US"/>
        </a:p>
      </dgm:t>
    </dgm:pt>
    <dgm:pt modelId="{ABD568EE-A663-490C-BD9E-EBDFCFF8E064}" type="sibTrans" cxnId="{2A7D7038-C82F-47C7-A97E-F3353A99ED3C}">
      <dgm:prSet/>
      <dgm:spPr/>
      <dgm:t>
        <a:bodyPr/>
        <a:lstStyle/>
        <a:p>
          <a:endParaRPr lang="en-US"/>
        </a:p>
      </dgm:t>
    </dgm:pt>
    <dgm:pt modelId="{A1A15CD3-F980-496E-82C8-E2E07E8659E2}">
      <dgm:prSet/>
      <dgm:spPr/>
      <dgm:t>
        <a:bodyPr/>
        <a:lstStyle/>
        <a:p>
          <a:r>
            <a:rPr lang="en-US"/>
            <a:t>By movie name, year, actor, or director.</a:t>
          </a:r>
        </a:p>
      </dgm:t>
    </dgm:pt>
    <dgm:pt modelId="{17DB87BD-254A-4F2C-AA49-5D453BE57CA1}" type="parTrans" cxnId="{961AEAA5-0C86-4678-8052-11DECF060956}">
      <dgm:prSet/>
      <dgm:spPr/>
      <dgm:t>
        <a:bodyPr/>
        <a:lstStyle/>
        <a:p>
          <a:endParaRPr lang="en-US"/>
        </a:p>
      </dgm:t>
    </dgm:pt>
    <dgm:pt modelId="{B8759F92-0E08-46E8-BE26-6D78F7089893}" type="sibTrans" cxnId="{961AEAA5-0C86-4678-8052-11DECF060956}">
      <dgm:prSet/>
      <dgm:spPr/>
      <dgm:t>
        <a:bodyPr/>
        <a:lstStyle/>
        <a:p>
          <a:endParaRPr lang="en-US"/>
        </a:p>
      </dgm:t>
    </dgm:pt>
    <dgm:pt modelId="{4414BC58-6D49-42F2-959C-D6CBB1612A73}">
      <dgm:prSet/>
      <dgm:spPr/>
      <dgm:t>
        <a:bodyPr/>
        <a:lstStyle/>
        <a:p>
          <a:r>
            <a:rPr lang="en-US"/>
            <a:t>Implement a visually appealing, Disney+ themed interface.</a:t>
          </a:r>
        </a:p>
      </dgm:t>
    </dgm:pt>
    <dgm:pt modelId="{2CBA67A0-C73B-4596-9296-00D07BCFBAD5}" type="parTrans" cxnId="{A1F2ADBA-AFE4-42D6-9FBD-FDE4BDF3AD97}">
      <dgm:prSet/>
      <dgm:spPr/>
      <dgm:t>
        <a:bodyPr/>
        <a:lstStyle/>
        <a:p>
          <a:endParaRPr lang="en-US"/>
        </a:p>
      </dgm:t>
    </dgm:pt>
    <dgm:pt modelId="{18ADAFE1-A2C8-48E7-9D5D-A69CA5708545}" type="sibTrans" cxnId="{A1F2ADBA-AFE4-42D6-9FBD-FDE4BDF3AD97}">
      <dgm:prSet/>
      <dgm:spPr/>
      <dgm:t>
        <a:bodyPr/>
        <a:lstStyle/>
        <a:p>
          <a:endParaRPr lang="en-US"/>
        </a:p>
      </dgm:t>
    </dgm:pt>
    <dgm:pt modelId="{C1F50046-2482-4169-BF43-D941E89DC95D}" type="pres">
      <dgm:prSet presAssocID="{003D66A1-CB31-4885-BDF4-9E44CF9EAAFA}" presName="Name0" presStyleCnt="0">
        <dgm:presLayoutVars>
          <dgm:dir/>
          <dgm:resizeHandles val="exact"/>
        </dgm:presLayoutVars>
      </dgm:prSet>
      <dgm:spPr/>
    </dgm:pt>
    <dgm:pt modelId="{05CB1768-28E9-49F3-84CB-166AFA03B6CE}" type="pres">
      <dgm:prSet presAssocID="{9080DC21-1392-444B-8D0E-E20309E880B2}" presName="node" presStyleLbl="node1" presStyleIdx="0" presStyleCnt="5">
        <dgm:presLayoutVars>
          <dgm:bulletEnabled val="1"/>
        </dgm:presLayoutVars>
      </dgm:prSet>
      <dgm:spPr/>
    </dgm:pt>
    <dgm:pt modelId="{D9C33263-3FD5-4D26-B4CD-3EC6E08FA54B}" type="pres">
      <dgm:prSet presAssocID="{5122C0A0-9C47-4705-A1F7-3CCED2D1CC7D}" presName="sibTrans" presStyleLbl="sibTrans1D1" presStyleIdx="0" presStyleCnt="4"/>
      <dgm:spPr/>
    </dgm:pt>
    <dgm:pt modelId="{AD694C92-CD93-4514-B6B8-6867FD8BF071}" type="pres">
      <dgm:prSet presAssocID="{5122C0A0-9C47-4705-A1F7-3CCED2D1CC7D}" presName="connectorText" presStyleLbl="sibTrans1D1" presStyleIdx="0" presStyleCnt="4"/>
      <dgm:spPr/>
    </dgm:pt>
    <dgm:pt modelId="{9148A0EC-7962-402F-BCCC-F0BC47590636}" type="pres">
      <dgm:prSet presAssocID="{AD253486-02B3-423A-A3A1-1E395D7A91BB}" presName="node" presStyleLbl="node1" presStyleIdx="1" presStyleCnt="5">
        <dgm:presLayoutVars>
          <dgm:bulletEnabled val="1"/>
        </dgm:presLayoutVars>
      </dgm:prSet>
      <dgm:spPr/>
    </dgm:pt>
    <dgm:pt modelId="{ED2F997B-8668-450F-B89B-BB557DD6787B}" type="pres">
      <dgm:prSet presAssocID="{DEFF0780-9F7D-477E-A16A-246229694932}" presName="sibTrans" presStyleLbl="sibTrans1D1" presStyleIdx="1" presStyleCnt="4"/>
      <dgm:spPr/>
    </dgm:pt>
    <dgm:pt modelId="{25345A67-0660-47CD-836D-2835B7F4ECB7}" type="pres">
      <dgm:prSet presAssocID="{DEFF0780-9F7D-477E-A16A-246229694932}" presName="connectorText" presStyleLbl="sibTrans1D1" presStyleIdx="1" presStyleCnt="4"/>
      <dgm:spPr/>
    </dgm:pt>
    <dgm:pt modelId="{577B1BCE-4086-4271-8AD3-62EB113CA391}" type="pres">
      <dgm:prSet presAssocID="{50D3D129-71F7-44EF-9437-4ED06C8FCBF3}" presName="node" presStyleLbl="node1" presStyleIdx="2" presStyleCnt="5">
        <dgm:presLayoutVars>
          <dgm:bulletEnabled val="1"/>
        </dgm:presLayoutVars>
      </dgm:prSet>
      <dgm:spPr/>
    </dgm:pt>
    <dgm:pt modelId="{6E4D2C3C-AF1D-4B99-82D1-1010E7F652EC}" type="pres">
      <dgm:prSet presAssocID="{A3DB04E7-82A6-402A-BB10-DE56870B021B}" presName="sibTrans" presStyleLbl="sibTrans1D1" presStyleIdx="2" presStyleCnt="4"/>
      <dgm:spPr/>
    </dgm:pt>
    <dgm:pt modelId="{11AA0D51-D9CE-4313-A83E-F7221C4023A2}" type="pres">
      <dgm:prSet presAssocID="{A3DB04E7-82A6-402A-BB10-DE56870B021B}" presName="connectorText" presStyleLbl="sibTrans1D1" presStyleIdx="2" presStyleCnt="4"/>
      <dgm:spPr/>
    </dgm:pt>
    <dgm:pt modelId="{321D1612-9E3A-4D6E-B695-22AD664644CE}" type="pres">
      <dgm:prSet presAssocID="{85520D14-45DA-4B5D-839A-14B320B15A5E}" presName="node" presStyleLbl="node1" presStyleIdx="3" presStyleCnt="5">
        <dgm:presLayoutVars>
          <dgm:bulletEnabled val="1"/>
        </dgm:presLayoutVars>
      </dgm:prSet>
      <dgm:spPr/>
    </dgm:pt>
    <dgm:pt modelId="{1C02BB63-6C42-4E55-81B1-8EF477D817D9}" type="pres">
      <dgm:prSet presAssocID="{ABD568EE-A663-490C-BD9E-EBDFCFF8E064}" presName="sibTrans" presStyleLbl="sibTrans1D1" presStyleIdx="3" presStyleCnt="4"/>
      <dgm:spPr/>
    </dgm:pt>
    <dgm:pt modelId="{4D21D5A4-8CF9-490E-82F1-BB1CAA4CE036}" type="pres">
      <dgm:prSet presAssocID="{ABD568EE-A663-490C-BD9E-EBDFCFF8E064}" presName="connectorText" presStyleLbl="sibTrans1D1" presStyleIdx="3" presStyleCnt="4"/>
      <dgm:spPr/>
    </dgm:pt>
    <dgm:pt modelId="{95683DD1-3FDF-4770-8C95-02EDC83CF1C7}" type="pres">
      <dgm:prSet presAssocID="{4414BC58-6D49-42F2-959C-D6CBB1612A73}" presName="node" presStyleLbl="node1" presStyleIdx="4" presStyleCnt="5">
        <dgm:presLayoutVars>
          <dgm:bulletEnabled val="1"/>
        </dgm:presLayoutVars>
      </dgm:prSet>
      <dgm:spPr/>
    </dgm:pt>
  </dgm:ptLst>
  <dgm:cxnLst>
    <dgm:cxn modelId="{AC896708-8CF1-46E3-B7C3-45CFDE403A54}" type="presOf" srcId="{ABD568EE-A663-490C-BD9E-EBDFCFF8E064}" destId="{4D21D5A4-8CF9-490E-82F1-BB1CAA4CE036}" srcOrd="1" destOrd="0" presId="urn:microsoft.com/office/officeart/2016/7/layout/RepeatingBendingProcessNew"/>
    <dgm:cxn modelId="{0361D71D-D117-42BF-847D-4E3891D519E8}" srcId="{003D66A1-CB31-4885-BDF4-9E44CF9EAAFA}" destId="{9080DC21-1392-444B-8D0E-E20309E880B2}" srcOrd="0" destOrd="0" parTransId="{1F5F4CD9-60CF-44EE-92A1-8FDCE77F4A4A}" sibTransId="{5122C0A0-9C47-4705-A1F7-3CCED2D1CC7D}"/>
    <dgm:cxn modelId="{9D550926-C985-4289-9B53-B05EF0424DE1}" type="presOf" srcId="{DEFF0780-9F7D-477E-A16A-246229694932}" destId="{ED2F997B-8668-450F-B89B-BB557DD6787B}" srcOrd="0" destOrd="0" presId="urn:microsoft.com/office/officeart/2016/7/layout/RepeatingBendingProcessNew"/>
    <dgm:cxn modelId="{B55C7F29-0219-4C01-903F-71F93C5D7B3D}" type="presOf" srcId="{85520D14-45DA-4B5D-839A-14B320B15A5E}" destId="{321D1612-9E3A-4D6E-B695-22AD664644CE}" srcOrd="0" destOrd="0" presId="urn:microsoft.com/office/officeart/2016/7/layout/RepeatingBendingProcessNew"/>
    <dgm:cxn modelId="{CA19E12D-3A74-41A1-B7D5-4D624D26D924}" type="presOf" srcId="{A1A15CD3-F980-496E-82C8-E2E07E8659E2}" destId="{321D1612-9E3A-4D6E-B695-22AD664644CE}" srcOrd="0" destOrd="1" presId="urn:microsoft.com/office/officeart/2016/7/layout/RepeatingBendingProcessNew"/>
    <dgm:cxn modelId="{65A5C237-EAC7-4085-8211-8EFA33A5D43B}" type="presOf" srcId="{5122C0A0-9C47-4705-A1F7-3CCED2D1CC7D}" destId="{D9C33263-3FD5-4D26-B4CD-3EC6E08FA54B}" srcOrd="0" destOrd="0" presId="urn:microsoft.com/office/officeart/2016/7/layout/RepeatingBendingProcessNew"/>
    <dgm:cxn modelId="{2A7D7038-C82F-47C7-A97E-F3353A99ED3C}" srcId="{003D66A1-CB31-4885-BDF4-9E44CF9EAAFA}" destId="{85520D14-45DA-4B5D-839A-14B320B15A5E}" srcOrd="3" destOrd="0" parTransId="{5B3AB774-2CC0-4EAB-8DFE-5DF7074BF74A}" sibTransId="{ABD568EE-A663-490C-BD9E-EBDFCFF8E064}"/>
    <dgm:cxn modelId="{EAE8CD3B-13EA-49F3-8B59-FFCF026291F6}" srcId="{003D66A1-CB31-4885-BDF4-9E44CF9EAAFA}" destId="{50D3D129-71F7-44EF-9437-4ED06C8FCBF3}" srcOrd="2" destOrd="0" parTransId="{D70073FC-1235-4B6A-88CF-7DF7C45FBC08}" sibTransId="{A3DB04E7-82A6-402A-BB10-DE56870B021B}"/>
    <dgm:cxn modelId="{53F53A49-BFC4-4B08-AF72-AA27B597474C}" type="presOf" srcId="{9080DC21-1392-444B-8D0E-E20309E880B2}" destId="{05CB1768-28E9-49F3-84CB-166AFA03B6CE}" srcOrd="0" destOrd="0" presId="urn:microsoft.com/office/officeart/2016/7/layout/RepeatingBendingProcessNew"/>
    <dgm:cxn modelId="{A54C7B4C-1370-48FA-9503-7E1AC59EE6DD}" type="presOf" srcId="{A3DB04E7-82A6-402A-BB10-DE56870B021B}" destId="{6E4D2C3C-AF1D-4B99-82D1-1010E7F652EC}" srcOrd="0" destOrd="0" presId="urn:microsoft.com/office/officeart/2016/7/layout/RepeatingBendingProcessNew"/>
    <dgm:cxn modelId="{CCA27A54-77BE-4BCC-80DE-683B29BE1AF7}" type="presOf" srcId="{AD253486-02B3-423A-A3A1-1E395D7A91BB}" destId="{9148A0EC-7962-402F-BCCC-F0BC47590636}" srcOrd="0" destOrd="0" presId="urn:microsoft.com/office/officeart/2016/7/layout/RepeatingBendingProcessNew"/>
    <dgm:cxn modelId="{8F546692-A65A-4A6C-B337-9583A0AE3701}" type="presOf" srcId="{DEFF0780-9F7D-477E-A16A-246229694932}" destId="{25345A67-0660-47CD-836D-2835B7F4ECB7}" srcOrd="1" destOrd="0" presId="urn:microsoft.com/office/officeart/2016/7/layout/RepeatingBendingProcessNew"/>
    <dgm:cxn modelId="{3F69E49E-43E0-415A-ABFA-AC5B096107D8}" type="presOf" srcId="{ABD568EE-A663-490C-BD9E-EBDFCFF8E064}" destId="{1C02BB63-6C42-4E55-81B1-8EF477D817D9}" srcOrd="0" destOrd="0" presId="urn:microsoft.com/office/officeart/2016/7/layout/RepeatingBendingProcessNew"/>
    <dgm:cxn modelId="{39BAEFA3-4912-46FF-B9F7-77937C6BD765}" type="presOf" srcId="{4414BC58-6D49-42F2-959C-D6CBB1612A73}" destId="{95683DD1-3FDF-4770-8C95-02EDC83CF1C7}" srcOrd="0" destOrd="0" presId="urn:microsoft.com/office/officeart/2016/7/layout/RepeatingBendingProcessNew"/>
    <dgm:cxn modelId="{961AEAA5-0C86-4678-8052-11DECF060956}" srcId="{85520D14-45DA-4B5D-839A-14B320B15A5E}" destId="{A1A15CD3-F980-496E-82C8-E2E07E8659E2}" srcOrd="0" destOrd="0" parTransId="{17DB87BD-254A-4F2C-AA49-5D453BE57CA1}" sibTransId="{B8759F92-0E08-46E8-BE26-6D78F7089893}"/>
    <dgm:cxn modelId="{6C71C7B6-2D9A-4788-8A9C-0C3112741F8D}" type="presOf" srcId="{5122C0A0-9C47-4705-A1F7-3CCED2D1CC7D}" destId="{AD694C92-CD93-4514-B6B8-6867FD8BF071}" srcOrd="1" destOrd="0" presId="urn:microsoft.com/office/officeart/2016/7/layout/RepeatingBendingProcessNew"/>
    <dgm:cxn modelId="{A1F2ADBA-AFE4-42D6-9FBD-FDE4BDF3AD97}" srcId="{003D66A1-CB31-4885-BDF4-9E44CF9EAAFA}" destId="{4414BC58-6D49-42F2-959C-D6CBB1612A73}" srcOrd="4" destOrd="0" parTransId="{2CBA67A0-C73B-4596-9296-00D07BCFBAD5}" sibTransId="{18ADAFE1-A2C8-48E7-9D5D-A69CA5708545}"/>
    <dgm:cxn modelId="{5C06F8C0-12E0-4373-A7C0-DF3C92FC2A64}" type="presOf" srcId="{A3DB04E7-82A6-402A-BB10-DE56870B021B}" destId="{11AA0D51-D9CE-4313-A83E-F7221C4023A2}" srcOrd="1" destOrd="0" presId="urn:microsoft.com/office/officeart/2016/7/layout/RepeatingBendingProcessNew"/>
    <dgm:cxn modelId="{46EAF3CF-5B5A-45BA-9479-1F5C5249AF7D}" srcId="{003D66A1-CB31-4885-BDF4-9E44CF9EAAFA}" destId="{AD253486-02B3-423A-A3A1-1E395D7A91BB}" srcOrd="1" destOrd="0" parTransId="{7501072A-23F2-4406-B4F3-0BBD0992F78D}" sibTransId="{DEFF0780-9F7D-477E-A16A-246229694932}"/>
    <dgm:cxn modelId="{A7C219DA-A526-4F13-92F1-0B44B95124AB}" type="presOf" srcId="{50D3D129-71F7-44EF-9437-4ED06C8FCBF3}" destId="{577B1BCE-4086-4271-8AD3-62EB113CA391}" srcOrd="0" destOrd="0" presId="urn:microsoft.com/office/officeart/2016/7/layout/RepeatingBendingProcessNew"/>
    <dgm:cxn modelId="{7B8985E2-9E7F-4134-B103-676ED659D8D2}" type="presOf" srcId="{003D66A1-CB31-4885-BDF4-9E44CF9EAAFA}" destId="{C1F50046-2482-4169-BF43-D941E89DC95D}" srcOrd="0" destOrd="0" presId="urn:microsoft.com/office/officeart/2016/7/layout/RepeatingBendingProcessNew"/>
    <dgm:cxn modelId="{41895FEE-606E-4924-837F-C7C9D0B7DEEC}" type="presParOf" srcId="{C1F50046-2482-4169-BF43-D941E89DC95D}" destId="{05CB1768-28E9-49F3-84CB-166AFA03B6CE}" srcOrd="0" destOrd="0" presId="urn:microsoft.com/office/officeart/2016/7/layout/RepeatingBendingProcessNew"/>
    <dgm:cxn modelId="{38F8F5D5-4D7E-4091-AD89-AC63B9BEFC6A}" type="presParOf" srcId="{C1F50046-2482-4169-BF43-D941E89DC95D}" destId="{D9C33263-3FD5-4D26-B4CD-3EC6E08FA54B}" srcOrd="1" destOrd="0" presId="urn:microsoft.com/office/officeart/2016/7/layout/RepeatingBendingProcessNew"/>
    <dgm:cxn modelId="{D1BF01AF-AB5D-43B4-84D8-954409C78EFE}" type="presParOf" srcId="{D9C33263-3FD5-4D26-B4CD-3EC6E08FA54B}" destId="{AD694C92-CD93-4514-B6B8-6867FD8BF071}" srcOrd="0" destOrd="0" presId="urn:microsoft.com/office/officeart/2016/7/layout/RepeatingBendingProcessNew"/>
    <dgm:cxn modelId="{B4FC73F6-85C8-48CC-9A5F-98B34B1F48B4}" type="presParOf" srcId="{C1F50046-2482-4169-BF43-D941E89DC95D}" destId="{9148A0EC-7962-402F-BCCC-F0BC47590636}" srcOrd="2" destOrd="0" presId="urn:microsoft.com/office/officeart/2016/7/layout/RepeatingBendingProcessNew"/>
    <dgm:cxn modelId="{E8FF6E5E-9838-42FE-ABA0-6AA02D37539C}" type="presParOf" srcId="{C1F50046-2482-4169-BF43-D941E89DC95D}" destId="{ED2F997B-8668-450F-B89B-BB557DD6787B}" srcOrd="3" destOrd="0" presId="urn:microsoft.com/office/officeart/2016/7/layout/RepeatingBendingProcessNew"/>
    <dgm:cxn modelId="{82D2A764-D7C0-4B44-A832-72ABEBB05242}" type="presParOf" srcId="{ED2F997B-8668-450F-B89B-BB557DD6787B}" destId="{25345A67-0660-47CD-836D-2835B7F4ECB7}" srcOrd="0" destOrd="0" presId="urn:microsoft.com/office/officeart/2016/7/layout/RepeatingBendingProcessNew"/>
    <dgm:cxn modelId="{CF07A1F6-8D2B-4027-A106-E7F55A81F688}" type="presParOf" srcId="{C1F50046-2482-4169-BF43-D941E89DC95D}" destId="{577B1BCE-4086-4271-8AD3-62EB113CA391}" srcOrd="4" destOrd="0" presId="urn:microsoft.com/office/officeart/2016/7/layout/RepeatingBendingProcessNew"/>
    <dgm:cxn modelId="{C0AD6134-7267-4F38-95E5-9430FC628020}" type="presParOf" srcId="{C1F50046-2482-4169-BF43-D941E89DC95D}" destId="{6E4D2C3C-AF1D-4B99-82D1-1010E7F652EC}" srcOrd="5" destOrd="0" presId="urn:microsoft.com/office/officeart/2016/7/layout/RepeatingBendingProcessNew"/>
    <dgm:cxn modelId="{FD2FF17F-5D2B-4422-B1FD-491E00B2847A}" type="presParOf" srcId="{6E4D2C3C-AF1D-4B99-82D1-1010E7F652EC}" destId="{11AA0D51-D9CE-4313-A83E-F7221C4023A2}" srcOrd="0" destOrd="0" presId="urn:microsoft.com/office/officeart/2016/7/layout/RepeatingBendingProcessNew"/>
    <dgm:cxn modelId="{C52D0F3A-7B12-423A-BB14-9CA1D1E4414D}" type="presParOf" srcId="{C1F50046-2482-4169-BF43-D941E89DC95D}" destId="{321D1612-9E3A-4D6E-B695-22AD664644CE}" srcOrd="6" destOrd="0" presId="urn:microsoft.com/office/officeart/2016/7/layout/RepeatingBendingProcessNew"/>
    <dgm:cxn modelId="{D52235BB-A991-42D5-981B-C7EAF54FD00F}" type="presParOf" srcId="{C1F50046-2482-4169-BF43-D941E89DC95D}" destId="{1C02BB63-6C42-4E55-81B1-8EF477D817D9}" srcOrd="7" destOrd="0" presId="urn:microsoft.com/office/officeart/2016/7/layout/RepeatingBendingProcessNew"/>
    <dgm:cxn modelId="{0485C237-AF98-44EF-84A7-E9546006FD1A}" type="presParOf" srcId="{1C02BB63-6C42-4E55-81B1-8EF477D817D9}" destId="{4D21D5A4-8CF9-490E-82F1-BB1CAA4CE036}" srcOrd="0" destOrd="0" presId="urn:microsoft.com/office/officeart/2016/7/layout/RepeatingBendingProcessNew"/>
    <dgm:cxn modelId="{11420C01-D86A-4E27-9844-A94425A1DBF5}" type="presParOf" srcId="{C1F50046-2482-4169-BF43-D941E89DC95D}" destId="{95683DD1-3FDF-4770-8C95-02EDC83CF1C7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6D223-B3AD-4CBE-BBB0-F153B758D53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E3D65E-C8C8-456A-B03B-91EC50F7BFC2}">
      <dgm:prSet/>
      <dgm:spPr/>
      <dgm:t>
        <a:bodyPr/>
        <a:lstStyle/>
        <a:p>
          <a:r>
            <a:rPr lang="en-US"/>
            <a:t>Tables Overview</a:t>
          </a:r>
        </a:p>
      </dgm:t>
    </dgm:pt>
    <dgm:pt modelId="{8A615968-C44B-406A-999A-7E88A8CFB7C0}" type="parTrans" cxnId="{E9E7C6F5-B18B-46B1-8A6F-78F3E3CC51F3}">
      <dgm:prSet/>
      <dgm:spPr/>
      <dgm:t>
        <a:bodyPr/>
        <a:lstStyle/>
        <a:p>
          <a:endParaRPr lang="en-US"/>
        </a:p>
      </dgm:t>
    </dgm:pt>
    <dgm:pt modelId="{DE03E32E-DE75-40C8-B161-9FBDBB57C440}" type="sibTrans" cxnId="{E9E7C6F5-B18B-46B1-8A6F-78F3E3CC51F3}">
      <dgm:prSet/>
      <dgm:spPr/>
      <dgm:t>
        <a:bodyPr/>
        <a:lstStyle/>
        <a:p>
          <a:endParaRPr lang="en-US"/>
        </a:p>
      </dgm:t>
    </dgm:pt>
    <dgm:pt modelId="{3D369A01-D982-4E2B-8BF2-04B68E19660C}">
      <dgm:prSet/>
      <dgm:spPr/>
      <dgm:t>
        <a:bodyPr/>
        <a:lstStyle/>
        <a:p>
          <a:r>
            <a:rPr lang="en-US"/>
            <a:t>Movies Table (Parent Table)</a:t>
          </a:r>
        </a:p>
      </dgm:t>
    </dgm:pt>
    <dgm:pt modelId="{FD460019-531F-496F-89BC-FFA872BFECAC}" type="parTrans" cxnId="{D11D7341-2547-4EF5-A48B-1046D7F8C72C}">
      <dgm:prSet/>
      <dgm:spPr/>
      <dgm:t>
        <a:bodyPr/>
        <a:lstStyle/>
        <a:p>
          <a:endParaRPr lang="en-US"/>
        </a:p>
      </dgm:t>
    </dgm:pt>
    <dgm:pt modelId="{B240501C-A661-4026-A818-50E961E7FB73}" type="sibTrans" cxnId="{D11D7341-2547-4EF5-A48B-1046D7F8C72C}">
      <dgm:prSet/>
      <dgm:spPr/>
      <dgm:t>
        <a:bodyPr/>
        <a:lstStyle/>
        <a:p>
          <a:endParaRPr lang="en-US"/>
        </a:p>
      </dgm:t>
    </dgm:pt>
    <dgm:pt modelId="{448DDF33-4416-4F42-99B8-218B91196308}">
      <dgm:prSet/>
      <dgm:spPr/>
      <dgm:t>
        <a:bodyPr/>
        <a:lstStyle/>
        <a:p>
          <a:r>
            <a:rPr lang="en-US"/>
            <a:t>Directors Table</a:t>
          </a:r>
        </a:p>
      </dgm:t>
    </dgm:pt>
    <dgm:pt modelId="{2211F974-CAE5-4426-8D46-53DEDE643451}" type="parTrans" cxnId="{14FC0EA7-712F-4C4B-B84B-46D48500EA5A}">
      <dgm:prSet/>
      <dgm:spPr/>
      <dgm:t>
        <a:bodyPr/>
        <a:lstStyle/>
        <a:p>
          <a:endParaRPr lang="en-US"/>
        </a:p>
      </dgm:t>
    </dgm:pt>
    <dgm:pt modelId="{5D24872F-1F41-42C7-AED4-A82F6D8FF76C}" type="sibTrans" cxnId="{14FC0EA7-712F-4C4B-B84B-46D48500EA5A}">
      <dgm:prSet/>
      <dgm:spPr/>
      <dgm:t>
        <a:bodyPr/>
        <a:lstStyle/>
        <a:p>
          <a:endParaRPr lang="en-US"/>
        </a:p>
      </dgm:t>
    </dgm:pt>
    <dgm:pt modelId="{FCF55AE2-C96F-40A5-AAFA-E53FB14170BB}">
      <dgm:prSet/>
      <dgm:spPr/>
      <dgm:t>
        <a:bodyPr/>
        <a:lstStyle/>
        <a:p>
          <a:r>
            <a:rPr lang="en-US"/>
            <a:t>Actors Table</a:t>
          </a:r>
        </a:p>
      </dgm:t>
    </dgm:pt>
    <dgm:pt modelId="{3D43037B-5137-4EB2-876B-15DB867BFDFF}" type="parTrans" cxnId="{B7BA7246-BEDB-4E87-8C99-982D4F4427B3}">
      <dgm:prSet/>
      <dgm:spPr/>
      <dgm:t>
        <a:bodyPr/>
        <a:lstStyle/>
        <a:p>
          <a:endParaRPr lang="en-US"/>
        </a:p>
      </dgm:t>
    </dgm:pt>
    <dgm:pt modelId="{9AF63E29-36A0-4081-9140-05FB8B998146}" type="sibTrans" cxnId="{B7BA7246-BEDB-4E87-8C99-982D4F4427B3}">
      <dgm:prSet/>
      <dgm:spPr/>
      <dgm:t>
        <a:bodyPr/>
        <a:lstStyle/>
        <a:p>
          <a:endParaRPr lang="en-US"/>
        </a:p>
      </dgm:t>
    </dgm:pt>
    <dgm:pt modelId="{EC557A50-A8CE-42C0-A5DF-D3757AB5AC4D}">
      <dgm:prSet/>
      <dgm:spPr/>
      <dgm:t>
        <a:bodyPr/>
        <a:lstStyle/>
        <a:p>
          <a:r>
            <a:rPr lang="en-US"/>
            <a:t>Genres Table</a:t>
          </a:r>
        </a:p>
      </dgm:t>
    </dgm:pt>
    <dgm:pt modelId="{4554D735-A521-4495-8181-0AE13C01C6AD}" type="parTrans" cxnId="{105BAE2F-CC13-4CF4-9837-E3270B3A7562}">
      <dgm:prSet/>
      <dgm:spPr/>
      <dgm:t>
        <a:bodyPr/>
        <a:lstStyle/>
        <a:p>
          <a:endParaRPr lang="en-US"/>
        </a:p>
      </dgm:t>
    </dgm:pt>
    <dgm:pt modelId="{A64B2460-6220-4869-807E-321CFE5B8E2E}" type="sibTrans" cxnId="{105BAE2F-CC13-4CF4-9837-E3270B3A7562}">
      <dgm:prSet/>
      <dgm:spPr/>
      <dgm:t>
        <a:bodyPr/>
        <a:lstStyle/>
        <a:p>
          <a:endParaRPr lang="en-US"/>
        </a:p>
      </dgm:t>
    </dgm:pt>
    <dgm:pt modelId="{DE34434E-EBD9-47EA-BB71-2A8CDF627817}">
      <dgm:prSet/>
      <dgm:spPr/>
      <dgm:t>
        <a:bodyPr/>
        <a:lstStyle/>
        <a:p>
          <a:r>
            <a:rPr lang="en-US"/>
            <a:t>Movie_Actors Table (Junction Table for Many-to-Many Relationships)</a:t>
          </a:r>
        </a:p>
      </dgm:t>
    </dgm:pt>
    <dgm:pt modelId="{E129E14B-7CA1-4A19-B2B4-07E907A1861D}" type="parTrans" cxnId="{B2AB8D98-3B4E-405C-B5AA-50676E626620}">
      <dgm:prSet/>
      <dgm:spPr/>
      <dgm:t>
        <a:bodyPr/>
        <a:lstStyle/>
        <a:p>
          <a:endParaRPr lang="en-US"/>
        </a:p>
      </dgm:t>
    </dgm:pt>
    <dgm:pt modelId="{E1AD555A-A7C3-4DD6-A15E-0C1A437AA9AE}" type="sibTrans" cxnId="{B2AB8D98-3B4E-405C-B5AA-50676E626620}">
      <dgm:prSet/>
      <dgm:spPr/>
      <dgm:t>
        <a:bodyPr/>
        <a:lstStyle/>
        <a:p>
          <a:endParaRPr lang="en-US"/>
        </a:p>
      </dgm:t>
    </dgm:pt>
    <dgm:pt modelId="{461F10F3-A52F-4DC3-9FAC-8F204C82E0F8}">
      <dgm:prSet/>
      <dgm:spPr/>
      <dgm:t>
        <a:bodyPr/>
        <a:lstStyle/>
        <a:p>
          <a:r>
            <a:rPr lang="en-US"/>
            <a:t>Movie_Genres Table (Junction Table for Movies and Genres)</a:t>
          </a:r>
        </a:p>
      </dgm:t>
    </dgm:pt>
    <dgm:pt modelId="{6B1E8A8F-224F-4DB5-A527-779FB190D7FB}" type="parTrans" cxnId="{CB31CE16-B152-4397-8292-99C34E3071EC}">
      <dgm:prSet/>
      <dgm:spPr/>
      <dgm:t>
        <a:bodyPr/>
        <a:lstStyle/>
        <a:p>
          <a:endParaRPr lang="en-US"/>
        </a:p>
      </dgm:t>
    </dgm:pt>
    <dgm:pt modelId="{49574601-F1B8-43BB-8E9C-81408DC72B77}" type="sibTrans" cxnId="{CB31CE16-B152-4397-8292-99C34E3071EC}">
      <dgm:prSet/>
      <dgm:spPr/>
      <dgm:t>
        <a:bodyPr/>
        <a:lstStyle/>
        <a:p>
          <a:endParaRPr lang="en-US"/>
        </a:p>
      </dgm:t>
    </dgm:pt>
    <dgm:pt modelId="{9B92B891-0F5D-45C8-BEAD-39ECAC12F36C}">
      <dgm:prSet/>
      <dgm:spPr/>
      <dgm:t>
        <a:bodyPr/>
        <a:lstStyle/>
        <a:p>
          <a:r>
            <a:rPr lang="en-US"/>
            <a:t>Production_Countries Table</a:t>
          </a:r>
        </a:p>
      </dgm:t>
    </dgm:pt>
    <dgm:pt modelId="{2D09DC97-6FDE-4E24-BF61-C725264B147B}" type="parTrans" cxnId="{C673614B-5135-407D-8DA4-38E683E3AD8E}">
      <dgm:prSet/>
      <dgm:spPr/>
      <dgm:t>
        <a:bodyPr/>
        <a:lstStyle/>
        <a:p>
          <a:endParaRPr lang="en-US"/>
        </a:p>
      </dgm:t>
    </dgm:pt>
    <dgm:pt modelId="{43BB8F2A-2604-4F67-B178-9DCE1C2CC054}" type="sibTrans" cxnId="{C673614B-5135-407D-8DA4-38E683E3AD8E}">
      <dgm:prSet/>
      <dgm:spPr/>
      <dgm:t>
        <a:bodyPr/>
        <a:lstStyle/>
        <a:p>
          <a:endParaRPr lang="en-US"/>
        </a:p>
      </dgm:t>
    </dgm:pt>
    <dgm:pt modelId="{3F8EB313-EC9B-4DA0-88B9-57C15BE3A9BC}" type="pres">
      <dgm:prSet presAssocID="{D456D223-B3AD-4CBE-BBB0-F153B758D538}" presName="linear" presStyleCnt="0">
        <dgm:presLayoutVars>
          <dgm:animLvl val="lvl"/>
          <dgm:resizeHandles val="exact"/>
        </dgm:presLayoutVars>
      </dgm:prSet>
      <dgm:spPr/>
    </dgm:pt>
    <dgm:pt modelId="{1E104429-3E9B-4BB1-9C4D-10474307A2FA}" type="pres">
      <dgm:prSet presAssocID="{38E3D65E-C8C8-456A-B03B-91EC50F7BFC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370C497-8F31-45B9-98A3-6278E47ECD13}" type="pres">
      <dgm:prSet presAssocID="{DE03E32E-DE75-40C8-B161-9FBDBB57C440}" presName="spacer" presStyleCnt="0"/>
      <dgm:spPr/>
    </dgm:pt>
    <dgm:pt modelId="{D4FAC8D6-8DB5-4E1F-94B3-16A1351DB49D}" type="pres">
      <dgm:prSet presAssocID="{3D369A01-D982-4E2B-8BF2-04B68E19660C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F0BEBB0-ABFC-4992-850D-5E789A42383A}" type="pres">
      <dgm:prSet presAssocID="{B240501C-A661-4026-A818-50E961E7FB73}" presName="spacer" presStyleCnt="0"/>
      <dgm:spPr/>
    </dgm:pt>
    <dgm:pt modelId="{55813EEE-A8D0-46FA-9371-63A0CEFEB37E}" type="pres">
      <dgm:prSet presAssocID="{448DDF33-4416-4F42-99B8-218B91196308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68E2B7F-5453-4CED-B666-FC41FEC1E3AE}" type="pres">
      <dgm:prSet presAssocID="{5D24872F-1F41-42C7-AED4-A82F6D8FF76C}" presName="spacer" presStyleCnt="0"/>
      <dgm:spPr/>
    </dgm:pt>
    <dgm:pt modelId="{8F528853-592F-49B4-B51C-D63B50FF684B}" type="pres">
      <dgm:prSet presAssocID="{FCF55AE2-C96F-40A5-AAFA-E53FB14170B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7105F89-E8FE-4AB1-AD94-410C3CD84049}" type="pres">
      <dgm:prSet presAssocID="{9AF63E29-36A0-4081-9140-05FB8B998146}" presName="spacer" presStyleCnt="0"/>
      <dgm:spPr/>
    </dgm:pt>
    <dgm:pt modelId="{DB03B0B4-5B51-4FC3-8524-8EE7B112C5C8}" type="pres">
      <dgm:prSet presAssocID="{EC557A50-A8CE-42C0-A5DF-D3757AB5AC4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80B0E58-78FD-450B-AB66-1EC5933C87A3}" type="pres">
      <dgm:prSet presAssocID="{A64B2460-6220-4869-807E-321CFE5B8E2E}" presName="spacer" presStyleCnt="0"/>
      <dgm:spPr/>
    </dgm:pt>
    <dgm:pt modelId="{C3A57967-E7C2-4A8F-97C8-E2223367C3E1}" type="pres">
      <dgm:prSet presAssocID="{DE34434E-EBD9-47EA-BB71-2A8CDF62781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2EF99B9-1849-4B19-8000-442F1D6DF634}" type="pres">
      <dgm:prSet presAssocID="{E1AD555A-A7C3-4DD6-A15E-0C1A437AA9AE}" presName="spacer" presStyleCnt="0"/>
      <dgm:spPr/>
    </dgm:pt>
    <dgm:pt modelId="{9968CE14-3D2E-4174-A57A-A77F9A1D50DE}" type="pres">
      <dgm:prSet presAssocID="{461F10F3-A52F-4DC3-9FAC-8F204C82E0F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45FCEBC9-23BA-4232-BDFC-4DD5441F4CF5}" type="pres">
      <dgm:prSet presAssocID="{49574601-F1B8-43BB-8E9C-81408DC72B77}" presName="spacer" presStyleCnt="0"/>
      <dgm:spPr/>
    </dgm:pt>
    <dgm:pt modelId="{5AC76E55-1A67-40F8-A964-11107816DECB}" type="pres">
      <dgm:prSet presAssocID="{9B92B891-0F5D-45C8-BEAD-39ECAC12F36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CB31CE16-B152-4397-8292-99C34E3071EC}" srcId="{D456D223-B3AD-4CBE-BBB0-F153B758D538}" destId="{461F10F3-A52F-4DC3-9FAC-8F204C82E0F8}" srcOrd="6" destOrd="0" parTransId="{6B1E8A8F-224F-4DB5-A527-779FB190D7FB}" sibTransId="{49574601-F1B8-43BB-8E9C-81408DC72B77}"/>
    <dgm:cxn modelId="{105BAE2F-CC13-4CF4-9837-E3270B3A7562}" srcId="{D456D223-B3AD-4CBE-BBB0-F153B758D538}" destId="{EC557A50-A8CE-42C0-A5DF-D3757AB5AC4D}" srcOrd="4" destOrd="0" parTransId="{4554D735-A521-4495-8181-0AE13C01C6AD}" sibTransId="{A64B2460-6220-4869-807E-321CFE5B8E2E}"/>
    <dgm:cxn modelId="{D11D7341-2547-4EF5-A48B-1046D7F8C72C}" srcId="{D456D223-B3AD-4CBE-BBB0-F153B758D538}" destId="{3D369A01-D982-4E2B-8BF2-04B68E19660C}" srcOrd="1" destOrd="0" parTransId="{FD460019-531F-496F-89BC-FFA872BFECAC}" sibTransId="{B240501C-A661-4026-A818-50E961E7FB73}"/>
    <dgm:cxn modelId="{32D9F544-72A2-405F-A812-084CB9403B89}" type="presOf" srcId="{DE34434E-EBD9-47EA-BB71-2A8CDF627817}" destId="{C3A57967-E7C2-4A8F-97C8-E2223367C3E1}" srcOrd="0" destOrd="0" presId="urn:microsoft.com/office/officeart/2005/8/layout/vList2"/>
    <dgm:cxn modelId="{B7BA7246-BEDB-4E87-8C99-982D4F4427B3}" srcId="{D456D223-B3AD-4CBE-BBB0-F153B758D538}" destId="{FCF55AE2-C96F-40A5-AAFA-E53FB14170BB}" srcOrd="3" destOrd="0" parTransId="{3D43037B-5137-4EB2-876B-15DB867BFDFF}" sibTransId="{9AF63E29-36A0-4081-9140-05FB8B998146}"/>
    <dgm:cxn modelId="{BF672567-A7E8-4500-8FDE-F909059F2007}" type="presOf" srcId="{D456D223-B3AD-4CBE-BBB0-F153B758D538}" destId="{3F8EB313-EC9B-4DA0-88B9-57C15BE3A9BC}" srcOrd="0" destOrd="0" presId="urn:microsoft.com/office/officeart/2005/8/layout/vList2"/>
    <dgm:cxn modelId="{B01A0D4A-6F30-4007-B0D2-525DE4F43FA4}" type="presOf" srcId="{3D369A01-D982-4E2B-8BF2-04B68E19660C}" destId="{D4FAC8D6-8DB5-4E1F-94B3-16A1351DB49D}" srcOrd="0" destOrd="0" presId="urn:microsoft.com/office/officeart/2005/8/layout/vList2"/>
    <dgm:cxn modelId="{C673614B-5135-407D-8DA4-38E683E3AD8E}" srcId="{D456D223-B3AD-4CBE-BBB0-F153B758D538}" destId="{9B92B891-0F5D-45C8-BEAD-39ECAC12F36C}" srcOrd="7" destOrd="0" parTransId="{2D09DC97-6FDE-4E24-BF61-C725264B147B}" sibTransId="{43BB8F2A-2604-4F67-B178-9DCE1C2CC054}"/>
    <dgm:cxn modelId="{CDCE507E-9BE2-4927-BB75-899AEA6FE4ED}" type="presOf" srcId="{461F10F3-A52F-4DC3-9FAC-8F204C82E0F8}" destId="{9968CE14-3D2E-4174-A57A-A77F9A1D50DE}" srcOrd="0" destOrd="0" presId="urn:microsoft.com/office/officeart/2005/8/layout/vList2"/>
    <dgm:cxn modelId="{EA57B587-EA67-4693-87F0-24DB5261DB4D}" type="presOf" srcId="{38E3D65E-C8C8-456A-B03B-91EC50F7BFC2}" destId="{1E104429-3E9B-4BB1-9C4D-10474307A2FA}" srcOrd="0" destOrd="0" presId="urn:microsoft.com/office/officeart/2005/8/layout/vList2"/>
    <dgm:cxn modelId="{28131089-E608-4DEE-B36C-0772707BBD66}" type="presOf" srcId="{9B92B891-0F5D-45C8-BEAD-39ECAC12F36C}" destId="{5AC76E55-1A67-40F8-A964-11107816DECB}" srcOrd="0" destOrd="0" presId="urn:microsoft.com/office/officeart/2005/8/layout/vList2"/>
    <dgm:cxn modelId="{B2AB8D98-3B4E-405C-B5AA-50676E626620}" srcId="{D456D223-B3AD-4CBE-BBB0-F153B758D538}" destId="{DE34434E-EBD9-47EA-BB71-2A8CDF627817}" srcOrd="5" destOrd="0" parTransId="{E129E14B-7CA1-4A19-B2B4-07E907A1861D}" sibTransId="{E1AD555A-A7C3-4DD6-A15E-0C1A437AA9AE}"/>
    <dgm:cxn modelId="{8D62439B-679A-4BAC-BFA3-C945DC169756}" type="presOf" srcId="{EC557A50-A8CE-42C0-A5DF-D3757AB5AC4D}" destId="{DB03B0B4-5B51-4FC3-8524-8EE7B112C5C8}" srcOrd="0" destOrd="0" presId="urn:microsoft.com/office/officeart/2005/8/layout/vList2"/>
    <dgm:cxn modelId="{14FC0EA7-712F-4C4B-B84B-46D48500EA5A}" srcId="{D456D223-B3AD-4CBE-BBB0-F153B758D538}" destId="{448DDF33-4416-4F42-99B8-218B91196308}" srcOrd="2" destOrd="0" parTransId="{2211F974-CAE5-4426-8D46-53DEDE643451}" sibTransId="{5D24872F-1F41-42C7-AED4-A82F6D8FF76C}"/>
    <dgm:cxn modelId="{64FC9FD1-3ECB-4C45-A9F3-F05D852967C1}" type="presOf" srcId="{FCF55AE2-C96F-40A5-AAFA-E53FB14170BB}" destId="{8F528853-592F-49B4-B51C-D63B50FF684B}" srcOrd="0" destOrd="0" presId="urn:microsoft.com/office/officeart/2005/8/layout/vList2"/>
    <dgm:cxn modelId="{F9ED82DE-6363-4F3B-A7FD-2102820ABE62}" type="presOf" srcId="{448DDF33-4416-4F42-99B8-218B91196308}" destId="{55813EEE-A8D0-46FA-9371-63A0CEFEB37E}" srcOrd="0" destOrd="0" presId="urn:microsoft.com/office/officeart/2005/8/layout/vList2"/>
    <dgm:cxn modelId="{E9E7C6F5-B18B-46B1-8A6F-78F3E3CC51F3}" srcId="{D456D223-B3AD-4CBE-BBB0-F153B758D538}" destId="{38E3D65E-C8C8-456A-B03B-91EC50F7BFC2}" srcOrd="0" destOrd="0" parTransId="{8A615968-C44B-406A-999A-7E88A8CFB7C0}" sibTransId="{DE03E32E-DE75-40C8-B161-9FBDBB57C440}"/>
    <dgm:cxn modelId="{1CB56AC5-B3A7-4B09-BBC3-7ED6BFF16C26}" type="presParOf" srcId="{3F8EB313-EC9B-4DA0-88B9-57C15BE3A9BC}" destId="{1E104429-3E9B-4BB1-9C4D-10474307A2FA}" srcOrd="0" destOrd="0" presId="urn:microsoft.com/office/officeart/2005/8/layout/vList2"/>
    <dgm:cxn modelId="{D91243EA-CFCD-48BB-A62C-D059F38B7FF4}" type="presParOf" srcId="{3F8EB313-EC9B-4DA0-88B9-57C15BE3A9BC}" destId="{C370C497-8F31-45B9-98A3-6278E47ECD13}" srcOrd="1" destOrd="0" presId="urn:microsoft.com/office/officeart/2005/8/layout/vList2"/>
    <dgm:cxn modelId="{983469D7-BD72-429E-B6FF-128EED678E80}" type="presParOf" srcId="{3F8EB313-EC9B-4DA0-88B9-57C15BE3A9BC}" destId="{D4FAC8D6-8DB5-4E1F-94B3-16A1351DB49D}" srcOrd="2" destOrd="0" presId="urn:microsoft.com/office/officeart/2005/8/layout/vList2"/>
    <dgm:cxn modelId="{F20D33E1-E73A-4870-B17D-35C26968F11F}" type="presParOf" srcId="{3F8EB313-EC9B-4DA0-88B9-57C15BE3A9BC}" destId="{2F0BEBB0-ABFC-4992-850D-5E789A42383A}" srcOrd="3" destOrd="0" presId="urn:microsoft.com/office/officeart/2005/8/layout/vList2"/>
    <dgm:cxn modelId="{F4A7C96C-86B3-4F44-B0DA-0796A9E24013}" type="presParOf" srcId="{3F8EB313-EC9B-4DA0-88B9-57C15BE3A9BC}" destId="{55813EEE-A8D0-46FA-9371-63A0CEFEB37E}" srcOrd="4" destOrd="0" presId="urn:microsoft.com/office/officeart/2005/8/layout/vList2"/>
    <dgm:cxn modelId="{F9628767-7C24-4298-97E2-299CF46ACF11}" type="presParOf" srcId="{3F8EB313-EC9B-4DA0-88B9-57C15BE3A9BC}" destId="{868E2B7F-5453-4CED-B666-FC41FEC1E3AE}" srcOrd="5" destOrd="0" presId="urn:microsoft.com/office/officeart/2005/8/layout/vList2"/>
    <dgm:cxn modelId="{AA452BB1-CAAB-4563-8FCE-CAF5C562732A}" type="presParOf" srcId="{3F8EB313-EC9B-4DA0-88B9-57C15BE3A9BC}" destId="{8F528853-592F-49B4-B51C-D63B50FF684B}" srcOrd="6" destOrd="0" presId="urn:microsoft.com/office/officeart/2005/8/layout/vList2"/>
    <dgm:cxn modelId="{E99FEC00-C9CC-468B-BCEA-93AADE2A64E0}" type="presParOf" srcId="{3F8EB313-EC9B-4DA0-88B9-57C15BE3A9BC}" destId="{B7105F89-E8FE-4AB1-AD94-410C3CD84049}" srcOrd="7" destOrd="0" presId="urn:microsoft.com/office/officeart/2005/8/layout/vList2"/>
    <dgm:cxn modelId="{B23F7DEF-512F-4617-91B5-21D67B57E852}" type="presParOf" srcId="{3F8EB313-EC9B-4DA0-88B9-57C15BE3A9BC}" destId="{DB03B0B4-5B51-4FC3-8524-8EE7B112C5C8}" srcOrd="8" destOrd="0" presId="urn:microsoft.com/office/officeart/2005/8/layout/vList2"/>
    <dgm:cxn modelId="{3634A8DE-E48B-4AEC-9D3F-DD81F7C8F339}" type="presParOf" srcId="{3F8EB313-EC9B-4DA0-88B9-57C15BE3A9BC}" destId="{080B0E58-78FD-450B-AB66-1EC5933C87A3}" srcOrd="9" destOrd="0" presId="urn:microsoft.com/office/officeart/2005/8/layout/vList2"/>
    <dgm:cxn modelId="{7C896E77-291B-42DF-A049-9285A06405FE}" type="presParOf" srcId="{3F8EB313-EC9B-4DA0-88B9-57C15BE3A9BC}" destId="{C3A57967-E7C2-4A8F-97C8-E2223367C3E1}" srcOrd="10" destOrd="0" presId="urn:microsoft.com/office/officeart/2005/8/layout/vList2"/>
    <dgm:cxn modelId="{3AC37D2D-2D9E-4B2D-A6E3-B6292419373E}" type="presParOf" srcId="{3F8EB313-EC9B-4DA0-88B9-57C15BE3A9BC}" destId="{02EF99B9-1849-4B19-8000-442F1D6DF634}" srcOrd="11" destOrd="0" presId="urn:microsoft.com/office/officeart/2005/8/layout/vList2"/>
    <dgm:cxn modelId="{18305D0C-D948-4731-839F-9CB5E1CF0F6B}" type="presParOf" srcId="{3F8EB313-EC9B-4DA0-88B9-57C15BE3A9BC}" destId="{9968CE14-3D2E-4174-A57A-A77F9A1D50DE}" srcOrd="12" destOrd="0" presId="urn:microsoft.com/office/officeart/2005/8/layout/vList2"/>
    <dgm:cxn modelId="{A4FD3C84-5975-4B51-8BD7-C46FAC1A071D}" type="presParOf" srcId="{3F8EB313-EC9B-4DA0-88B9-57C15BE3A9BC}" destId="{45FCEBC9-23BA-4232-BDFC-4DD5441F4CF5}" srcOrd="13" destOrd="0" presId="urn:microsoft.com/office/officeart/2005/8/layout/vList2"/>
    <dgm:cxn modelId="{8E0F84DF-3C05-4511-A4BF-C5ED50498A50}" type="presParOf" srcId="{3F8EB313-EC9B-4DA0-88B9-57C15BE3A9BC}" destId="{5AC76E55-1A67-40F8-A964-11107816DEC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6A5809-5D25-44DD-AB23-5DF01100B948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533309-F5AC-4575-A5E7-39FECC1A4FA6}">
      <dgm:prSet/>
      <dgm:spPr/>
      <dgm:t>
        <a:bodyPr/>
        <a:lstStyle/>
        <a:p>
          <a:r>
            <a:rPr lang="en-US"/>
            <a:t>Successfully implemented the Disney+ Themed Movie Database:</a:t>
          </a:r>
        </a:p>
      </dgm:t>
    </dgm:pt>
    <dgm:pt modelId="{2E021BEA-A6B8-4E73-A700-F31033D18425}" type="parTrans" cxnId="{FA27C6CC-1B93-4B98-8C37-FD092C7700DF}">
      <dgm:prSet/>
      <dgm:spPr/>
      <dgm:t>
        <a:bodyPr/>
        <a:lstStyle/>
        <a:p>
          <a:endParaRPr lang="en-US"/>
        </a:p>
      </dgm:t>
    </dgm:pt>
    <dgm:pt modelId="{93E6136F-F25D-4B7F-9145-0DAE32264CDC}" type="sibTrans" cxnId="{FA27C6CC-1B93-4B98-8C37-FD092C7700DF}">
      <dgm:prSet/>
      <dgm:spPr/>
      <dgm:t>
        <a:bodyPr/>
        <a:lstStyle/>
        <a:p>
          <a:endParaRPr lang="en-US"/>
        </a:p>
      </dgm:t>
    </dgm:pt>
    <dgm:pt modelId="{BC0D6FE6-639E-47B5-8807-E905E40F6E4E}">
      <dgm:prSet/>
      <dgm:spPr/>
      <dgm:t>
        <a:bodyPr/>
        <a:lstStyle/>
        <a:p>
          <a:r>
            <a:rPr lang="en-US" b="1"/>
            <a:t>Interactive GUI</a:t>
          </a:r>
          <a:r>
            <a:rPr lang="en-US"/>
            <a:t> for querying Disney movie data.</a:t>
          </a:r>
        </a:p>
      </dgm:t>
    </dgm:pt>
    <dgm:pt modelId="{D9EAF512-1A6A-4761-939F-E3DCF307A8DE}" type="parTrans" cxnId="{FC83C0EB-01B1-4DA2-A533-6B49C2E81D9E}">
      <dgm:prSet/>
      <dgm:spPr/>
      <dgm:t>
        <a:bodyPr/>
        <a:lstStyle/>
        <a:p>
          <a:endParaRPr lang="en-US"/>
        </a:p>
      </dgm:t>
    </dgm:pt>
    <dgm:pt modelId="{12D41D37-B174-4B38-BE2E-17C9F012E76C}" type="sibTrans" cxnId="{FC83C0EB-01B1-4DA2-A533-6B49C2E81D9E}">
      <dgm:prSet/>
      <dgm:spPr/>
      <dgm:t>
        <a:bodyPr/>
        <a:lstStyle/>
        <a:p>
          <a:endParaRPr lang="en-US"/>
        </a:p>
      </dgm:t>
    </dgm:pt>
    <dgm:pt modelId="{FBF24B88-FF17-4028-9AB7-CD8F06A9E7C5}">
      <dgm:prSet/>
      <dgm:spPr/>
      <dgm:t>
        <a:bodyPr/>
        <a:lstStyle/>
        <a:p>
          <a:r>
            <a:rPr lang="en-US"/>
            <a:t>Real-time </a:t>
          </a:r>
          <a:r>
            <a:rPr lang="en-US" b="1"/>
            <a:t>database queries</a:t>
          </a:r>
          <a:r>
            <a:rPr lang="en-US"/>
            <a:t> displayed in a clean table format.</a:t>
          </a:r>
        </a:p>
      </dgm:t>
    </dgm:pt>
    <dgm:pt modelId="{4E4B14EE-31BF-4E54-B9AE-CBDB581D8377}" type="parTrans" cxnId="{35A0F670-E993-4A67-8002-0041809D402A}">
      <dgm:prSet/>
      <dgm:spPr/>
      <dgm:t>
        <a:bodyPr/>
        <a:lstStyle/>
        <a:p>
          <a:endParaRPr lang="en-US"/>
        </a:p>
      </dgm:t>
    </dgm:pt>
    <dgm:pt modelId="{14CD70DF-78EE-423A-A904-B70F6A7DA41F}" type="sibTrans" cxnId="{35A0F670-E993-4A67-8002-0041809D402A}">
      <dgm:prSet/>
      <dgm:spPr/>
      <dgm:t>
        <a:bodyPr/>
        <a:lstStyle/>
        <a:p>
          <a:endParaRPr lang="en-US"/>
        </a:p>
      </dgm:t>
    </dgm:pt>
    <dgm:pt modelId="{F0895E89-83BF-490C-BA20-677E38CB794A}">
      <dgm:prSet/>
      <dgm:spPr/>
      <dgm:t>
        <a:bodyPr/>
        <a:lstStyle/>
        <a:p>
          <a:r>
            <a:rPr lang="en-US"/>
            <a:t>User-friendly design with Disney+ themed visuals.</a:t>
          </a:r>
        </a:p>
      </dgm:t>
    </dgm:pt>
    <dgm:pt modelId="{1A23751E-2936-4C52-9F78-CE016C978E6C}" type="parTrans" cxnId="{AC59B2AC-4474-49BE-848C-A63F2117DE6C}">
      <dgm:prSet/>
      <dgm:spPr/>
      <dgm:t>
        <a:bodyPr/>
        <a:lstStyle/>
        <a:p>
          <a:endParaRPr lang="en-US"/>
        </a:p>
      </dgm:t>
    </dgm:pt>
    <dgm:pt modelId="{CD294FD7-12A5-4B61-87E5-762025557EF9}" type="sibTrans" cxnId="{AC59B2AC-4474-49BE-848C-A63F2117DE6C}">
      <dgm:prSet/>
      <dgm:spPr/>
      <dgm:t>
        <a:bodyPr/>
        <a:lstStyle/>
        <a:p>
          <a:endParaRPr lang="en-US"/>
        </a:p>
      </dgm:t>
    </dgm:pt>
    <dgm:pt modelId="{793DBDF3-3418-408A-8251-1DF984E15702}" type="pres">
      <dgm:prSet presAssocID="{D76A5809-5D25-44DD-AB23-5DF01100B948}" presName="matrix" presStyleCnt="0">
        <dgm:presLayoutVars>
          <dgm:chMax val="1"/>
          <dgm:dir/>
          <dgm:resizeHandles val="exact"/>
        </dgm:presLayoutVars>
      </dgm:prSet>
      <dgm:spPr/>
    </dgm:pt>
    <dgm:pt modelId="{2C84B128-CC00-4ADF-A200-27AC04F0D64C}" type="pres">
      <dgm:prSet presAssocID="{D76A5809-5D25-44DD-AB23-5DF01100B948}" presName="diamond" presStyleLbl="bgShp" presStyleIdx="0" presStyleCnt="1" custLinFactNeighborY="-6181"/>
      <dgm:spPr/>
    </dgm:pt>
    <dgm:pt modelId="{A5C6B81F-B21F-467A-8652-BD0E6D9DBA6F}" type="pres">
      <dgm:prSet presAssocID="{D76A5809-5D25-44DD-AB23-5DF01100B94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AB89040-027B-4A8D-B1A1-071EE1B105BF}" type="pres">
      <dgm:prSet presAssocID="{D76A5809-5D25-44DD-AB23-5DF01100B94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1EB6B35-EEFD-4EEF-8751-573FE68837E6}" type="pres">
      <dgm:prSet presAssocID="{D76A5809-5D25-44DD-AB23-5DF01100B94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55E3C8-8D0C-41B9-87FA-A2D9884BE567}" type="pres">
      <dgm:prSet presAssocID="{D76A5809-5D25-44DD-AB23-5DF01100B94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ED8345-6ABA-431B-A9C9-6789346CA475}" type="presOf" srcId="{FBF24B88-FF17-4028-9AB7-CD8F06A9E7C5}" destId="{E1EB6B35-EEFD-4EEF-8751-573FE68837E6}" srcOrd="0" destOrd="0" presId="urn:microsoft.com/office/officeart/2005/8/layout/matrix3"/>
    <dgm:cxn modelId="{10EB256F-D4B7-4299-98F9-B4862433A25F}" type="presOf" srcId="{BC0D6FE6-639E-47B5-8807-E905E40F6E4E}" destId="{9AB89040-027B-4A8D-B1A1-071EE1B105BF}" srcOrd="0" destOrd="0" presId="urn:microsoft.com/office/officeart/2005/8/layout/matrix3"/>
    <dgm:cxn modelId="{35A0F670-E993-4A67-8002-0041809D402A}" srcId="{D76A5809-5D25-44DD-AB23-5DF01100B948}" destId="{FBF24B88-FF17-4028-9AB7-CD8F06A9E7C5}" srcOrd="2" destOrd="0" parTransId="{4E4B14EE-31BF-4E54-B9AE-CBDB581D8377}" sibTransId="{14CD70DF-78EE-423A-A904-B70F6A7DA41F}"/>
    <dgm:cxn modelId="{064BB592-FBEB-4339-8C04-EBFB90516707}" type="presOf" srcId="{DC533309-F5AC-4575-A5E7-39FECC1A4FA6}" destId="{A5C6B81F-B21F-467A-8652-BD0E6D9DBA6F}" srcOrd="0" destOrd="0" presId="urn:microsoft.com/office/officeart/2005/8/layout/matrix3"/>
    <dgm:cxn modelId="{AC59B2AC-4474-49BE-848C-A63F2117DE6C}" srcId="{D76A5809-5D25-44DD-AB23-5DF01100B948}" destId="{F0895E89-83BF-490C-BA20-677E38CB794A}" srcOrd="3" destOrd="0" parTransId="{1A23751E-2936-4C52-9F78-CE016C978E6C}" sibTransId="{CD294FD7-12A5-4B61-87E5-762025557EF9}"/>
    <dgm:cxn modelId="{FE6BFDBF-86D3-4585-87FD-2304A1496E5A}" type="presOf" srcId="{D76A5809-5D25-44DD-AB23-5DF01100B948}" destId="{793DBDF3-3418-408A-8251-1DF984E15702}" srcOrd="0" destOrd="0" presId="urn:microsoft.com/office/officeart/2005/8/layout/matrix3"/>
    <dgm:cxn modelId="{FA27C6CC-1B93-4B98-8C37-FD092C7700DF}" srcId="{D76A5809-5D25-44DD-AB23-5DF01100B948}" destId="{DC533309-F5AC-4575-A5E7-39FECC1A4FA6}" srcOrd="0" destOrd="0" parTransId="{2E021BEA-A6B8-4E73-A700-F31033D18425}" sibTransId="{93E6136F-F25D-4B7F-9145-0DAE32264CDC}"/>
    <dgm:cxn modelId="{F0B4A5D6-D701-4499-A936-FE0E9DEA7060}" type="presOf" srcId="{F0895E89-83BF-490C-BA20-677E38CB794A}" destId="{C955E3C8-8D0C-41B9-87FA-A2D9884BE567}" srcOrd="0" destOrd="0" presId="urn:microsoft.com/office/officeart/2005/8/layout/matrix3"/>
    <dgm:cxn modelId="{FC83C0EB-01B1-4DA2-A533-6B49C2E81D9E}" srcId="{D76A5809-5D25-44DD-AB23-5DF01100B948}" destId="{BC0D6FE6-639E-47B5-8807-E905E40F6E4E}" srcOrd="1" destOrd="0" parTransId="{D9EAF512-1A6A-4761-939F-E3DCF307A8DE}" sibTransId="{12D41D37-B174-4B38-BE2E-17C9F012E76C}"/>
    <dgm:cxn modelId="{8309ACC1-6B0B-4B9A-BEB7-D88EFACDC2D7}" type="presParOf" srcId="{793DBDF3-3418-408A-8251-1DF984E15702}" destId="{2C84B128-CC00-4ADF-A200-27AC04F0D64C}" srcOrd="0" destOrd="0" presId="urn:microsoft.com/office/officeart/2005/8/layout/matrix3"/>
    <dgm:cxn modelId="{19C37FE9-5869-43CC-8513-BB9967B57CD9}" type="presParOf" srcId="{793DBDF3-3418-408A-8251-1DF984E15702}" destId="{A5C6B81F-B21F-467A-8652-BD0E6D9DBA6F}" srcOrd="1" destOrd="0" presId="urn:microsoft.com/office/officeart/2005/8/layout/matrix3"/>
    <dgm:cxn modelId="{E49915FD-7C91-4688-8629-124EA8565AEE}" type="presParOf" srcId="{793DBDF3-3418-408A-8251-1DF984E15702}" destId="{9AB89040-027B-4A8D-B1A1-071EE1B105BF}" srcOrd="2" destOrd="0" presId="urn:microsoft.com/office/officeart/2005/8/layout/matrix3"/>
    <dgm:cxn modelId="{74813951-FF86-41A9-BC49-DEBC7FD412FF}" type="presParOf" srcId="{793DBDF3-3418-408A-8251-1DF984E15702}" destId="{E1EB6B35-EEFD-4EEF-8751-573FE68837E6}" srcOrd="3" destOrd="0" presId="urn:microsoft.com/office/officeart/2005/8/layout/matrix3"/>
    <dgm:cxn modelId="{4A562D32-58D1-4473-9BDB-028BA24A193E}" type="presParOf" srcId="{793DBDF3-3418-408A-8251-1DF984E15702}" destId="{C955E3C8-8D0C-41B9-87FA-A2D9884BE56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6EAF3E-B088-4D23-A9C5-D52196487CA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E8EB77-8069-4FBB-8A82-3A5D262F9A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Gained hands-on experience in:</a:t>
          </a:r>
          <a:endParaRPr lang="en-US"/>
        </a:p>
      </dgm:t>
    </dgm:pt>
    <dgm:pt modelId="{803A9F1D-F3D9-47EC-BC00-EB77AA4F7FAD}" type="parTrans" cxnId="{F66AA578-5E9E-4A53-9DAF-59C431D288DA}">
      <dgm:prSet/>
      <dgm:spPr/>
      <dgm:t>
        <a:bodyPr/>
        <a:lstStyle/>
        <a:p>
          <a:endParaRPr lang="en-US"/>
        </a:p>
      </dgm:t>
    </dgm:pt>
    <dgm:pt modelId="{9C84795B-4A4D-4DAC-9CCC-A853AFA7EE7E}" type="sibTrans" cxnId="{F66AA578-5E9E-4A53-9DAF-59C431D288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990B5C-6A05-4043-983F-1FB6D206F9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Database Design</a:t>
          </a:r>
          <a:r>
            <a:rPr lang="en-US" b="0" i="0" baseline="0"/>
            <a:t> using Oracle SQL.</a:t>
          </a:r>
          <a:endParaRPr lang="en-US"/>
        </a:p>
      </dgm:t>
    </dgm:pt>
    <dgm:pt modelId="{75ECD9A1-5BAE-4DD6-8E9F-CAB4CCD25E89}" type="parTrans" cxnId="{D6C07DE0-224F-446C-B322-06982FBF6394}">
      <dgm:prSet/>
      <dgm:spPr/>
      <dgm:t>
        <a:bodyPr/>
        <a:lstStyle/>
        <a:p>
          <a:endParaRPr lang="en-US"/>
        </a:p>
      </dgm:t>
    </dgm:pt>
    <dgm:pt modelId="{E8013E40-0A4D-43D3-B4AC-2F74F64E5913}" type="sibTrans" cxnId="{D6C07DE0-224F-446C-B322-06982FBF63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2C4263-3891-4D48-BF51-E586E2A1DF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GUI Development</a:t>
          </a:r>
          <a:r>
            <a:rPr lang="en-US" b="0" i="0" baseline="0"/>
            <a:t> using PyQt5.</a:t>
          </a:r>
          <a:endParaRPr lang="en-US"/>
        </a:p>
      </dgm:t>
    </dgm:pt>
    <dgm:pt modelId="{EEDB71A7-5CE2-4E53-9B33-EE9FE5DCBF05}" type="parTrans" cxnId="{2E4620BD-914B-4FC6-AAA8-E59A54A7014C}">
      <dgm:prSet/>
      <dgm:spPr/>
      <dgm:t>
        <a:bodyPr/>
        <a:lstStyle/>
        <a:p>
          <a:endParaRPr lang="en-US"/>
        </a:p>
      </dgm:t>
    </dgm:pt>
    <dgm:pt modelId="{28427DFF-2951-4941-83DC-3FC0F161B042}" type="sibTrans" cxnId="{2E4620BD-914B-4FC6-AAA8-E59A54A701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A3C926-4851-4951-99C2-26F7125510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Integration</a:t>
          </a:r>
          <a:r>
            <a:rPr lang="en-US" b="0" i="0" baseline="0"/>
            <a:t> of Python with Oracle.</a:t>
          </a:r>
          <a:endParaRPr lang="en-US"/>
        </a:p>
      </dgm:t>
    </dgm:pt>
    <dgm:pt modelId="{AD7D33FA-DA25-42FD-889D-7D8C43A93380}" type="parTrans" cxnId="{1935EEB0-7EAF-4D5D-8C50-64FE6411925B}">
      <dgm:prSet/>
      <dgm:spPr/>
      <dgm:t>
        <a:bodyPr/>
        <a:lstStyle/>
        <a:p>
          <a:endParaRPr lang="en-US"/>
        </a:p>
      </dgm:t>
    </dgm:pt>
    <dgm:pt modelId="{360B7FFB-E497-42AA-97B8-6A6FA2663970}" type="sibTrans" cxnId="{1935EEB0-7EAF-4D5D-8C50-64FE641192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D9E18B-D774-4D96-8F9C-122B1D388B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Future Scope</a:t>
          </a:r>
          <a:r>
            <a:rPr lang="en-US" b="0" i="0" baseline="0"/>
            <a:t>:</a:t>
          </a:r>
          <a:endParaRPr lang="en-US"/>
        </a:p>
      </dgm:t>
    </dgm:pt>
    <dgm:pt modelId="{1067CA88-6BD2-4BD8-B9D4-CA1350B0A917}" type="parTrans" cxnId="{B5E88959-3F36-4812-B599-0C263037DD12}">
      <dgm:prSet/>
      <dgm:spPr/>
      <dgm:t>
        <a:bodyPr/>
        <a:lstStyle/>
        <a:p>
          <a:endParaRPr lang="en-US"/>
        </a:p>
      </dgm:t>
    </dgm:pt>
    <dgm:pt modelId="{27938E5D-BE16-482D-AB99-66D54816370C}" type="sibTrans" cxnId="{B5E88959-3F36-4812-B599-0C263037DD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CEDC62-1972-47BF-9340-1EBB0DEA54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Add more advanced queries like genre-based search.</a:t>
          </a:r>
          <a:endParaRPr lang="en-US"/>
        </a:p>
      </dgm:t>
    </dgm:pt>
    <dgm:pt modelId="{BF04D989-3414-42DA-BF78-A040129696E9}" type="parTrans" cxnId="{1AD5CC09-C846-4416-B4E3-CC142E34EDEF}">
      <dgm:prSet/>
      <dgm:spPr/>
      <dgm:t>
        <a:bodyPr/>
        <a:lstStyle/>
        <a:p>
          <a:endParaRPr lang="en-US"/>
        </a:p>
      </dgm:t>
    </dgm:pt>
    <dgm:pt modelId="{0899FA85-B71B-475C-94B0-BF04F7C35618}" type="sibTrans" cxnId="{1AD5CC09-C846-4416-B4E3-CC142E34ED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E80C73E-97C8-43DE-9351-3C44A6593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Include movie posters and trailers.</a:t>
          </a:r>
          <a:endParaRPr lang="en-US"/>
        </a:p>
      </dgm:t>
    </dgm:pt>
    <dgm:pt modelId="{19257D30-DD8F-4FE5-B1DD-12D9F7284022}" type="parTrans" cxnId="{C3E242ED-289E-4FA9-B5AC-976A7D03E5ED}">
      <dgm:prSet/>
      <dgm:spPr/>
      <dgm:t>
        <a:bodyPr/>
        <a:lstStyle/>
        <a:p>
          <a:endParaRPr lang="en-US"/>
        </a:p>
      </dgm:t>
    </dgm:pt>
    <dgm:pt modelId="{2F9DF357-34D7-4761-B7ED-DD103DC8D67C}" type="sibTrans" cxnId="{C3E242ED-289E-4FA9-B5AC-976A7D03E5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41EE07-829C-40E9-9670-0AC4266CE4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Enhance UI with more animations.</a:t>
          </a:r>
          <a:endParaRPr lang="en-US"/>
        </a:p>
      </dgm:t>
    </dgm:pt>
    <dgm:pt modelId="{1BE830AA-9494-4B4F-B85C-EB734B62259D}" type="parTrans" cxnId="{AD06FDE9-11FD-48CA-B975-11320DBFB6FE}">
      <dgm:prSet/>
      <dgm:spPr/>
      <dgm:t>
        <a:bodyPr/>
        <a:lstStyle/>
        <a:p>
          <a:endParaRPr lang="en-US"/>
        </a:p>
      </dgm:t>
    </dgm:pt>
    <dgm:pt modelId="{655CB17B-42CA-4211-B8B8-17FCEE4739DC}" type="sibTrans" cxnId="{AD06FDE9-11FD-48CA-B975-11320DBFB6FE}">
      <dgm:prSet/>
      <dgm:spPr/>
      <dgm:t>
        <a:bodyPr/>
        <a:lstStyle/>
        <a:p>
          <a:endParaRPr lang="en-US"/>
        </a:p>
      </dgm:t>
    </dgm:pt>
    <dgm:pt modelId="{78789405-AE0E-4DF3-BFAF-CB68198D5052}" type="pres">
      <dgm:prSet presAssocID="{FF6EAF3E-B088-4D23-A9C5-D52196487CAA}" presName="root" presStyleCnt="0">
        <dgm:presLayoutVars>
          <dgm:dir/>
          <dgm:resizeHandles val="exact"/>
        </dgm:presLayoutVars>
      </dgm:prSet>
      <dgm:spPr/>
    </dgm:pt>
    <dgm:pt modelId="{18EBF316-1167-4E74-9273-C06BC9EBB525}" type="pres">
      <dgm:prSet presAssocID="{FF6EAF3E-B088-4D23-A9C5-D52196487CAA}" presName="container" presStyleCnt="0">
        <dgm:presLayoutVars>
          <dgm:dir/>
          <dgm:resizeHandles val="exact"/>
        </dgm:presLayoutVars>
      </dgm:prSet>
      <dgm:spPr/>
    </dgm:pt>
    <dgm:pt modelId="{01E0F6A8-16D4-46C8-8F80-D33183E87EF7}" type="pres">
      <dgm:prSet presAssocID="{E3E8EB77-8069-4FBB-8A82-3A5D262F9AED}" presName="compNode" presStyleCnt="0"/>
      <dgm:spPr/>
    </dgm:pt>
    <dgm:pt modelId="{CD458590-42D5-4EA9-8DB1-A67DC710BCD5}" type="pres">
      <dgm:prSet presAssocID="{E3E8EB77-8069-4FBB-8A82-3A5D262F9AED}" presName="iconBgRect" presStyleLbl="bgShp" presStyleIdx="0" presStyleCnt="8"/>
      <dgm:spPr/>
    </dgm:pt>
    <dgm:pt modelId="{A689E434-E427-4E9F-9C16-1C33EF41EC40}" type="pres">
      <dgm:prSet presAssocID="{E3E8EB77-8069-4FBB-8A82-3A5D262F9AED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BB7EBD0-B43B-47D6-BFEE-8732AE2AFA6D}" type="pres">
      <dgm:prSet presAssocID="{E3E8EB77-8069-4FBB-8A82-3A5D262F9AED}" presName="spaceRect" presStyleCnt="0"/>
      <dgm:spPr/>
    </dgm:pt>
    <dgm:pt modelId="{BDBCCC50-2844-41A2-B237-3FC8BAFF736E}" type="pres">
      <dgm:prSet presAssocID="{E3E8EB77-8069-4FBB-8A82-3A5D262F9AED}" presName="textRect" presStyleLbl="revTx" presStyleIdx="0" presStyleCnt="8">
        <dgm:presLayoutVars>
          <dgm:chMax val="1"/>
          <dgm:chPref val="1"/>
        </dgm:presLayoutVars>
      </dgm:prSet>
      <dgm:spPr/>
    </dgm:pt>
    <dgm:pt modelId="{7A62EE05-65BE-4CFC-BBE0-5A2C595397E1}" type="pres">
      <dgm:prSet presAssocID="{9C84795B-4A4D-4DAC-9CCC-A853AFA7EE7E}" presName="sibTrans" presStyleLbl="sibTrans2D1" presStyleIdx="0" presStyleCnt="0"/>
      <dgm:spPr/>
    </dgm:pt>
    <dgm:pt modelId="{0AFBD9F1-36C2-4562-818E-7D9461FA7702}" type="pres">
      <dgm:prSet presAssocID="{BD990B5C-6A05-4043-983F-1FB6D206F97E}" presName="compNode" presStyleCnt="0"/>
      <dgm:spPr/>
    </dgm:pt>
    <dgm:pt modelId="{F05DAC30-1E46-46C2-95B3-7E5451718D14}" type="pres">
      <dgm:prSet presAssocID="{BD990B5C-6A05-4043-983F-1FB6D206F97E}" presName="iconBgRect" presStyleLbl="bgShp" presStyleIdx="1" presStyleCnt="8"/>
      <dgm:spPr/>
    </dgm:pt>
    <dgm:pt modelId="{F334277B-3628-4C2E-B4AC-A0AC6435DA51}" type="pres">
      <dgm:prSet presAssocID="{BD990B5C-6A05-4043-983F-1FB6D206F97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4803995-8CF0-413D-86E5-15D3526AF11C}" type="pres">
      <dgm:prSet presAssocID="{BD990B5C-6A05-4043-983F-1FB6D206F97E}" presName="spaceRect" presStyleCnt="0"/>
      <dgm:spPr/>
    </dgm:pt>
    <dgm:pt modelId="{1AFCC887-70EB-44CC-8462-3924064D0EC8}" type="pres">
      <dgm:prSet presAssocID="{BD990B5C-6A05-4043-983F-1FB6D206F97E}" presName="textRect" presStyleLbl="revTx" presStyleIdx="1" presStyleCnt="8">
        <dgm:presLayoutVars>
          <dgm:chMax val="1"/>
          <dgm:chPref val="1"/>
        </dgm:presLayoutVars>
      </dgm:prSet>
      <dgm:spPr/>
    </dgm:pt>
    <dgm:pt modelId="{F23118CB-2998-4CEB-BE0D-7555F2F48678}" type="pres">
      <dgm:prSet presAssocID="{E8013E40-0A4D-43D3-B4AC-2F74F64E5913}" presName="sibTrans" presStyleLbl="sibTrans2D1" presStyleIdx="0" presStyleCnt="0"/>
      <dgm:spPr/>
    </dgm:pt>
    <dgm:pt modelId="{BD65B9E6-F6B9-4BA2-8B09-159637B6C43C}" type="pres">
      <dgm:prSet presAssocID="{0D2C4263-3891-4D48-BF51-E586E2A1DF28}" presName="compNode" presStyleCnt="0"/>
      <dgm:spPr/>
    </dgm:pt>
    <dgm:pt modelId="{2350BDA7-221D-440E-8A46-CDCFFB2786B8}" type="pres">
      <dgm:prSet presAssocID="{0D2C4263-3891-4D48-BF51-E586E2A1DF28}" presName="iconBgRect" presStyleLbl="bgShp" presStyleIdx="2" presStyleCnt="8"/>
      <dgm:spPr/>
    </dgm:pt>
    <dgm:pt modelId="{DED339E9-D4B1-49B1-967F-C50F5C0DCBC6}" type="pres">
      <dgm:prSet presAssocID="{0D2C4263-3891-4D48-BF51-E586E2A1DF28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7CA54B3-E439-44E3-9F1F-BCEB59549603}" type="pres">
      <dgm:prSet presAssocID="{0D2C4263-3891-4D48-BF51-E586E2A1DF28}" presName="spaceRect" presStyleCnt="0"/>
      <dgm:spPr/>
    </dgm:pt>
    <dgm:pt modelId="{8A86B572-3A00-4CDA-AA4F-345239F2E95B}" type="pres">
      <dgm:prSet presAssocID="{0D2C4263-3891-4D48-BF51-E586E2A1DF28}" presName="textRect" presStyleLbl="revTx" presStyleIdx="2" presStyleCnt="8">
        <dgm:presLayoutVars>
          <dgm:chMax val="1"/>
          <dgm:chPref val="1"/>
        </dgm:presLayoutVars>
      </dgm:prSet>
      <dgm:spPr/>
    </dgm:pt>
    <dgm:pt modelId="{19C6957F-1CA1-46AD-9C91-CFD032DF54C7}" type="pres">
      <dgm:prSet presAssocID="{28427DFF-2951-4941-83DC-3FC0F161B042}" presName="sibTrans" presStyleLbl="sibTrans2D1" presStyleIdx="0" presStyleCnt="0"/>
      <dgm:spPr/>
    </dgm:pt>
    <dgm:pt modelId="{AD56D85D-E19F-4FAE-B0DD-B808D6AE49FF}" type="pres">
      <dgm:prSet presAssocID="{D1A3C926-4851-4951-99C2-26F71255105B}" presName="compNode" presStyleCnt="0"/>
      <dgm:spPr/>
    </dgm:pt>
    <dgm:pt modelId="{E19B8F10-2D82-442B-B97C-9A4078A6CFBE}" type="pres">
      <dgm:prSet presAssocID="{D1A3C926-4851-4951-99C2-26F71255105B}" presName="iconBgRect" presStyleLbl="bgShp" presStyleIdx="3" presStyleCnt="8"/>
      <dgm:spPr/>
    </dgm:pt>
    <dgm:pt modelId="{06C9B907-105B-42C5-B6E7-C38AD5A89CC7}" type="pres">
      <dgm:prSet presAssocID="{D1A3C926-4851-4951-99C2-26F71255105B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DCE1B3B-4CE2-4434-931C-CECF6ECA866C}" type="pres">
      <dgm:prSet presAssocID="{D1A3C926-4851-4951-99C2-26F71255105B}" presName="spaceRect" presStyleCnt="0"/>
      <dgm:spPr/>
    </dgm:pt>
    <dgm:pt modelId="{5B41835A-EF1B-4FCB-A87E-0408127CBF40}" type="pres">
      <dgm:prSet presAssocID="{D1A3C926-4851-4951-99C2-26F71255105B}" presName="textRect" presStyleLbl="revTx" presStyleIdx="3" presStyleCnt="8">
        <dgm:presLayoutVars>
          <dgm:chMax val="1"/>
          <dgm:chPref val="1"/>
        </dgm:presLayoutVars>
      </dgm:prSet>
      <dgm:spPr/>
    </dgm:pt>
    <dgm:pt modelId="{F8D09B80-F575-4D09-9CD0-7DE22F24CA38}" type="pres">
      <dgm:prSet presAssocID="{360B7FFB-E497-42AA-97B8-6A6FA2663970}" presName="sibTrans" presStyleLbl="sibTrans2D1" presStyleIdx="0" presStyleCnt="0"/>
      <dgm:spPr/>
    </dgm:pt>
    <dgm:pt modelId="{2D87FAC9-D5E6-4F05-A892-C3EAC838ABF2}" type="pres">
      <dgm:prSet presAssocID="{5AD9E18B-D774-4D96-8F9C-122B1D388B29}" presName="compNode" presStyleCnt="0"/>
      <dgm:spPr/>
    </dgm:pt>
    <dgm:pt modelId="{5F0D4992-FC66-4679-8D9D-CA785BEB8C12}" type="pres">
      <dgm:prSet presAssocID="{5AD9E18B-D774-4D96-8F9C-122B1D388B29}" presName="iconBgRect" presStyleLbl="bgShp" presStyleIdx="4" presStyleCnt="8"/>
      <dgm:spPr/>
    </dgm:pt>
    <dgm:pt modelId="{73257186-9EFB-4402-A62B-52D7053A50EE}" type="pres">
      <dgm:prSet presAssocID="{5AD9E18B-D774-4D96-8F9C-122B1D388B29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68534DD0-D648-4AE8-997E-A51B99E45EDB}" type="pres">
      <dgm:prSet presAssocID="{5AD9E18B-D774-4D96-8F9C-122B1D388B29}" presName="spaceRect" presStyleCnt="0"/>
      <dgm:spPr/>
    </dgm:pt>
    <dgm:pt modelId="{6B30B364-C824-4C56-A9C9-AD602BB4F41D}" type="pres">
      <dgm:prSet presAssocID="{5AD9E18B-D774-4D96-8F9C-122B1D388B29}" presName="textRect" presStyleLbl="revTx" presStyleIdx="4" presStyleCnt="8">
        <dgm:presLayoutVars>
          <dgm:chMax val="1"/>
          <dgm:chPref val="1"/>
        </dgm:presLayoutVars>
      </dgm:prSet>
      <dgm:spPr/>
    </dgm:pt>
    <dgm:pt modelId="{BD26AF94-9BF1-40A8-BAB7-9C0AA290CC66}" type="pres">
      <dgm:prSet presAssocID="{27938E5D-BE16-482D-AB99-66D54816370C}" presName="sibTrans" presStyleLbl="sibTrans2D1" presStyleIdx="0" presStyleCnt="0"/>
      <dgm:spPr/>
    </dgm:pt>
    <dgm:pt modelId="{350222FE-F98E-42AE-AAC7-D2724635A7DA}" type="pres">
      <dgm:prSet presAssocID="{55CEDC62-1972-47BF-9340-1EBB0DEA5467}" presName="compNode" presStyleCnt="0"/>
      <dgm:spPr/>
    </dgm:pt>
    <dgm:pt modelId="{94C1F6DE-83B2-416C-926E-F6E394A44D9D}" type="pres">
      <dgm:prSet presAssocID="{55CEDC62-1972-47BF-9340-1EBB0DEA5467}" presName="iconBgRect" presStyleLbl="bgShp" presStyleIdx="5" presStyleCnt="8"/>
      <dgm:spPr/>
    </dgm:pt>
    <dgm:pt modelId="{28902C64-7CB2-4C31-BA08-3C1B36EEE577}" type="pres">
      <dgm:prSet presAssocID="{55CEDC62-1972-47BF-9340-1EBB0DEA546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A8DAD7E3-5D39-4D65-9C5E-99B8AD327184}" type="pres">
      <dgm:prSet presAssocID="{55CEDC62-1972-47BF-9340-1EBB0DEA5467}" presName="spaceRect" presStyleCnt="0"/>
      <dgm:spPr/>
    </dgm:pt>
    <dgm:pt modelId="{B8063C08-6A45-4736-9EF4-AEC8FCE71BBE}" type="pres">
      <dgm:prSet presAssocID="{55CEDC62-1972-47BF-9340-1EBB0DEA5467}" presName="textRect" presStyleLbl="revTx" presStyleIdx="5" presStyleCnt="8">
        <dgm:presLayoutVars>
          <dgm:chMax val="1"/>
          <dgm:chPref val="1"/>
        </dgm:presLayoutVars>
      </dgm:prSet>
      <dgm:spPr/>
    </dgm:pt>
    <dgm:pt modelId="{B9238A06-33FD-48CD-B060-BBB95D82ECBC}" type="pres">
      <dgm:prSet presAssocID="{0899FA85-B71B-475C-94B0-BF04F7C35618}" presName="sibTrans" presStyleLbl="sibTrans2D1" presStyleIdx="0" presStyleCnt="0"/>
      <dgm:spPr/>
    </dgm:pt>
    <dgm:pt modelId="{F1FF44EF-CBC6-4FCD-BF66-5A51506B6E62}" type="pres">
      <dgm:prSet presAssocID="{2E80C73E-97C8-43DE-9351-3C44A6593786}" presName="compNode" presStyleCnt="0"/>
      <dgm:spPr/>
    </dgm:pt>
    <dgm:pt modelId="{F92EEFB0-4DC8-4584-8106-54B2D0C828E9}" type="pres">
      <dgm:prSet presAssocID="{2E80C73E-97C8-43DE-9351-3C44A6593786}" presName="iconBgRect" presStyleLbl="bgShp" presStyleIdx="6" presStyleCnt="8"/>
      <dgm:spPr/>
    </dgm:pt>
    <dgm:pt modelId="{0E1C76EA-A5DB-4861-A5FF-037B51D649E0}" type="pres">
      <dgm:prSet presAssocID="{2E80C73E-97C8-43DE-9351-3C44A659378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52E65B17-630A-4C90-B315-7532EA57011C}" type="pres">
      <dgm:prSet presAssocID="{2E80C73E-97C8-43DE-9351-3C44A6593786}" presName="spaceRect" presStyleCnt="0"/>
      <dgm:spPr/>
    </dgm:pt>
    <dgm:pt modelId="{E2230BF0-257D-41F3-ACEF-4E7DECDF15D3}" type="pres">
      <dgm:prSet presAssocID="{2E80C73E-97C8-43DE-9351-3C44A6593786}" presName="textRect" presStyleLbl="revTx" presStyleIdx="6" presStyleCnt="8">
        <dgm:presLayoutVars>
          <dgm:chMax val="1"/>
          <dgm:chPref val="1"/>
        </dgm:presLayoutVars>
      </dgm:prSet>
      <dgm:spPr/>
    </dgm:pt>
    <dgm:pt modelId="{33A1F3C7-2F1C-4C5B-B0EF-02202D9DB589}" type="pres">
      <dgm:prSet presAssocID="{2F9DF357-34D7-4761-B7ED-DD103DC8D67C}" presName="sibTrans" presStyleLbl="sibTrans2D1" presStyleIdx="0" presStyleCnt="0"/>
      <dgm:spPr/>
    </dgm:pt>
    <dgm:pt modelId="{02382B2F-2061-4F0D-9B41-C475DB713D5C}" type="pres">
      <dgm:prSet presAssocID="{2041EE07-829C-40E9-9670-0AC4266CE40C}" presName="compNode" presStyleCnt="0"/>
      <dgm:spPr/>
    </dgm:pt>
    <dgm:pt modelId="{52812D6C-3573-4952-9578-2C73C66110E7}" type="pres">
      <dgm:prSet presAssocID="{2041EE07-829C-40E9-9670-0AC4266CE40C}" presName="iconBgRect" presStyleLbl="bgShp" presStyleIdx="7" presStyleCnt="8"/>
      <dgm:spPr/>
    </dgm:pt>
    <dgm:pt modelId="{D7EB33F4-9B61-457A-AB38-C912C7F4016B}" type="pres">
      <dgm:prSet presAssocID="{2041EE07-829C-40E9-9670-0AC4266CE40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mise"/>
        </a:ext>
      </dgm:extLst>
    </dgm:pt>
    <dgm:pt modelId="{76B6F643-9349-4553-B297-C949A165C505}" type="pres">
      <dgm:prSet presAssocID="{2041EE07-829C-40E9-9670-0AC4266CE40C}" presName="spaceRect" presStyleCnt="0"/>
      <dgm:spPr/>
    </dgm:pt>
    <dgm:pt modelId="{61B80BB7-E59B-4955-81E8-8DAFAABAAA7D}" type="pres">
      <dgm:prSet presAssocID="{2041EE07-829C-40E9-9670-0AC4266CE40C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A8F59704-356E-4B85-820B-4A260575AE3E}" type="presOf" srcId="{5AD9E18B-D774-4D96-8F9C-122B1D388B29}" destId="{6B30B364-C824-4C56-A9C9-AD602BB4F41D}" srcOrd="0" destOrd="0" presId="urn:microsoft.com/office/officeart/2018/2/layout/IconCircleList"/>
    <dgm:cxn modelId="{5BD15E07-8A8F-46E0-B722-8A253B0BC8F9}" type="presOf" srcId="{28427DFF-2951-4941-83DC-3FC0F161B042}" destId="{19C6957F-1CA1-46AD-9C91-CFD032DF54C7}" srcOrd="0" destOrd="0" presId="urn:microsoft.com/office/officeart/2018/2/layout/IconCircleList"/>
    <dgm:cxn modelId="{1AD5CC09-C846-4416-B4E3-CC142E34EDEF}" srcId="{FF6EAF3E-B088-4D23-A9C5-D52196487CAA}" destId="{55CEDC62-1972-47BF-9340-1EBB0DEA5467}" srcOrd="5" destOrd="0" parTransId="{BF04D989-3414-42DA-BF78-A040129696E9}" sibTransId="{0899FA85-B71B-475C-94B0-BF04F7C35618}"/>
    <dgm:cxn modelId="{EBFB8B15-82F2-450D-8B36-F00770E78534}" type="presOf" srcId="{2041EE07-829C-40E9-9670-0AC4266CE40C}" destId="{61B80BB7-E59B-4955-81E8-8DAFAABAAA7D}" srcOrd="0" destOrd="0" presId="urn:microsoft.com/office/officeart/2018/2/layout/IconCircleList"/>
    <dgm:cxn modelId="{DAD4BE15-9121-4BEF-903B-B3F6860B8988}" type="presOf" srcId="{27938E5D-BE16-482D-AB99-66D54816370C}" destId="{BD26AF94-9BF1-40A8-BAB7-9C0AA290CC66}" srcOrd="0" destOrd="0" presId="urn:microsoft.com/office/officeart/2018/2/layout/IconCircleList"/>
    <dgm:cxn modelId="{B716EA1B-77D1-499D-B796-54DB68CFD92F}" type="presOf" srcId="{0D2C4263-3891-4D48-BF51-E586E2A1DF28}" destId="{8A86B572-3A00-4CDA-AA4F-345239F2E95B}" srcOrd="0" destOrd="0" presId="urn:microsoft.com/office/officeart/2018/2/layout/IconCircleList"/>
    <dgm:cxn modelId="{3479D332-FBBA-4034-AF22-DA30252EBE68}" type="presOf" srcId="{BD990B5C-6A05-4043-983F-1FB6D206F97E}" destId="{1AFCC887-70EB-44CC-8462-3924064D0EC8}" srcOrd="0" destOrd="0" presId="urn:microsoft.com/office/officeart/2018/2/layout/IconCircleList"/>
    <dgm:cxn modelId="{C184C750-6289-46C3-B132-B2E9BE27CF30}" type="presOf" srcId="{0899FA85-B71B-475C-94B0-BF04F7C35618}" destId="{B9238A06-33FD-48CD-B060-BBB95D82ECBC}" srcOrd="0" destOrd="0" presId="urn:microsoft.com/office/officeart/2018/2/layout/IconCircleList"/>
    <dgm:cxn modelId="{40B5A478-3DE6-4D5E-8998-51A2CF76E181}" type="presOf" srcId="{D1A3C926-4851-4951-99C2-26F71255105B}" destId="{5B41835A-EF1B-4FCB-A87E-0408127CBF40}" srcOrd="0" destOrd="0" presId="urn:microsoft.com/office/officeart/2018/2/layout/IconCircleList"/>
    <dgm:cxn modelId="{F66AA578-5E9E-4A53-9DAF-59C431D288DA}" srcId="{FF6EAF3E-B088-4D23-A9C5-D52196487CAA}" destId="{E3E8EB77-8069-4FBB-8A82-3A5D262F9AED}" srcOrd="0" destOrd="0" parTransId="{803A9F1D-F3D9-47EC-BC00-EB77AA4F7FAD}" sibTransId="{9C84795B-4A4D-4DAC-9CCC-A853AFA7EE7E}"/>
    <dgm:cxn modelId="{B5E88959-3F36-4812-B599-0C263037DD12}" srcId="{FF6EAF3E-B088-4D23-A9C5-D52196487CAA}" destId="{5AD9E18B-D774-4D96-8F9C-122B1D388B29}" srcOrd="4" destOrd="0" parTransId="{1067CA88-6BD2-4BD8-B9D4-CA1350B0A917}" sibTransId="{27938E5D-BE16-482D-AB99-66D54816370C}"/>
    <dgm:cxn modelId="{803E1181-939B-404F-9D00-DBEAC5E9EDA8}" type="presOf" srcId="{2F9DF357-34D7-4761-B7ED-DD103DC8D67C}" destId="{33A1F3C7-2F1C-4C5B-B0EF-02202D9DB589}" srcOrd="0" destOrd="0" presId="urn:microsoft.com/office/officeart/2018/2/layout/IconCircleList"/>
    <dgm:cxn modelId="{A39F1F8D-6E2F-493D-948F-A841E7C92DA4}" type="presOf" srcId="{55CEDC62-1972-47BF-9340-1EBB0DEA5467}" destId="{B8063C08-6A45-4736-9EF4-AEC8FCE71BBE}" srcOrd="0" destOrd="0" presId="urn:microsoft.com/office/officeart/2018/2/layout/IconCircleList"/>
    <dgm:cxn modelId="{AD2F2CA7-72EA-474F-A4DE-1B0775969C89}" type="presOf" srcId="{E8013E40-0A4D-43D3-B4AC-2F74F64E5913}" destId="{F23118CB-2998-4CEB-BE0D-7555F2F48678}" srcOrd="0" destOrd="0" presId="urn:microsoft.com/office/officeart/2018/2/layout/IconCircleList"/>
    <dgm:cxn modelId="{1935EEB0-7EAF-4D5D-8C50-64FE6411925B}" srcId="{FF6EAF3E-B088-4D23-A9C5-D52196487CAA}" destId="{D1A3C926-4851-4951-99C2-26F71255105B}" srcOrd="3" destOrd="0" parTransId="{AD7D33FA-DA25-42FD-889D-7D8C43A93380}" sibTransId="{360B7FFB-E497-42AA-97B8-6A6FA2663970}"/>
    <dgm:cxn modelId="{A83A04B4-1985-4D00-9D23-879AE83DEB22}" type="presOf" srcId="{9C84795B-4A4D-4DAC-9CCC-A853AFA7EE7E}" destId="{7A62EE05-65BE-4CFC-BBE0-5A2C595397E1}" srcOrd="0" destOrd="0" presId="urn:microsoft.com/office/officeart/2018/2/layout/IconCircleList"/>
    <dgm:cxn modelId="{83C8A1B5-FCF1-4EF0-80D6-BDCB6EA917B6}" type="presOf" srcId="{FF6EAF3E-B088-4D23-A9C5-D52196487CAA}" destId="{78789405-AE0E-4DF3-BFAF-CB68198D5052}" srcOrd="0" destOrd="0" presId="urn:microsoft.com/office/officeart/2018/2/layout/IconCircleList"/>
    <dgm:cxn modelId="{2E4620BD-914B-4FC6-AAA8-E59A54A7014C}" srcId="{FF6EAF3E-B088-4D23-A9C5-D52196487CAA}" destId="{0D2C4263-3891-4D48-BF51-E586E2A1DF28}" srcOrd="2" destOrd="0" parTransId="{EEDB71A7-5CE2-4E53-9B33-EE9FE5DCBF05}" sibTransId="{28427DFF-2951-4941-83DC-3FC0F161B042}"/>
    <dgm:cxn modelId="{083BADC3-6148-4F44-AE03-DD7AACFEB3A1}" type="presOf" srcId="{360B7FFB-E497-42AA-97B8-6A6FA2663970}" destId="{F8D09B80-F575-4D09-9CD0-7DE22F24CA38}" srcOrd="0" destOrd="0" presId="urn:microsoft.com/office/officeart/2018/2/layout/IconCircleList"/>
    <dgm:cxn modelId="{964795CA-C79F-42FE-93B3-052ADD6BD540}" type="presOf" srcId="{2E80C73E-97C8-43DE-9351-3C44A6593786}" destId="{E2230BF0-257D-41F3-ACEF-4E7DECDF15D3}" srcOrd="0" destOrd="0" presId="urn:microsoft.com/office/officeart/2018/2/layout/IconCircleList"/>
    <dgm:cxn modelId="{3A8648D8-3AD2-4C4A-B1AB-4A620315386F}" type="presOf" srcId="{E3E8EB77-8069-4FBB-8A82-3A5D262F9AED}" destId="{BDBCCC50-2844-41A2-B237-3FC8BAFF736E}" srcOrd="0" destOrd="0" presId="urn:microsoft.com/office/officeart/2018/2/layout/IconCircleList"/>
    <dgm:cxn modelId="{D6C07DE0-224F-446C-B322-06982FBF6394}" srcId="{FF6EAF3E-B088-4D23-A9C5-D52196487CAA}" destId="{BD990B5C-6A05-4043-983F-1FB6D206F97E}" srcOrd="1" destOrd="0" parTransId="{75ECD9A1-5BAE-4DD6-8E9F-CAB4CCD25E89}" sibTransId="{E8013E40-0A4D-43D3-B4AC-2F74F64E5913}"/>
    <dgm:cxn modelId="{AD06FDE9-11FD-48CA-B975-11320DBFB6FE}" srcId="{FF6EAF3E-B088-4D23-A9C5-D52196487CAA}" destId="{2041EE07-829C-40E9-9670-0AC4266CE40C}" srcOrd="7" destOrd="0" parTransId="{1BE830AA-9494-4B4F-B85C-EB734B62259D}" sibTransId="{655CB17B-42CA-4211-B8B8-17FCEE4739DC}"/>
    <dgm:cxn modelId="{C3E242ED-289E-4FA9-B5AC-976A7D03E5ED}" srcId="{FF6EAF3E-B088-4D23-A9C5-D52196487CAA}" destId="{2E80C73E-97C8-43DE-9351-3C44A6593786}" srcOrd="6" destOrd="0" parTransId="{19257D30-DD8F-4FE5-B1DD-12D9F7284022}" sibTransId="{2F9DF357-34D7-4761-B7ED-DD103DC8D67C}"/>
    <dgm:cxn modelId="{EA7FE2D2-6F55-4B42-918D-34118BA4DDDB}" type="presParOf" srcId="{78789405-AE0E-4DF3-BFAF-CB68198D5052}" destId="{18EBF316-1167-4E74-9273-C06BC9EBB525}" srcOrd="0" destOrd="0" presId="urn:microsoft.com/office/officeart/2018/2/layout/IconCircleList"/>
    <dgm:cxn modelId="{71E5659B-5923-4407-B4DF-5A9D4C199673}" type="presParOf" srcId="{18EBF316-1167-4E74-9273-C06BC9EBB525}" destId="{01E0F6A8-16D4-46C8-8F80-D33183E87EF7}" srcOrd="0" destOrd="0" presId="urn:microsoft.com/office/officeart/2018/2/layout/IconCircleList"/>
    <dgm:cxn modelId="{3259488D-36EA-4391-AC4E-A333B41AFA74}" type="presParOf" srcId="{01E0F6A8-16D4-46C8-8F80-D33183E87EF7}" destId="{CD458590-42D5-4EA9-8DB1-A67DC710BCD5}" srcOrd="0" destOrd="0" presId="urn:microsoft.com/office/officeart/2018/2/layout/IconCircleList"/>
    <dgm:cxn modelId="{A797AA9E-ECD7-488B-A7C2-EE6FB49175A8}" type="presParOf" srcId="{01E0F6A8-16D4-46C8-8F80-D33183E87EF7}" destId="{A689E434-E427-4E9F-9C16-1C33EF41EC40}" srcOrd="1" destOrd="0" presId="urn:microsoft.com/office/officeart/2018/2/layout/IconCircleList"/>
    <dgm:cxn modelId="{72CEC894-96F6-4B1F-9854-0C701152AAF2}" type="presParOf" srcId="{01E0F6A8-16D4-46C8-8F80-D33183E87EF7}" destId="{ABB7EBD0-B43B-47D6-BFEE-8732AE2AFA6D}" srcOrd="2" destOrd="0" presId="urn:microsoft.com/office/officeart/2018/2/layout/IconCircleList"/>
    <dgm:cxn modelId="{F7C836E0-451C-4E0B-A849-9C6F5F8827FC}" type="presParOf" srcId="{01E0F6A8-16D4-46C8-8F80-D33183E87EF7}" destId="{BDBCCC50-2844-41A2-B237-3FC8BAFF736E}" srcOrd="3" destOrd="0" presId="urn:microsoft.com/office/officeart/2018/2/layout/IconCircleList"/>
    <dgm:cxn modelId="{2CCD725D-DCF5-4612-9782-03614B83F142}" type="presParOf" srcId="{18EBF316-1167-4E74-9273-C06BC9EBB525}" destId="{7A62EE05-65BE-4CFC-BBE0-5A2C595397E1}" srcOrd="1" destOrd="0" presId="urn:microsoft.com/office/officeart/2018/2/layout/IconCircleList"/>
    <dgm:cxn modelId="{C8FD042F-313A-4908-A9BD-CD3703BFBA9B}" type="presParOf" srcId="{18EBF316-1167-4E74-9273-C06BC9EBB525}" destId="{0AFBD9F1-36C2-4562-818E-7D9461FA7702}" srcOrd="2" destOrd="0" presId="urn:microsoft.com/office/officeart/2018/2/layout/IconCircleList"/>
    <dgm:cxn modelId="{93B224C9-F219-4B42-B2C2-DED6665DDD38}" type="presParOf" srcId="{0AFBD9F1-36C2-4562-818E-7D9461FA7702}" destId="{F05DAC30-1E46-46C2-95B3-7E5451718D14}" srcOrd="0" destOrd="0" presId="urn:microsoft.com/office/officeart/2018/2/layout/IconCircleList"/>
    <dgm:cxn modelId="{60EBA5F8-32E8-4A23-BF49-CA5D4B3107F4}" type="presParOf" srcId="{0AFBD9F1-36C2-4562-818E-7D9461FA7702}" destId="{F334277B-3628-4C2E-B4AC-A0AC6435DA51}" srcOrd="1" destOrd="0" presId="urn:microsoft.com/office/officeart/2018/2/layout/IconCircleList"/>
    <dgm:cxn modelId="{958C6848-4E8E-43E2-84B5-1834697E8BEC}" type="presParOf" srcId="{0AFBD9F1-36C2-4562-818E-7D9461FA7702}" destId="{34803995-8CF0-413D-86E5-15D3526AF11C}" srcOrd="2" destOrd="0" presId="urn:microsoft.com/office/officeart/2018/2/layout/IconCircleList"/>
    <dgm:cxn modelId="{F539D845-DA77-4B2B-897B-91272E8C1255}" type="presParOf" srcId="{0AFBD9F1-36C2-4562-818E-7D9461FA7702}" destId="{1AFCC887-70EB-44CC-8462-3924064D0EC8}" srcOrd="3" destOrd="0" presId="urn:microsoft.com/office/officeart/2018/2/layout/IconCircleList"/>
    <dgm:cxn modelId="{652F01A1-2FF9-46E9-9F09-FC91AE26371A}" type="presParOf" srcId="{18EBF316-1167-4E74-9273-C06BC9EBB525}" destId="{F23118CB-2998-4CEB-BE0D-7555F2F48678}" srcOrd="3" destOrd="0" presId="urn:microsoft.com/office/officeart/2018/2/layout/IconCircleList"/>
    <dgm:cxn modelId="{4A5E841A-30A7-438F-A497-095C6BEAA696}" type="presParOf" srcId="{18EBF316-1167-4E74-9273-C06BC9EBB525}" destId="{BD65B9E6-F6B9-4BA2-8B09-159637B6C43C}" srcOrd="4" destOrd="0" presId="urn:microsoft.com/office/officeart/2018/2/layout/IconCircleList"/>
    <dgm:cxn modelId="{15D03214-1DB9-4B5D-B91D-A2888D1FFBFC}" type="presParOf" srcId="{BD65B9E6-F6B9-4BA2-8B09-159637B6C43C}" destId="{2350BDA7-221D-440E-8A46-CDCFFB2786B8}" srcOrd="0" destOrd="0" presId="urn:microsoft.com/office/officeart/2018/2/layout/IconCircleList"/>
    <dgm:cxn modelId="{54F861F4-FB12-4934-A24C-DB55D2C89710}" type="presParOf" srcId="{BD65B9E6-F6B9-4BA2-8B09-159637B6C43C}" destId="{DED339E9-D4B1-49B1-967F-C50F5C0DCBC6}" srcOrd="1" destOrd="0" presId="urn:microsoft.com/office/officeart/2018/2/layout/IconCircleList"/>
    <dgm:cxn modelId="{96BC590A-2A7E-48B5-9442-3EDECDFD8D8F}" type="presParOf" srcId="{BD65B9E6-F6B9-4BA2-8B09-159637B6C43C}" destId="{37CA54B3-E439-44E3-9F1F-BCEB59549603}" srcOrd="2" destOrd="0" presId="urn:microsoft.com/office/officeart/2018/2/layout/IconCircleList"/>
    <dgm:cxn modelId="{C793D407-540A-4353-8C96-C96F1BBCC596}" type="presParOf" srcId="{BD65B9E6-F6B9-4BA2-8B09-159637B6C43C}" destId="{8A86B572-3A00-4CDA-AA4F-345239F2E95B}" srcOrd="3" destOrd="0" presId="urn:microsoft.com/office/officeart/2018/2/layout/IconCircleList"/>
    <dgm:cxn modelId="{5F89B586-D617-4929-9211-1EEB1AEF50AE}" type="presParOf" srcId="{18EBF316-1167-4E74-9273-C06BC9EBB525}" destId="{19C6957F-1CA1-46AD-9C91-CFD032DF54C7}" srcOrd="5" destOrd="0" presId="urn:microsoft.com/office/officeart/2018/2/layout/IconCircleList"/>
    <dgm:cxn modelId="{AE02B401-63F1-4F5E-A7C5-8EE20030AB1D}" type="presParOf" srcId="{18EBF316-1167-4E74-9273-C06BC9EBB525}" destId="{AD56D85D-E19F-4FAE-B0DD-B808D6AE49FF}" srcOrd="6" destOrd="0" presId="urn:microsoft.com/office/officeart/2018/2/layout/IconCircleList"/>
    <dgm:cxn modelId="{BE35EB5B-9754-45D4-A5F2-810D62C88604}" type="presParOf" srcId="{AD56D85D-E19F-4FAE-B0DD-B808D6AE49FF}" destId="{E19B8F10-2D82-442B-B97C-9A4078A6CFBE}" srcOrd="0" destOrd="0" presId="urn:microsoft.com/office/officeart/2018/2/layout/IconCircleList"/>
    <dgm:cxn modelId="{55455D27-0325-48FA-BA19-A7F2C9830DF7}" type="presParOf" srcId="{AD56D85D-E19F-4FAE-B0DD-B808D6AE49FF}" destId="{06C9B907-105B-42C5-B6E7-C38AD5A89CC7}" srcOrd="1" destOrd="0" presId="urn:microsoft.com/office/officeart/2018/2/layout/IconCircleList"/>
    <dgm:cxn modelId="{B9DC20F2-B979-40B4-9E66-7DEAF302752E}" type="presParOf" srcId="{AD56D85D-E19F-4FAE-B0DD-B808D6AE49FF}" destId="{6DCE1B3B-4CE2-4434-931C-CECF6ECA866C}" srcOrd="2" destOrd="0" presId="urn:microsoft.com/office/officeart/2018/2/layout/IconCircleList"/>
    <dgm:cxn modelId="{A98E15FE-63AB-4164-B479-9AA74B5987C1}" type="presParOf" srcId="{AD56D85D-E19F-4FAE-B0DD-B808D6AE49FF}" destId="{5B41835A-EF1B-4FCB-A87E-0408127CBF40}" srcOrd="3" destOrd="0" presId="urn:microsoft.com/office/officeart/2018/2/layout/IconCircleList"/>
    <dgm:cxn modelId="{181C694E-45DA-49E4-9A15-64C8E990AFCA}" type="presParOf" srcId="{18EBF316-1167-4E74-9273-C06BC9EBB525}" destId="{F8D09B80-F575-4D09-9CD0-7DE22F24CA38}" srcOrd="7" destOrd="0" presId="urn:microsoft.com/office/officeart/2018/2/layout/IconCircleList"/>
    <dgm:cxn modelId="{02826E8F-745E-4DF8-A9CE-CF53B833720F}" type="presParOf" srcId="{18EBF316-1167-4E74-9273-C06BC9EBB525}" destId="{2D87FAC9-D5E6-4F05-A892-C3EAC838ABF2}" srcOrd="8" destOrd="0" presId="urn:microsoft.com/office/officeart/2018/2/layout/IconCircleList"/>
    <dgm:cxn modelId="{3CDF1FFB-1E11-4DDA-8E04-E1DB7B489FB3}" type="presParOf" srcId="{2D87FAC9-D5E6-4F05-A892-C3EAC838ABF2}" destId="{5F0D4992-FC66-4679-8D9D-CA785BEB8C12}" srcOrd="0" destOrd="0" presId="urn:microsoft.com/office/officeart/2018/2/layout/IconCircleList"/>
    <dgm:cxn modelId="{80AA8173-6B35-4AF4-BD30-C1CD1915A123}" type="presParOf" srcId="{2D87FAC9-D5E6-4F05-A892-C3EAC838ABF2}" destId="{73257186-9EFB-4402-A62B-52D7053A50EE}" srcOrd="1" destOrd="0" presId="urn:microsoft.com/office/officeart/2018/2/layout/IconCircleList"/>
    <dgm:cxn modelId="{AD6458F6-8BDC-4F22-9CD0-A35F6DE35FE6}" type="presParOf" srcId="{2D87FAC9-D5E6-4F05-A892-C3EAC838ABF2}" destId="{68534DD0-D648-4AE8-997E-A51B99E45EDB}" srcOrd="2" destOrd="0" presId="urn:microsoft.com/office/officeart/2018/2/layout/IconCircleList"/>
    <dgm:cxn modelId="{809F8DD2-3EBD-43FC-8857-65D6D99615B9}" type="presParOf" srcId="{2D87FAC9-D5E6-4F05-A892-C3EAC838ABF2}" destId="{6B30B364-C824-4C56-A9C9-AD602BB4F41D}" srcOrd="3" destOrd="0" presId="urn:microsoft.com/office/officeart/2018/2/layout/IconCircleList"/>
    <dgm:cxn modelId="{A33F8DD8-0992-4619-A0BE-C90F334D6F44}" type="presParOf" srcId="{18EBF316-1167-4E74-9273-C06BC9EBB525}" destId="{BD26AF94-9BF1-40A8-BAB7-9C0AA290CC66}" srcOrd="9" destOrd="0" presId="urn:microsoft.com/office/officeart/2018/2/layout/IconCircleList"/>
    <dgm:cxn modelId="{C58B3B3D-3A26-43D4-B581-17F7F4E80639}" type="presParOf" srcId="{18EBF316-1167-4E74-9273-C06BC9EBB525}" destId="{350222FE-F98E-42AE-AAC7-D2724635A7DA}" srcOrd="10" destOrd="0" presId="urn:microsoft.com/office/officeart/2018/2/layout/IconCircleList"/>
    <dgm:cxn modelId="{B5F81FB6-7856-4A74-AB6C-F865B171CDEF}" type="presParOf" srcId="{350222FE-F98E-42AE-AAC7-D2724635A7DA}" destId="{94C1F6DE-83B2-416C-926E-F6E394A44D9D}" srcOrd="0" destOrd="0" presId="urn:microsoft.com/office/officeart/2018/2/layout/IconCircleList"/>
    <dgm:cxn modelId="{BD0AF7D1-A00B-493E-9CBF-F665F5C424BB}" type="presParOf" srcId="{350222FE-F98E-42AE-AAC7-D2724635A7DA}" destId="{28902C64-7CB2-4C31-BA08-3C1B36EEE577}" srcOrd="1" destOrd="0" presId="urn:microsoft.com/office/officeart/2018/2/layout/IconCircleList"/>
    <dgm:cxn modelId="{884B6A91-884F-470C-8EE1-150AF36AB661}" type="presParOf" srcId="{350222FE-F98E-42AE-AAC7-D2724635A7DA}" destId="{A8DAD7E3-5D39-4D65-9C5E-99B8AD327184}" srcOrd="2" destOrd="0" presId="urn:microsoft.com/office/officeart/2018/2/layout/IconCircleList"/>
    <dgm:cxn modelId="{648BC9F7-A8B3-4ED4-8004-AC3C8B83DFF3}" type="presParOf" srcId="{350222FE-F98E-42AE-AAC7-D2724635A7DA}" destId="{B8063C08-6A45-4736-9EF4-AEC8FCE71BBE}" srcOrd="3" destOrd="0" presId="urn:microsoft.com/office/officeart/2018/2/layout/IconCircleList"/>
    <dgm:cxn modelId="{4105570B-4358-4966-B04D-2228D65DFB39}" type="presParOf" srcId="{18EBF316-1167-4E74-9273-C06BC9EBB525}" destId="{B9238A06-33FD-48CD-B060-BBB95D82ECBC}" srcOrd="11" destOrd="0" presId="urn:microsoft.com/office/officeart/2018/2/layout/IconCircleList"/>
    <dgm:cxn modelId="{C4C417BB-3A6F-44CE-81BF-F0D0343293DC}" type="presParOf" srcId="{18EBF316-1167-4E74-9273-C06BC9EBB525}" destId="{F1FF44EF-CBC6-4FCD-BF66-5A51506B6E62}" srcOrd="12" destOrd="0" presId="urn:microsoft.com/office/officeart/2018/2/layout/IconCircleList"/>
    <dgm:cxn modelId="{0C5A9BB0-AF96-490C-BE5F-0EED6F55DFD4}" type="presParOf" srcId="{F1FF44EF-CBC6-4FCD-BF66-5A51506B6E62}" destId="{F92EEFB0-4DC8-4584-8106-54B2D0C828E9}" srcOrd="0" destOrd="0" presId="urn:microsoft.com/office/officeart/2018/2/layout/IconCircleList"/>
    <dgm:cxn modelId="{55DB8430-B318-4EE2-9A5D-D963AF56A724}" type="presParOf" srcId="{F1FF44EF-CBC6-4FCD-BF66-5A51506B6E62}" destId="{0E1C76EA-A5DB-4861-A5FF-037B51D649E0}" srcOrd="1" destOrd="0" presId="urn:microsoft.com/office/officeart/2018/2/layout/IconCircleList"/>
    <dgm:cxn modelId="{A5274F30-6A73-44C8-8FB0-3A8FC5679A4A}" type="presParOf" srcId="{F1FF44EF-CBC6-4FCD-BF66-5A51506B6E62}" destId="{52E65B17-630A-4C90-B315-7532EA57011C}" srcOrd="2" destOrd="0" presId="urn:microsoft.com/office/officeart/2018/2/layout/IconCircleList"/>
    <dgm:cxn modelId="{0FB10041-5542-48E5-ADBA-CA5757937F0F}" type="presParOf" srcId="{F1FF44EF-CBC6-4FCD-BF66-5A51506B6E62}" destId="{E2230BF0-257D-41F3-ACEF-4E7DECDF15D3}" srcOrd="3" destOrd="0" presId="urn:microsoft.com/office/officeart/2018/2/layout/IconCircleList"/>
    <dgm:cxn modelId="{63EDCA16-9AFE-4E2E-887B-569D3B377A84}" type="presParOf" srcId="{18EBF316-1167-4E74-9273-C06BC9EBB525}" destId="{33A1F3C7-2F1C-4C5B-B0EF-02202D9DB589}" srcOrd="13" destOrd="0" presId="urn:microsoft.com/office/officeart/2018/2/layout/IconCircleList"/>
    <dgm:cxn modelId="{D3CE99ED-AC86-4F13-8737-5C95509903A4}" type="presParOf" srcId="{18EBF316-1167-4E74-9273-C06BC9EBB525}" destId="{02382B2F-2061-4F0D-9B41-C475DB713D5C}" srcOrd="14" destOrd="0" presId="urn:microsoft.com/office/officeart/2018/2/layout/IconCircleList"/>
    <dgm:cxn modelId="{556242CA-5A8C-4B3F-B612-1DE366148769}" type="presParOf" srcId="{02382B2F-2061-4F0D-9B41-C475DB713D5C}" destId="{52812D6C-3573-4952-9578-2C73C66110E7}" srcOrd="0" destOrd="0" presId="urn:microsoft.com/office/officeart/2018/2/layout/IconCircleList"/>
    <dgm:cxn modelId="{A7F5E96D-D329-43F7-AD82-B44F99FAF868}" type="presParOf" srcId="{02382B2F-2061-4F0D-9B41-C475DB713D5C}" destId="{D7EB33F4-9B61-457A-AB38-C912C7F4016B}" srcOrd="1" destOrd="0" presId="urn:microsoft.com/office/officeart/2018/2/layout/IconCircleList"/>
    <dgm:cxn modelId="{DDCE86DC-D3F2-413B-A923-57B6906DB2B2}" type="presParOf" srcId="{02382B2F-2061-4F0D-9B41-C475DB713D5C}" destId="{76B6F643-9349-4553-B297-C949A165C505}" srcOrd="2" destOrd="0" presId="urn:microsoft.com/office/officeart/2018/2/layout/IconCircleList"/>
    <dgm:cxn modelId="{E8FD3FE1-6016-4C95-8976-2FF3098BDAC0}" type="presParOf" srcId="{02382B2F-2061-4F0D-9B41-C475DB713D5C}" destId="{61B80BB7-E59B-4955-81E8-8DAFAABAAA7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33263-3FD5-4D26-B4CD-3EC6E08FA54B}">
      <dsp:nvSpPr>
        <dsp:cNvPr id="0" name=""/>
        <dsp:cNvSpPr/>
      </dsp:nvSpPr>
      <dsp:spPr>
        <a:xfrm>
          <a:off x="3578798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5350" y="771083"/>
        <a:ext cx="29668" cy="5933"/>
      </dsp:txXfrm>
    </dsp:sp>
    <dsp:sp modelId="{05CB1768-28E9-49F3-84CB-166AFA03B6CE}">
      <dsp:nvSpPr>
        <dsp:cNvPr id="0" name=""/>
        <dsp:cNvSpPr/>
      </dsp:nvSpPr>
      <dsp:spPr>
        <a:xfrm>
          <a:off x="1000712" y="84"/>
          <a:ext cx="2579885" cy="1547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Content</a:t>
          </a:r>
          <a:r>
            <a:rPr lang="en-US" sz="2100" kern="1200"/>
            <a:t>:</a:t>
          </a:r>
        </a:p>
      </dsp:txBody>
      <dsp:txXfrm>
        <a:off x="1000712" y="84"/>
        <a:ext cx="2579885" cy="1547931"/>
      </dsp:txXfrm>
    </dsp:sp>
    <dsp:sp modelId="{ED2F997B-8668-450F-B89B-BB557DD6787B}">
      <dsp:nvSpPr>
        <dsp:cNvPr id="0" name=""/>
        <dsp:cNvSpPr/>
      </dsp:nvSpPr>
      <dsp:spPr>
        <a:xfrm>
          <a:off x="6752057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18609" y="771083"/>
        <a:ext cx="29668" cy="5933"/>
      </dsp:txXfrm>
    </dsp:sp>
    <dsp:sp modelId="{9148A0EC-7962-402F-BCCC-F0BC47590636}">
      <dsp:nvSpPr>
        <dsp:cNvPr id="0" name=""/>
        <dsp:cNvSpPr/>
      </dsp:nvSpPr>
      <dsp:spPr>
        <a:xfrm>
          <a:off x="4173971" y="84"/>
          <a:ext cx="2579885" cy="15479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Design and develop a structured movie database using </a:t>
          </a:r>
          <a:r>
            <a:rPr lang="en-US" sz="2100" b="1" kern="1200"/>
            <a:t>Oracle SQL</a:t>
          </a:r>
          <a:r>
            <a:rPr lang="en-US" sz="2100" kern="1200"/>
            <a:t>.</a:t>
          </a:r>
        </a:p>
      </dsp:txBody>
      <dsp:txXfrm>
        <a:off x="4173971" y="84"/>
        <a:ext cx="2579885" cy="1547931"/>
      </dsp:txXfrm>
    </dsp:sp>
    <dsp:sp modelId="{6E4D2C3C-AF1D-4B99-82D1-1010E7F652EC}">
      <dsp:nvSpPr>
        <dsp:cNvPr id="0" name=""/>
        <dsp:cNvSpPr/>
      </dsp:nvSpPr>
      <dsp:spPr>
        <a:xfrm>
          <a:off x="2290655" y="1546215"/>
          <a:ext cx="6346518" cy="562773"/>
        </a:xfrm>
        <a:custGeom>
          <a:avLst/>
          <a:gdLst/>
          <a:ahLst/>
          <a:cxnLst/>
          <a:rect l="0" t="0" r="0" b="0"/>
          <a:pathLst>
            <a:path>
              <a:moveTo>
                <a:pt x="6346518" y="0"/>
              </a:moveTo>
              <a:lnTo>
                <a:pt x="6346518" y="298486"/>
              </a:lnTo>
              <a:lnTo>
                <a:pt x="0" y="298486"/>
              </a:lnTo>
              <a:lnTo>
                <a:pt x="0" y="5627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4559" y="1824635"/>
        <a:ext cx="318709" cy="5933"/>
      </dsp:txXfrm>
    </dsp:sp>
    <dsp:sp modelId="{577B1BCE-4086-4271-8AD3-62EB113CA391}">
      <dsp:nvSpPr>
        <dsp:cNvPr id="0" name=""/>
        <dsp:cNvSpPr/>
      </dsp:nvSpPr>
      <dsp:spPr>
        <a:xfrm>
          <a:off x="7347230" y="84"/>
          <a:ext cx="2579885" cy="15479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Integrate the database with a </a:t>
          </a:r>
          <a:r>
            <a:rPr lang="en-US" sz="2100" b="1" kern="1200"/>
            <a:t>PyQt5-based GUI</a:t>
          </a:r>
          <a:r>
            <a:rPr lang="en-US" sz="2100" kern="1200"/>
            <a:t> in Python.</a:t>
          </a:r>
        </a:p>
      </dsp:txBody>
      <dsp:txXfrm>
        <a:off x="7347230" y="84"/>
        <a:ext cx="2579885" cy="1547931"/>
      </dsp:txXfrm>
    </dsp:sp>
    <dsp:sp modelId="{1C02BB63-6C42-4E55-81B1-8EF477D817D9}">
      <dsp:nvSpPr>
        <dsp:cNvPr id="0" name=""/>
        <dsp:cNvSpPr/>
      </dsp:nvSpPr>
      <dsp:spPr>
        <a:xfrm>
          <a:off x="3578798" y="2869634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5350" y="2912388"/>
        <a:ext cx="29668" cy="5933"/>
      </dsp:txXfrm>
    </dsp:sp>
    <dsp:sp modelId="{321D1612-9E3A-4D6E-B695-22AD664644CE}">
      <dsp:nvSpPr>
        <dsp:cNvPr id="0" name=""/>
        <dsp:cNvSpPr/>
      </dsp:nvSpPr>
      <dsp:spPr>
        <a:xfrm>
          <a:off x="1000712" y="2141389"/>
          <a:ext cx="2579885" cy="15479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Provide search capabilities: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By movie name, year, actor, or director.</a:t>
          </a:r>
        </a:p>
      </dsp:txBody>
      <dsp:txXfrm>
        <a:off x="1000712" y="2141389"/>
        <a:ext cx="2579885" cy="1547931"/>
      </dsp:txXfrm>
    </dsp:sp>
    <dsp:sp modelId="{95683DD1-3FDF-4770-8C95-02EDC83CF1C7}">
      <dsp:nvSpPr>
        <dsp:cNvPr id="0" name=""/>
        <dsp:cNvSpPr/>
      </dsp:nvSpPr>
      <dsp:spPr>
        <a:xfrm>
          <a:off x="4173971" y="2141389"/>
          <a:ext cx="2579885" cy="154793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Implement a visually appealing, Disney+ themed interface.</a:t>
          </a:r>
        </a:p>
      </dsp:txBody>
      <dsp:txXfrm>
        <a:off x="4173971" y="2141389"/>
        <a:ext cx="2579885" cy="1547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04429-3E9B-4BB1-9C4D-10474307A2FA}">
      <dsp:nvSpPr>
        <dsp:cNvPr id="0" name=""/>
        <dsp:cNvSpPr/>
      </dsp:nvSpPr>
      <dsp:spPr>
        <a:xfrm>
          <a:off x="0" y="884839"/>
          <a:ext cx="6666833" cy="4176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Tables Overview</a:t>
          </a:r>
        </a:p>
      </dsp:txBody>
      <dsp:txXfrm>
        <a:off x="20390" y="905229"/>
        <a:ext cx="6626053" cy="376910"/>
      </dsp:txXfrm>
    </dsp:sp>
    <dsp:sp modelId="{D4FAC8D6-8DB5-4E1F-94B3-16A1351DB49D}">
      <dsp:nvSpPr>
        <dsp:cNvPr id="0" name=""/>
        <dsp:cNvSpPr/>
      </dsp:nvSpPr>
      <dsp:spPr>
        <a:xfrm>
          <a:off x="0" y="1351489"/>
          <a:ext cx="6666833" cy="417690"/>
        </a:xfrm>
        <a:prstGeom prst="roundRect">
          <a:avLst/>
        </a:prstGeom>
        <a:gradFill rotWithShape="0">
          <a:gsLst>
            <a:gs pos="0">
              <a:schemeClr val="accent2">
                <a:hueOff val="920516"/>
                <a:satOff val="-2642"/>
                <a:lumOff val="-42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20516"/>
                <a:satOff val="-2642"/>
                <a:lumOff val="-42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20516"/>
                <a:satOff val="-2642"/>
                <a:lumOff val="-42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Movies Table (Parent Table)</a:t>
          </a:r>
        </a:p>
      </dsp:txBody>
      <dsp:txXfrm>
        <a:off x="20390" y="1371879"/>
        <a:ext cx="6626053" cy="376910"/>
      </dsp:txXfrm>
    </dsp:sp>
    <dsp:sp modelId="{55813EEE-A8D0-46FA-9371-63A0CEFEB37E}">
      <dsp:nvSpPr>
        <dsp:cNvPr id="0" name=""/>
        <dsp:cNvSpPr/>
      </dsp:nvSpPr>
      <dsp:spPr>
        <a:xfrm>
          <a:off x="0" y="1818139"/>
          <a:ext cx="6666833" cy="417690"/>
        </a:xfrm>
        <a:prstGeom prst="roundRect">
          <a:avLst/>
        </a:prstGeom>
        <a:gradFill rotWithShape="0">
          <a:gsLst>
            <a:gs pos="0">
              <a:schemeClr val="accent2">
                <a:hueOff val="1841033"/>
                <a:satOff val="-5284"/>
                <a:lumOff val="-84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841033"/>
                <a:satOff val="-5284"/>
                <a:lumOff val="-84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841033"/>
                <a:satOff val="-5284"/>
                <a:lumOff val="-84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Directors Table</a:t>
          </a:r>
        </a:p>
      </dsp:txBody>
      <dsp:txXfrm>
        <a:off x="20390" y="1838529"/>
        <a:ext cx="6626053" cy="376910"/>
      </dsp:txXfrm>
    </dsp:sp>
    <dsp:sp modelId="{8F528853-592F-49B4-B51C-D63B50FF684B}">
      <dsp:nvSpPr>
        <dsp:cNvPr id="0" name=""/>
        <dsp:cNvSpPr/>
      </dsp:nvSpPr>
      <dsp:spPr>
        <a:xfrm>
          <a:off x="0" y="2284789"/>
          <a:ext cx="6666833" cy="417690"/>
        </a:xfrm>
        <a:prstGeom prst="roundRect">
          <a:avLst/>
        </a:prstGeom>
        <a:gradFill rotWithShape="0">
          <a:gsLst>
            <a:gs pos="0">
              <a:schemeClr val="accent2">
                <a:hueOff val="2761549"/>
                <a:satOff val="-7926"/>
                <a:lumOff val="-126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761549"/>
                <a:satOff val="-7926"/>
                <a:lumOff val="-126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761549"/>
                <a:satOff val="-7926"/>
                <a:lumOff val="-126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Actors Table</a:t>
          </a:r>
        </a:p>
      </dsp:txBody>
      <dsp:txXfrm>
        <a:off x="20390" y="2305179"/>
        <a:ext cx="6626053" cy="376910"/>
      </dsp:txXfrm>
    </dsp:sp>
    <dsp:sp modelId="{DB03B0B4-5B51-4FC3-8524-8EE7B112C5C8}">
      <dsp:nvSpPr>
        <dsp:cNvPr id="0" name=""/>
        <dsp:cNvSpPr/>
      </dsp:nvSpPr>
      <dsp:spPr>
        <a:xfrm>
          <a:off x="0" y="2751439"/>
          <a:ext cx="6666833" cy="417690"/>
        </a:xfrm>
        <a:prstGeom prst="roundRect">
          <a:avLst/>
        </a:prstGeom>
        <a:gradFill rotWithShape="0">
          <a:gsLst>
            <a:gs pos="0">
              <a:schemeClr val="accent2">
                <a:hueOff val="3682065"/>
                <a:satOff val="-10567"/>
                <a:lumOff val="-169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682065"/>
                <a:satOff val="-10567"/>
                <a:lumOff val="-169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682065"/>
                <a:satOff val="-10567"/>
                <a:lumOff val="-169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Genres Table</a:t>
          </a:r>
        </a:p>
      </dsp:txBody>
      <dsp:txXfrm>
        <a:off x="20390" y="2771829"/>
        <a:ext cx="6626053" cy="376910"/>
      </dsp:txXfrm>
    </dsp:sp>
    <dsp:sp modelId="{C3A57967-E7C2-4A8F-97C8-E2223367C3E1}">
      <dsp:nvSpPr>
        <dsp:cNvPr id="0" name=""/>
        <dsp:cNvSpPr/>
      </dsp:nvSpPr>
      <dsp:spPr>
        <a:xfrm>
          <a:off x="0" y="3218089"/>
          <a:ext cx="6666833" cy="417690"/>
        </a:xfrm>
        <a:prstGeom prst="roundRect">
          <a:avLst/>
        </a:prstGeom>
        <a:gradFill rotWithShape="0">
          <a:gsLst>
            <a:gs pos="0">
              <a:schemeClr val="accent2">
                <a:hueOff val="4602581"/>
                <a:satOff val="-13209"/>
                <a:lumOff val="-211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602581"/>
                <a:satOff val="-13209"/>
                <a:lumOff val="-211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602581"/>
                <a:satOff val="-13209"/>
                <a:lumOff val="-211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Movie_Actors Table (Junction Table for Many-to-Many Relationships)</a:t>
          </a:r>
        </a:p>
      </dsp:txBody>
      <dsp:txXfrm>
        <a:off x="20390" y="3238479"/>
        <a:ext cx="6626053" cy="376910"/>
      </dsp:txXfrm>
    </dsp:sp>
    <dsp:sp modelId="{9968CE14-3D2E-4174-A57A-A77F9A1D50DE}">
      <dsp:nvSpPr>
        <dsp:cNvPr id="0" name=""/>
        <dsp:cNvSpPr/>
      </dsp:nvSpPr>
      <dsp:spPr>
        <a:xfrm>
          <a:off x="0" y="3684740"/>
          <a:ext cx="6666833" cy="417690"/>
        </a:xfrm>
        <a:prstGeom prst="roundRect">
          <a:avLst/>
        </a:prstGeom>
        <a:gradFill rotWithShape="0">
          <a:gsLst>
            <a:gs pos="0">
              <a:schemeClr val="accent2">
                <a:hueOff val="5523098"/>
                <a:satOff val="-15851"/>
                <a:lumOff val="-253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523098"/>
                <a:satOff val="-15851"/>
                <a:lumOff val="-253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523098"/>
                <a:satOff val="-15851"/>
                <a:lumOff val="-253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Movie_Genres Table (Junction Table for Movies and Genres)</a:t>
          </a:r>
        </a:p>
      </dsp:txBody>
      <dsp:txXfrm>
        <a:off x="20390" y="3705130"/>
        <a:ext cx="6626053" cy="376910"/>
      </dsp:txXfrm>
    </dsp:sp>
    <dsp:sp modelId="{5AC76E55-1A67-40F8-A964-11107816DECB}">
      <dsp:nvSpPr>
        <dsp:cNvPr id="0" name=""/>
        <dsp:cNvSpPr/>
      </dsp:nvSpPr>
      <dsp:spPr>
        <a:xfrm>
          <a:off x="0" y="4151390"/>
          <a:ext cx="6666833" cy="41769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Production_Countries Table</a:t>
          </a:r>
        </a:p>
      </dsp:txBody>
      <dsp:txXfrm>
        <a:off x="20390" y="4171780"/>
        <a:ext cx="6626053" cy="376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4B128-CC00-4ADF-A200-27AC04F0D64C}">
      <dsp:nvSpPr>
        <dsp:cNvPr id="0" name=""/>
        <dsp:cNvSpPr/>
      </dsp:nvSpPr>
      <dsp:spPr>
        <a:xfrm>
          <a:off x="2312960" y="0"/>
          <a:ext cx="3185894" cy="318589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6B81F-B21F-467A-8652-BD0E6D9DBA6F}">
      <dsp:nvSpPr>
        <dsp:cNvPr id="0" name=""/>
        <dsp:cNvSpPr/>
      </dsp:nvSpPr>
      <dsp:spPr>
        <a:xfrm>
          <a:off x="2615619" y="302659"/>
          <a:ext cx="1242498" cy="1242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Successfully implemented the Disney+ Themed Movie Database:</a:t>
          </a:r>
        </a:p>
      </dsp:txBody>
      <dsp:txXfrm>
        <a:off x="2676273" y="363313"/>
        <a:ext cx="1121190" cy="1121190"/>
      </dsp:txXfrm>
    </dsp:sp>
    <dsp:sp modelId="{9AB89040-027B-4A8D-B1A1-071EE1B105BF}">
      <dsp:nvSpPr>
        <dsp:cNvPr id="0" name=""/>
        <dsp:cNvSpPr/>
      </dsp:nvSpPr>
      <dsp:spPr>
        <a:xfrm>
          <a:off x="3953695" y="302659"/>
          <a:ext cx="1242498" cy="1242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Interactive GUI</a:t>
          </a:r>
          <a:r>
            <a:rPr lang="en-US" sz="1200" kern="1200"/>
            <a:t> for querying Disney movie data.</a:t>
          </a:r>
        </a:p>
      </dsp:txBody>
      <dsp:txXfrm>
        <a:off x="4014349" y="363313"/>
        <a:ext cx="1121190" cy="1121190"/>
      </dsp:txXfrm>
    </dsp:sp>
    <dsp:sp modelId="{E1EB6B35-EEFD-4EEF-8751-573FE68837E6}">
      <dsp:nvSpPr>
        <dsp:cNvPr id="0" name=""/>
        <dsp:cNvSpPr/>
      </dsp:nvSpPr>
      <dsp:spPr>
        <a:xfrm>
          <a:off x="2615619" y="1640735"/>
          <a:ext cx="1242498" cy="1242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Real-time </a:t>
          </a:r>
          <a:r>
            <a:rPr lang="en-US" sz="1200" b="1" kern="1200"/>
            <a:t>database queries</a:t>
          </a:r>
          <a:r>
            <a:rPr lang="en-US" sz="1200" kern="1200"/>
            <a:t> displayed in a clean table format.</a:t>
          </a:r>
        </a:p>
      </dsp:txBody>
      <dsp:txXfrm>
        <a:off x="2676273" y="1701389"/>
        <a:ext cx="1121190" cy="1121190"/>
      </dsp:txXfrm>
    </dsp:sp>
    <dsp:sp modelId="{C955E3C8-8D0C-41B9-87FA-A2D9884BE567}">
      <dsp:nvSpPr>
        <dsp:cNvPr id="0" name=""/>
        <dsp:cNvSpPr/>
      </dsp:nvSpPr>
      <dsp:spPr>
        <a:xfrm>
          <a:off x="3953695" y="1640735"/>
          <a:ext cx="1242498" cy="1242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User-friendly design with Disney+ themed visuals.</a:t>
          </a:r>
        </a:p>
      </dsp:txBody>
      <dsp:txXfrm>
        <a:off x="4014349" y="1701389"/>
        <a:ext cx="1121190" cy="11211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58590-42D5-4EA9-8DB1-A67DC710BCD5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9E434-E427-4E9F-9C16-1C33EF41EC40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CCC50-2844-41A2-B237-3FC8BAFF736E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Gained hands-on experience in:</a:t>
          </a:r>
          <a:endParaRPr lang="en-US" sz="1900" kern="1200"/>
        </a:p>
      </dsp:txBody>
      <dsp:txXfrm>
        <a:off x="1172126" y="90072"/>
        <a:ext cx="2114937" cy="897246"/>
      </dsp:txXfrm>
    </dsp:sp>
    <dsp:sp modelId="{F05DAC30-1E46-46C2-95B3-7E5451718D14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4277B-3628-4C2E-B4AC-A0AC6435DA51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CC887-70EB-44CC-8462-3924064D0EC8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Database Design</a:t>
          </a:r>
          <a:r>
            <a:rPr lang="en-US" sz="1900" b="0" i="0" kern="1200" baseline="0"/>
            <a:t> using Oracle SQL.</a:t>
          </a:r>
          <a:endParaRPr lang="en-US" sz="1900" kern="1200"/>
        </a:p>
      </dsp:txBody>
      <dsp:txXfrm>
        <a:off x="4745088" y="90072"/>
        <a:ext cx="2114937" cy="897246"/>
      </dsp:txXfrm>
    </dsp:sp>
    <dsp:sp modelId="{2350BDA7-221D-440E-8A46-CDCFFB2786B8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339E9-D4B1-49B1-967F-C50F5C0DCBC6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6B572-3A00-4CDA-AA4F-345239F2E95B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GUI Development</a:t>
          </a:r>
          <a:r>
            <a:rPr lang="en-US" sz="1900" b="0" i="0" kern="1200" baseline="0"/>
            <a:t> using PyQt5.</a:t>
          </a:r>
          <a:endParaRPr lang="en-US" sz="1900" kern="1200"/>
        </a:p>
      </dsp:txBody>
      <dsp:txXfrm>
        <a:off x="8318049" y="90072"/>
        <a:ext cx="2114937" cy="897246"/>
      </dsp:txXfrm>
    </dsp:sp>
    <dsp:sp modelId="{E19B8F10-2D82-442B-B97C-9A4078A6CFBE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9B907-105B-42C5-B6E7-C38AD5A89CC7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1835A-EF1B-4FCB-A87E-0408127CBF40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Integration</a:t>
          </a:r>
          <a:r>
            <a:rPr lang="en-US" sz="1900" b="0" i="0" kern="1200" baseline="0"/>
            <a:t> of Python with Oracle.</a:t>
          </a:r>
          <a:endParaRPr lang="en-US" sz="1900" kern="1200"/>
        </a:p>
      </dsp:txBody>
      <dsp:txXfrm>
        <a:off x="1172126" y="1727045"/>
        <a:ext cx="2114937" cy="897246"/>
      </dsp:txXfrm>
    </dsp:sp>
    <dsp:sp modelId="{5F0D4992-FC66-4679-8D9D-CA785BEB8C12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57186-9EFB-4402-A62B-52D7053A50EE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0B364-C824-4C56-A9C9-AD602BB4F41D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Future Scope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4745088" y="1727045"/>
        <a:ext cx="2114937" cy="897246"/>
      </dsp:txXfrm>
    </dsp:sp>
    <dsp:sp modelId="{94C1F6DE-83B2-416C-926E-F6E394A44D9D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02C64-7CB2-4C31-BA08-3C1B36EEE577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63C08-6A45-4736-9EF4-AEC8FCE71BBE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Add more advanced queries like genre-based search.</a:t>
          </a:r>
          <a:endParaRPr lang="en-US" sz="1900" kern="1200"/>
        </a:p>
      </dsp:txBody>
      <dsp:txXfrm>
        <a:off x="8318049" y="1727045"/>
        <a:ext cx="2114937" cy="897246"/>
      </dsp:txXfrm>
    </dsp:sp>
    <dsp:sp modelId="{F92EEFB0-4DC8-4584-8106-54B2D0C828E9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C76EA-A5DB-4861-A5FF-037B51D649E0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30BF0-257D-41F3-ACEF-4E7DECDF15D3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Include movie posters and trailers.</a:t>
          </a:r>
          <a:endParaRPr lang="en-US" sz="1900" kern="1200"/>
        </a:p>
      </dsp:txBody>
      <dsp:txXfrm>
        <a:off x="1172126" y="3364019"/>
        <a:ext cx="2114937" cy="897246"/>
      </dsp:txXfrm>
    </dsp:sp>
    <dsp:sp modelId="{52812D6C-3573-4952-9578-2C73C66110E7}">
      <dsp:nvSpPr>
        <dsp:cNvPr id="0" name=""/>
        <dsp:cNvSpPr/>
      </dsp:nvSpPr>
      <dsp:spPr>
        <a:xfrm>
          <a:off x="3655575" y="336401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B33F4-9B61-457A-AB38-C912C7F4016B}">
      <dsp:nvSpPr>
        <dsp:cNvPr id="0" name=""/>
        <dsp:cNvSpPr/>
      </dsp:nvSpPr>
      <dsp:spPr>
        <a:xfrm>
          <a:off x="3843996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80BB7-E59B-4955-81E8-8DAFAABAAA7D}">
      <dsp:nvSpPr>
        <dsp:cNvPr id="0" name=""/>
        <dsp:cNvSpPr/>
      </dsp:nvSpPr>
      <dsp:spPr>
        <a:xfrm>
          <a:off x="4745088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Enhance UI with more animations.</a:t>
          </a:r>
          <a:endParaRPr lang="en-US" sz="1900" kern="1200"/>
        </a:p>
      </dsp:txBody>
      <dsp:txXfrm>
        <a:off x="4745088" y="3364019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2698-AAB6-DC98-A217-1392F8EBB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4C999-46E4-437E-4C9A-AEDAD9434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2B50-57CB-4EEE-0BCE-647F3362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3093-9A0E-4A47-8721-FD3351843C7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CA944-4FF0-FBDB-2A25-ABB9F80F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7B59C-8795-C8DF-FFAC-FE1EB205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9374-B674-489E-A56D-BBCC58F5B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60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01CF-A937-9449-A656-A106D397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D936F-80B7-4E44-DEB4-C68BB8CA4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D8CA8-F25F-AC9B-57A2-11E3DAAB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3093-9A0E-4A47-8721-FD3351843C7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74C8-1B99-8EA0-B2B1-9D6B28F4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64D6D-0BBB-899C-8AA4-FAAA17F0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9374-B674-489E-A56D-BBCC58F5B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5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706CD-83F3-F595-DE79-A9A9999E8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62077-60F3-9917-CB69-5541CB5C2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56F7E-82AC-DBB1-60BB-A97982E2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3093-9A0E-4A47-8721-FD3351843C7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55095-9DCC-6FA8-FD59-DBE54DE0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0A928-B1D1-08E5-9E30-31C6BAF2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9374-B674-489E-A56D-BBCC58F5B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97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3A63-DC5F-79D8-1E4C-3CED3550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AB3FA-BD96-785E-49E5-2FE25E171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05BBC-3EC0-3F2C-8CB8-CEC2C7B2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3093-9A0E-4A47-8721-FD3351843C7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038D5-0CFB-18DA-1583-81B57CA6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49E0-1BC4-1B36-171D-51E1B37D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9374-B674-489E-A56D-BBCC58F5B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2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6619-35AC-1311-262E-A92A2198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C9ECC-25BB-E62C-A899-946EB6BFD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313E-CC1F-34F1-D6A6-7A139F0E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3093-9A0E-4A47-8721-FD3351843C7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EEC1-14B4-1CD9-38C2-A80286BF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923CA-FC4D-75B4-C4CE-18238F59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9374-B674-489E-A56D-BBCC58F5B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2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E006-D1A0-F390-432E-CF964C7A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CD815-B516-A3B4-5C38-54F071F11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E6FE5-CC1C-7699-3621-AAE6712D4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25E00-CA09-EF92-8335-7052A5CD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3093-9A0E-4A47-8721-FD3351843C7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FC3D3-ED43-1690-A654-5CDAC426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3B2F4-EB73-508D-8D4E-A024BC3F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9374-B674-489E-A56D-BBCC58F5B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8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FCB1-05D1-D555-9719-B01CDA45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B228A-A2A9-E23A-3545-AFB8F4B98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7A195-A9A4-3414-A258-159E3E64E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853A5-5122-D81F-6968-B3CCC6842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89819-D9A8-6A2E-0ED2-CA58C91C0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4E0E4-CF40-41ED-8201-EEA40566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3093-9A0E-4A47-8721-FD3351843C7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BFC54-26E8-39AF-2942-48046E1B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E6687-DF4B-1B97-C165-059CB803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9374-B674-489E-A56D-BBCC58F5B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9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4B5D-62A3-89A3-B2C3-95080673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432A4-94D3-7A6F-067D-B457A7B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3093-9A0E-4A47-8721-FD3351843C7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32F29-F94D-91DF-11ED-E1B227E6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C83ED-3A67-C7B0-74A6-B2B383D5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9374-B674-489E-A56D-BBCC58F5B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38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F5468-56CE-64E6-DA74-909BA2CF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3093-9A0E-4A47-8721-FD3351843C7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93792-1FD9-034A-3339-ECCFBD2E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C4DC8-6C9D-08C8-E328-FAC66DD8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9374-B674-489E-A56D-BBCC58F5B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23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DF28-1C1D-7819-BFE2-47EB2C8D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16DE-B349-FBC6-20A5-F6F9205A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ABBDE-49E2-CC09-B4F4-A8BFEE0E8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7E7FE-912B-DC68-3BD6-FAAB4796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3093-9A0E-4A47-8721-FD3351843C7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3FD5C-FD7C-F7DB-825E-378B8D81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81F4B-6085-F6E0-D10B-CAED70B3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9374-B674-489E-A56D-BBCC58F5B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43B5-E26B-EFDC-D3DB-1D9DF550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85DC2-01AF-71BB-CB14-96CB71B79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7B114-B264-8A49-2249-4E9FBE077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BCADE-75B0-B875-8E3B-3EB9037E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3093-9A0E-4A47-8721-FD3351843C7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1E2B5-6D4A-9AD0-1861-8B3AFB05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F63BB-157B-C834-6445-658FE442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9374-B674-489E-A56D-BBCC58F5B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88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329D9-B5CD-A32C-D55A-86BF08AC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FFD4A-2800-C05A-6DF5-E149169E6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263F9-3BC8-69D9-94CE-A9F20D04B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0D3093-9A0E-4A47-8721-FD3351843C78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1B83-94B9-ACFF-9AED-EF7D44A4F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6A5A0-7B46-DB57-A5A2-673069068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69374-B674-489E-A56D-BBCC58F5B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28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 Extra Light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5000"/>
                    </a14:imgEffect>
                  </a14:imgLayer>
                </a14:imgProps>
              </a:ext>
            </a:extLst>
          </a:blip>
          <a:srcRect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2D9953-E995-EE58-5F1B-88892EEE5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1572"/>
            <a:ext cx="9144000" cy="213622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sz="8600" b="1" dirty="0">
                <a:latin typeface="Amasis MT Pro Black" panose="02040A04050005020304" pitchFamily="18" charset="0"/>
              </a:rPr>
              <a:t>Presented by :</a:t>
            </a:r>
          </a:p>
          <a:p>
            <a:r>
              <a:rPr lang="en-US" sz="8600" b="1" dirty="0" err="1">
                <a:latin typeface="Amasis MT Pro Black" panose="02040A04050005020304" pitchFamily="18" charset="0"/>
              </a:rPr>
              <a:t>Siddatha</a:t>
            </a:r>
            <a:r>
              <a:rPr lang="en-US" sz="8600" b="1" dirty="0">
                <a:latin typeface="Amasis MT Pro Black" panose="02040A04050005020304" pitchFamily="18" charset="0"/>
              </a:rPr>
              <a:t> </a:t>
            </a:r>
            <a:r>
              <a:rPr lang="en-US" sz="8600" b="1" dirty="0" err="1">
                <a:latin typeface="Amasis MT Pro Black" panose="02040A04050005020304" pitchFamily="18" charset="0"/>
              </a:rPr>
              <a:t>Nanuvala</a:t>
            </a:r>
            <a:endParaRPr lang="en-US" sz="8600" b="1" dirty="0">
              <a:latin typeface="Amasis MT Pro Black" panose="02040A04050005020304" pitchFamily="18" charset="0"/>
            </a:endParaRPr>
          </a:p>
          <a:p>
            <a:r>
              <a:rPr lang="en-US" sz="8600" b="1" dirty="0">
                <a:latin typeface="Amasis MT Pro Black" panose="02040A04050005020304" pitchFamily="18" charset="0"/>
              </a:rPr>
              <a:t>Shreeram Balaram</a:t>
            </a:r>
          </a:p>
          <a:p>
            <a:r>
              <a:rPr lang="en-US" sz="8600" b="1" dirty="0">
                <a:latin typeface="Amasis MT Pro Black" panose="02040A04050005020304" pitchFamily="18" charset="0"/>
              </a:rPr>
              <a:t>Abbas </a:t>
            </a:r>
            <a:r>
              <a:rPr lang="en-US" sz="8600" b="1" dirty="0" err="1">
                <a:latin typeface="Amasis MT Pro Black" panose="02040A04050005020304" pitchFamily="18" charset="0"/>
              </a:rPr>
              <a:t>Tohme</a:t>
            </a:r>
            <a:endParaRPr lang="en-US" sz="8600" b="1" dirty="0">
              <a:latin typeface="Amasis MT Pro Black" panose="02040A04050005020304" pitchFamily="18" charset="0"/>
            </a:endParaRPr>
          </a:p>
          <a:p>
            <a:r>
              <a:rPr lang="en-US" sz="8600" b="1" dirty="0">
                <a:latin typeface="Amasis MT Pro Black" panose="02040A04050005020304" pitchFamily="18" charset="0"/>
              </a:rPr>
              <a:t>Syed Mohammad shah </a:t>
            </a:r>
            <a:r>
              <a:rPr lang="en-US" sz="8600" b="1" dirty="0" err="1">
                <a:latin typeface="Amasis MT Pro Black" panose="02040A04050005020304" pitchFamily="18" charset="0"/>
              </a:rPr>
              <a:t>mostafa</a:t>
            </a:r>
            <a:endParaRPr lang="en-US" sz="8600" b="1" dirty="0">
              <a:latin typeface="Amasis MT Pro Black" panose="02040A04050005020304" pitchFamily="18" charset="0"/>
            </a:endParaRP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9A4F6-E083-B60C-615E-4D406AA2B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0"/>
          </a:effectLst>
        </p:spPr>
        <p:txBody>
          <a:bodyPr anchor="ctr" anchorCtr="1">
            <a:normAutofit fontScale="90000"/>
            <a:scene3d>
              <a:camera prst="orthographicFront"/>
              <a:lightRig rig="threePt" dir="t"/>
            </a:scene3d>
            <a:sp3d extrusionH="57150" contourW="12700">
              <a:bevelT w="38100" h="38100" prst="convex"/>
              <a:extrusionClr>
                <a:schemeClr val="accent2">
                  <a:lumMod val="75000"/>
                </a:schemeClr>
              </a:extrusionClr>
              <a:contourClr>
                <a:schemeClr val="accent2">
                  <a:lumMod val="75000"/>
                </a:schemeClr>
              </a:contourClr>
            </a:sp3d>
          </a:bodyPr>
          <a:lstStyle/>
          <a:p>
            <a:r>
              <a:rPr lang="en-US" b="1" i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2">
                    <a:lumMod val="7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50800" dir="5400000" sx="5000" sy="5000" algn="ctr" rotWithShape="0">
                    <a:srgbClr val="000000">
                      <a:alpha val="43137"/>
                    </a:srgbClr>
                  </a:outerShdw>
                  <a:reflection blurRad="6350" stA="0" endPos="85000" dist="228600" dir="5400000" sy="-100000" algn="bl" rotWithShape="0"/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Welcome to Disney+ Movie Database</a:t>
            </a:r>
            <a:br>
              <a:rPr lang="en-US" b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50800" dir="5400000" sx="5000" sy="5000" algn="ctr" rotWithShape="0">
                    <a:srgbClr val="000000">
                      <a:alpha val="43137"/>
                    </a:srgbClr>
                  </a:outerShdw>
                  <a:reflection blurRad="6350" stA="0" endPos="85000" dist="228600" dir="5400000" sy="-100000" algn="bl" rotWithShape="0"/>
                </a:effectLst>
                <a:latin typeface="Consolas" panose="020B0609020204030204" pitchFamily="49" charset="0"/>
              </a:rPr>
            </a:br>
            <a:endParaRPr lang="en-IN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50800" dir="5400000" sx="5000" sy="5000" algn="ctr" rotWithShape="0">
                  <a:srgbClr val="000000">
                    <a:alpha val="43137"/>
                  </a:srgbClr>
                </a:outerShdw>
                <a:reflection blurRad="6350" stA="0" endPos="85000" dist="2286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684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250B-1433-FED4-4B34-1DEA9E87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03979" cy="664889"/>
          </a:xfrm>
        </p:spPr>
        <p:txBody>
          <a:bodyPr>
            <a:normAutofit/>
          </a:bodyPr>
          <a:lstStyle/>
          <a:p>
            <a:r>
              <a:rPr lang="en-IN" sz="3200" b="1" dirty="0"/>
              <a:t>Challenges &amp; Solutions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6F36D1-A43C-BF76-2681-18A84354AA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81533"/>
            <a:ext cx="84319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UI Responsiveness for full-screen view.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scaling techniques to dynamically fit the window size.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Database Connectivity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cx_Oracle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efficient connection and query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E2EE5C-71F9-C912-9BB7-8D5A6203C407}"/>
              </a:ext>
            </a:extLst>
          </p:cNvPr>
          <p:cNvSpPr txBox="1">
            <a:spLocks/>
          </p:cNvSpPr>
          <p:nvPr/>
        </p:nvSpPr>
        <p:spPr>
          <a:xfrm>
            <a:off x="838200" y="21475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badi Extra Light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IN" sz="4000" b="1" dirty="0"/>
              <a:t>Results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9553BAA-C73C-EA7E-640A-2EE2FFBD0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6105807"/>
              </p:ext>
            </p:extLst>
          </p:nvPr>
        </p:nvGraphicFramePr>
        <p:xfrm>
          <a:off x="1458310" y="3429000"/>
          <a:ext cx="7811814" cy="3185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38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DCAB-FC36-75B7-14DB-CB14DED4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D5200DA-54FF-84E6-8E50-DA66EE62C0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521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293EB-6F82-6CF1-79B4-BF18EE43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Thank you 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ECD8-C6C9-50C9-4B63-9B0C8F8E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Any questions ?</a:t>
            </a:r>
            <a:endParaRPr lang="en-IN" sz="2000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686F7FFE-E5F0-4BA6-5481-C460C05163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59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6B771-18A6-9DA4-922D-72F9624A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 b="1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FF9CC-8D4C-4AE0-6C6E-D206439708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811" r="98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934A-5141-6515-6AA9-CD9BF65AA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b="1"/>
              <a:t>Content</a:t>
            </a:r>
            <a:r>
              <a:rPr lang="en-US" sz="220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The Disney+ Themed Movie Database is a dynamic application designed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Query Disney movies efficiently.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Display search results using a user-friendly GUI.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Enable customized searches by integrating Python, Oracle SQL, and PyQt5.</a:t>
            </a:r>
          </a:p>
          <a:p>
            <a:pPr marL="0" indent="0">
              <a:buNone/>
            </a:pP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95798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luminous blue">
            <a:extLst>
              <a:ext uri="{FF2B5EF4-FFF2-40B4-BE49-F238E27FC236}">
                <a16:creationId xmlns:a16="http://schemas.microsoft.com/office/drawing/2014/main" id="{9AFA4DA9-F86E-71F4-D0B9-D48900EE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28" r="21311" b="-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B7081-26D8-F5CC-D976-1F0FFF91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N" sz="4000" b="1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33EB5-658D-1BF2-61B9-6FE58496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1900" b="1"/>
              <a:t>Content</a:t>
            </a:r>
            <a:r>
              <a:rPr lang="en-US" sz="190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/>
              <a:t>Manual Search Limitations</a:t>
            </a:r>
            <a:r>
              <a:rPr lang="en-US" sz="19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Searching movie data manually is time-consuming and inefficient.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Hard to retrieve filtered information such as top-rated movies or movies by a specific actor.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/>
              <a:t>Objective</a:t>
            </a:r>
            <a:r>
              <a:rPr lang="en-US" sz="19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Build a responsive application to query and display Disney movie data efficiently.</a:t>
            </a:r>
          </a:p>
          <a:p>
            <a:pPr marL="0" indent="0">
              <a:buNone/>
            </a:pPr>
            <a:endParaRPr lang="en-IN" sz="1900"/>
          </a:p>
        </p:txBody>
      </p:sp>
    </p:spTree>
    <p:extLst>
      <p:ext uri="{BB962C8B-B14F-4D97-AF65-F5344CB8AC3E}">
        <p14:creationId xmlns:p14="http://schemas.microsoft.com/office/powerpoint/2010/main" val="364839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9F219-2F2F-ABFF-85A4-A6B75E8D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46CE00-06A9-FFA9-CBC5-F58B503B5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84571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96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AB9C2-83CF-A725-1495-F62C5DE9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IN" sz="4000" b="1"/>
              <a:t>Tools &amp; Technologies</a:t>
            </a:r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D1759232-671D-5AB2-92AE-21A8F1E703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45" r="40455" b="-446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5A60-4E57-3E5A-E84B-77CEC807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IN" sz="2000" b="1"/>
              <a:t>Content</a:t>
            </a:r>
            <a:r>
              <a:rPr lang="en-IN" sz="200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Database Management</a:t>
            </a:r>
            <a:r>
              <a:rPr lang="en-IN" sz="2000"/>
              <a:t>: Oracle SQL Developer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Programming Language</a:t>
            </a:r>
            <a:r>
              <a:rPr lang="en-IN" sz="2000"/>
              <a:t>: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GUI Library</a:t>
            </a:r>
            <a:r>
              <a:rPr lang="en-IN" sz="2000"/>
              <a:t>: PyQt5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Database Connectivity</a:t>
            </a:r>
            <a:r>
              <a:rPr lang="en-IN" sz="2000"/>
              <a:t>: cx_Oracle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Development Environment</a:t>
            </a:r>
            <a:r>
              <a:rPr lang="en-IN" sz="2000"/>
              <a:t>: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48520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4DA28-EA69-D02E-F429-88CC6205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D</a:t>
            </a:r>
            <a:r>
              <a:rPr lang="en-IN" sz="4000" b="1">
                <a:solidFill>
                  <a:srgbClr val="FFFFFF"/>
                </a:solidFill>
              </a:rPr>
              <a:t>atabase Schema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62D640-5808-4601-611A-9152B68E1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72580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972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090672-934C-9DA1-4A0B-1204EA0A4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961409"/>
            <a:ext cx="4777381" cy="476543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1F39DE-52E1-881B-8670-DF91FE9C93EC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Relationships:</a:t>
            </a:r>
            <a:endParaRPr lang="en-US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Movies Table</a:t>
            </a:r>
            <a:r>
              <a:rPr lang="en-US" dirty="0"/>
              <a:t>: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director_id → Directors Table (director_id) → One-to-Many relationship (One director can direct multiple movies).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country_id → Production_Countries Table (country_id) → One-to-Many relationship.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Actors and Movies: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Linked using Movie_Actors Table → Many-to-Many relationship.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Genres and Movies: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Linked using Movie_Genres Table → Many-to-Many relationship.</a:t>
            </a:r>
          </a:p>
        </p:txBody>
      </p:sp>
    </p:spTree>
    <p:extLst>
      <p:ext uri="{BB962C8B-B14F-4D97-AF65-F5344CB8AC3E}">
        <p14:creationId xmlns:p14="http://schemas.microsoft.com/office/powerpoint/2010/main" val="241043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79A9C70-2909-94F7-221C-F24566DDC1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91" r="43950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C1DE5-C27C-EC67-ABCC-41E1AB21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N" sz="4000" b="1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D77A-0F68-5A1C-3660-9A9DF756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1700" b="1"/>
              <a:t>User Input</a:t>
            </a:r>
            <a:r>
              <a:rPr lang="en-IN" sz="1700"/>
              <a:t>: Search bar, dropdown queries.</a:t>
            </a:r>
          </a:p>
          <a:p>
            <a:pPr>
              <a:buFont typeface="+mj-lt"/>
              <a:buAutoNum type="arabicPeriod"/>
            </a:pPr>
            <a:r>
              <a:rPr lang="en-IN" sz="1700" b="1"/>
              <a:t>Query Processing</a:t>
            </a:r>
            <a:r>
              <a:rPr lang="en-IN" sz="1700"/>
              <a:t>: Python sends SQL queries to Oracle.</a:t>
            </a:r>
          </a:p>
          <a:p>
            <a:pPr>
              <a:buFont typeface="+mj-lt"/>
              <a:buAutoNum type="arabicPeriod"/>
            </a:pPr>
            <a:r>
              <a:rPr lang="en-IN" sz="1700" b="1"/>
              <a:t>Database</a:t>
            </a:r>
            <a:r>
              <a:rPr lang="en-IN" sz="1700"/>
              <a:t>: Oracle SQL retrieves the requested data.</a:t>
            </a:r>
          </a:p>
          <a:p>
            <a:pPr>
              <a:buFont typeface="+mj-lt"/>
              <a:buAutoNum type="arabicPeriod"/>
            </a:pPr>
            <a:r>
              <a:rPr lang="en-IN" sz="1700" b="1"/>
              <a:t>Results Display</a:t>
            </a:r>
            <a:r>
              <a:rPr lang="en-IN" sz="1700"/>
              <a:t>: Output is displayed in a PyQt5 Table widget.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1"/>
              <a:t>Flow chart:</a:t>
            </a:r>
            <a:br>
              <a:rPr lang="en-IN" sz="1700"/>
            </a:br>
            <a:endParaRPr lang="en-IN" sz="1700"/>
          </a:p>
          <a:p>
            <a:pPr marL="0" indent="0">
              <a:buNone/>
            </a:pPr>
            <a:r>
              <a:rPr lang="en-IN" sz="1700"/>
              <a:t>  User → Python Query → Oracle SQL → Results → GUI   Display</a:t>
            </a:r>
          </a:p>
          <a:p>
            <a:pPr marL="0" indent="0">
              <a:buNone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45995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DE88EA-55A4-8D1D-210F-890FA9B6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 b="1">
                <a:solidFill>
                  <a:schemeClr val="tx2"/>
                </a:solidFill>
              </a:rPr>
              <a:t>GUI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D97D-52CA-F177-ED48-30B9141F3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IN" sz="1400" b="1">
                <a:solidFill>
                  <a:schemeClr val="tx2"/>
                </a:solidFill>
              </a:rPr>
              <a:t>Content</a:t>
            </a:r>
            <a:r>
              <a:rPr lang="en-IN" sz="1400">
                <a:solidFill>
                  <a:schemeClr val="tx2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>
                <a:solidFill>
                  <a:schemeClr val="tx2"/>
                </a:solidFill>
              </a:rPr>
              <a:t>Describe the user interface: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>
                <a:solidFill>
                  <a:schemeClr val="tx2"/>
                </a:solidFill>
              </a:rPr>
              <a:t>Search Bar</a:t>
            </a:r>
            <a:r>
              <a:rPr lang="en-IN" sz="1400">
                <a:solidFill>
                  <a:schemeClr val="tx2"/>
                </a:solidFill>
              </a:rPr>
              <a:t>: Input for movie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>
                <a:solidFill>
                  <a:schemeClr val="tx2"/>
                </a:solidFill>
              </a:rPr>
              <a:t>Query Dropdown</a:t>
            </a:r>
            <a:r>
              <a:rPr lang="en-IN" sz="1400">
                <a:solidFill>
                  <a:schemeClr val="tx2"/>
                </a:solidFill>
              </a:rPr>
              <a:t>: Predefined query options (e.g., Show All Movies).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>
                <a:solidFill>
                  <a:schemeClr val="tx2"/>
                </a:solidFill>
              </a:rPr>
              <a:t>Buttons</a:t>
            </a:r>
            <a:r>
              <a:rPr lang="en-IN" sz="1400">
                <a:solidFill>
                  <a:schemeClr val="tx2"/>
                </a:solidFill>
              </a:rPr>
              <a:t>: Search, Run Query, Clear Table, Exit.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>
                <a:solidFill>
                  <a:schemeClr val="tx2"/>
                </a:solidFill>
              </a:rPr>
              <a:t>Table Display</a:t>
            </a:r>
            <a:r>
              <a:rPr lang="en-IN" sz="1400">
                <a:solidFill>
                  <a:schemeClr val="tx2"/>
                </a:solidFill>
              </a:rPr>
              <a:t>: Results appear here.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>
                <a:solidFill>
                  <a:schemeClr val="tx2"/>
                </a:solidFill>
              </a:rPr>
              <a:t>Background</a:t>
            </a:r>
            <a:r>
              <a:rPr lang="en-IN" sz="1400">
                <a:solidFill>
                  <a:schemeClr val="tx2"/>
                </a:solidFill>
              </a:rPr>
              <a:t>: Disney+ theme with a collage.</a:t>
            </a:r>
          </a:p>
          <a:p>
            <a:pPr marL="0" indent="0">
              <a:buNone/>
            </a:pPr>
            <a:r>
              <a:rPr lang="en-IN" sz="1400" b="1">
                <a:solidFill>
                  <a:schemeClr val="tx2"/>
                </a:solidFill>
              </a:rPr>
              <a:t>Key Features:</a:t>
            </a:r>
            <a:endParaRPr lang="en-US" sz="1400">
              <a:solidFill>
                <a:schemeClr val="tx2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400" b="1">
                <a:solidFill>
                  <a:schemeClr val="tx2"/>
                </a:solidFill>
              </a:rPr>
              <a:t>Search Functionality</a:t>
            </a:r>
            <a:r>
              <a:rPr lang="en-US" sz="1400">
                <a:solidFill>
                  <a:schemeClr val="tx2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>
                <a:solidFill>
                  <a:schemeClr val="tx2"/>
                </a:solidFill>
              </a:rPr>
              <a:t>Search by movie name, year, actor, or director.</a:t>
            </a:r>
          </a:p>
          <a:p>
            <a:pPr>
              <a:buFont typeface="+mj-lt"/>
              <a:buAutoNum type="arabicPeriod"/>
            </a:pPr>
            <a:r>
              <a:rPr lang="en-US" sz="1400" b="1">
                <a:solidFill>
                  <a:schemeClr val="tx2"/>
                </a:solidFill>
              </a:rPr>
              <a:t>Predefined Queries</a:t>
            </a:r>
            <a:r>
              <a:rPr lang="en-US" sz="1400">
                <a:solidFill>
                  <a:schemeClr val="tx2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>
                <a:solidFill>
                  <a:schemeClr val="tx2"/>
                </a:solidFill>
              </a:rPr>
              <a:t>Show All Movies.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>
                <a:solidFill>
                  <a:schemeClr val="tx2"/>
                </a:solidFill>
              </a:rPr>
              <a:t>High-Rated Movies (IMDb &gt; 9).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>
                <a:solidFill>
                  <a:schemeClr val="tx2"/>
                </a:solidFill>
              </a:rPr>
              <a:t>Recently Added Movies.</a:t>
            </a:r>
          </a:p>
          <a:p>
            <a:pPr>
              <a:buFont typeface="+mj-lt"/>
              <a:buAutoNum type="arabicPeriod"/>
            </a:pPr>
            <a:r>
              <a:rPr lang="en-US" sz="1400" b="1">
                <a:solidFill>
                  <a:schemeClr val="tx2"/>
                </a:solidFill>
              </a:rPr>
              <a:t>Interactive GUI</a:t>
            </a:r>
            <a:r>
              <a:rPr lang="en-US" sz="1400">
                <a:solidFill>
                  <a:schemeClr val="tx2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>
                <a:solidFill>
                  <a:schemeClr val="tx2"/>
                </a:solidFill>
              </a:rPr>
              <a:t>Attractive Disney+ theme with intuitive design.</a:t>
            </a:r>
          </a:p>
          <a:p>
            <a:pPr>
              <a:buFont typeface="+mj-lt"/>
              <a:buAutoNum type="arabicPeriod"/>
            </a:pPr>
            <a:r>
              <a:rPr lang="en-US" sz="1400" b="1">
                <a:solidFill>
                  <a:schemeClr val="tx2"/>
                </a:solidFill>
              </a:rPr>
              <a:t>Efficient Results Display</a:t>
            </a:r>
            <a:r>
              <a:rPr lang="en-US" sz="1400">
                <a:solidFill>
                  <a:schemeClr val="tx2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>
                <a:solidFill>
                  <a:schemeClr val="tx2"/>
                </a:solidFill>
              </a:rPr>
              <a:t>Tabular format for clarity.</a:t>
            </a:r>
          </a:p>
          <a:p>
            <a:pPr marL="0" indent="0">
              <a:buNone/>
            </a:pPr>
            <a:endParaRPr lang="en-IN" sz="1400" b="1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sz="1400" b="1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sz="14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9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610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Abadi Extra Light</vt:lpstr>
      <vt:lpstr>Amasis MT Pro Black</vt:lpstr>
      <vt:lpstr>Aptos</vt:lpstr>
      <vt:lpstr>Arial</vt:lpstr>
      <vt:lpstr>Calibri</vt:lpstr>
      <vt:lpstr>Cavolini</vt:lpstr>
      <vt:lpstr>Consolas</vt:lpstr>
      <vt:lpstr>Office Theme</vt:lpstr>
      <vt:lpstr>Welcome to Disney+ Movie Database </vt:lpstr>
      <vt:lpstr>Introduction</vt:lpstr>
      <vt:lpstr>Problem Statement</vt:lpstr>
      <vt:lpstr>Objectives</vt:lpstr>
      <vt:lpstr>Tools &amp; Technologies</vt:lpstr>
      <vt:lpstr>Database Schema</vt:lpstr>
      <vt:lpstr>PowerPoint Presentation</vt:lpstr>
      <vt:lpstr>System Architecture</vt:lpstr>
      <vt:lpstr>GUI Design</vt:lpstr>
      <vt:lpstr>Challenges &amp; Solutions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NANUVALA SIDDARTHA</dc:creator>
  <cp:lastModifiedBy>NANUVALA SIDDARTHA</cp:lastModifiedBy>
  <cp:revision>1</cp:revision>
  <dcterms:created xsi:type="dcterms:W3CDTF">2024-12-17T13:09:10Z</dcterms:created>
  <dcterms:modified xsi:type="dcterms:W3CDTF">2024-12-19T22:20:30Z</dcterms:modified>
</cp:coreProperties>
</file>