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73" r:id="rId5"/>
    <p:sldId id="274" r:id="rId6"/>
    <p:sldId id="268" r:id="rId7"/>
    <p:sldId id="272" r:id="rId8"/>
    <p:sldId id="275" r:id="rId9"/>
    <p:sldId id="271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24B5AC3B-5C80-BB4A-8D6D-81D5DC6F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B6FDD8E2-5C22-B141-7DD8-D73BE58C2E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05BE0601-861A-EF5D-8D59-289B049260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1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73F783F8-F26E-3046-28ED-A73D845E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81A38E42-003E-A43B-4009-49B6977FFF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47330BFE-722D-C079-E01B-AD8DC8367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34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arthajs2004/Learning-path-dashboard-for-enhancing-skil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Learning path dashboard for enhancing skills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 </a:t>
            </a:r>
            <a:r>
              <a:rPr lang="en-IN" sz="1800" dirty="0"/>
              <a:t>CSE_235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418675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lnSpc>
                <a:spcPct val="150000"/>
              </a:lnSpc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Mr. </a:t>
            </a:r>
            <a:r>
              <a:rPr lang="en-IN" sz="18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Mr.Anand Haridas</a:t>
            </a:r>
            <a:endParaRPr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Professor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48529032"/>
              </p:ext>
            </p:extLst>
          </p:nvPr>
        </p:nvGraphicFramePr>
        <p:xfrm>
          <a:off x="553347" y="2611004"/>
          <a:ext cx="5418675" cy="2305458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/>
                        <a:t>20221CSE0105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SIDDARTHA J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20221CSE0092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DILIP P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20221CSE0206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BHAIRESH M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553347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1800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   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Computer Science And Engineering </a:t>
            </a:r>
            <a:endParaRPr lang="en-US" sz="1800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             </a:t>
            </a:r>
            <a:r>
              <a:rPr lang="en-US" sz="1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Dr. Asif Mohammed </a:t>
            </a:r>
            <a:endParaRPr lang="en-US" sz="1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Dr. Jayavadivel Ravi </a:t>
            </a:r>
            <a:endParaRPr lang="en-US" sz="1800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    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idx="4294967295"/>
          </p:nvPr>
        </p:nvSpPr>
        <p:spPr>
          <a:xfrm>
            <a:off x="15240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6F0F5-D6E8-2B73-5368-F630364C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72" y="979707"/>
            <a:ext cx="8501743" cy="51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dirty="0"/>
              <a:t>[1] Dilip P, </a:t>
            </a:r>
            <a:r>
              <a:rPr lang="en-IN" i="1" dirty="0"/>
              <a:t>Learning Dashboard: Problem Statement and Proposed Solution</a:t>
            </a:r>
            <a:r>
              <a:rPr lang="en-IN" dirty="0"/>
              <a:t>, Presidency University, Bengaluru, India, Technical Document, Feb. 2025.</a:t>
            </a:r>
          </a:p>
          <a:p>
            <a:r>
              <a:rPr lang="en-IN" dirty="0"/>
              <a:t>[2] Bhairesh M N, </a:t>
            </a:r>
            <a:r>
              <a:rPr lang="en-IN" i="1" dirty="0"/>
              <a:t>Learning Dashboard: UI &amp; UX Design Principles</a:t>
            </a:r>
            <a:r>
              <a:rPr lang="en-IN" dirty="0"/>
              <a:t>, Presidency University, Bengaluru, India, Technical Document, Feb. 2025.</a:t>
            </a:r>
          </a:p>
          <a:p>
            <a:r>
              <a:rPr lang="en-IN" dirty="0"/>
              <a:t>[3] J. S. Siddartha, </a:t>
            </a:r>
            <a:r>
              <a:rPr lang="en-IN" i="1" dirty="0"/>
              <a:t>Learning Dashboard: Technology Stack Components</a:t>
            </a:r>
            <a:r>
              <a:rPr lang="en-IN" dirty="0"/>
              <a:t>, Presidency University, Bengaluru, India, Technical Specification Document, Feb. 2025.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A7BB4-BDD9-AA5C-BCE7-ED41B9DA3AF9}"/>
              </a:ext>
            </a:extLst>
          </p:cNvPr>
          <p:cNvSpPr txBox="1"/>
          <p:nvPr/>
        </p:nvSpPr>
        <p:spPr>
          <a:xfrm>
            <a:off x="1330778" y="2481943"/>
            <a:ext cx="9530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>
                <a:latin typeface="Castellar" panose="020A0402060406010301" pitchFamily="18" charset="0"/>
              </a:rPr>
              <a:t>THANK</a:t>
            </a:r>
            <a:r>
              <a:rPr lang="en-US" sz="9600" dirty="0">
                <a:latin typeface="Castellar" panose="020A0402060406010301" pitchFamily="18" charset="0"/>
              </a:rPr>
              <a:t> YOU</a:t>
            </a:r>
            <a:endParaRPr lang="en-IN" sz="9600" dirty="0">
              <a:latin typeface="Castellar" panose="020A04020604060103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US" dirty="0"/>
              <a:t>PSCS_265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44286" y="1023257"/>
            <a:ext cx="10668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Government of NCT of Delhi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The proposed solution should be able. Instructor shall have educational resources files in different formats like pdf, word, etc. and hyper-links of relevant academic literature Expected solutions: The desired solution is required to: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dashboard showing different reading statistics like reading time of a particular topic. Total finishing time of a particular skill. -The instructor should be able to easily create a learning path along with incorporating learning resources, as mentioned ""inputs."" including videos.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made by the learner should be continuously updated.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desired solution must follow UX principles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1" y="952500"/>
            <a:ext cx="4582886" cy="40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 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3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5B5B2-FEFD-F169-C795-3AE80A88F5D5}"/>
              </a:ext>
            </a:extLst>
          </p:cNvPr>
          <p:cNvSpPr txBox="1"/>
          <p:nvPr/>
        </p:nvSpPr>
        <p:spPr>
          <a:xfrm>
            <a:off x="653143" y="1284514"/>
            <a:ext cx="105664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Frontend (User Interface Layer)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Framework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React.js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(Modern, responsive UI, reusable components)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UI Styling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Tailwind CSS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(for consistent, responsive design)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Charts &amp; Visualization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Chart.js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for progress and reading statistics visualizations.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Video Player Integration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React Player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for embedding YouTube/Vimeo videos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UX Principles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Accessibility: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ARIA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standards, semantic HTML</a:t>
            </a:r>
          </a:p>
          <a:p>
            <a:pPr lvl="1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Mobile responsiveness via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CSS Flex/Grid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3400" indent="-457200">
              <a:buFont typeface="+mj-lt"/>
              <a:buAutoNum type="arabicPeriod" startAt="2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Database (Data Storage Layer)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Relational (for structured learning path &amp; progress data)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PostgreSQL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NoSQL (for flexible resource metadata &amp; analytics)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MongoDB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(optional hybrid setup)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A5622C92-8BD9-28F0-A795-724FB9645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DD33D55A-CC9B-27AA-5037-2DE5B8343D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9A41ABD5-67E8-9A95-D8EC-78F2DDBA47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+mj-lt"/>
              <a:buAutoNum type="arabicPeriod" startAt="3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Backend (Server &amp; API Layer)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Framework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Node.js + Express.js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(lightweight, real-time friendly)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API Type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REST API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GraphQL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(for more flexible queries, especially for progress tracking)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Authentication &amp; Authorization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JWT (JSON Web Tokens)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or OAuth 2.0 for secure logins</a:t>
            </a:r>
          </a:p>
          <a:p>
            <a:pPr marL="419100" indent="-342900">
              <a:buFont typeface="+mj-lt"/>
              <a:buAutoNum type="arabicPeriod" startAt="3"/>
            </a:pP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19100" indent="-342900">
              <a:buFont typeface="+mj-lt"/>
              <a:buAutoNum type="arabicPeriod" startAt="4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Real-Time Tracking &amp; Analytics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Real-time Events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WebSockets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(Socket.IO in Node.js) for live updates of reading time &amp; progress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Analytics &amp; Logging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Google Analytics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Matomo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for usage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Custom tracking tables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in the database for per-topic engagement stats</a:t>
            </a:r>
          </a:p>
          <a:p>
            <a:pPr marL="558800" lvl="1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8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 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https://github.com/Siddarthajs2004/Learning-path-dashboard-for-enhancing-skills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1" y="762138"/>
            <a:ext cx="5141686" cy="76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0550FD-212E-2354-2F62-896CCE7BD85A}"/>
              </a:ext>
            </a:extLst>
          </p:cNvPr>
          <p:cNvSpPr txBox="1"/>
          <p:nvPr/>
        </p:nvSpPr>
        <p:spPr>
          <a:xfrm>
            <a:off x="1057730" y="1338943"/>
            <a:ext cx="9793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Core Features</a:t>
            </a: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Instructor Module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Create &amp; edit learning paths.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Upload educational resources:</a:t>
            </a:r>
          </a:p>
          <a:p>
            <a:pPr lvl="2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PDF, Word, PPT, Excel files.</a:t>
            </a:r>
          </a:p>
          <a:p>
            <a:pPr lvl="2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Videos  Hyperlinks to academic literature.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Set timelines &amp; prerequisites for each topic.</a:t>
            </a: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Learner Module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View assigned learning path.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Access resources in various formats.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Track reading progress and completion percentage.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See estimated finishing time for skills/topics.</a:t>
            </a: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Progress Tracking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Track reading time for each topic.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Show total completion time for a skill.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Real-time update of learner’s progress.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Progress visualizations (charts, progress bars).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15A6E9EA-1D0E-94B4-BD63-27CBA0ED2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793AD208-710F-00FB-6A0D-AEC4C383C2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4B5C0-FAB6-E81E-5D05-4120EDC1884F}"/>
              </a:ext>
            </a:extLst>
          </p:cNvPr>
          <p:cNvSpPr txBox="1"/>
          <p:nvPr/>
        </p:nvSpPr>
        <p:spPr>
          <a:xfrm>
            <a:off x="838200" y="896624"/>
            <a:ext cx="78921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Data &amp; Analytics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Reading statistics (time spent, pages read).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Completion rate per learner.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Average time per skill across all learners.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Instructor analytics dashboard (comparisons, trends).</a:t>
            </a:r>
          </a:p>
          <a:p>
            <a:pPr lvl="1"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Exportable progress reports (PDF/Excel).</a:t>
            </a:r>
          </a:p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Backend Functionality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Authentication &amp; Authorization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Role-based access (Instructor/Learner/Admin).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Database Management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Store user profiles, resources, and progress data.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Resource Management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Upload, store, and retrieve files securely.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Real-Time Updates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Use WebSockets or API polling for live tracking.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Data Security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Encryption for files and personal data.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87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CA42B-D375-2812-B610-32BDC45B3018}"/>
              </a:ext>
            </a:extLst>
          </p:cNvPr>
          <p:cNvSpPr txBox="1"/>
          <p:nvPr/>
        </p:nvSpPr>
        <p:spPr>
          <a:xfrm>
            <a:off x="812800" y="1028343"/>
            <a:ext cx="11161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Frontend: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React.js (with Tailwind CSS or Material UI)</a:t>
            </a:r>
          </a:p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Backend: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Node.js + Express.js </a:t>
            </a:r>
          </a:p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Database: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MySQL / MongoDB</a:t>
            </a:r>
          </a:p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File Storage: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AWS S3, Firebase Storage, or local server storage</a:t>
            </a:r>
          </a:p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Authentication: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JWT or OAuth</a:t>
            </a:r>
          </a:p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Analytics &amp; Charts: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Chart.js / Recharts</a:t>
            </a:r>
          </a:p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Deployment: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AWS / Azure / Vercel / Netlify</a:t>
            </a:r>
          </a:p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Visual Studio Code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Node.js 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MySQL / MongoDB server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Browser (Chrome/Edge)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Postman (API testing)</a:t>
            </a:r>
          </a:p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956</Words>
  <Application>Microsoft Office PowerPoint</Application>
  <PresentationFormat>Widescreen</PresentationFormat>
  <Paragraphs>152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Castellar</vt:lpstr>
      <vt:lpstr>Verdana</vt:lpstr>
      <vt:lpstr>Wingdings</vt:lpstr>
      <vt:lpstr>Bioinformatics</vt:lpstr>
      <vt:lpstr>Learning path dashboard for enhancing skills</vt:lpstr>
      <vt:lpstr>Content</vt:lpstr>
      <vt:lpstr>Problem Statement Number: PSCS_265</vt:lpstr>
      <vt:lpstr>Analysis of Problem Statement</vt:lpstr>
      <vt:lpstr>Analysis of Problem Statement</vt:lpstr>
      <vt:lpstr>Github Link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Siddartha J S</cp:lastModifiedBy>
  <cp:revision>44</cp:revision>
  <dcterms:modified xsi:type="dcterms:W3CDTF">2025-08-12T16:56:43Z</dcterms:modified>
</cp:coreProperties>
</file>