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278" r:id="rId5"/>
    <p:sldId id="270" r:id="rId6"/>
    <p:sldId id="279" r:id="rId7"/>
    <p:sldId id="271" r:id="rId8"/>
    <p:sldId id="263" r:id="rId9"/>
    <p:sldId id="269" r:id="rId10"/>
    <p:sldId id="268" r:id="rId11"/>
    <p:sldId id="272" r:id="rId12"/>
    <p:sldId id="277" r:id="rId13"/>
    <p:sldId id="27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66FF"/>
    <a:srgbClr val="BC7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5A61B-A2EA-4DEF-ACE6-EFC3A3AB87B8}" v="166" dt="2024-08-29T10:06:12.205"/>
  </p1510:revLst>
</p1510:revInfo>
</file>

<file path=ppt/tableStyles.xml><?xml version="1.0" encoding="utf-8"?>
<a:tblStyleLst xmlns:a="http://schemas.openxmlformats.org/drawingml/2006/main" def="{69CE5A3F-FDA1-46C1-9C48-705AF0E73451}">
  <a:tblStyle styleId="{69CE5A3F-FDA1-46C1-9C48-705AF0E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d venkat" userId="5303e8969cc0acee" providerId="LiveId" clId="{FB55A61B-A2EA-4DEF-ACE6-EFC3A3AB87B8}"/>
    <pc:docChg chg="undo custSel addSld delSld modSld sldOrd modMainMaster">
      <pc:chgData name="siddd venkat" userId="5303e8969cc0acee" providerId="LiveId" clId="{FB55A61B-A2EA-4DEF-ACE6-EFC3A3AB87B8}" dt="2024-10-19T06:24:56.857" v="508" actId="1076"/>
      <pc:docMkLst>
        <pc:docMk/>
      </pc:docMkLst>
      <pc:sldChg chg="setBg">
        <pc:chgData name="siddd venkat" userId="5303e8969cc0acee" providerId="LiveId" clId="{FB55A61B-A2EA-4DEF-ACE6-EFC3A3AB87B8}" dt="2024-08-28T17:39:07.487" v="239"/>
        <pc:sldMkLst>
          <pc:docMk/>
          <pc:sldMk cId="0" sldId="256"/>
        </pc:sldMkLst>
      </pc:sldChg>
      <pc:sldChg chg="modSp setBg">
        <pc:chgData name="siddd venkat" userId="5303e8969cc0acee" providerId="LiveId" clId="{FB55A61B-A2EA-4DEF-ACE6-EFC3A3AB87B8}" dt="2024-08-29T10:06:12.205" v="482"/>
        <pc:sldMkLst>
          <pc:docMk/>
          <pc:sldMk cId="0" sldId="260"/>
        </pc:sldMkLst>
        <pc:picChg chg="mod">
          <ac:chgData name="siddd venkat" userId="5303e8969cc0acee" providerId="LiveId" clId="{FB55A61B-A2EA-4DEF-ACE6-EFC3A3AB87B8}" dt="2024-08-29T10:06:12.205" v="482"/>
          <ac:picMkLst>
            <pc:docMk/>
            <pc:sldMk cId="0" sldId="260"/>
            <ac:picMk id="1026" creationId="{00000000-0000-0000-0000-000000000000}"/>
          </ac:picMkLst>
        </pc:picChg>
      </pc:sldChg>
      <pc:sldChg chg="addSp delSp modSp del mod setBg">
        <pc:chgData name="siddd venkat" userId="5303e8969cc0acee" providerId="LiveId" clId="{FB55A61B-A2EA-4DEF-ACE6-EFC3A3AB87B8}" dt="2024-08-28T18:28:51.604" v="401" actId="47"/>
        <pc:sldMkLst>
          <pc:docMk/>
          <pc:sldMk cId="3807788598" sldId="261"/>
        </pc:sldMkLst>
        <pc:spChg chg="mod">
          <ac:chgData name="siddd venkat" userId="5303e8969cc0acee" providerId="LiveId" clId="{FB55A61B-A2EA-4DEF-ACE6-EFC3A3AB87B8}" dt="2024-08-28T17:54:06.131" v="292" actId="207"/>
          <ac:spMkLst>
            <pc:docMk/>
            <pc:sldMk cId="3807788598" sldId="261"/>
            <ac:spMk id="3" creationId="{6F769315-631B-D74E-0AAE-2FCD68BD830D}"/>
          </ac:spMkLst>
        </pc:spChg>
        <pc:spChg chg="mod">
          <ac:chgData name="siddd venkat" userId="5303e8969cc0acee" providerId="LiveId" clId="{FB55A61B-A2EA-4DEF-ACE6-EFC3A3AB87B8}" dt="2024-08-28T18:00:49.925" v="340" actId="115"/>
          <ac:spMkLst>
            <pc:docMk/>
            <pc:sldMk cId="3807788598" sldId="261"/>
            <ac:spMk id="5" creationId="{86854569-CDD8-4AD3-84DB-3A94477F2575}"/>
          </ac:spMkLst>
        </pc:spChg>
        <pc:spChg chg="mod">
          <ac:chgData name="siddd venkat" userId="5303e8969cc0acee" providerId="LiveId" clId="{FB55A61B-A2EA-4DEF-ACE6-EFC3A3AB87B8}" dt="2024-08-28T18:00:40.248" v="339" actId="115"/>
          <ac:spMkLst>
            <pc:docMk/>
            <pc:sldMk cId="3807788598" sldId="261"/>
            <ac:spMk id="7" creationId="{812E4603-5F45-4DF9-8CA7-5E1969D2E685}"/>
          </ac:spMkLst>
        </pc:spChg>
        <pc:spChg chg="mod">
          <ac:chgData name="siddd venkat" userId="5303e8969cc0acee" providerId="LiveId" clId="{FB55A61B-A2EA-4DEF-ACE6-EFC3A3AB87B8}" dt="2024-08-28T17:58:14.147" v="326" actId="6549"/>
          <ac:spMkLst>
            <pc:docMk/>
            <pc:sldMk cId="3807788598" sldId="261"/>
            <ac:spMk id="8" creationId="{98F2A27A-BD4A-C1B4-17B5-044153B1FE5C}"/>
          </ac:spMkLst>
        </pc:spChg>
        <pc:spChg chg="add mod">
          <ac:chgData name="siddd venkat" userId="5303e8969cc0acee" providerId="LiveId" clId="{FB55A61B-A2EA-4DEF-ACE6-EFC3A3AB87B8}" dt="2024-08-28T18:22:31.216" v="358" actId="1076"/>
          <ac:spMkLst>
            <pc:docMk/>
            <pc:sldMk cId="3807788598" sldId="261"/>
            <ac:spMk id="9" creationId="{69F39FDC-9BD9-E20E-6335-3F09F051BE07}"/>
          </ac:spMkLst>
        </pc:spChg>
        <pc:spChg chg="add mod">
          <ac:chgData name="siddd venkat" userId="5303e8969cc0acee" providerId="LiveId" clId="{FB55A61B-A2EA-4DEF-ACE6-EFC3A3AB87B8}" dt="2024-08-28T17:57:13.796" v="318" actId="1076"/>
          <ac:spMkLst>
            <pc:docMk/>
            <pc:sldMk cId="3807788598" sldId="261"/>
            <ac:spMk id="10" creationId="{A8336FA6-F7C2-1AF1-22D8-A3EE58E7FA43}"/>
          </ac:spMkLst>
        </pc:spChg>
        <pc:spChg chg="add mod">
          <ac:chgData name="siddd venkat" userId="5303e8969cc0acee" providerId="LiveId" clId="{FB55A61B-A2EA-4DEF-ACE6-EFC3A3AB87B8}" dt="2024-08-28T17:57:11.844" v="314" actId="1076"/>
          <ac:spMkLst>
            <pc:docMk/>
            <pc:sldMk cId="3807788598" sldId="261"/>
            <ac:spMk id="11" creationId="{81BF333F-5982-200E-E2DE-87E26E9EB54B}"/>
          </ac:spMkLst>
        </pc:spChg>
        <pc:spChg chg="add mod">
          <ac:chgData name="siddd venkat" userId="5303e8969cc0acee" providerId="LiveId" clId="{FB55A61B-A2EA-4DEF-ACE6-EFC3A3AB87B8}" dt="2024-08-28T18:21:55.073" v="357" actId="1076"/>
          <ac:spMkLst>
            <pc:docMk/>
            <pc:sldMk cId="3807788598" sldId="261"/>
            <ac:spMk id="12" creationId="{B9F8B3B7-1C65-5BD8-8AD8-EF6DCE06523A}"/>
          </ac:spMkLst>
        </pc:spChg>
        <pc:spChg chg="add mod">
          <ac:chgData name="siddd venkat" userId="5303e8969cc0acee" providerId="LiveId" clId="{FB55A61B-A2EA-4DEF-ACE6-EFC3A3AB87B8}" dt="2024-08-28T18:20:41.129" v="346" actId="1076"/>
          <ac:spMkLst>
            <pc:docMk/>
            <pc:sldMk cId="3807788598" sldId="261"/>
            <ac:spMk id="14" creationId="{CCD901BC-54D6-A732-FF15-63A19BFCF6B1}"/>
          </ac:spMkLst>
        </pc:spChg>
        <pc:grpChg chg="mod">
          <ac:chgData name="siddd venkat" userId="5303e8969cc0acee" providerId="LiveId" clId="{FB55A61B-A2EA-4DEF-ACE6-EFC3A3AB87B8}" dt="2024-08-28T18:20:59.499" v="349" actId="1076"/>
          <ac:grpSpMkLst>
            <pc:docMk/>
            <pc:sldMk cId="3807788598" sldId="261"/>
            <ac:grpSpMk id="2" creationId="{32399DC3-C826-853B-DB22-D8F1150B028B}"/>
          </ac:grpSpMkLst>
        </pc:grpChg>
        <pc:graphicFrameChg chg="del">
          <ac:chgData name="siddd venkat" userId="5303e8969cc0acee" providerId="LiveId" clId="{FB55A61B-A2EA-4DEF-ACE6-EFC3A3AB87B8}" dt="2024-08-28T17:52:12.069" v="283" actId="18245"/>
          <ac:graphicFrameMkLst>
            <pc:docMk/>
            <pc:sldMk cId="3807788598" sldId="261"/>
            <ac:graphicFrameMk id="6" creationId="{F8B71C42-C1BF-54B3-9FDF-C54D01165CC7}"/>
          </ac:graphicFrameMkLst>
        </pc:graphicFrameChg>
      </pc:sldChg>
      <pc:sldChg chg="addSp delSp modSp mod ord setBg modAnim">
        <pc:chgData name="siddd venkat" userId="5303e8969cc0acee" providerId="LiveId" clId="{FB55A61B-A2EA-4DEF-ACE6-EFC3A3AB87B8}" dt="2024-08-29T10:07:31.081" v="491" actId="1440"/>
        <pc:sldMkLst>
          <pc:docMk/>
          <pc:sldMk cId="3943151621" sldId="263"/>
        </pc:sldMkLst>
        <pc:spChg chg="add mod">
          <ac:chgData name="siddd venkat" userId="5303e8969cc0acee" providerId="LiveId" clId="{FB55A61B-A2EA-4DEF-ACE6-EFC3A3AB87B8}" dt="2024-08-27T18:54:25.030" v="96" actId="1076"/>
          <ac:spMkLst>
            <pc:docMk/>
            <pc:sldMk cId="3943151621" sldId="263"/>
            <ac:spMk id="5" creationId="{C8E8D374-D4FB-D508-E4B3-41F6E2B82F50}"/>
          </ac:spMkLst>
        </pc:spChg>
        <pc:picChg chg="add mod">
          <ac:chgData name="siddd venkat" userId="5303e8969cc0acee" providerId="LiveId" clId="{FB55A61B-A2EA-4DEF-ACE6-EFC3A3AB87B8}" dt="2024-08-29T10:07:31.081" v="491" actId="1440"/>
          <ac:picMkLst>
            <pc:docMk/>
            <pc:sldMk cId="3943151621" sldId="263"/>
            <ac:picMk id="2" creationId="{46EB9A52-8055-7094-F1E9-91281DB1588D}"/>
          </ac:picMkLst>
        </pc:picChg>
        <pc:picChg chg="del">
          <ac:chgData name="siddd venkat" userId="5303e8969cc0acee" providerId="LiveId" clId="{FB55A61B-A2EA-4DEF-ACE6-EFC3A3AB87B8}" dt="2024-08-27T18:30:11.261" v="4" actId="478"/>
          <ac:picMkLst>
            <pc:docMk/>
            <pc:sldMk cId="3943151621" sldId="263"/>
            <ac:picMk id="3078" creationId="{323F51DA-B1ED-7A08-DF82-713DB66C0D4B}"/>
          </ac:picMkLst>
        </pc:picChg>
      </pc:sldChg>
      <pc:sldChg chg="addSp delSp modSp mod ord setBg">
        <pc:chgData name="siddd venkat" userId="5303e8969cc0acee" providerId="LiveId" clId="{FB55A61B-A2EA-4DEF-ACE6-EFC3A3AB87B8}" dt="2024-08-28T18:04:16.616" v="342" actId="1582"/>
        <pc:sldMkLst>
          <pc:docMk/>
          <pc:sldMk cId="3061896363" sldId="268"/>
        </pc:sldMkLst>
        <pc:spChg chg="add mod">
          <ac:chgData name="siddd venkat" userId="5303e8969cc0acee" providerId="LiveId" clId="{FB55A61B-A2EA-4DEF-ACE6-EFC3A3AB87B8}" dt="2024-08-28T17:35:44.835" v="186"/>
          <ac:spMkLst>
            <pc:docMk/>
            <pc:sldMk cId="3061896363" sldId="268"/>
            <ac:spMk id="2" creationId="{88E53284-A9C9-1D62-07F5-288CC2AF0490}"/>
          </ac:spMkLst>
        </pc:spChg>
        <pc:spChg chg="add del mod">
          <ac:chgData name="siddd venkat" userId="5303e8969cc0acee" providerId="LiveId" clId="{FB55A61B-A2EA-4DEF-ACE6-EFC3A3AB87B8}" dt="2024-08-28T17:36:53.212" v="229" actId="478"/>
          <ac:spMkLst>
            <pc:docMk/>
            <pc:sldMk cId="3061896363" sldId="268"/>
            <ac:spMk id="3" creationId="{21559968-7438-5829-7385-4260451CB9CB}"/>
          </ac:spMkLst>
        </pc:spChg>
        <pc:spChg chg="add del">
          <ac:chgData name="siddd venkat" userId="5303e8969cc0acee" providerId="LiveId" clId="{FB55A61B-A2EA-4DEF-ACE6-EFC3A3AB87B8}" dt="2024-08-28T17:41:49.104" v="243" actId="11529"/>
          <ac:spMkLst>
            <pc:docMk/>
            <pc:sldMk cId="3061896363" sldId="268"/>
            <ac:spMk id="6" creationId="{825A007B-1C5B-3224-EFBD-276335B905FC}"/>
          </ac:spMkLst>
        </pc:spChg>
        <pc:spChg chg="add mod ord">
          <ac:chgData name="siddd venkat" userId="5303e8969cc0acee" providerId="LiveId" clId="{FB55A61B-A2EA-4DEF-ACE6-EFC3A3AB87B8}" dt="2024-08-28T17:42:24.789" v="249" actId="167"/>
          <ac:spMkLst>
            <pc:docMk/>
            <pc:sldMk cId="3061896363" sldId="268"/>
            <ac:spMk id="7" creationId="{C934235E-2DB3-CEEC-A720-93BA219EB305}"/>
          </ac:spMkLst>
        </pc:spChg>
        <pc:graphicFrameChg chg="mod modGraphic">
          <ac:chgData name="siddd venkat" userId="5303e8969cc0acee" providerId="LiveId" clId="{FB55A61B-A2EA-4DEF-ACE6-EFC3A3AB87B8}" dt="2024-08-28T18:04:16.616" v="342" actId="1582"/>
          <ac:graphicFrameMkLst>
            <pc:docMk/>
            <pc:sldMk cId="3061896363" sldId="268"/>
            <ac:graphicFrameMk id="9" creationId="{D7B58B50-5B27-A799-C195-CF607D50F992}"/>
          </ac:graphicFrameMkLst>
        </pc:graphicFrameChg>
      </pc:sldChg>
      <pc:sldChg chg="addSp modSp mod setBg">
        <pc:chgData name="siddd venkat" userId="5303e8969cc0acee" providerId="LiveId" clId="{FB55A61B-A2EA-4DEF-ACE6-EFC3A3AB87B8}" dt="2024-08-28T19:05:28.647" v="430" actId="1076"/>
        <pc:sldMkLst>
          <pc:docMk/>
          <pc:sldMk cId="2628095865" sldId="269"/>
        </pc:sldMkLst>
        <pc:spChg chg="mod">
          <ac:chgData name="siddd venkat" userId="5303e8969cc0acee" providerId="LiveId" clId="{FB55A61B-A2EA-4DEF-ACE6-EFC3A3AB87B8}" dt="2024-08-28T19:05:28.647" v="430" actId="1076"/>
          <ac:spMkLst>
            <pc:docMk/>
            <pc:sldMk cId="2628095865" sldId="269"/>
            <ac:spMk id="2" creationId="{3D8653C9-83A7-9A33-BC6F-C271004D168E}"/>
          </ac:spMkLst>
        </pc:spChg>
        <pc:spChg chg="add mod ord">
          <ac:chgData name="siddd venkat" userId="5303e8969cc0acee" providerId="LiveId" clId="{FB55A61B-A2EA-4DEF-ACE6-EFC3A3AB87B8}" dt="2024-08-28T19:05:20.453" v="429" actId="14100"/>
          <ac:spMkLst>
            <pc:docMk/>
            <pc:sldMk cId="2628095865" sldId="269"/>
            <ac:spMk id="3" creationId="{D0B45D83-C563-8F6D-4633-77AB134B633E}"/>
          </ac:spMkLst>
        </pc:spChg>
        <pc:spChg chg="mod">
          <ac:chgData name="siddd venkat" userId="5303e8969cc0acee" providerId="LiveId" clId="{FB55A61B-A2EA-4DEF-ACE6-EFC3A3AB87B8}" dt="2024-08-28T19:01:56.483" v="416" actId="115"/>
          <ac:spMkLst>
            <pc:docMk/>
            <pc:sldMk cId="2628095865" sldId="269"/>
            <ac:spMk id="5" creationId="{145EA9F7-EFEF-4152-A941-7C0FB0432DB6}"/>
          </ac:spMkLst>
        </pc:spChg>
      </pc:sldChg>
      <pc:sldChg chg="delSp modSp mod setBg">
        <pc:chgData name="siddd venkat" userId="5303e8969cc0acee" providerId="LiveId" clId="{FB55A61B-A2EA-4DEF-ACE6-EFC3A3AB87B8}" dt="2024-10-19T06:22:25.385" v="500" actId="478"/>
        <pc:sldMkLst>
          <pc:docMk/>
          <pc:sldMk cId="744765076" sldId="270"/>
        </pc:sldMkLst>
        <pc:spChg chg="del">
          <ac:chgData name="siddd venkat" userId="5303e8969cc0acee" providerId="LiveId" clId="{FB55A61B-A2EA-4DEF-ACE6-EFC3A3AB87B8}" dt="2024-10-19T06:22:25.385" v="500" actId="478"/>
          <ac:spMkLst>
            <pc:docMk/>
            <pc:sldMk cId="744765076" sldId="270"/>
            <ac:spMk id="2" creationId="{01FFD580-1161-1A89-07EF-F6DE3A0AD8A4}"/>
          </ac:spMkLst>
        </pc:spChg>
        <pc:spChg chg="mod">
          <ac:chgData name="siddd venkat" userId="5303e8969cc0acee" providerId="LiveId" clId="{FB55A61B-A2EA-4DEF-ACE6-EFC3A3AB87B8}" dt="2024-08-28T18:42:49.504" v="407" actId="115"/>
          <ac:spMkLst>
            <pc:docMk/>
            <pc:sldMk cId="744765076" sldId="270"/>
            <ac:spMk id="5" creationId="{988C0B4B-FFCA-44C1-93C0-0816B5F68D2D}"/>
          </ac:spMkLst>
        </pc:spChg>
        <pc:picChg chg="mod">
          <ac:chgData name="siddd venkat" userId="5303e8969cc0acee" providerId="LiveId" clId="{FB55A61B-A2EA-4DEF-ACE6-EFC3A3AB87B8}" dt="2024-08-29T10:07:13.785" v="486" actId="1440"/>
          <ac:picMkLst>
            <pc:docMk/>
            <pc:sldMk cId="744765076" sldId="270"/>
            <ac:picMk id="7" creationId="{00000000-0000-0000-0000-000000000000}"/>
          </ac:picMkLst>
        </pc:picChg>
      </pc:sldChg>
      <pc:sldChg chg="modSp mod ord setBg">
        <pc:chgData name="siddd venkat" userId="5303e8969cc0acee" providerId="LiveId" clId="{FB55A61B-A2EA-4DEF-ACE6-EFC3A3AB87B8}" dt="2024-08-29T10:07:19.549" v="487" actId="1440"/>
        <pc:sldMkLst>
          <pc:docMk/>
          <pc:sldMk cId="2792546499" sldId="271"/>
        </pc:sldMkLst>
        <pc:spChg chg="mod">
          <ac:chgData name="siddd venkat" userId="5303e8969cc0acee" providerId="LiveId" clId="{FB55A61B-A2EA-4DEF-ACE6-EFC3A3AB87B8}" dt="2024-08-28T18:45:01.197" v="410" actId="115"/>
          <ac:spMkLst>
            <pc:docMk/>
            <pc:sldMk cId="2792546499" sldId="271"/>
            <ac:spMk id="5" creationId="{988C0B4B-FFCA-44C1-93C0-0816B5F68D2D}"/>
          </ac:spMkLst>
        </pc:spChg>
        <pc:picChg chg="mod">
          <ac:chgData name="siddd venkat" userId="5303e8969cc0acee" providerId="LiveId" clId="{FB55A61B-A2EA-4DEF-ACE6-EFC3A3AB87B8}" dt="2024-08-29T10:07:19.549" v="487" actId="1440"/>
          <ac:picMkLst>
            <pc:docMk/>
            <pc:sldMk cId="2792546499" sldId="271"/>
            <ac:picMk id="6" creationId="{00000000-0000-0000-0000-000000000000}"/>
          </ac:picMkLst>
        </pc:picChg>
      </pc:sldChg>
      <pc:sldChg chg="addSp modSp mod ord setBg">
        <pc:chgData name="siddd venkat" userId="5303e8969cc0acee" providerId="LiveId" clId="{FB55A61B-A2EA-4DEF-ACE6-EFC3A3AB87B8}" dt="2024-08-28T19:05:52.541" v="436" actId="1076"/>
        <pc:sldMkLst>
          <pc:docMk/>
          <pc:sldMk cId="469686599" sldId="272"/>
        </pc:sldMkLst>
        <pc:spChg chg="add mod ord">
          <ac:chgData name="siddd venkat" userId="5303e8969cc0acee" providerId="LiveId" clId="{FB55A61B-A2EA-4DEF-ACE6-EFC3A3AB87B8}" dt="2024-08-28T19:05:52.541" v="436" actId="1076"/>
          <ac:spMkLst>
            <pc:docMk/>
            <pc:sldMk cId="469686599" sldId="272"/>
            <ac:spMk id="3" creationId="{DC77EAEF-0BDC-B985-1ADB-6D5823C52729}"/>
          </ac:spMkLst>
        </pc:spChg>
        <pc:spChg chg="mod">
          <ac:chgData name="siddd venkat" userId="5303e8969cc0acee" providerId="LiveId" clId="{FB55A61B-A2EA-4DEF-ACE6-EFC3A3AB87B8}" dt="2024-08-28T19:05:45.403" v="435" actId="1076"/>
          <ac:spMkLst>
            <pc:docMk/>
            <pc:sldMk cId="469686599" sldId="272"/>
            <ac:spMk id="5" creationId="{988C0B4B-FFCA-44C1-93C0-0816B5F68D2D}"/>
          </ac:spMkLst>
        </pc:spChg>
      </pc:sldChg>
      <pc:sldChg chg="add del">
        <pc:chgData name="siddd venkat" userId="5303e8969cc0acee" providerId="LiveId" clId="{FB55A61B-A2EA-4DEF-ACE6-EFC3A3AB87B8}" dt="2024-08-27T18:30:13.810" v="5" actId="47"/>
        <pc:sldMkLst>
          <pc:docMk/>
          <pc:sldMk cId="3663486888" sldId="273"/>
        </pc:sldMkLst>
      </pc:sldChg>
      <pc:sldChg chg="add del">
        <pc:chgData name="siddd venkat" userId="5303e8969cc0acee" providerId="LiveId" clId="{FB55A61B-A2EA-4DEF-ACE6-EFC3A3AB87B8}" dt="2024-08-27T18:30:14.759" v="6" actId="47"/>
        <pc:sldMkLst>
          <pc:docMk/>
          <pc:sldMk cId="2540516400" sldId="274"/>
        </pc:sldMkLst>
      </pc:sldChg>
      <pc:sldChg chg="add del">
        <pc:chgData name="siddd venkat" userId="5303e8969cc0acee" providerId="LiveId" clId="{FB55A61B-A2EA-4DEF-ACE6-EFC3A3AB87B8}" dt="2024-08-27T18:30:15.641" v="7" actId="47"/>
        <pc:sldMkLst>
          <pc:docMk/>
          <pc:sldMk cId="852678674" sldId="275"/>
        </pc:sldMkLst>
      </pc:sldChg>
      <pc:sldChg chg="addSp delSp modSp add mod ord setBg">
        <pc:chgData name="siddd venkat" userId="5303e8969cc0acee" providerId="LiveId" clId="{FB55A61B-A2EA-4DEF-ACE6-EFC3A3AB87B8}" dt="2024-08-29T10:08:21.382" v="499" actId="1076"/>
        <pc:sldMkLst>
          <pc:docMk/>
          <pc:sldMk cId="3879309962" sldId="276"/>
        </pc:sldMkLst>
        <pc:picChg chg="add del mod">
          <ac:chgData name="siddd venkat" userId="5303e8969cc0acee" providerId="LiveId" clId="{FB55A61B-A2EA-4DEF-ACE6-EFC3A3AB87B8}" dt="2024-08-28T19:17:49.541" v="444"/>
          <ac:picMkLst>
            <pc:docMk/>
            <pc:sldMk cId="3879309962" sldId="276"/>
            <ac:picMk id="2" creationId="{507E6390-BD2B-358B-6918-8E5CB3863125}"/>
          </ac:picMkLst>
        </pc:picChg>
        <pc:picChg chg="add del mod ord">
          <ac:chgData name="siddd venkat" userId="5303e8969cc0acee" providerId="LiveId" clId="{FB55A61B-A2EA-4DEF-ACE6-EFC3A3AB87B8}" dt="2024-08-28T19:20:07.746" v="450"/>
          <ac:picMkLst>
            <pc:docMk/>
            <pc:sldMk cId="3879309962" sldId="276"/>
            <ac:picMk id="3" creationId="{74FDC7DC-AFED-89EC-3146-9CE6E79FE50B}"/>
          </ac:picMkLst>
        </pc:picChg>
        <pc:picChg chg="add mod">
          <ac:chgData name="siddd venkat" userId="5303e8969cc0acee" providerId="LiveId" clId="{FB55A61B-A2EA-4DEF-ACE6-EFC3A3AB87B8}" dt="2024-08-29T10:08:21.382" v="499" actId="1076"/>
          <ac:picMkLst>
            <pc:docMk/>
            <pc:sldMk cId="3879309962" sldId="276"/>
            <ac:picMk id="5" creationId="{65FBBA90-0272-E7B5-F19F-6EC4082CDC33}"/>
          </ac:picMkLst>
        </pc:picChg>
        <pc:picChg chg="del">
          <ac:chgData name="siddd venkat" userId="5303e8969cc0acee" providerId="LiveId" clId="{FB55A61B-A2EA-4DEF-ACE6-EFC3A3AB87B8}" dt="2024-08-28T19:17:43.148" v="442"/>
          <ac:picMkLst>
            <pc:docMk/>
            <pc:sldMk cId="3879309962" sldId="276"/>
            <ac:picMk id="3078" creationId="{323F51DA-B1ED-7A08-DF82-713DB66C0D4B}"/>
          </ac:picMkLst>
        </pc:picChg>
      </pc:sldChg>
      <pc:sldChg chg="addSp delSp modSp add mod ord setBg">
        <pc:chgData name="siddd venkat" userId="5303e8969cc0acee" providerId="LiveId" clId="{FB55A61B-A2EA-4DEF-ACE6-EFC3A3AB87B8}" dt="2024-08-28T19:06:17.637" v="441" actId="1076"/>
        <pc:sldMkLst>
          <pc:docMk/>
          <pc:sldMk cId="2136615781" sldId="277"/>
        </pc:sldMkLst>
        <pc:spChg chg="add del mod">
          <ac:chgData name="siddd venkat" userId="5303e8969cc0acee" providerId="LiveId" clId="{FB55A61B-A2EA-4DEF-ACE6-EFC3A3AB87B8}" dt="2024-08-28T17:20:16.440" v="134"/>
          <ac:spMkLst>
            <pc:docMk/>
            <pc:sldMk cId="2136615781" sldId="277"/>
            <ac:spMk id="3" creationId="{128DD48F-8BEF-C837-D9B4-01599E98EC8D}"/>
          </ac:spMkLst>
        </pc:spChg>
        <pc:spChg chg="add mod">
          <ac:chgData name="siddd venkat" userId="5303e8969cc0acee" providerId="LiveId" clId="{FB55A61B-A2EA-4DEF-ACE6-EFC3A3AB87B8}" dt="2024-08-28T19:04:29.447" v="424" actId="1076"/>
          <ac:spMkLst>
            <pc:docMk/>
            <pc:sldMk cId="2136615781" sldId="277"/>
            <ac:spMk id="6" creationId="{E7666F74-F554-AA3C-19AB-FBD7B4531AF5}"/>
          </ac:spMkLst>
        </pc:spChg>
        <pc:spChg chg="add">
          <ac:chgData name="siddd venkat" userId="5303e8969cc0acee" providerId="LiveId" clId="{FB55A61B-A2EA-4DEF-ACE6-EFC3A3AB87B8}" dt="2024-08-28T17:16:53.041" v="127"/>
          <ac:spMkLst>
            <pc:docMk/>
            <pc:sldMk cId="2136615781" sldId="277"/>
            <ac:spMk id="7" creationId="{E745613F-A66D-815E-4C09-2223A1AC43C1}"/>
          </ac:spMkLst>
        </pc:spChg>
        <pc:spChg chg="add">
          <ac:chgData name="siddd venkat" userId="5303e8969cc0acee" providerId="LiveId" clId="{FB55A61B-A2EA-4DEF-ACE6-EFC3A3AB87B8}" dt="2024-08-28T17:17:01.400" v="129"/>
          <ac:spMkLst>
            <pc:docMk/>
            <pc:sldMk cId="2136615781" sldId="277"/>
            <ac:spMk id="8" creationId="{93E0EAB6-1DF2-1168-A3EB-972CB7737D53}"/>
          </ac:spMkLst>
        </pc:spChg>
        <pc:spChg chg="add">
          <ac:chgData name="siddd venkat" userId="5303e8969cc0acee" providerId="LiveId" clId="{FB55A61B-A2EA-4DEF-ACE6-EFC3A3AB87B8}" dt="2024-08-28T17:17:05.529" v="131"/>
          <ac:spMkLst>
            <pc:docMk/>
            <pc:sldMk cId="2136615781" sldId="277"/>
            <ac:spMk id="9" creationId="{435A8D27-59BD-CADE-003E-B556D3D6EBD5}"/>
          </ac:spMkLst>
        </pc:spChg>
        <pc:spChg chg="add">
          <ac:chgData name="siddd venkat" userId="5303e8969cc0acee" providerId="LiveId" clId="{FB55A61B-A2EA-4DEF-ACE6-EFC3A3AB87B8}" dt="2024-08-28T17:20:13.514" v="132"/>
          <ac:spMkLst>
            <pc:docMk/>
            <pc:sldMk cId="2136615781" sldId="277"/>
            <ac:spMk id="10" creationId="{5C8D9572-6F91-3213-FE8F-72C88EE89130}"/>
          </ac:spMkLst>
        </pc:spChg>
        <pc:spChg chg="add mod">
          <ac:chgData name="siddd venkat" userId="5303e8969cc0acee" providerId="LiveId" clId="{FB55A61B-A2EA-4DEF-ACE6-EFC3A3AB87B8}" dt="2024-08-28T19:06:17.637" v="441" actId="1076"/>
          <ac:spMkLst>
            <pc:docMk/>
            <pc:sldMk cId="2136615781" sldId="277"/>
            <ac:spMk id="12" creationId="{6DD8FFAE-5CAA-4620-F7ED-3DDFDED1133E}"/>
          </ac:spMkLst>
        </pc:spChg>
        <pc:spChg chg="add mod ord">
          <ac:chgData name="siddd venkat" userId="5303e8969cc0acee" providerId="LiveId" clId="{FB55A61B-A2EA-4DEF-ACE6-EFC3A3AB87B8}" dt="2024-08-28T19:06:10.118" v="440" actId="167"/>
          <ac:spMkLst>
            <pc:docMk/>
            <pc:sldMk cId="2136615781" sldId="277"/>
            <ac:spMk id="13" creationId="{67E124A2-CA45-2B9D-D9A8-FC85602691AD}"/>
          </ac:spMkLst>
        </pc:spChg>
      </pc:sldChg>
      <pc:sldChg chg="addSp delSp modSp add mod">
        <pc:chgData name="siddd venkat" userId="5303e8969cc0acee" providerId="LiveId" clId="{FB55A61B-A2EA-4DEF-ACE6-EFC3A3AB87B8}" dt="2024-08-28T18:30:05.646" v="404" actId="165"/>
        <pc:sldMkLst>
          <pc:docMk/>
          <pc:sldMk cId="172225186" sldId="278"/>
        </pc:sldMkLst>
        <pc:spChg chg="mod topLvl">
          <ac:chgData name="siddd venkat" userId="5303e8969cc0acee" providerId="LiveId" clId="{FB55A61B-A2EA-4DEF-ACE6-EFC3A3AB87B8}" dt="2024-08-28T18:30:05.646" v="404" actId="165"/>
          <ac:spMkLst>
            <pc:docMk/>
            <pc:sldMk cId="172225186" sldId="278"/>
            <ac:spMk id="3" creationId="{6F769315-631B-D74E-0AAE-2FCD68BD830D}"/>
          </ac:spMkLst>
        </pc:spChg>
        <pc:spChg chg="mod topLvl">
          <ac:chgData name="siddd venkat" userId="5303e8969cc0acee" providerId="LiveId" clId="{FB55A61B-A2EA-4DEF-ACE6-EFC3A3AB87B8}" dt="2024-08-28T18:30:05.646" v="404" actId="165"/>
          <ac:spMkLst>
            <pc:docMk/>
            <pc:sldMk cId="172225186" sldId="278"/>
            <ac:spMk id="7" creationId="{812E4603-5F45-4DF9-8CA7-5E1969D2E685}"/>
          </ac:spMkLst>
        </pc:spChg>
        <pc:spChg chg="mod topLvl">
          <ac:chgData name="siddd venkat" userId="5303e8969cc0acee" providerId="LiveId" clId="{FB55A61B-A2EA-4DEF-ACE6-EFC3A3AB87B8}" dt="2024-08-28T18:30:05.646" v="404" actId="165"/>
          <ac:spMkLst>
            <pc:docMk/>
            <pc:sldMk cId="172225186" sldId="278"/>
            <ac:spMk id="8" creationId="{98F2A27A-BD4A-C1B4-17B5-044153B1FE5C}"/>
          </ac:spMkLst>
        </pc:spChg>
        <pc:spChg chg="del">
          <ac:chgData name="siddd venkat" userId="5303e8969cc0acee" providerId="LiveId" clId="{FB55A61B-A2EA-4DEF-ACE6-EFC3A3AB87B8}" dt="2024-08-28T18:22:49.886" v="360" actId="478"/>
          <ac:spMkLst>
            <pc:docMk/>
            <pc:sldMk cId="172225186" sldId="278"/>
            <ac:spMk id="9" creationId="{69F39FDC-9BD9-E20E-6335-3F09F051BE07}"/>
          </ac:spMkLst>
        </pc:spChg>
        <pc:spChg chg="del mod">
          <ac:chgData name="siddd venkat" userId="5303e8969cc0acee" providerId="LiveId" clId="{FB55A61B-A2EA-4DEF-ACE6-EFC3A3AB87B8}" dt="2024-08-28T18:24:32.759" v="376"/>
          <ac:spMkLst>
            <pc:docMk/>
            <pc:sldMk cId="172225186" sldId="278"/>
            <ac:spMk id="12" creationId="{B9F8B3B7-1C65-5BD8-8AD8-EF6DCE06523A}"/>
          </ac:spMkLst>
        </pc:spChg>
        <pc:spChg chg="add del mod">
          <ac:chgData name="siddd venkat" userId="5303e8969cc0acee" providerId="LiveId" clId="{FB55A61B-A2EA-4DEF-ACE6-EFC3A3AB87B8}" dt="2024-08-28T18:24:00.376" v="372" actId="47"/>
          <ac:spMkLst>
            <pc:docMk/>
            <pc:sldMk cId="172225186" sldId="278"/>
            <ac:spMk id="14" creationId="{CCD901BC-54D6-A732-FF15-63A19BFCF6B1}"/>
          </ac:spMkLst>
        </pc:spChg>
        <pc:grpChg chg="del">
          <ac:chgData name="siddd venkat" userId="5303e8969cc0acee" providerId="LiveId" clId="{FB55A61B-A2EA-4DEF-ACE6-EFC3A3AB87B8}" dt="2024-08-28T18:30:05.646" v="404" actId="165"/>
          <ac:grpSpMkLst>
            <pc:docMk/>
            <pc:sldMk cId="172225186" sldId="278"/>
            <ac:grpSpMk id="2" creationId="{32399DC3-C826-853B-DB22-D8F1150B028B}"/>
          </ac:grpSpMkLst>
        </pc:grpChg>
        <pc:inkChg chg="add del">
          <ac:chgData name="siddd venkat" userId="5303e8969cc0acee" providerId="LiveId" clId="{FB55A61B-A2EA-4DEF-ACE6-EFC3A3AB87B8}" dt="2024-08-28T18:23:43.542" v="369" actId="9405"/>
          <ac:inkMkLst>
            <pc:docMk/>
            <pc:sldMk cId="172225186" sldId="278"/>
            <ac:inkMk id="6" creationId="{40B107B4-0593-46A8-10F7-AC3BE09E9242}"/>
          </ac:inkMkLst>
        </pc:inkChg>
        <pc:inkChg chg="add del">
          <ac:chgData name="siddd venkat" userId="5303e8969cc0acee" providerId="LiveId" clId="{FB55A61B-A2EA-4DEF-ACE6-EFC3A3AB87B8}" dt="2024-08-28T18:23:42.106" v="368" actId="9405"/>
          <ac:inkMkLst>
            <pc:docMk/>
            <pc:sldMk cId="172225186" sldId="278"/>
            <ac:inkMk id="10" creationId="{8A125561-F442-1821-6F51-1E2349B53DFE}"/>
          </ac:inkMkLst>
        </pc:inkChg>
        <pc:inkChg chg="add del">
          <ac:chgData name="siddd venkat" userId="5303e8969cc0acee" providerId="LiveId" clId="{FB55A61B-A2EA-4DEF-ACE6-EFC3A3AB87B8}" dt="2024-08-28T18:24:00.148" v="371" actId="9405"/>
          <ac:inkMkLst>
            <pc:docMk/>
            <pc:sldMk cId="172225186" sldId="278"/>
            <ac:inkMk id="11" creationId="{EBB2087D-1ECC-F9C1-6065-20F136B54045}"/>
          </ac:inkMkLst>
        </pc:inkChg>
        <pc:inkChg chg="add">
          <ac:chgData name="siddd venkat" userId="5303e8969cc0acee" providerId="LiveId" clId="{FB55A61B-A2EA-4DEF-ACE6-EFC3A3AB87B8}" dt="2024-08-28T18:24:03.435" v="373" actId="9405"/>
          <ac:inkMkLst>
            <pc:docMk/>
            <pc:sldMk cId="172225186" sldId="278"/>
            <ac:inkMk id="13" creationId="{82EF5F66-C929-AF47-FED2-E6E31FBAAAD0}"/>
          </ac:inkMkLst>
        </pc:inkChg>
      </pc:sldChg>
      <pc:sldChg chg="addSp modSp add del mod setBg">
        <pc:chgData name="siddd venkat" userId="5303e8969cc0acee" providerId="LiveId" clId="{FB55A61B-A2EA-4DEF-ACE6-EFC3A3AB87B8}" dt="2024-08-28T17:50:58.857" v="282" actId="47"/>
        <pc:sldMkLst>
          <pc:docMk/>
          <pc:sldMk cId="590176167" sldId="278"/>
        </pc:sldMkLst>
        <pc:spChg chg="add">
          <ac:chgData name="siddd venkat" userId="5303e8969cc0acee" providerId="LiveId" clId="{FB55A61B-A2EA-4DEF-ACE6-EFC3A3AB87B8}" dt="2024-08-28T17:20:18.597" v="135"/>
          <ac:spMkLst>
            <pc:docMk/>
            <pc:sldMk cId="590176167" sldId="278"/>
            <ac:spMk id="2" creationId="{FF61C0FF-772C-B9C9-E18A-06B3D03C3883}"/>
          </ac:spMkLst>
        </pc:spChg>
        <pc:spChg chg="add mod">
          <ac:chgData name="siddd venkat" userId="5303e8969cc0acee" providerId="LiveId" clId="{FB55A61B-A2EA-4DEF-ACE6-EFC3A3AB87B8}" dt="2024-08-28T17:50:36.364" v="281" actId="20577"/>
          <ac:spMkLst>
            <pc:docMk/>
            <pc:sldMk cId="590176167" sldId="278"/>
            <ac:spMk id="3" creationId="{F2AE1671-1FC8-EAD1-1FA4-DDA132A68BD2}"/>
          </ac:spMkLst>
        </pc:spChg>
      </pc:sldChg>
      <pc:sldChg chg="new del">
        <pc:chgData name="siddd venkat" userId="5303e8969cc0acee" providerId="LiveId" clId="{FB55A61B-A2EA-4DEF-ACE6-EFC3A3AB87B8}" dt="2024-10-19T06:23:16.661" v="502" actId="47"/>
        <pc:sldMkLst>
          <pc:docMk/>
          <pc:sldMk cId="799770136" sldId="279"/>
        </pc:sldMkLst>
      </pc:sldChg>
      <pc:sldChg chg="delSp modSp add mod">
        <pc:chgData name="siddd venkat" userId="5303e8969cc0acee" providerId="LiveId" clId="{FB55A61B-A2EA-4DEF-ACE6-EFC3A3AB87B8}" dt="2024-10-19T06:24:56.857" v="508" actId="1076"/>
        <pc:sldMkLst>
          <pc:docMk/>
          <pc:sldMk cId="2125536077" sldId="279"/>
        </pc:sldMkLst>
        <pc:spChg chg="mod">
          <ac:chgData name="siddd venkat" userId="5303e8969cc0acee" providerId="LiveId" clId="{FB55A61B-A2EA-4DEF-ACE6-EFC3A3AB87B8}" dt="2024-10-19T06:24:56.857" v="508" actId="1076"/>
          <ac:spMkLst>
            <pc:docMk/>
            <pc:sldMk cId="2125536077" sldId="279"/>
            <ac:spMk id="3" creationId="{CD1DE2B2-B9DD-4FE6-4DDB-3418B94FBDF7}"/>
          </ac:spMkLst>
        </pc:spChg>
        <pc:spChg chg="del">
          <ac:chgData name="siddd venkat" userId="5303e8969cc0acee" providerId="LiveId" clId="{FB55A61B-A2EA-4DEF-ACE6-EFC3A3AB87B8}" dt="2024-10-19T06:23:54.168" v="506" actId="478"/>
          <ac:spMkLst>
            <pc:docMk/>
            <pc:sldMk cId="2125536077" sldId="279"/>
            <ac:spMk id="12" creationId="{AD3B67C7-2230-ECEC-DABB-3580A3C7B4D7}"/>
          </ac:spMkLst>
        </pc:spChg>
        <pc:picChg chg="del mod">
          <ac:chgData name="siddd venkat" userId="5303e8969cc0acee" providerId="LiveId" clId="{FB55A61B-A2EA-4DEF-ACE6-EFC3A3AB87B8}" dt="2024-10-19T06:23:51.454" v="505" actId="478"/>
          <ac:picMkLst>
            <pc:docMk/>
            <pc:sldMk cId="2125536077" sldId="279"/>
            <ac:picMk id="7" creationId="{00000000-0000-0000-0000-000000000000}"/>
          </ac:picMkLst>
        </pc:picChg>
      </pc:sldChg>
      <pc:sldMasterChg chg="setBg modSldLayout">
        <pc:chgData name="siddd venkat" userId="5303e8969cc0acee" providerId="LiveId" clId="{FB55A61B-A2EA-4DEF-ACE6-EFC3A3AB87B8}" dt="2024-08-28T17:39:07.487" v="239"/>
        <pc:sldMasterMkLst>
          <pc:docMk/>
          <pc:sldMasterMk cId="0" sldId="2147483659"/>
        </pc:sldMasterMkLst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0" sldId="2147483659"/>
            <pc:sldLayoutMk cId="0" sldId="2147483660"/>
          </pc:sldLayoutMkLst>
        </pc:sldLayoutChg>
      </pc:sldMasterChg>
      <pc:sldMasterChg chg="setBg modSldLayout">
        <pc:chgData name="siddd venkat" userId="5303e8969cc0acee" providerId="LiveId" clId="{FB55A61B-A2EA-4DEF-ACE6-EFC3A3AB87B8}" dt="2024-08-28T17:39:07.487" v="239"/>
        <pc:sldMasterMkLst>
          <pc:docMk/>
          <pc:sldMasterMk cId="1836890848" sldId="2147483661"/>
        </pc:sldMasterMkLst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1278142779" sldId="2147483662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3068871815" sldId="2147483663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909325046" sldId="2147483664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1271240599" sldId="2147483665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3366469153" sldId="2147483666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3716596730" sldId="2147483667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2603176832" sldId="2147483668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4268309346" sldId="2147483669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2226718119" sldId="2147483670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1304175364" sldId="2147483671"/>
          </pc:sldLayoutMkLst>
        </pc:sldLayoutChg>
        <pc:sldLayoutChg chg="setBg">
          <pc:chgData name="siddd venkat" userId="5303e8969cc0acee" providerId="LiveId" clId="{FB55A61B-A2EA-4DEF-ACE6-EFC3A3AB87B8}" dt="2024-08-28T17:39:07.487" v="239"/>
          <pc:sldLayoutMkLst>
            <pc:docMk/>
            <pc:sldMasterMk cId="1836890848" sldId="2147483661"/>
            <pc:sldLayoutMk cId="4122514993" sldId="21474836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D828D-A140-4451-BD0A-0D15145FFE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5144492-7A2D-4B95-8D7C-5C2578EA67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Nursery and gardening.</a:t>
          </a:r>
          <a:endParaRPr lang="en-US"/>
        </a:p>
      </dgm:t>
    </dgm:pt>
    <dgm:pt modelId="{9A0D47B9-5767-4203-83AD-798DBA53D4F2}" type="parTrans" cxnId="{6F3A1162-A9AF-4BA0-8D81-180352631745}">
      <dgm:prSet/>
      <dgm:spPr/>
      <dgm:t>
        <a:bodyPr/>
        <a:lstStyle/>
        <a:p>
          <a:endParaRPr lang="en-US"/>
        </a:p>
      </dgm:t>
    </dgm:pt>
    <dgm:pt modelId="{4204A771-F821-41BE-93DD-D5AD8F017BAE}" type="sibTrans" cxnId="{6F3A1162-A9AF-4BA0-8D81-180352631745}">
      <dgm:prSet/>
      <dgm:spPr/>
      <dgm:t>
        <a:bodyPr/>
        <a:lstStyle/>
        <a:p>
          <a:endParaRPr lang="en-US"/>
        </a:p>
      </dgm:t>
    </dgm:pt>
    <dgm:pt modelId="{0FB1355A-0E7D-4E84-B433-CB9CBB659C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Agricultural Field</a:t>
          </a:r>
          <a:endParaRPr lang="en-US" dirty="0"/>
        </a:p>
      </dgm:t>
    </dgm:pt>
    <dgm:pt modelId="{96105A67-27C8-4F4E-A1F8-586917DEA0A8}" type="parTrans" cxnId="{F20A236B-52AB-42EE-90CE-C2DA8ECBF936}">
      <dgm:prSet/>
      <dgm:spPr/>
      <dgm:t>
        <a:bodyPr/>
        <a:lstStyle/>
        <a:p>
          <a:endParaRPr lang="en-US"/>
        </a:p>
      </dgm:t>
    </dgm:pt>
    <dgm:pt modelId="{6B56CC8A-0C8A-40B6-97EE-81AE94617A48}" type="sibTrans" cxnId="{F20A236B-52AB-42EE-90CE-C2DA8ECBF936}">
      <dgm:prSet/>
      <dgm:spPr/>
      <dgm:t>
        <a:bodyPr/>
        <a:lstStyle/>
        <a:p>
          <a:endParaRPr lang="en-US"/>
        </a:p>
      </dgm:t>
    </dgm:pt>
    <dgm:pt modelId="{AF870233-73E1-428E-A39B-C4EB9086F4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Shopping complex</a:t>
          </a:r>
        </a:p>
      </dgm:t>
    </dgm:pt>
    <dgm:pt modelId="{4290FA29-4C19-4E48-B1A0-82B354441D0A}" type="parTrans" cxnId="{F8B0E4CD-97C9-4F45-8372-0A40FECA4219}">
      <dgm:prSet/>
      <dgm:spPr/>
      <dgm:t>
        <a:bodyPr/>
        <a:lstStyle/>
        <a:p>
          <a:endParaRPr lang="en-US"/>
        </a:p>
      </dgm:t>
    </dgm:pt>
    <dgm:pt modelId="{4F9D2B5D-33D8-49C8-A276-733A3CFF64B7}" type="sibTrans" cxnId="{F8B0E4CD-97C9-4F45-8372-0A40FECA4219}">
      <dgm:prSet/>
      <dgm:spPr/>
      <dgm:t>
        <a:bodyPr/>
        <a:lstStyle/>
        <a:p>
          <a:endParaRPr lang="en-US"/>
        </a:p>
      </dgm:t>
    </dgm:pt>
    <dgm:pt modelId="{F1D76799-5EAA-47A9-9818-59F8C6B1EDD3}" type="pres">
      <dgm:prSet presAssocID="{659D828D-A140-4451-BD0A-0D15145FFE6E}" presName="root" presStyleCnt="0">
        <dgm:presLayoutVars>
          <dgm:dir/>
          <dgm:resizeHandles val="exact"/>
        </dgm:presLayoutVars>
      </dgm:prSet>
      <dgm:spPr/>
    </dgm:pt>
    <dgm:pt modelId="{3082FB83-38F3-4E6E-9E59-A3F3A397E9B4}" type="pres">
      <dgm:prSet presAssocID="{F5144492-7A2D-4B95-8D7C-5C2578EA674D}" presName="compNode" presStyleCnt="0"/>
      <dgm:spPr/>
    </dgm:pt>
    <dgm:pt modelId="{359BA8C3-7399-4D95-BDAA-6C408FDD207E}" type="pres">
      <dgm:prSet presAssocID="{F5144492-7A2D-4B95-8D7C-5C2578EA674D}" presName="iconBgRect" presStyleLbl="bgShp" presStyleIdx="0" presStyleCnt="3"/>
      <dgm:spPr>
        <a:solidFill>
          <a:schemeClr val="accent1"/>
        </a:solidFill>
      </dgm:spPr>
    </dgm:pt>
    <dgm:pt modelId="{53B709F6-982E-4EE8-B62B-CEF7A52DC811}" type="pres">
      <dgm:prSet presAssocID="{F5144492-7A2D-4B95-8D7C-5C2578EA6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2E0ADAB1-BE7A-4469-94A5-A8B6F1A205E1}" type="pres">
      <dgm:prSet presAssocID="{F5144492-7A2D-4B95-8D7C-5C2578EA674D}" presName="spaceRect" presStyleCnt="0"/>
      <dgm:spPr/>
    </dgm:pt>
    <dgm:pt modelId="{894B368A-DCF8-4578-B244-C96BF1067DF6}" type="pres">
      <dgm:prSet presAssocID="{F5144492-7A2D-4B95-8D7C-5C2578EA674D}" presName="textRect" presStyleLbl="revTx" presStyleIdx="0" presStyleCnt="3">
        <dgm:presLayoutVars>
          <dgm:chMax val="1"/>
          <dgm:chPref val="1"/>
        </dgm:presLayoutVars>
      </dgm:prSet>
      <dgm:spPr/>
    </dgm:pt>
    <dgm:pt modelId="{D5985A0C-F15F-479C-A7B7-CFB2540E6592}" type="pres">
      <dgm:prSet presAssocID="{4204A771-F821-41BE-93DD-D5AD8F017BAE}" presName="sibTrans" presStyleCnt="0"/>
      <dgm:spPr/>
    </dgm:pt>
    <dgm:pt modelId="{BFF609EC-D76F-4704-92E6-C951310F4327}" type="pres">
      <dgm:prSet presAssocID="{0FB1355A-0E7D-4E84-B433-CB9CBB659CBA}" presName="compNode" presStyleCnt="0"/>
      <dgm:spPr/>
    </dgm:pt>
    <dgm:pt modelId="{38DCFE14-B2C6-4CE5-875E-C85059E53B34}" type="pres">
      <dgm:prSet presAssocID="{0FB1355A-0E7D-4E84-B433-CB9CBB659CBA}" presName="iconBgRect" presStyleLbl="bgShp" presStyleIdx="1" presStyleCnt="3"/>
      <dgm:spPr>
        <a:solidFill>
          <a:schemeClr val="accent1"/>
        </a:solidFill>
      </dgm:spPr>
    </dgm:pt>
    <dgm:pt modelId="{8DEBABB9-0069-4B37-A7E5-D3800F6AE3F4}" type="pres">
      <dgm:prSet presAssocID="{0FB1355A-0E7D-4E84-B433-CB9CBB659C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00E2150-63BA-497B-8FA5-6E845D4651D0}" type="pres">
      <dgm:prSet presAssocID="{0FB1355A-0E7D-4E84-B433-CB9CBB659CBA}" presName="spaceRect" presStyleCnt="0"/>
      <dgm:spPr/>
    </dgm:pt>
    <dgm:pt modelId="{0C27B5E5-46A1-47EB-A7D5-CD5E17D14CE8}" type="pres">
      <dgm:prSet presAssocID="{0FB1355A-0E7D-4E84-B433-CB9CBB659CBA}" presName="textRect" presStyleLbl="revTx" presStyleIdx="1" presStyleCnt="3">
        <dgm:presLayoutVars>
          <dgm:chMax val="1"/>
          <dgm:chPref val="1"/>
        </dgm:presLayoutVars>
      </dgm:prSet>
      <dgm:spPr/>
    </dgm:pt>
    <dgm:pt modelId="{1F68CF16-437E-408B-8046-D4A3CFEB0515}" type="pres">
      <dgm:prSet presAssocID="{6B56CC8A-0C8A-40B6-97EE-81AE94617A48}" presName="sibTrans" presStyleCnt="0"/>
      <dgm:spPr/>
    </dgm:pt>
    <dgm:pt modelId="{476B36FE-08FC-440F-B7D5-7DC19593C02F}" type="pres">
      <dgm:prSet presAssocID="{AF870233-73E1-428E-A39B-C4EB9086F481}" presName="compNode" presStyleCnt="0"/>
      <dgm:spPr/>
    </dgm:pt>
    <dgm:pt modelId="{3042DE35-4E75-4386-A16B-9FFFE39BEB90}" type="pres">
      <dgm:prSet presAssocID="{AF870233-73E1-428E-A39B-C4EB9086F481}" presName="iconBgRect" presStyleLbl="bgShp" presStyleIdx="2" presStyleCnt="3"/>
      <dgm:spPr>
        <a:solidFill>
          <a:schemeClr val="accent1"/>
        </a:solidFill>
      </dgm:spPr>
    </dgm:pt>
    <dgm:pt modelId="{70935051-8E4B-4D89-A318-576D9CAE3ACE}" type="pres">
      <dgm:prSet presAssocID="{AF870233-73E1-428E-A39B-C4EB9086F4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76F2C86-D597-4A69-BA22-AC67A639354D}" type="pres">
      <dgm:prSet presAssocID="{AF870233-73E1-428E-A39B-C4EB9086F481}" presName="spaceRect" presStyleCnt="0"/>
      <dgm:spPr/>
    </dgm:pt>
    <dgm:pt modelId="{AE5528C6-5E85-4906-BDD8-F407FAE62916}" type="pres">
      <dgm:prSet presAssocID="{AF870233-73E1-428E-A39B-C4EB9086F4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9F3B02-2E94-4AA4-B010-95106B13FF0B}" type="presOf" srcId="{AF870233-73E1-428E-A39B-C4EB9086F481}" destId="{AE5528C6-5E85-4906-BDD8-F407FAE62916}" srcOrd="0" destOrd="0" presId="urn:microsoft.com/office/officeart/2018/5/layout/IconCircleLabelList"/>
    <dgm:cxn modelId="{FBC1C21C-4B99-4006-85C8-44B711637A5C}" type="presOf" srcId="{659D828D-A140-4451-BD0A-0D15145FFE6E}" destId="{F1D76799-5EAA-47A9-9818-59F8C6B1EDD3}" srcOrd="0" destOrd="0" presId="urn:microsoft.com/office/officeart/2018/5/layout/IconCircleLabelList"/>
    <dgm:cxn modelId="{6F3A1162-A9AF-4BA0-8D81-180352631745}" srcId="{659D828D-A140-4451-BD0A-0D15145FFE6E}" destId="{F5144492-7A2D-4B95-8D7C-5C2578EA674D}" srcOrd="0" destOrd="0" parTransId="{9A0D47B9-5767-4203-83AD-798DBA53D4F2}" sibTransId="{4204A771-F821-41BE-93DD-D5AD8F017BAE}"/>
    <dgm:cxn modelId="{F20A236B-52AB-42EE-90CE-C2DA8ECBF936}" srcId="{659D828D-A140-4451-BD0A-0D15145FFE6E}" destId="{0FB1355A-0E7D-4E84-B433-CB9CBB659CBA}" srcOrd="1" destOrd="0" parTransId="{96105A67-27C8-4F4E-A1F8-586917DEA0A8}" sibTransId="{6B56CC8A-0C8A-40B6-97EE-81AE94617A48}"/>
    <dgm:cxn modelId="{643EE8A5-757F-4A18-8489-B4EC13F4B864}" type="presOf" srcId="{0FB1355A-0E7D-4E84-B433-CB9CBB659CBA}" destId="{0C27B5E5-46A1-47EB-A7D5-CD5E17D14CE8}" srcOrd="0" destOrd="0" presId="urn:microsoft.com/office/officeart/2018/5/layout/IconCircleLabelList"/>
    <dgm:cxn modelId="{8B0A8AB0-5733-4CF0-AA1E-CAD10B63476D}" type="presOf" srcId="{F5144492-7A2D-4B95-8D7C-5C2578EA674D}" destId="{894B368A-DCF8-4578-B244-C96BF1067DF6}" srcOrd="0" destOrd="0" presId="urn:microsoft.com/office/officeart/2018/5/layout/IconCircleLabelList"/>
    <dgm:cxn modelId="{F8B0E4CD-97C9-4F45-8372-0A40FECA4219}" srcId="{659D828D-A140-4451-BD0A-0D15145FFE6E}" destId="{AF870233-73E1-428E-A39B-C4EB9086F481}" srcOrd="2" destOrd="0" parTransId="{4290FA29-4C19-4E48-B1A0-82B354441D0A}" sibTransId="{4F9D2B5D-33D8-49C8-A276-733A3CFF64B7}"/>
    <dgm:cxn modelId="{AC7579D9-71E3-4927-A635-43B3373C41B1}" type="presParOf" srcId="{F1D76799-5EAA-47A9-9818-59F8C6B1EDD3}" destId="{3082FB83-38F3-4E6E-9E59-A3F3A397E9B4}" srcOrd="0" destOrd="0" presId="urn:microsoft.com/office/officeart/2018/5/layout/IconCircleLabelList"/>
    <dgm:cxn modelId="{ECDD7DFF-69F5-4E31-BDE2-EB187A75D8B2}" type="presParOf" srcId="{3082FB83-38F3-4E6E-9E59-A3F3A397E9B4}" destId="{359BA8C3-7399-4D95-BDAA-6C408FDD207E}" srcOrd="0" destOrd="0" presId="urn:microsoft.com/office/officeart/2018/5/layout/IconCircleLabelList"/>
    <dgm:cxn modelId="{6E26AED6-4C65-42A2-B70B-52CDAF836AFC}" type="presParOf" srcId="{3082FB83-38F3-4E6E-9E59-A3F3A397E9B4}" destId="{53B709F6-982E-4EE8-B62B-CEF7A52DC811}" srcOrd="1" destOrd="0" presId="urn:microsoft.com/office/officeart/2018/5/layout/IconCircleLabelList"/>
    <dgm:cxn modelId="{13E1F7B7-DAFE-46DC-BA70-1085BE92091F}" type="presParOf" srcId="{3082FB83-38F3-4E6E-9E59-A3F3A397E9B4}" destId="{2E0ADAB1-BE7A-4469-94A5-A8B6F1A205E1}" srcOrd="2" destOrd="0" presId="urn:microsoft.com/office/officeart/2018/5/layout/IconCircleLabelList"/>
    <dgm:cxn modelId="{A9603C69-8ABC-4CD7-8E51-B0AC7BB9A588}" type="presParOf" srcId="{3082FB83-38F3-4E6E-9E59-A3F3A397E9B4}" destId="{894B368A-DCF8-4578-B244-C96BF1067DF6}" srcOrd="3" destOrd="0" presId="urn:microsoft.com/office/officeart/2018/5/layout/IconCircleLabelList"/>
    <dgm:cxn modelId="{5293CA34-4E33-49C6-B5CC-9E564E1B7CC1}" type="presParOf" srcId="{F1D76799-5EAA-47A9-9818-59F8C6B1EDD3}" destId="{D5985A0C-F15F-479C-A7B7-CFB2540E6592}" srcOrd="1" destOrd="0" presId="urn:microsoft.com/office/officeart/2018/5/layout/IconCircleLabelList"/>
    <dgm:cxn modelId="{A1F754A7-646D-49D0-B740-AE53436E475A}" type="presParOf" srcId="{F1D76799-5EAA-47A9-9818-59F8C6B1EDD3}" destId="{BFF609EC-D76F-4704-92E6-C951310F4327}" srcOrd="2" destOrd="0" presId="urn:microsoft.com/office/officeart/2018/5/layout/IconCircleLabelList"/>
    <dgm:cxn modelId="{B67AC121-73EF-4331-9E88-ADC83D68703E}" type="presParOf" srcId="{BFF609EC-D76F-4704-92E6-C951310F4327}" destId="{38DCFE14-B2C6-4CE5-875E-C85059E53B34}" srcOrd="0" destOrd="0" presId="urn:microsoft.com/office/officeart/2018/5/layout/IconCircleLabelList"/>
    <dgm:cxn modelId="{9F2BEFDC-9F39-4472-8F9C-B92C5CF04CC4}" type="presParOf" srcId="{BFF609EC-D76F-4704-92E6-C951310F4327}" destId="{8DEBABB9-0069-4B37-A7E5-D3800F6AE3F4}" srcOrd="1" destOrd="0" presId="urn:microsoft.com/office/officeart/2018/5/layout/IconCircleLabelList"/>
    <dgm:cxn modelId="{2DD0348D-17EF-4681-9580-FE9C3D925705}" type="presParOf" srcId="{BFF609EC-D76F-4704-92E6-C951310F4327}" destId="{500E2150-63BA-497B-8FA5-6E845D4651D0}" srcOrd="2" destOrd="0" presId="urn:microsoft.com/office/officeart/2018/5/layout/IconCircleLabelList"/>
    <dgm:cxn modelId="{BB4FD720-CEB1-405E-A5D6-2AB4DF0ABB2B}" type="presParOf" srcId="{BFF609EC-D76F-4704-92E6-C951310F4327}" destId="{0C27B5E5-46A1-47EB-A7D5-CD5E17D14CE8}" srcOrd="3" destOrd="0" presId="urn:microsoft.com/office/officeart/2018/5/layout/IconCircleLabelList"/>
    <dgm:cxn modelId="{F0A14E47-896E-4E70-B8F7-B545A420B8E8}" type="presParOf" srcId="{F1D76799-5EAA-47A9-9818-59F8C6B1EDD3}" destId="{1F68CF16-437E-408B-8046-D4A3CFEB0515}" srcOrd="3" destOrd="0" presId="urn:microsoft.com/office/officeart/2018/5/layout/IconCircleLabelList"/>
    <dgm:cxn modelId="{F1F9D087-D0A3-4FE7-8D4E-E12AA1053680}" type="presParOf" srcId="{F1D76799-5EAA-47A9-9818-59F8C6B1EDD3}" destId="{476B36FE-08FC-440F-B7D5-7DC19593C02F}" srcOrd="4" destOrd="0" presId="urn:microsoft.com/office/officeart/2018/5/layout/IconCircleLabelList"/>
    <dgm:cxn modelId="{599E1086-E3E5-487E-9602-B66D424799E0}" type="presParOf" srcId="{476B36FE-08FC-440F-B7D5-7DC19593C02F}" destId="{3042DE35-4E75-4386-A16B-9FFFE39BEB90}" srcOrd="0" destOrd="0" presId="urn:microsoft.com/office/officeart/2018/5/layout/IconCircleLabelList"/>
    <dgm:cxn modelId="{EFAE68ED-E7B7-4E36-B859-5E93D8DBF708}" type="presParOf" srcId="{476B36FE-08FC-440F-B7D5-7DC19593C02F}" destId="{70935051-8E4B-4D89-A318-576D9CAE3ACE}" srcOrd="1" destOrd="0" presId="urn:microsoft.com/office/officeart/2018/5/layout/IconCircleLabelList"/>
    <dgm:cxn modelId="{BD757F18-E1C7-4ABD-B087-98F5A8EC2699}" type="presParOf" srcId="{476B36FE-08FC-440F-B7D5-7DC19593C02F}" destId="{976F2C86-D597-4A69-BA22-AC67A639354D}" srcOrd="2" destOrd="0" presId="urn:microsoft.com/office/officeart/2018/5/layout/IconCircleLabelList"/>
    <dgm:cxn modelId="{E21E7291-B8FE-48E3-8604-53D1FEC25CDD}" type="presParOf" srcId="{476B36FE-08FC-440F-B7D5-7DC19593C02F}" destId="{AE5528C6-5E85-4906-BDD8-F407FAE629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BA8C3-7399-4D95-BDAA-6C408FDD207E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709F6-982E-4EE8-B62B-CEF7A52DC811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368A-DCF8-4578-B244-C96BF1067DF6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kern="1200"/>
            <a:t>Nursery and gardening.</a:t>
          </a:r>
          <a:endParaRPr lang="en-US" sz="2400" kern="1200"/>
        </a:p>
      </dsp:txBody>
      <dsp:txXfrm>
        <a:off x="63393" y="2870481"/>
        <a:ext cx="2418750" cy="720000"/>
      </dsp:txXfrm>
    </dsp:sp>
    <dsp:sp modelId="{38DCFE14-B2C6-4CE5-875E-C85059E53B34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BABB9-0069-4B37-A7E5-D3800F6AE3F4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B5E5-46A1-47EB-A7D5-CD5E17D14CE8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b="1" kern="1200" dirty="0"/>
            <a:t>Agricultural Field</a:t>
          </a:r>
          <a:endParaRPr lang="en-US" sz="2400" kern="1200" dirty="0"/>
        </a:p>
      </dsp:txBody>
      <dsp:txXfrm>
        <a:off x="2905425" y="2870481"/>
        <a:ext cx="2418750" cy="720000"/>
      </dsp:txXfrm>
    </dsp:sp>
    <dsp:sp modelId="{3042DE35-4E75-4386-A16B-9FFFE39BEB90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35051-8E4B-4D89-A318-576D9CAE3ACE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28C6-5E85-4906-BDD8-F407FAE62916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/>
            <a:t>Shopping complex</a:t>
          </a:r>
        </a:p>
      </dsp:txBody>
      <dsp:txXfrm>
        <a:off x="5747456" y="287048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23D93-5E04-43CA-8855-6C6A88C8A520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E3A8-4587-408E-ADF9-171263FD2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24:03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272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98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6300-8868-3ED4-771D-21C17DF6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5B8-6D06-D2DA-42F3-8F17C6CB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D62B-FE52-A350-D9CB-EB7ABA0C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F228-4F1C-16AE-A71A-74955C4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BE1A-9E60-442B-1A5F-92EC3C69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04E6-87BD-93C0-2C25-0BC800FA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F263-B739-BB5E-4E89-EA45379F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8CE5-A580-09EA-499F-134F0D63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95E1-E5F9-AC07-21AB-D32635A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214A-18B2-D9D7-F720-48BD4CBA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35EF-C517-390F-EAF7-2EEC26A8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30DB-4611-343D-6C65-B5BB7FBD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F7CC-17C4-BF33-B933-BE51046D0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4251-C3C6-987E-BBAF-ABF48019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AAA7-9E0A-C5CC-C049-06BE32AD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6D99-7A3D-B312-7F92-53C619F6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AFD2-DE8C-F133-1754-2134EF79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30B9-D753-B8FF-E213-9970FA2E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44FF-5838-DE09-1E8E-A0E2A2C9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3BF81-C8CF-9E87-3257-9BD2812AF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B59BF-B236-88CC-7434-C02A1B8B4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06109-35E8-1835-1456-269A7C3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9D8A0-78C3-0F40-7AEE-1E410970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16359-0C4C-A372-8B0C-641AF294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CECE-7650-BC11-6192-36EDC6A5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14536-17F3-BA5E-43FB-2B43A98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4085-0526-FFAA-2310-274F214A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CE1C-305B-78C4-096B-DCAE3CBC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B76AB-9ADF-4E36-9F81-5622A9DB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9AE85-F53E-5E1A-FCCE-A6CABDBD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0603-448B-5CD5-85CA-45C188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7838-4F79-1FB7-3E8C-C24918E5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4A92-BC95-9919-C1E1-6811F55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D8C7C-A00B-E30F-B894-387B0534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CDDEB-308E-16E1-799C-5E489FAD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CC10C-142B-6359-45E9-E52BA066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04A3-41AF-08E2-3424-497F7951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F299-75B8-BFD0-7488-FDB82CB0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A1216-3DBE-4DBE-B0A1-3D8E228D6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E824-14DD-2053-6E89-2BBC9EB2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4389-0511-4EDA-030B-B411E672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E43B-CBEC-223C-3471-AA2C6B6E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D692B-8A88-DA54-2856-56C00A74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1632-5AA1-D03E-8DCB-0CAF0E39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1306-1274-CBC9-B5C4-8B95A306A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0F10-FE4C-3DC7-0656-2EBCF580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00F0-8FE6-FF20-5A8D-E1114627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C3EE-D1A4-E0E1-7B1F-B4556ACA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CA5BA-9E7E-458B-9E7F-39EAC01B5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9326-39BE-B89A-0B1A-DAC0BC10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179D-1A52-8C43-037C-59340F2F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3616-4552-95CE-329D-45AB4AB8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241F-047E-EDA2-AFFA-6E764CE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F001F-BD0A-4A1E-A4B7-0CFB6AE10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145A-88A9-7340-86B9-8FD1C853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E773-3478-017A-95F8-5B1FAE7A4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54D1-13B7-B04F-E161-57E86805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924C-5155-EAF5-52AE-1D2AE521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DE49-4B68-DFE0-D9C0-9B62B0F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100" b="1" baseline="0" dirty="0">
                <a:solidFill>
                  <a:srgbClr val="000000"/>
                </a:solidFill>
                <a:latin typeface="Times New Roman"/>
              </a:rPr>
              <a:t>	</a:t>
            </a: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914E3FB3-7D52-4D52-90AA-69F5CF6DAD2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22842" y="6088378"/>
            <a:ext cx="1319592" cy="65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B37A1-29FF-4425-8393-79A9BBB15B85}"/>
              </a:ext>
            </a:extLst>
          </p:cNvPr>
          <p:cNvSpPr txBox="1"/>
          <p:nvPr userDrawn="1"/>
        </p:nvSpPr>
        <p:spPr>
          <a:xfrm>
            <a:off x="2162411" y="6496101"/>
            <a:ext cx="5921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Department of Computer Science and Engineering (IOT&amp; Cybersecurity with Blockchain Technology)</a:t>
            </a:r>
            <a:r>
              <a:rPr lang="en-US" sz="1000" baseline="0" dirty="0"/>
              <a:t> </a:t>
            </a:r>
            <a:endParaRPr lang="en-US" sz="1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2800" b="1" i="0" u="none" strike="noStrike" cap="none" baseline="0" smtClean="0">
          <a:solidFill>
            <a:schemeClr val="dk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20908-99B6-2B27-3729-46DB1D04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E4ED-19C1-EAFC-7AD9-46B66B11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270F-708A-074F-EFE9-DD4401BDC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D010-6423-4981-8F6F-1A678E74899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15EC-2ED1-F7C2-469A-708777C4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85C0-1E9C-BFD7-F7AA-4E562C1D8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1C5E-13F6-405D-A9F6-BAAD60256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Mini Projects For Computer Science (CSE) With Videos |  peacecommission.kdsg.gov.ng">
            <a:extLst>
              <a:ext uri="{FF2B5EF4-FFF2-40B4-BE49-F238E27FC236}">
                <a16:creationId xmlns:a16="http://schemas.microsoft.com/office/drawing/2014/main" id="{AEDEBBB3-72A3-C5AD-24E6-44DD2296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" y="0"/>
            <a:ext cx="9162037" cy="64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921473"/>
            <a:ext cx="8520600" cy="1290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sz="4400" dirty="0">
                <a:latin typeface="Gill Sans MT" panose="020B0502020104020203" pitchFamily="34" charset="0"/>
              </a:rPr>
              <a:t>MINI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DE995-1943-4164-B1BE-C25A240B3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86C7C2-DC2B-FB1E-8865-4C11F5B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86606"/>
              </p:ext>
            </p:extLst>
          </p:nvPr>
        </p:nvGraphicFramePr>
        <p:xfrm>
          <a:off x="1524000" y="4082327"/>
          <a:ext cx="609600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372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1528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GROUP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9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SHARLI RAKESH CHAUHAN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123AX049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SARA AJAY BHALERAO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123AX046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SRUSHTI RAMESH VETAL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123AX058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SIDDHESH VENKAT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123AX052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5278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C77EAEF-0BDC-B985-1ADB-6D5823C52729}"/>
              </a:ext>
            </a:extLst>
          </p:cNvPr>
          <p:cNvSpPr/>
          <p:nvPr/>
        </p:nvSpPr>
        <p:spPr>
          <a:xfrm>
            <a:off x="2693624" y="459373"/>
            <a:ext cx="3756751" cy="897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C0B4B-FFCA-44C1-93C0-0816B5F68D2D}"/>
              </a:ext>
            </a:extLst>
          </p:cNvPr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dirty="0">
                <a:solidFill>
                  <a:schemeClr val="dk1"/>
                </a:solidFill>
                <a:latin typeface="Gill Sans MT" panose="020B0502020104020203" pitchFamily="34" charset="0"/>
              </a:rPr>
              <a:t>EXPENSE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0585-E5BF-44FD-9884-C64A60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10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1923"/>
              </p:ext>
            </p:extLst>
          </p:nvPr>
        </p:nvGraphicFramePr>
        <p:xfrm>
          <a:off x="1548384" y="1584964"/>
          <a:ext cx="6376416" cy="414392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216645">
                  <a:extLst>
                    <a:ext uri="{9D8B030D-6E8A-4147-A177-3AD203B41FA5}">
                      <a16:colId xmlns:a16="http://schemas.microsoft.com/office/drawing/2014/main" val="969417478"/>
                    </a:ext>
                  </a:extLst>
                </a:gridCol>
                <a:gridCol w="3159771">
                  <a:extLst>
                    <a:ext uri="{9D8B030D-6E8A-4147-A177-3AD203B41FA5}">
                      <a16:colId xmlns:a16="http://schemas.microsoft.com/office/drawing/2014/main" val="3139698654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799455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 sensor.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114/-</a:t>
                      </a:r>
                      <a:endParaRPr lang="en-IN" sz="1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777469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</a:t>
                      </a:r>
                      <a:r>
                        <a:rPr lang="en-IN" sz="1400" b="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DC </a:t>
                      </a: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</a:t>
                      </a:r>
                      <a:r>
                        <a:rPr lang="en-IN" sz="1400" b="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Pump with Pipe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119/-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693983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en-IN" sz="1400" b="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Module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134/-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94723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 8266 Node MCU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420/-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827639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LCD</a:t>
                      </a:r>
                      <a:r>
                        <a:rPr lang="en-IN" sz="1400" b="0" kern="1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I2C Module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320/-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212120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</a:t>
                      </a: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battery with clips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158/-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082963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Jumper wire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50/-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172394"/>
                  </a:ext>
                </a:extLst>
              </a:tr>
              <a:tr h="41439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Total-1315/ -  (</a:t>
                      </a:r>
                      <a:r>
                        <a:rPr lang="en-IN" sz="1800" b="1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606975"/>
                  </a:ext>
                </a:extLst>
              </a:tr>
              <a:tr h="414392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6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7E124A2-CA45-2B9D-D9A8-FC85602691AD}"/>
              </a:ext>
            </a:extLst>
          </p:cNvPr>
          <p:cNvSpPr/>
          <p:nvPr/>
        </p:nvSpPr>
        <p:spPr>
          <a:xfrm>
            <a:off x="2477729" y="397401"/>
            <a:ext cx="4119716" cy="959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5FA6-8318-42F0-AC25-430D0F6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01F-BD0A-4A1E-A4B7-0CFB6AE101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6F74-F554-AA3C-19AB-FBD7B4531AF5}"/>
              </a:ext>
            </a:extLst>
          </p:cNvPr>
          <p:cNvSpPr txBox="1"/>
          <p:nvPr/>
        </p:nvSpPr>
        <p:spPr>
          <a:xfrm>
            <a:off x="2286000" y="39740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4400" b="1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8FFAE-5CAA-4620-F7ED-3DDFDED1133E}"/>
              </a:ext>
            </a:extLst>
          </p:cNvPr>
          <p:cNvSpPr txBox="1"/>
          <p:nvPr/>
        </p:nvSpPr>
        <p:spPr>
          <a:xfrm>
            <a:off x="853807" y="1605000"/>
            <a:ext cx="7436385" cy="4154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designs an automatic plant irrigation system using Arduino, offering a more efficient and efficient method than manual irrigation.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can be operated from distant locations, reducing water waste and improving crop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Future improvements include temperature sensors and a more powerful motor for larger-scale implementation.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system is particularly useful in areas with limited water supply.</a:t>
            </a:r>
          </a:p>
        </p:txBody>
      </p:sp>
    </p:spTree>
    <p:extLst>
      <p:ext uri="{BB962C8B-B14F-4D97-AF65-F5344CB8AC3E}">
        <p14:creationId xmlns:p14="http://schemas.microsoft.com/office/powerpoint/2010/main" val="21366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5FA6-8318-42F0-AC25-430D0F6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01F-BD0A-4A1E-A4B7-0CFB6AE101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BBA90-0272-E7B5-F19F-6EC4082CDC3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4" y="115678"/>
            <a:ext cx="8693624" cy="621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93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7CC-733C-4B0E-9DE7-49C1A66F2091}" type="slidenum">
              <a:rPr lang="en-US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A9694-DBBB-4ED4-A191-FC8B949A5293}"/>
              </a:ext>
            </a:extLst>
          </p:cNvPr>
          <p:cNvSpPr txBox="1"/>
          <p:nvPr/>
        </p:nvSpPr>
        <p:spPr>
          <a:xfrm>
            <a:off x="140079" y="353961"/>
            <a:ext cx="8863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1026" name="Picture 2" descr="Plant Transparent Background Photos, Images &amp; Picture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429" l="976" r="99187">
                        <a14:backgroundMark x1="30569" y1="23571" x2="27805" y2="42143"/>
                        <a14:backgroundMark x1="27805" y1="42143" x2="27805" y2="43214"/>
                        <a14:backgroundMark x1="26667" y1="26429" x2="28455" y2="58214"/>
                        <a14:backgroundMark x1="36423" y1="34643" x2="35447" y2="59286"/>
                        <a14:backgroundMark x1="48618" y1="35000" x2="50732" y2="54643"/>
                        <a14:backgroundMark x1="50732" y1="54643" x2="50732" y2="59286"/>
                        <a14:backgroundMark x1="62927" y1="26429" x2="57561" y2="53571"/>
                        <a14:backgroundMark x1="60650" y1="27143" x2="60163" y2="45000"/>
                        <a14:backgroundMark x1="60813" y1="26071" x2="59024" y2="46071"/>
                        <a14:backgroundMark x1="67805" y1="34286" x2="72033" y2="48929"/>
                        <a14:backgroundMark x1="72033" y1="48929" x2="71545" y2="64286"/>
                        <a14:backgroundMark x1="82439" y1="28214" x2="80650" y2="49286"/>
                        <a14:backgroundMark x1="80650" y1="49286" x2="77073" y2="64286"/>
                        <a14:backgroundMark x1="90244" y1="42500" x2="87480" y2="59286"/>
                        <a14:backgroundMark x1="97561" y1="68214" x2="94146" y2="76429"/>
                        <a14:backgroundMark x1="20813" y1="47857" x2="21138" y2="59643"/>
                        <a14:backgroundMark x1="20976" y1="43214" x2="21951" y2="57500"/>
                        <a14:backgroundMark x1="59350" y1="46429" x2="57073" y2="58571"/>
                        <a14:backgroundMark x1="72683" y1="57500" x2="72520" y2="66429"/>
                        <a14:backgroundMark x1="98049" y1="91786" x2="98049" y2="91786"/>
                        <a14:backgroundMark x1="97561" y1="43929" x2="95935" y2="54643"/>
                        <a14:backgroundMark x1="97398" y1="76786" x2="94146" y2="66071"/>
                        <a14:backgroundMark x1="10732" y1="42857" x2="9756" y2="66071"/>
                        <a14:backgroundMark x1="16911" y1="42857" x2="20488" y2="58214"/>
                        <a14:backgroundMark x1="87642" y1="57143" x2="85203" y2="65000"/>
                        <a14:backgroundMark x1="87154" y1="58571" x2="87154" y2="58571"/>
                        <a14:backgroundMark x1="87154" y1="58571" x2="87154" y2="58571"/>
                        <a14:backgroundMark x1="87967" y1="58214" x2="86504" y2="63214"/>
                        <a14:backgroundMark x1="26992" y1="27500" x2="26992" y2="45357"/>
                        <a14:backgroundMark x1="26016" y1="35357" x2="27317" y2="45714"/>
                        <a14:backgroundMark x1="26829" y1="32857" x2="26992" y2="38929"/>
                        <a14:backgroundMark x1="26179" y1="32143" x2="27154" y2="40000"/>
                        <a14:backgroundMark x1="26504" y1="30357" x2="25854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94" y="3850239"/>
            <a:ext cx="7487827" cy="339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87354D-4E89-60F6-6EC0-1425839E2667}"/>
              </a:ext>
            </a:extLst>
          </p:cNvPr>
          <p:cNvSpPr txBox="1"/>
          <p:nvPr/>
        </p:nvSpPr>
        <p:spPr>
          <a:xfrm>
            <a:off x="557719" y="1524000"/>
            <a:ext cx="8028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enorite" panose="00000500000000000000" pitchFamily="2" charset="0"/>
              </a:rPr>
              <a:t>Automated Plant Watering System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plant watering system simplifies plant care by ensuring timely and accurate watering through soil moisture sensors. It prevents under or over-watering, making it ideal for busy individuals or large gardens. This system also conserves water, offering an eco-friendly approach to modern gardening with minimal human effort.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enorite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B042-3096-4347-A5CA-500DF71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01F-BD0A-4A1E-A4B7-0CFB6AE101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54569-CDD8-4AD3-84DB-3A94477F2575}"/>
              </a:ext>
            </a:extLst>
          </p:cNvPr>
          <p:cNvSpPr txBox="1"/>
          <p:nvPr/>
        </p:nvSpPr>
        <p:spPr>
          <a:xfrm>
            <a:off x="140078" y="380801"/>
            <a:ext cx="8863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Gill Sans MT" panose="020B0502020104020203" pitchFamily="34" charset="0"/>
              </a:rPr>
              <a:t>OBJECTIVE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F769315-631B-D74E-0AAE-2FCD68BD830D}"/>
              </a:ext>
            </a:extLst>
          </p:cNvPr>
          <p:cNvSpPr/>
          <p:nvPr/>
        </p:nvSpPr>
        <p:spPr>
          <a:xfrm rot="16200000">
            <a:off x="-76133" y="3696874"/>
            <a:ext cx="3696549" cy="781962"/>
          </a:xfrm>
          <a:custGeom>
            <a:avLst/>
            <a:gdLst>
              <a:gd name="connsiteX0" fmla="*/ 0 w 3696549"/>
              <a:gd name="connsiteY0" fmla="*/ 0 h 781962"/>
              <a:gd name="connsiteX1" fmla="*/ 3696549 w 3696549"/>
              <a:gd name="connsiteY1" fmla="*/ 0 h 781962"/>
              <a:gd name="connsiteX2" fmla="*/ 3696549 w 3696549"/>
              <a:gd name="connsiteY2" fmla="*/ 781962 h 781962"/>
              <a:gd name="connsiteX3" fmla="*/ 0 w 3696549"/>
              <a:gd name="connsiteY3" fmla="*/ 781962 h 781962"/>
              <a:gd name="connsiteX4" fmla="*/ 0 w 3696549"/>
              <a:gd name="connsiteY4" fmla="*/ 0 h 78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549" h="781962">
                <a:moveTo>
                  <a:pt x="0" y="0"/>
                </a:moveTo>
                <a:lnTo>
                  <a:pt x="3696549" y="0"/>
                </a:lnTo>
                <a:lnTo>
                  <a:pt x="3696549" y="781962"/>
                </a:lnTo>
                <a:lnTo>
                  <a:pt x="0" y="781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689647" bIns="-1" numCol="1" spcCol="1270" anchor="t" anchorCtr="0">
            <a:noAutofit/>
          </a:bodyPr>
          <a:lstStyle/>
          <a:p>
            <a:pPr marL="0" lvl="0" indent="0" algn="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Plant Watering System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2E4603-5F45-4DF9-8CA7-5E1969D2E685}"/>
              </a:ext>
            </a:extLst>
          </p:cNvPr>
          <p:cNvSpPr/>
          <p:nvPr/>
        </p:nvSpPr>
        <p:spPr>
          <a:xfrm>
            <a:off x="2375562" y="1958089"/>
            <a:ext cx="5811450" cy="4259533"/>
          </a:xfrm>
          <a:custGeom>
            <a:avLst/>
            <a:gdLst>
              <a:gd name="connsiteX0" fmla="*/ 0 w 5811450"/>
              <a:gd name="connsiteY0" fmla="*/ 0 h 4259533"/>
              <a:gd name="connsiteX1" fmla="*/ 5811450 w 5811450"/>
              <a:gd name="connsiteY1" fmla="*/ 0 h 4259533"/>
              <a:gd name="connsiteX2" fmla="*/ 5811450 w 5811450"/>
              <a:gd name="connsiteY2" fmla="*/ 4259533 h 4259533"/>
              <a:gd name="connsiteX3" fmla="*/ 0 w 5811450"/>
              <a:gd name="connsiteY3" fmla="*/ 4259533 h 4259533"/>
              <a:gd name="connsiteX4" fmla="*/ 0 w 5811450"/>
              <a:gd name="connsiteY4" fmla="*/ 0 h 425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1450" h="4259533">
                <a:moveTo>
                  <a:pt x="0" y="0"/>
                </a:moveTo>
                <a:lnTo>
                  <a:pt x="5811450" y="0"/>
                </a:lnTo>
                <a:lnTo>
                  <a:pt x="5811450" y="4259533"/>
                </a:lnTo>
                <a:lnTo>
                  <a:pt x="0" y="425953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rgbClr r="0" g="0" b="0"/>
          </a:lnRef>
          <a:fillRef idx="1">
            <a:schemeClr val="accent5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689647" rIns="142240" bIns="14224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N" sz="1800" kern="1200" dirty="0"/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watering</a:t>
            </a:r>
            <a:endParaRPr lang="en-US" sz="2000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just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water use</a:t>
            </a:r>
          </a:p>
          <a:p>
            <a:pPr lvl="1" algn="just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plant health</a:t>
            </a: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labor</a:t>
            </a: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ctr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1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N" sz="18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2A27A-BD4A-C1B4-17B5-044153B1FE5C}"/>
              </a:ext>
            </a:extLst>
          </p:cNvPr>
          <p:cNvSpPr/>
          <p:nvPr/>
        </p:nvSpPr>
        <p:spPr>
          <a:xfrm>
            <a:off x="2375562" y="1854688"/>
            <a:ext cx="1563924" cy="15639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901BC-54D6-A732-FF15-63A19BFCF6B1}"/>
              </a:ext>
            </a:extLst>
          </p:cNvPr>
          <p:cNvSpPr txBox="1"/>
          <p:nvPr/>
        </p:nvSpPr>
        <p:spPr>
          <a:xfrm>
            <a:off x="3365573" y="290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b="1" u="sng" dirty="0">
              <a:latin typeface="Amasis MT Pro Medium" panose="020406040500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EF5F66-C929-AF47-FED2-E6E31FBAAAD0}"/>
                  </a:ext>
                </a:extLst>
              </p14:cNvPr>
              <p14:cNvContentPartPr/>
              <p14:nvPr/>
            </p14:nvContentPartPr>
            <p14:xfrm>
              <a:off x="-1616389" y="235498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EF5F66-C929-AF47-FED2-E6E31FBAAA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22509" y="23488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8C0B4B-FFCA-44C1-93C0-0816B5F68D2D}"/>
              </a:ext>
            </a:extLst>
          </p:cNvPr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u="sng" dirty="0">
                <a:solidFill>
                  <a:schemeClr val="dk1"/>
                </a:solidFill>
                <a:latin typeface="Gill Sans MT" panose="020B0502020104020203" pitchFamily="34" charset="0"/>
              </a:rPr>
              <a:t>BLOCK DIAGRAM</a:t>
            </a:r>
            <a:endParaRPr lang="en-US" sz="3200" b="1" i="0" u="sng" strike="noStrike" cap="none" baseline="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0585-E5BF-44FD-9884-C64A60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4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91" b="98580" l="7813" r="946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2" y="1497053"/>
            <a:ext cx="8472458" cy="419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1DE2B2-B9DD-4FE6-4DDB-3418B94FBDF7}"/>
              </a:ext>
            </a:extLst>
          </p:cNvPr>
          <p:cNvSpPr/>
          <p:nvPr/>
        </p:nvSpPr>
        <p:spPr>
          <a:xfrm>
            <a:off x="3020602" y="2691829"/>
            <a:ext cx="1818526" cy="15000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ESP8266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Node MCU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E4F7B-1881-6560-C85B-A4592B63B2AE}"/>
              </a:ext>
            </a:extLst>
          </p:cNvPr>
          <p:cNvSpPr/>
          <p:nvPr/>
        </p:nvSpPr>
        <p:spPr>
          <a:xfrm>
            <a:off x="5568593" y="3164441"/>
            <a:ext cx="1037690" cy="678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C74ED-3CE5-258C-A3F6-922C77DD5771}"/>
              </a:ext>
            </a:extLst>
          </p:cNvPr>
          <p:cNvSpPr/>
          <p:nvPr/>
        </p:nvSpPr>
        <p:spPr>
          <a:xfrm>
            <a:off x="7161088" y="3256908"/>
            <a:ext cx="893851" cy="493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Water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Pump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06A54-1DE9-B241-B48E-BAF0C58445D7}"/>
              </a:ext>
            </a:extLst>
          </p:cNvPr>
          <p:cNvSpPr/>
          <p:nvPr/>
        </p:nvSpPr>
        <p:spPr>
          <a:xfrm>
            <a:off x="1082452" y="4453375"/>
            <a:ext cx="1655805" cy="19770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Probe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F7807-824A-3555-64E7-81610AE9CC09}"/>
              </a:ext>
            </a:extLst>
          </p:cNvPr>
          <p:cNvSpPr/>
          <p:nvPr/>
        </p:nvSpPr>
        <p:spPr>
          <a:xfrm>
            <a:off x="1082451" y="4745961"/>
            <a:ext cx="1655805" cy="19770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Probe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31E36-C605-BDF0-2D69-394D9283C437}"/>
              </a:ext>
            </a:extLst>
          </p:cNvPr>
          <p:cNvSpPr/>
          <p:nvPr/>
        </p:nvSpPr>
        <p:spPr>
          <a:xfrm>
            <a:off x="3359573" y="4453375"/>
            <a:ext cx="1151467" cy="538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Moisture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sensor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D3B67C7-2230-ECEC-DABB-3580A3C7B4D7}"/>
              </a:ext>
            </a:extLst>
          </p:cNvPr>
          <p:cNvSpPr/>
          <p:nvPr/>
        </p:nvSpPr>
        <p:spPr>
          <a:xfrm>
            <a:off x="3569547" y="2393879"/>
            <a:ext cx="568959" cy="298748"/>
          </a:xfrm>
          <a:prstGeom prst="upArrow">
            <a:avLst>
              <a:gd name="adj1" fmla="val 50000"/>
              <a:gd name="adj2" fmla="val 454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EBA65BE-2285-5137-E41C-CB625CEAC74A}"/>
              </a:ext>
            </a:extLst>
          </p:cNvPr>
          <p:cNvSpPr/>
          <p:nvPr/>
        </p:nvSpPr>
        <p:spPr>
          <a:xfrm>
            <a:off x="3645385" y="4154627"/>
            <a:ext cx="568959" cy="298748"/>
          </a:xfrm>
          <a:prstGeom prst="upArrow">
            <a:avLst>
              <a:gd name="adj1" fmla="val 50000"/>
              <a:gd name="adj2" fmla="val 590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9F0EED-F9BA-BA4B-8C30-4F691EA8E389}"/>
              </a:ext>
            </a:extLst>
          </p:cNvPr>
          <p:cNvSpPr/>
          <p:nvPr/>
        </p:nvSpPr>
        <p:spPr>
          <a:xfrm rot="5400000">
            <a:off x="2945947" y="4237458"/>
            <a:ext cx="205933" cy="621317"/>
          </a:xfrm>
          <a:prstGeom prst="upArrow">
            <a:avLst>
              <a:gd name="adj1" fmla="val 43675"/>
              <a:gd name="adj2" fmla="val 454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E723934-5603-FBF4-B327-FE45CED503BF}"/>
              </a:ext>
            </a:extLst>
          </p:cNvPr>
          <p:cNvSpPr/>
          <p:nvPr/>
        </p:nvSpPr>
        <p:spPr>
          <a:xfrm rot="5400000">
            <a:off x="2945947" y="4530044"/>
            <a:ext cx="205933" cy="621317"/>
          </a:xfrm>
          <a:prstGeom prst="upArrow">
            <a:avLst>
              <a:gd name="adj1" fmla="val 43675"/>
              <a:gd name="adj2" fmla="val 454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4316AAA-3579-FDF2-19A7-FADE65D0BA63}"/>
              </a:ext>
            </a:extLst>
          </p:cNvPr>
          <p:cNvSpPr/>
          <p:nvPr/>
        </p:nvSpPr>
        <p:spPr>
          <a:xfrm rot="5400000">
            <a:off x="5064850" y="3138754"/>
            <a:ext cx="278020" cy="729466"/>
          </a:xfrm>
          <a:prstGeom prst="upArrow">
            <a:avLst>
              <a:gd name="adj1" fmla="val 43675"/>
              <a:gd name="adj2" fmla="val 795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52D058C-F623-918C-D113-8D242FF81DE3}"/>
              </a:ext>
            </a:extLst>
          </p:cNvPr>
          <p:cNvSpPr/>
          <p:nvPr/>
        </p:nvSpPr>
        <p:spPr>
          <a:xfrm rot="5400000">
            <a:off x="6744676" y="3224528"/>
            <a:ext cx="278020" cy="554805"/>
          </a:xfrm>
          <a:prstGeom prst="upArrow">
            <a:avLst>
              <a:gd name="adj1" fmla="val 43675"/>
              <a:gd name="adj2" fmla="val 795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8C0B4B-FFCA-44C1-93C0-0816B5F68D2D}"/>
              </a:ext>
            </a:extLst>
          </p:cNvPr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u="sng" dirty="0">
                <a:solidFill>
                  <a:schemeClr val="dk1"/>
                </a:solidFill>
                <a:latin typeface="Gill Sans MT" panose="020B0502020104020203" pitchFamily="34" charset="0"/>
              </a:rPr>
              <a:t>BLOCK DIAGRAM</a:t>
            </a:r>
            <a:endParaRPr lang="en-US" sz="3200" b="1" i="0" u="sng" strike="noStrike" cap="none" baseline="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0585-E5BF-44FD-9884-C64A60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5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DE2B2-B9DD-4FE6-4DDB-3418B94FBDF7}"/>
              </a:ext>
            </a:extLst>
          </p:cNvPr>
          <p:cNvSpPr/>
          <p:nvPr/>
        </p:nvSpPr>
        <p:spPr>
          <a:xfrm>
            <a:off x="3020600" y="2650487"/>
            <a:ext cx="1818526" cy="15000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ESP8266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Node MCU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E4F7B-1881-6560-C85B-A4592B63B2AE}"/>
              </a:ext>
            </a:extLst>
          </p:cNvPr>
          <p:cNvSpPr/>
          <p:nvPr/>
        </p:nvSpPr>
        <p:spPr>
          <a:xfrm>
            <a:off x="5568593" y="3164441"/>
            <a:ext cx="1037690" cy="678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C74ED-3CE5-258C-A3F6-922C77DD5771}"/>
              </a:ext>
            </a:extLst>
          </p:cNvPr>
          <p:cNvSpPr/>
          <p:nvPr/>
        </p:nvSpPr>
        <p:spPr>
          <a:xfrm>
            <a:off x="7161088" y="3256908"/>
            <a:ext cx="893851" cy="493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Water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Pump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06A54-1DE9-B241-B48E-BAF0C58445D7}"/>
              </a:ext>
            </a:extLst>
          </p:cNvPr>
          <p:cNvSpPr/>
          <p:nvPr/>
        </p:nvSpPr>
        <p:spPr>
          <a:xfrm>
            <a:off x="1082452" y="4453375"/>
            <a:ext cx="1655805" cy="19770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Probe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F7807-824A-3555-64E7-81610AE9CC09}"/>
              </a:ext>
            </a:extLst>
          </p:cNvPr>
          <p:cNvSpPr/>
          <p:nvPr/>
        </p:nvSpPr>
        <p:spPr>
          <a:xfrm>
            <a:off x="1082451" y="4745961"/>
            <a:ext cx="1655805" cy="19770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Probe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31E36-C605-BDF0-2D69-394D9283C437}"/>
              </a:ext>
            </a:extLst>
          </p:cNvPr>
          <p:cNvSpPr/>
          <p:nvPr/>
        </p:nvSpPr>
        <p:spPr>
          <a:xfrm>
            <a:off x="3359573" y="4453375"/>
            <a:ext cx="1151467" cy="538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Moisture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sensor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EBA65BE-2285-5137-E41C-CB625CEAC74A}"/>
              </a:ext>
            </a:extLst>
          </p:cNvPr>
          <p:cNvSpPr/>
          <p:nvPr/>
        </p:nvSpPr>
        <p:spPr>
          <a:xfrm>
            <a:off x="3645385" y="4154627"/>
            <a:ext cx="568959" cy="298748"/>
          </a:xfrm>
          <a:prstGeom prst="upArrow">
            <a:avLst>
              <a:gd name="adj1" fmla="val 50000"/>
              <a:gd name="adj2" fmla="val 590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9F0EED-F9BA-BA4B-8C30-4F691EA8E389}"/>
              </a:ext>
            </a:extLst>
          </p:cNvPr>
          <p:cNvSpPr/>
          <p:nvPr/>
        </p:nvSpPr>
        <p:spPr>
          <a:xfrm rot="5400000">
            <a:off x="2945947" y="4237458"/>
            <a:ext cx="205933" cy="621317"/>
          </a:xfrm>
          <a:prstGeom prst="upArrow">
            <a:avLst>
              <a:gd name="adj1" fmla="val 43675"/>
              <a:gd name="adj2" fmla="val 454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E723934-5603-FBF4-B327-FE45CED503BF}"/>
              </a:ext>
            </a:extLst>
          </p:cNvPr>
          <p:cNvSpPr/>
          <p:nvPr/>
        </p:nvSpPr>
        <p:spPr>
          <a:xfrm rot="5400000">
            <a:off x="2945947" y="4530044"/>
            <a:ext cx="205933" cy="621317"/>
          </a:xfrm>
          <a:prstGeom prst="upArrow">
            <a:avLst>
              <a:gd name="adj1" fmla="val 43675"/>
              <a:gd name="adj2" fmla="val 454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4316AAA-3579-FDF2-19A7-FADE65D0BA63}"/>
              </a:ext>
            </a:extLst>
          </p:cNvPr>
          <p:cNvSpPr/>
          <p:nvPr/>
        </p:nvSpPr>
        <p:spPr>
          <a:xfrm rot="5400000">
            <a:off x="5064850" y="3138754"/>
            <a:ext cx="278020" cy="729466"/>
          </a:xfrm>
          <a:prstGeom prst="upArrow">
            <a:avLst>
              <a:gd name="adj1" fmla="val 43675"/>
              <a:gd name="adj2" fmla="val 795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52D058C-F623-918C-D113-8D242FF81DE3}"/>
              </a:ext>
            </a:extLst>
          </p:cNvPr>
          <p:cNvSpPr/>
          <p:nvPr/>
        </p:nvSpPr>
        <p:spPr>
          <a:xfrm rot="5400000">
            <a:off x="6744676" y="3224528"/>
            <a:ext cx="278020" cy="554805"/>
          </a:xfrm>
          <a:prstGeom prst="upArrow">
            <a:avLst>
              <a:gd name="adj1" fmla="val 43675"/>
              <a:gd name="adj2" fmla="val 795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3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8C0B4B-FFCA-44C1-93C0-0816B5F68D2D}"/>
              </a:ext>
            </a:extLst>
          </p:cNvPr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u="sng" dirty="0">
                <a:solidFill>
                  <a:schemeClr val="dk1"/>
                </a:solidFill>
                <a:latin typeface="Gill Sans MT" panose="020B0502020104020203" pitchFamily="34" charset="0"/>
              </a:rPr>
              <a:t>CIRCUIT DIAGRAM</a:t>
            </a:r>
            <a:endParaRPr lang="en-US" sz="3200" b="1" i="0" u="sng" strike="noStrike" cap="none" baseline="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0585-E5BF-44FD-9884-C64A60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6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4560" r="24800" b="2417"/>
          <a:stretch/>
        </p:blipFill>
        <p:spPr>
          <a:xfrm>
            <a:off x="2142744" y="1444454"/>
            <a:ext cx="4858512" cy="485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5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5FA6-8318-42F0-AC25-430D0F6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01F-BD0A-4A1E-A4B7-0CFB6AE101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WhatsApp Video 2024-08-27 at 23.13.06_487c6577">
            <a:hlinkClick r:id="" action="ppaction://media"/>
            <a:extLst>
              <a:ext uri="{FF2B5EF4-FFF2-40B4-BE49-F238E27FC236}">
                <a16:creationId xmlns:a16="http://schemas.microsoft.com/office/drawing/2014/main" id="{46EB9A52-8055-7094-F1E9-91281DB158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9483" y="1491864"/>
            <a:ext cx="7325032" cy="4286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8D374-D4FB-D508-E4B3-41F6E2B82F50}"/>
              </a:ext>
            </a:extLst>
          </p:cNvPr>
          <p:cNvSpPr txBox="1"/>
          <p:nvPr/>
        </p:nvSpPr>
        <p:spPr>
          <a:xfrm>
            <a:off x="1438381" y="337702"/>
            <a:ext cx="62672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Moisture sensor </a:t>
            </a:r>
          </a:p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dirty="0">
                <a:solidFill>
                  <a:schemeClr val="dk1"/>
                </a:solidFill>
              </a:rPr>
              <a:t>  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works?🤔</a:t>
            </a:r>
          </a:p>
        </p:txBody>
      </p:sp>
    </p:spTree>
    <p:extLst>
      <p:ext uri="{BB962C8B-B14F-4D97-AF65-F5344CB8AC3E}">
        <p14:creationId xmlns:p14="http://schemas.microsoft.com/office/powerpoint/2010/main" val="3943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0B45D83-C563-8F6D-4633-77AB134B633E}"/>
              </a:ext>
            </a:extLst>
          </p:cNvPr>
          <p:cNvSpPr/>
          <p:nvPr/>
        </p:nvSpPr>
        <p:spPr>
          <a:xfrm>
            <a:off x="2428568" y="166466"/>
            <a:ext cx="4355689" cy="897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A9F7-EFEF-4152-A941-7C0FB0432DB6}"/>
              </a:ext>
            </a:extLst>
          </p:cNvPr>
          <p:cNvSpPr txBox="1"/>
          <p:nvPr/>
        </p:nvSpPr>
        <p:spPr>
          <a:xfrm>
            <a:off x="345339" y="23346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3200" b="1" i="0" u="sng" strike="noStrike" cap="none" baseline="0" dirty="0">
                <a:solidFill>
                  <a:schemeClr val="tx1"/>
                </a:solidFill>
                <a:latin typeface="Gill Sans MT" panose="020B0502020104020203" pitchFamily="34" charset="0"/>
                <a:sym typeface="Arial"/>
              </a:rPr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653C9-83A7-9A33-BC6F-C271004D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39" y="1411308"/>
            <a:ext cx="8229600" cy="4525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vert="horz" lIns="91425" tIns="91425" rIns="91425" bIns="91425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Requirements</a:t>
            </a:r>
          </a:p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Plan: Investigate existing solutions and choose appropriate components (sensors, microcontroller…etc.).</a:t>
            </a:r>
          </a:p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Design: Create 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decide sensor placement.</a:t>
            </a:r>
          </a:p>
          <a:p>
            <a:pPr marL="482600" indent="-342900" eaLnBrk="0" fontAlgn="base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and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Prototype: Build a prototype, write software for sensor data processing.</a:t>
            </a:r>
          </a:p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Validate: Conducting functional testing to ensure the system meets requirements.</a:t>
            </a:r>
          </a:p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r>
              <a:rPr kumimoji="0" lang="en-IN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Plan for ongoing maintenance.</a:t>
            </a:r>
          </a:p>
          <a:p>
            <a:pPr marL="482600" lvl="0" indent="-342900" defTabSz="914400" eaLnBrk="0" fontAlgn="base" latinLnBrk="0" hangingPunct="0"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  <a:tabLst/>
            </a:pPr>
            <a:endParaRPr kumimoji="0" lang="en-US" altLang="en-US" sz="2400" normalizeH="0" baseline="0" dirty="0">
              <a:ln>
                <a:noFill/>
              </a:ln>
              <a:solidFill>
                <a:schemeClr val="tx1"/>
              </a:solidFill>
              <a:effectLst/>
              <a:latin typeface="Script MT Bold" panose="03040602040607080904" pitchFamily="66" charset="0"/>
              <a:cs typeface="Times New Roman" panose="02020603050405020304" pitchFamily="18" charset="0"/>
            </a:endParaRPr>
          </a:p>
          <a:p>
            <a:pPr marL="139700" lvl="0" algn="ctr" defTabSz="914400" eaLnBrk="0" fontAlgn="base" latinLnBrk="0" hangingPunct="0">
              <a:spcAft>
                <a:spcPts val="600"/>
              </a:spcAft>
              <a:buSzPts val="1400"/>
              <a:tabLst/>
            </a:pPr>
            <a:r>
              <a:rPr kumimoji="0" lang="en-US" altLang="en-US" sz="240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cript MT Bold" panose="03040602040607080904" pitchFamily="66" charset="0"/>
                <a:cs typeface="Times New Roman" panose="02020603050405020304" pitchFamily="18" charset="0"/>
              </a:rPr>
              <a:t>There is always a room for Improvement!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5FA6-8318-42F0-AC25-430D0F6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8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0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934235E-2DB3-CEEC-A720-93BA219EB305}"/>
              </a:ext>
            </a:extLst>
          </p:cNvPr>
          <p:cNvSpPr/>
          <p:nvPr/>
        </p:nvSpPr>
        <p:spPr>
          <a:xfrm>
            <a:off x="2710149" y="459373"/>
            <a:ext cx="3756751" cy="897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C0B4B-FFCA-44C1-93C0-0816B5F68D2D}"/>
              </a:ext>
            </a:extLst>
          </p:cNvPr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0585-E5BF-44FD-9884-C64A60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6217622"/>
            <a:ext cx="548700" cy="524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spcAft>
                <a:spcPts val="600"/>
              </a:spcAft>
            </a:pPr>
            <a:fld id="{DB8F001F-BD0A-4A1E-A4B7-0CFB6AE101E0}" type="slidenum">
              <a:rPr lang="en-US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9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D7B58B50-5B27-A799-C195-CF607D50F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2861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8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74" row="6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1353952-1D4E-4012-B4F0-0E647069CCA9}">
  <we:reference id="wa104178141" version="4.3.3.0" store="en-U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4CF76FF-1663-4BD7-BD3E-23FE41D7F73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343</Words>
  <Application>Microsoft Office PowerPoint</Application>
  <PresentationFormat>On-screen Show (4:3)</PresentationFormat>
  <Paragraphs>101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Amasis MT Pro Medium</vt:lpstr>
      <vt:lpstr>Arial</vt:lpstr>
      <vt:lpstr>Calibri</vt:lpstr>
      <vt:lpstr>Calibri Light</vt:lpstr>
      <vt:lpstr>Gill Sans MT</vt:lpstr>
      <vt:lpstr>Script MT Bold</vt:lpstr>
      <vt:lpstr>Tenorite</vt:lpstr>
      <vt:lpstr>Times New Roman</vt:lpstr>
      <vt:lpstr>Simple Light</vt:lpstr>
      <vt:lpstr>Custom Design</vt:lpstr>
      <vt:lpstr>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siddd venkat</cp:lastModifiedBy>
  <cp:revision>167</cp:revision>
  <dcterms:modified xsi:type="dcterms:W3CDTF">2024-10-19T06:25:07Z</dcterms:modified>
</cp:coreProperties>
</file>