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156" y="183023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255984" y="453400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319037" y="2635099"/>
            <a:ext cx="1299108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RETAIL SALES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>DATA ANALYSIS USING EXCEL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281082" y="3658315"/>
            <a:ext cx="7948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 : S. SIDDARTH</a:t>
            </a:r>
          </a:p>
          <a:p>
            <a:r>
              <a:rPr lang="en-US" sz="2400" b="1" dirty="0"/>
              <a:t>REGISTER NO       : 422200021</a:t>
            </a:r>
          </a:p>
          <a:p>
            <a:r>
              <a:rPr lang="en-US" sz="2400" b="1" dirty="0"/>
              <a:t>DEPARTMENT      : B.com (ISM)</a:t>
            </a:r>
          </a:p>
          <a:p>
            <a:r>
              <a:rPr lang="en-US" sz="2400" b="1" dirty="0"/>
              <a:t>COLLEGE               : S.I.V.E.T College-103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85B21-C5A5-7686-EC56-5906E2B19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6" y="22149"/>
            <a:ext cx="2616689" cy="143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87FC2-4F68-62BA-3B59-E1D18593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2" y="45565"/>
            <a:ext cx="1285875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49F7A-1FD2-F7CC-5075-AEAB5D9A9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05" y="223368"/>
            <a:ext cx="1433116" cy="1433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A38225-AE6E-4E50-10B0-2F711FA4D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66" y="268990"/>
            <a:ext cx="2533909" cy="6356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0D368-6B6C-A37A-5CED-D45975C31806}"/>
              </a:ext>
            </a:extLst>
          </p:cNvPr>
          <p:cNvSpPr txBox="1"/>
          <p:nvPr/>
        </p:nvSpPr>
        <p:spPr>
          <a:xfrm>
            <a:off x="991197" y="1720840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Retail sales modeling involves using statistical and analytical </a:t>
            </a:r>
          </a:p>
          <a:p>
            <a:r>
              <a:rPr lang="en-US" dirty="0"/>
              <a:t>techniques to predict future sales performance and understand </a:t>
            </a:r>
          </a:p>
          <a:p>
            <a:r>
              <a:rPr lang="en-US" dirty="0"/>
              <a:t>patterns in consumer behavior. The process typically includes </a:t>
            </a:r>
          </a:p>
          <a:p>
            <a:r>
              <a:rPr lang="en-US" dirty="0"/>
              <a:t>the following steps:</a:t>
            </a:r>
          </a:p>
          <a:p>
            <a:r>
              <a:rPr lang="en-US" dirty="0"/>
              <a:t>• Data Collection</a:t>
            </a:r>
          </a:p>
          <a:p>
            <a:r>
              <a:rPr lang="en-US" dirty="0"/>
              <a:t>• Data Preparation</a:t>
            </a:r>
          </a:p>
          <a:p>
            <a:r>
              <a:rPr lang="en-US" dirty="0"/>
              <a:t>• Feature Selection</a:t>
            </a:r>
          </a:p>
          <a:p>
            <a:r>
              <a:rPr lang="en-US" dirty="0"/>
              <a:t>• Model Selection</a:t>
            </a:r>
          </a:p>
          <a:p>
            <a:r>
              <a:rPr lang="en-US" dirty="0"/>
              <a:t>• Model Training</a:t>
            </a:r>
          </a:p>
          <a:p>
            <a:r>
              <a:rPr lang="en-US" dirty="0"/>
              <a:t>Effective retail sales modeling helps businesses optimize </a:t>
            </a:r>
          </a:p>
          <a:p>
            <a:r>
              <a:rPr lang="en-US" dirty="0"/>
              <a:t>operations, enhance decision-making, and improve overall </a:t>
            </a:r>
          </a:p>
          <a:p>
            <a:r>
              <a:rPr lang="en-US" dirty="0"/>
              <a:t>profitability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8E975-23DC-DE6E-1ADD-68DC46690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" y="1143633"/>
            <a:ext cx="10412124" cy="55214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62D95-A773-2490-FDBD-69BFDCC510A1}"/>
              </a:ext>
            </a:extLst>
          </p:cNvPr>
          <p:cNvSpPr txBox="1"/>
          <p:nvPr/>
        </p:nvSpPr>
        <p:spPr>
          <a:xfrm>
            <a:off x="1546411" y="2274838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conclusion, retail and sales analysis is a crucial function for businesses to drive growth, improve efficiency, and enhance customer </a:t>
            </a:r>
            <a:r>
              <a:rPr lang="en-US" dirty="0" err="1"/>
              <a:t>satisfaction.By</a:t>
            </a:r>
            <a:r>
              <a:rPr lang="en-US" dirty="0"/>
              <a:t> leveraging data insights, retailers can:-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inventory levels and reduce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opportunities to increase sales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targeted marketing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customer engagement and loyalty.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 strategic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F8A1A808-161A-0662-32AB-03A6195B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5180B2-6597-EC47-F956-77B9514B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618" y="2229162"/>
            <a:ext cx="10972800" cy="615553"/>
          </a:xfrm>
        </p:spPr>
        <p:txBody>
          <a:bodyPr/>
          <a:lstStyle/>
          <a:p>
            <a:r>
              <a:rPr lang="en-US" sz="4000" dirty="0"/>
              <a:t>RETAIL SALES DATA ANALYSIS USING EXCEL</a:t>
            </a:r>
            <a:endParaRPr lang="en-IN" sz="40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4929E-2B00-B4BD-77D5-2BD21D6969BF}"/>
              </a:ext>
            </a:extLst>
          </p:cNvPr>
          <p:cNvSpPr txBox="1"/>
          <p:nvPr/>
        </p:nvSpPr>
        <p:spPr>
          <a:xfrm>
            <a:off x="675715" y="1739560"/>
            <a:ext cx="74586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a retailer, we struggle to accurately forecast demand, manage inventory levels, and optimize pricing strategies, leading to:-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Stockouts and lost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Overstocking and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Missed opportunities for revenue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allocation of resources.</a:t>
            </a:r>
          </a:p>
          <a:p>
            <a:r>
              <a:rPr lang="en-US" dirty="0"/>
              <a:t>We need a data-driven solution to analyze our sales data, identify trends and patterns, and provide actionable insights to:-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demand forecasting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inventory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effective pricing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customer satisfaction and  loyalty </a:t>
            </a:r>
          </a:p>
          <a:p>
            <a:r>
              <a:rPr lang="en-US" dirty="0"/>
              <a:t>By solving this problem, we aim to increase sales revenue, reduce costs, and improve overall business performance specific Pain Points:-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Inaccurate demand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inventory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Suboptimal pricing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6F601-C5A6-5843-F288-22DB85C431C1}"/>
              </a:ext>
            </a:extLst>
          </p:cNvPr>
          <p:cNvSpPr txBox="1"/>
          <p:nvPr/>
        </p:nvSpPr>
        <p:spPr>
          <a:xfrm>
            <a:off x="1234889" y="2146568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Retail sales refers to the transaction where goods or services </a:t>
            </a:r>
          </a:p>
          <a:p>
            <a:r>
              <a:rPr lang="en-US" dirty="0"/>
              <a:t>are sold directly to consumers for personal use, as opposed to </a:t>
            </a:r>
          </a:p>
          <a:p>
            <a:r>
              <a:rPr lang="en-US" dirty="0"/>
              <a:t>being sold for resale or business use. retail can be conducted </a:t>
            </a:r>
          </a:p>
          <a:p>
            <a:r>
              <a:rPr lang="en-US" dirty="0"/>
              <a:t>through various channels, including physical </a:t>
            </a:r>
            <a:r>
              <a:rPr lang="en-US" dirty="0" err="1"/>
              <a:t>stores,online</a:t>
            </a:r>
            <a:r>
              <a:rPr lang="en-US" dirty="0"/>
              <a:t> </a:t>
            </a:r>
          </a:p>
          <a:p>
            <a:r>
              <a:rPr lang="en-US" dirty="0" err="1"/>
              <a:t>platform,and</a:t>
            </a:r>
            <a:r>
              <a:rPr lang="en-US" dirty="0"/>
              <a:t> mobile apps.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9A314-7620-C1E4-840C-0E7A407C843F}"/>
              </a:ext>
            </a:extLst>
          </p:cNvPr>
          <p:cNvSpPr txBox="1"/>
          <p:nvPr/>
        </p:nvSpPr>
        <p:spPr>
          <a:xfrm>
            <a:off x="1187822" y="1802806"/>
            <a:ext cx="7239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in retail and sales analysis can be categorized into several roles:</a:t>
            </a:r>
          </a:p>
          <a:p>
            <a:pPr marL="342900" indent="-342900">
              <a:buAutoNum type="arabicPeriod"/>
            </a:pPr>
            <a:r>
              <a:rPr lang="en-US" b="1" dirty="0"/>
              <a:t>Retail Store Managers:</a:t>
            </a:r>
            <a:r>
              <a:rPr lang="en-US" dirty="0"/>
              <a:t> Responsible for daily store operations, inventory management, and sales performance</a:t>
            </a:r>
          </a:p>
          <a:p>
            <a:pPr marL="342900" indent="-342900">
              <a:buAutoNum type="arabicPeriod"/>
            </a:pPr>
            <a:r>
              <a:rPr lang="en-US" b="1" dirty="0"/>
              <a:t>Sales Team</a:t>
            </a:r>
            <a:r>
              <a:rPr lang="en-US" dirty="0"/>
              <a:t>: Includes sales associates, account managers, and sales managers who use data insights to drive sales growth.</a:t>
            </a:r>
          </a:p>
          <a:p>
            <a:pPr marL="342900" indent="-342900">
              <a:buAutoNum type="arabicPeriod"/>
            </a:pPr>
            <a:r>
              <a:rPr lang="en-US" b="1" dirty="0"/>
              <a:t>Inventory Managers</a:t>
            </a:r>
            <a:r>
              <a:rPr lang="en-US" dirty="0"/>
              <a:t>: Oversee inventory levels, product allocation, and replenishment.</a:t>
            </a:r>
          </a:p>
          <a:p>
            <a:pPr marL="342900" indent="-342900">
              <a:buAutoNum type="arabicPeriod"/>
            </a:pPr>
            <a:r>
              <a:rPr lang="en-US" b="1" dirty="0"/>
              <a:t>Marketing Team</a:t>
            </a:r>
            <a:r>
              <a:rPr lang="en-US" dirty="0"/>
              <a:t>: Utilize data insights to develop targeted marketing campaigns and promotions.</a:t>
            </a:r>
          </a:p>
          <a:p>
            <a:pPr marL="342900" indent="-342900">
              <a:buAutoNum type="arabicPeriod"/>
            </a:pPr>
            <a:r>
              <a:rPr lang="en-US" b="1" dirty="0"/>
              <a:t>Category Managers</a:t>
            </a:r>
            <a:r>
              <a:rPr lang="en-US" dirty="0"/>
              <a:t>: Responsible for product categories, including pricing, inventory, and sales strategies.</a:t>
            </a:r>
          </a:p>
          <a:p>
            <a:pPr marL="342900" indent="-342900">
              <a:buAutoNum type="arabicPeriod"/>
            </a:pPr>
            <a:r>
              <a:rPr lang="en-US" b="1" dirty="0"/>
              <a:t>Supply Chain Managers</a:t>
            </a:r>
            <a:r>
              <a:rPr lang="en-US" dirty="0"/>
              <a:t>: Oversee logistics, distribution, and supplier relationships.</a:t>
            </a:r>
          </a:p>
          <a:p>
            <a:pPr marL="342900" indent="-342900">
              <a:buAutoNum type="arabicPeriod"/>
            </a:pPr>
            <a:r>
              <a:rPr lang="en-US" b="1" dirty="0"/>
              <a:t>Executive Leadership</a:t>
            </a:r>
            <a:r>
              <a:rPr lang="en-US" dirty="0"/>
              <a:t>: CEO, CFO, and other executives who use data insights for strategic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E219A-2E9A-291A-17B1-533AC84CB077}"/>
              </a:ext>
            </a:extLst>
          </p:cNvPr>
          <p:cNvSpPr txBox="1"/>
          <p:nvPr/>
        </p:nvSpPr>
        <p:spPr>
          <a:xfrm>
            <a:off x="3052482" y="2565284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retail sales value proposition is a clear statement that </a:t>
            </a:r>
          </a:p>
          <a:p>
            <a:r>
              <a:rPr lang="en-US" dirty="0"/>
              <a:t>explains how a retailer’s products or services solve </a:t>
            </a:r>
          </a:p>
          <a:p>
            <a:r>
              <a:rPr lang="en-US" dirty="0"/>
              <a:t>customer problems or improve their situation, delivering </a:t>
            </a:r>
          </a:p>
          <a:p>
            <a:r>
              <a:rPr lang="en-US" dirty="0"/>
              <a:t>specific benefits and differentiating the retailer from </a:t>
            </a:r>
          </a:p>
          <a:p>
            <a:r>
              <a:rPr lang="en-US" dirty="0"/>
              <a:t>competitors. A strong value proposition helps attract and </a:t>
            </a:r>
          </a:p>
          <a:p>
            <a:r>
              <a:rPr lang="en-US" dirty="0"/>
              <a:t>retain customers, drives sales, and fosters brand loyalty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645E2-F05A-DBB0-AD15-EE8FDEE77557}"/>
              </a:ext>
            </a:extLst>
          </p:cNvPr>
          <p:cNvSpPr txBox="1"/>
          <p:nvPr/>
        </p:nvSpPr>
        <p:spPr>
          <a:xfrm>
            <a:off x="905436" y="1394243"/>
            <a:ext cx="730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1. DATASET ANALYTICS </a:t>
            </a:r>
          </a:p>
          <a:p>
            <a:pPr algn="l"/>
            <a:r>
              <a:rPr lang="en-US"/>
              <a:t> A Retail sales dataset capture information about transaction </a:t>
            </a:r>
          </a:p>
          <a:p>
            <a:pPr algn="l"/>
            <a:r>
              <a:rPr lang="en-US"/>
              <a:t>made in a Retail environment. This data can be used for analysing </a:t>
            </a:r>
          </a:p>
          <a:p>
            <a:pPr algn="l"/>
            <a:r>
              <a:rPr lang="en-US"/>
              <a:t>sales performance, customer behaviour, inventory management and </a:t>
            </a:r>
          </a:p>
          <a:p>
            <a:pPr algn="l"/>
            <a:r>
              <a:rPr lang="en-US"/>
              <a:t>marketing effectiveness.</a:t>
            </a:r>
          </a:p>
          <a:p>
            <a:pPr algn="l"/>
            <a:r>
              <a:rPr lang="en-US"/>
              <a:t>2. KEY ATTRIBUTES AND METRICS </a:t>
            </a:r>
          </a:p>
          <a:p>
            <a:pPr algn="l"/>
            <a:r>
              <a:rPr lang="en-US"/>
              <a:t>• Transaction information </a:t>
            </a:r>
          </a:p>
          <a:p>
            <a:pPr algn="l"/>
            <a:r>
              <a:rPr lang="en-US"/>
              <a:t>• Product details </a:t>
            </a:r>
          </a:p>
          <a:p>
            <a:pPr algn="l"/>
            <a:r>
              <a:rPr lang="en-US"/>
              <a:t>• Customer information </a:t>
            </a:r>
          </a:p>
          <a:p>
            <a:pPr algn="l"/>
            <a:r>
              <a:rPr lang="en-US"/>
              <a:t>• Sales and revenue metrics </a:t>
            </a:r>
          </a:p>
          <a:p>
            <a:pPr algn="l"/>
            <a:r>
              <a:rPr lang="en-US"/>
              <a:t>• Inventory details </a:t>
            </a:r>
          </a:p>
          <a:p>
            <a:pPr algn="l"/>
            <a:r>
              <a:rPr lang="en-US"/>
              <a:t>• Promotional and marketing data</a:t>
            </a:r>
          </a:p>
          <a:p>
            <a:pPr algn="l"/>
            <a:r>
              <a:rPr lang="en-US"/>
              <a:t>3. USES OF THE DATASET</a:t>
            </a:r>
          </a:p>
          <a:p>
            <a:pPr algn="l"/>
            <a:r>
              <a:rPr lang="en-US"/>
              <a:t>• Sales anaysis </a:t>
            </a:r>
          </a:p>
          <a:p>
            <a:pPr algn="l"/>
            <a:r>
              <a:rPr lang="en-US"/>
              <a:t>• Customer insight </a:t>
            </a:r>
          </a:p>
          <a:p>
            <a:pPr algn="l"/>
            <a:r>
              <a:rPr lang="en-US"/>
              <a:t>• Inventory management </a:t>
            </a:r>
          </a:p>
          <a:p>
            <a:pPr algn="l"/>
            <a:r>
              <a:rPr lang="en-US"/>
              <a:t>• Accuracy </a:t>
            </a:r>
          </a:p>
          <a:p>
            <a:pPr algn="l"/>
            <a:r>
              <a:rPr lang="en-US"/>
              <a:t>• Timeliness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50477-6D62-DE49-339D-995D3526A2B9}"/>
              </a:ext>
            </a:extLst>
          </p:cNvPr>
          <p:cNvSpPr txBox="1"/>
          <p:nvPr/>
        </p:nvSpPr>
        <p:spPr>
          <a:xfrm>
            <a:off x="2526030" y="1955745"/>
            <a:ext cx="74900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1.Effortless Insights:-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Uncover hidden sales opportunities with AI-powered trend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real-time visibility into customer purchasing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sales forecasting with 95% accuracy.</a:t>
            </a:r>
          </a:p>
          <a:p>
            <a:r>
              <a:rPr lang="en-US" b="1" dirty="0"/>
              <a:t>2.Data-Driven Decision Making</a:t>
            </a:r>
            <a:r>
              <a:rPr lang="en-US" dirty="0"/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informed inventory decisions with predictive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pricing strategies with machine learning algorithms.</a:t>
            </a:r>
          </a:p>
          <a:p>
            <a:r>
              <a:rPr lang="en-US" b="1" dirty="0"/>
              <a:t>3.Customer Centricity:-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 customers with precision using advanced clustering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 marketing campaigns with customer behavior analysis.</a:t>
            </a:r>
          </a:p>
          <a:p>
            <a:r>
              <a:rPr lang="en-US" b="1" dirty="0"/>
              <a:t>4.Operational Efficiency:-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</a:t>
            </a:r>
            <a:r>
              <a:rPr lang="en-US" dirty="0" err="1"/>
              <a:t>stockouts</a:t>
            </a:r>
            <a:r>
              <a:rPr lang="en-US" dirty="0"/>
              <a:t> by 30% with optimize  replenishment.</a:t>
            </a:r>
          </a:p>
          <a:p>
            <a:r>
              <a:rPr lang="en-US" b="1" dirty="0"/>
              <a:t>5.Revenue Growth:-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sales by 15% with data-driven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 average order value by 20% with targeted upselling.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781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RETAIL SALES DATA ANALYSIS USING EXCEL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Bhuvaneshwari R</cp:lastModifiedBy>
  <cp:revision>27</cp:revision>
  <dcterms:created xsi:type="dcterms:W3CDTF">2024-03-29T15:07:22Z</dcterms:created>
  <dcterms:modified xsi:type="dcterms:W3CDTF">2024-09-18T08:38:53Z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