
<file path=[Content_Types].xml><?xml version="1.0" encoding="utf-8"?>
<Types xmlns="http://schemas.openxmlformats.org/package/2006/content-types"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6629-05B7-6BB9-958A-E265D8DE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6D69-6802-9CF3-0892-0F1DDC0C9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28BF-4AAB-958A-D0E0-56FC9D39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E3CA-719D-C930-5E00-74CC59D0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1422-5C34-87CA-6745-712ED356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2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3BDA-39D9-355E-4E72-A5819FD2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6EC9B-2329-3C88-4433-CBFDBF4E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EEE2-252F-799D-3FAB-2FCE6A10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420A3-9BB6-2DA1-2105-5A717687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7D2A-F71A-8243-74F0-74B9DA01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108A9-5784-2BB5-3BCC-BA42113B9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C0E63-3E28-7DE7-633B-87D0E53FC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CFC9-EA9C-639C-9141-1F122270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352E-521B-D966-666B-CEDB8B2B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76D9-B20F-C9DD-04D9-0B6E7AE8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2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BEAF-F774-1C7A-C78B-AA87CAC3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A433-DD3E-7F9F-ED06-8D5D2F58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77EE-DF93-3638-DFE1-0177AB68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1B43-4F47-CB98-1C74-198DAF7C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FF33-01E6-337C-55E8-0C5326D8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0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EB7C-6CA5-D6D1-24B5-3224B467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7A3D0-9C7C-E7EC-7B38-F857D4E6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D871-A54F-C498-917F-50EE1ADA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A206-EC9A-FCF8-F677-72B06820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C541-0CA2-C673-33E2-1D1219B9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A1B4-09C0-35F9-0579-3E7163BF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EEB7-33E9-0380-8877-874EA2712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40BA0-539F-F9D5-7BC5-0E5214F2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11C99-4CBA-2A3F-E11E-1A37255C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D2C3E-24CB-A227-A579-6ECEF74A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9F30-9546-D3A6-522A-39F86EA0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3B3-A890-2E0C-0123-E621E5CF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78DD4-C38C-B3E7-D8BD-A7510EB5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C68D-06CE-8C85-E440-040C7522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5AB14-553B-B9AE-AC50-9960DF319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B207C-EB19-23CC-15C9-5FC07AF23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30C85-FA2F-1D32-F5FD-AC4E451C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DCE57-146F-E981-E78D-2BFE6FCA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8B935-2D83-F145-70D6-1905745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4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96BD-0DE3-912B-579C-9440E59F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FDEBB-E7DB-A616-E717-2194A953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83DCE-4466-B978-F703-97F24F55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BA88-CB71-A253-D17E-B6CA2ECE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C98EA-0569-7172-E54F-FEE3DB26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131CB-7677-0EF8-C132-DAEA54DF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D5B01-EDAD-B166-1F74-E10B7872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2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6DF5-983F-627D-8A5E-D559E470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72EA-C760-6699-5ED4-62B4884F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BC8A8-F905-E4E9-71CF-75EEB6CE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15F7-5D88-F30F-023B-88E21FB8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E885-3A2B-53D8-7CFA-737CF9B6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78C1A-FE48-A1EE-D534-9D3B8E4F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9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1B73-B512-D61B-0429-19F80DF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7E497-D04B-7246-3626-364E50FA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F933-FBE9-567D-269B-527594817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8AD5E-0EB2-955B-0CDF-DEDCA444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E791-594E-DA75-9EE6-271AFC76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4513-14AE-39A0-1374-F1C08C6A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7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E5996-6A79-AB7E-1EDA-928E3D41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5970-8367-4406-7571-4CA48F1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6AC08-A2D7-50BF-1EA2-E93E2EB9F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D2BF2-69D9-4940-AB78-A6EB4C8B6F77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8BEDC-4244-AB50-4257-299602797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E935-847C-47CE-B39A-07E3A08EE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2E82-C5D1-4C93-B91C-F578DE44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6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E86C-34C3-4FA3-348A-9EFA7BF1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/>
              <a:t>Task -1 :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6A7D3-BB4A-75A3-9326-E1E278B2F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/>
              <a:t>Web Scraping to Gain Company Insights</a:t>
            </a:r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2A022C77-722C-A233-98F3-32FF5DC3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727" y="321735"/>
            <a:ext cx="3984259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0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2BE4-EC1F-698E-B192-40652CF1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Insights from Customer Reviews and Rating :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649210E-39AD-0477-09F1-7C3850F4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en-US" sz="2000" dirty="0"/>
              <a:t>From the pie plot 67.2% people has verified trips whereas 32.8% people has not verified trips.</a:t>
            </a:r>
          </a:p>
          <a:p>
            <a:r>
              <a:rPr lang="en-US" sz="2000" dirty="0"/>
              <a:t>Maximum count of rating 1 can be seen in the Count Plot.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B04A898-F36E-0AB6-3C20-B9DF47A59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0" y="365125"/>
            <a:ext cx="3723286" cy="2820389"/>
          </a:xfrm>
          <a:prstGeom prst="rect">
            <a:avLst/>
          </a:prstGeom>
        </p:spPr>
      </p:pic>
      <p:pic>
        <p:nvPicPr>
          <p:cNvPr id="11" name="Content Placeholder 10" descr="Chart, pie chart&#10;&#10;Description automatically generated">
            <a:extLst>
              <a:ext uri="{FF2B5EF4-FFF2-40B4-BE49-F238E27FC236}">
                <a16:creationId xmlns:a16="http://schemas.microsoft.com/office/drawing/2014/main" id="{BA31E8F0-E40F-D331-6C8F-44F52AF2E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657" y="3429000"/>
            <a:ext cx="2514599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73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5A7C6-340F-6596-D7DA-78900176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 u="sng" dirty="0"/>
              <a:t>Total Country Reviews 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B7F16D75-2FCD-211C-1886-15B31105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From the plot we can see United Kingdom has the highest number of reviews as compared to other countries.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A820BA7-C8E7-58D9-68AA-98304176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4" y="661916"/>
            <a:ext cx="5865866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7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34770-F623-6B2E-F080-A9012E9F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                                             </a:t>
            </a:r>
            <a:r>
              <a:rPr lang="en-US" b="1" u="sng"/>
              <a:t>Sentiment Analysis 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08CCE9-2711-CE9A-86D5-48A5A5C7E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42091" cy="3399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From the sentiment analysis –</a:t>
            </a:r>
          </a:p>
          <a:p>
            <a:r>
              <a:rPr lang="en-US" sz="2000"/>
              <a:t>Neutral  - 1283</a:t>
            </a:r>
          </a:p>
          <a:p>
            <a:r>
              <a:rPr lang="en-US" sz="2000"/>
              <a:t>Positive - 1027</a:t>
            </a:r>
          </a:p>
          <a:p>
            <a:r>
              <a:rPr lang="en-US" sz="2000"/>
              <a:t>Negative -  689</a:t>
            </a:r>
          </a:p>
          <a:p>
            <a:endParaRPr lang="en-US" sz="2000"/>
          </a:p>
          <a:p>
            <a:pPr marL="0"/>
            <a:r>
              <a:rPr lang="en-US" sz="2000"/>
              <a:t>Word cloud of reviews :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34FA07B1-E1BE-1E34-5FC5-C4E89F835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41" y="572167"/>
            <a:ext cx="3936488" cy="1997768"/>
          </a:xfrm>
          <a:prstGeom prst="rect">
            <a:avLst/>
          </a:prstGeom>
        </p:spPr>
      </p:pic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F1C90EE1-E0D9-E164-6CF8-119F0954D9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33" y="2994128"/>
            <a:ext cx="3302696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7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Task -1 :</vt:lpstr>
      <vt:lpstr>Insights from Customer Reviews and Rating :</vt:lpstr>
      <vt:lpstr>Total Country Reviews :</vt:lpstr>
      <vt:lpstr>                                             Sentiment Analysis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-1 :</dc:title>
  <dc:creator>Siddesh Pardeshi</dc:creator>
  <cp:lastModifiedBy>Siddesh Pardeshi</cp:lastModifiedBy>
  <cp:revision>1</cp:revision>
  <dcterms:created xsi:type="dcterms:W3CDTF">2023-02-13T20:24:58Z</dcterms:created>
  <dcterms:modified xsi:type="dcterms:W3CDTF">2023-02-13T20:56:39Z</dcterms:modified>
</cp:coreProperties>
</file>