
<file path=[Content_Types].xml><?xml version="1.0" encoding="utf-8"?>
<Types xmlns="http://schemas.openxmlformats.org/package/2006/content-types"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65C3-12E8-2CD8-508D-5A33DDD9B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4ADC0-63A5-2A99-A7FB-DE3A7E91F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FC77-C7B4-9F0D-D80C-E3A2CAF0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A13E-3ABE-0BAB-26B2-41260742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C479-6C3A-C8D1-414D-175E6C23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720F-4C00-3720-9E34-E3A95371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D6521-AD11-0A8F-5BDF-0324A26DA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CFC4-E728-F055-802A-1FA740F5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AE5D8-C3C1-CDCF-8C72-0CA6642A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0263-5F52-FDE5-02C8-AD749714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57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51B4A-2CFB-2038-F358-197BA91BA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F1A2-AC11-EB6C-60DD-C39591A42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B97A4-2CB3-D241-10E5-BFA1575C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89B9-DB11-F288-6700-3E24F8AC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91CC9-1946-83FE-0231-2D3758A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30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2F30-5FF3-31B7-0D3B-F571CDCE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D2B4-1C5C-30C4-DBC9-628AEA73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AA13-80AF-1FCF-23B6-2A93C9A1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3AEE-AA66-4F15-BEFB-F78EEBC0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D9A6D-C801-CA4C-C92A-F8E76F30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2F68-D121-8FB6-DC64-53EC7B87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5955-9741-E397-72A5-EA96A8CC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59731-435C-D495-1878-BF5796A8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4473-ACC4-9B4E-F603-976AC952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C74A-7090-5C89-4C2E-25CEA5E9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1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DF5F-7CEF-E80E-139D-B700B609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A8E3-0B31-B06E-80E0-59B2A173B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86C5-0BD3-3F9E-17D7-3B92230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065B-6FFC-827E-863F-C4BE39EB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00E2F-2923-043C-4F84-46624CC4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02B06-18F9-DCA9-9B61-64C493D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7CDD-9BCE-861A-58E7-6C4663A0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B613-DFAC-91E9-4EBE-C5734544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C250C-9887-4EC5-0CF2-C7203150D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9FC1F-44F1-7E14-F196-329890407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79618-4E0A-A2C8-270F-28402FEE7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420A2-3C5C-C719-CA2A-4A481233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493E2-E9E4-DF42-E29E-5ACB030D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A304-8187-9C1E-9ABE-2485D966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237A-D487-99DA-9D20-DF30A067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34A77-3E3E-8BEB-BE19-FDC61B77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469A7-E7F1-74D7-7AA3-0CDB1A53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8DF39-57F6-C842-4894-C9BD42F9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A8354-407B-1644-BD98-E110CB2B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4EE7-1EDF-B7B8-E5E1-CE7DBEFD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F1042-2B00-17F6-1558-4F4B467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11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40CA-92B8-CDB5-E2D3-94C66414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2D6C8-9D80-2408-1557-5877ABB45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ADA88-F383-A1C7-616E-00F01D3E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81638-FBB2-0842-47C6-5DEE5DB0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FA26-BCA6-3005-8EA0-26D03A12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1164E-143F-8264-EB7F-6B355F65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9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08EB-FDB0-9200-ECAA-974AF394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F3743-EA99-771E-E9D6-D0ACB84D5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580CB-7F51-2379-E9B8-815D5DF7A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EBAC8-82C9-81B5-7BA7-1F62F0B0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595E6-A696-E695-BED2-D47B52B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028B4-AEC5-D5E3-C1F7-F40FEDDB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524E3-40E3-B0FD-CD5C-B2503B21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739D-885A-BE2D-A9CC-6CDF9087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8EE8-A8CC-4532-82D9-AF8F2DF89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7BA2-88E4-40C5-8D18-C6D4FAB96EF0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435E-B14A-AA82-7E79-E94876F2A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C73B-F302-B297-1D56-CA491A14F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453D-8ACF-4A50-AA80-4D437E701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86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0509EF-9C75-D7BC-BA54-F17C51AA3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3935" y="885827"/>
            <a:ext cx="5239512" cy="5239512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8F317-2EB3-53DF-D98B-E197C5CD5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en-IN" sz="5400" dirty="0"/>
              <a:t>Task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D7320-36A3-46E7-BCD9-95D6794C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en-IN" sz="2000" dirty="0"/>
              <a:t>Predicting customer buying behaviour</a:t>
            </a:r>
          </a:p>
        </p:txBody>
      </p:sp>
    </p:spTree>
    <p:extLst>
      <p:ext uri="{BB962C8B-B14F-4D97-AF65-F5344CB8AC3E}">
        <p14:creationId xmlns:p14="http://schemas.microsoft.com/office/powerpoint/2010/main" val="189204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50F7B-C050-4D81-7FE9-213BC2B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Predictive modelling: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C465-23FC-8B90-155B-000B0CC8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300" dirty="0"/>
              <a:t>In the target column, one feature is </a:t>
            </a:r>
            <a:r>
              <a:rPr lang="en-IN" sz="1300" b="1" dirty="0"/>
              <a:t>sparse</a:t>
            </a:r>
            <a:r>
              <a:rPr lang="en-IN" sz="1300" dirty="0"/>
              <a:t> and other one is </a:t>
            </a:r>
            <a:r>
              <a:rPr lang="en-IN" sz="1300" b="1" dirty="0"/>
              <a:t>dense</a:t>
            </a:r>
            <a:r>
              <a:rPr lang="en-IN" sz="1300" dirty="0"/>
              <a:t>. So, by using </a:t>
            </a:r>
            <a:r>
              <a:rPr lang="en-IN" sz="1300" b="1" dirty="0"/>
              <a:t>SMOTE</a:t>
            </a:r>
            <a:r>
              <a:rPr lang="en-IN" sz="1300" dirty="0"/>
              <a:t> we can add some </a:t>
            </a:r>
            <a:r>
              <a:rPr lang="en-IN" sz="1300" b="1" dirty="0"/>
              <a:t>synthetic data </a:t>
            </a:r>
            <a:r>
              <a:rPr lang="en-IN" sz="1300" dirty="0"/>
              <a:t>to make a </a:t>
            </a:r>
            <a:r>
              <a:rPr lang="en-IN" sz="1300" b="1" dirty="0"/>
              <a:t>balanced</a:t>
            </a:r>
            <a:r>
              <a:rPr lang="en-IN" sz="1300" dirty="0"/>
              <a:t> data.</a:t>
            </a:r>
          </a:p>
          <a:p>
            <a:pPr marL="0" indent="0">
              <a:buNone/>
            </a:pPr>
            <a:r>
              <a:rPr lang="en-IN" sz="1300" dirty="0"/>
              <a:t> </a:t>
            </a:r>
            <a:r>
              <a:rPr lang="en-IN" sz="1300" b="1" dirty="0"/>
              <a:t>Before using SMOTE</a:t>
            </a:r>
            <a:r>
              <a:rPr lang="en-IN" sz="1300" dirty="0"/>
              <a:t>:      </a:t>
            </a:r>
            <a:r>
              <a:rPr lang="en-IN" sz="1300" b="1" dirty="0"/>
              <a:t>After using SMOTE </a:t>
            </a:r>
            <a:r>
              <a:rPr lang="en-IN" sz="1300" dirty="0"/>
              <a:t>:        </a:t>
            </a:r>
            <a:r>
              <a:rPr lang="en-IN" sz="1300" b="1" dirty="0"/>
              <a:t>F1-score (train) </a:t>
            </a:r>
            <a:r>
              <a:rPr lang="en-IN" sz="1300" dirty="0"/>
              <a:t>:       </a:t>
            </a:r>
            <a:r>
              <a:rPr lang="en-IN" sz="1300" b="1" dirty="0"/>
              <a:t>F1-score(test) </a:t>
            </a:r>
            <a:r>
              <a:rPr lang="en-IN" sz="1300" dirty="0"/>
              <a:t>:</a:t>
            </a:r>
          </a:p>
          <a:p>
            <a:pPr marL="0" indent="0">
              <a:buNone/>
            </a:pPr>
            <a:r>
              <a:rPr lang="en-IN" sz="1300" dirty="0"/>
              <a:t>0    42522                            0    42522                             1.00                                0.90</a:t>
            </a:r>
          </a:p>
          <a:p>
            <a:pPr marL="342900" indent="-342900">
              <a:buAutoNum type="arabicPlain"/>
            </a:pPr>
            <a:r>
              <a:rPr lang="en-IN" sz="1300" dirty="0"/>
              <a:t>7478                             1    42522                             1.00                                0.89</a:t>
            </a:r>
          </a:p>
          <a:p>
            <a:pPr marL="0" indent="0">
              <a:buNone/>
            </a:pPr>
            <a:r>
              <a:rPr lang="en-IN" sz="1300" u="sng" dirty="0"/>
              <a:t>Random Forest and Bagging Classifier gave the highest accuracy in both train and test data </a:t>
            </a:r>
            <a:r>
              <a:rPr lang="en-IN" sz="1300" dirty="0"/>
              <a:t>: </a:t>
            </a:r>
          </a:p>
          <a:p>
            <a:pPr marL="0" indent="0">
              <a:buNone/>
            </a:pPr>
            <a:r>
              <a:rPr lang="en-IN" sz="1300" dirty="0"/>
              <a:t>-Accuracy (Random Forest)  on training data: 0.99</a:t>
            </a:r>
          </a:p>
          <a:p>
            <a:pPr marL="0" indent="0">
              <a:buNone/>
            </a:pPr>
            <a:r>
              <a:rPr lang="en-US" sz="1300" dirty="0"/>
              <a:t>-Accuracy (Random Forest)  on test data : 0.894</a:t>
            </a:r>
          </a:p>
          <a:p>
            <a:pPr marL="0" indent="0">
              <a:buNone/>
            </a:pPr>
            <a:r>
              <a:rPr lang="en-US" sz="1300" u="sng" dirty="0"/>
              <a:t>Using </a:t>
            </a:r>
            <a:r>
              <a:rPr lang="en-US" sz="1300" b="1" u="sng" dirty="0"/>
              <a:t>Cross-Validation</a:t>
            </a:r>
            <a:r>
              <a:rPr lang="en-US" sz="1300" u="sng" dirty="0"/>
              <a:t> the mean and standard deviation of the Random Forest classifier is best for our hyperparameter tuning </a:t>
            </a:r>
            <a:r>
              <a:rPr lang="en-US" sz="1300" dirty="0"/>
              <a:t>:                                                       </a:t>
            </a:r>
            <a:r>
              <a:rPr lang="en-US" sz="1300" b="1" dirty="0"/>
              <a:t>F1-score (train):               F1-score(test) :</a:t>
            </a:r>
          </a:p>
          <a:p>
            <a:pPr marL="0" indent="0">
              <a:buNone/>
            </a:pPr>
            <a:r>
              <a:rPr lang="en-US" sz="1300" b="1" dirty="0"/>
              <a:t>                                                                                                          0 - 0.95                        0 - 0.90</a:t>
            </a:r>
          </a:p>
          <a:p>
            <a:pPr marL="0" indent="0">
              <a:buNone/>
            </a:pPr>
            <a:r>
              <a:rPr lang="en-US" sz="1300" b="1" dirty="0"/>
              <a:t>                                                                                                          1 - 0.95                        1 - 0.88</a:t>
            </a:r>
          </a:p>
          <a:p>
            <a:pPr>
              <a:buFontTx/>
              <a:buChar char="-"/>
            </a:pPr>
            <a:r>
              <a:rPr lang="en-US" sz="1300" dirty="0"/>
              <a:t>Accuracy (Random Forest tuned)  on training data: 0.949</a:t>
            </a:r>
          </a:p>
          <a:p>
            <a:pPr>
              <a:buFontTx/>
              <a:buChar char="-"/>
            </a:pPr>
            <a:r>
              <a:rPr lang="en-US" sz="1300" dirty="0"/>
              <a:t>Accuracy (Random Forest tuned)  on test data : 0.89</a:t>
            </a:r>
          </a:p>
          <a:p>
            <a:pPr marL="0" indent="0">
              <a:buNone/>
            </a:pPr>
            <a:endParaRPr lang="en-IN" sz="1300" u="sng" dirty="0"/>
          </a:p>
        </p:txBody>
      </p:sp>
    </p:spTree>
    <p:extLst>
      <p:ext uri="{BB962C8B-B14F-4D97-AF65-F5344CB8AC3E}">
        <p14:creationId xmlns:p14="http://schemas.microsoft.com/office/powerpoint/2010/main" val="339883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BEC58-B6C0-666C-9671-CB6A9293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Selected in Predictions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49C18B3-369D-02BC-D4EE-44888E0F9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78" y="1747452"/>
            <a:ext cx="6436548" cy="336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05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Task - 2</vt:lpstr>
      <vt:lpstr>Predictive modelling:</vt:lpstr>
      <vt:lpstr>Features Selected in Predictions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- 2</dc:title>
  <dc:creator>Siddesh Pardeshi</dc:creator>
  <cp:lastModifiedBy>Siddesh Pardeshi</cp:lastModifiedBy>
  <cp:revision>1</cp:revision>
  <dcterms:created xsi:type="dcterms:W3CDTF">2023-02-14T10:13:27Z</dcterms:created>
  <dcterms:modified xsi:type="dcterms:W3CDTF">2023-02-14T10:45:21Z</dcterms:modified>
</cp:coreProperties>
</file>