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5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C7096-575B-4CE9-9EAB-6E2F7B90F6B8}">
  <a:tblStyle styleId="{DDBC7096-575B-4CE9-9EAB-6E2F7B90F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627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71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9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2"/>
            <a:ext cx="4079700" cy="3154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 </a:t>
            </a:r>
            <a:br>
              <a:rPr lang="en" dirty="0"/>
            </a:br>
            <a:r>
              <a:rPr lang="en" dirty="0"/>
              <a:t>BOOKING SYSTEM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31540-66EB-68EC-2779-82D33F84F2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7112619" y="2792"/>
            <a:ext cx="2031381" cy="479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D76E4-FC75-9A33-F962-6BB6B2C0D74F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156DC-44C9-3AB2-CC0F-166AA94D16F5}"/>
              </a:ext>
            </a:extLst>
          </p:cNvPr>
          <p:cNvSpPr txBox="1"/>
          <p:nvPr/>
        </p:nvSpPr>
        <p:spPr>
          <a:xfrm>
            <a:off x="121443" y="383975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Name: Siddh </a:t>
            </a:r>
            <a:r>
              <a:rPr lang="en-IN" dirty="0">
                <a:solidFill>
                  <a:schemeClr val="tx1"/>
                </a:solidFill>
              </a:rPr>
              <a:t>D. Shah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Roll no. : 100</a:t>
            </a:r>
          </a:p>
          <a:p>
            <a:r>
              <a:rPr lang="en-IN" sz="1400" dirty="0">
                <a:solidFill>
                  <a:schemeClr val="tx1"/>
                </a:solidFill>
              </a:rPr>
              <a:t>Batch: A3</a:t>
            </a:r>
          </a:p>
          <a:p>
            <a:r>
              <a:rPr lang="en-IN" sz="1400" dirty="0" err="1">
                <a:solidFill>
                  <a:schemeClr val="tx1"/>
                </a:solidFill>
              </a:rPr>
              <a:t>Enrollnment</a:t>
            </a:r>
            <a:r>
              <a:rPr lang="en-IN" sz="1400" dirty="0">
                <a:solidFill>
                  <a:schemeClr val="tx1"/>
                </a:solidFill>
              </a:rPr>
              <a:t> no.: 21002170110184</a:t>
            </a:r>
          </a:p>
          <a:p>
            <a:r>
              <a:rPr lang="en-IN" sz="1400" dirty="0">
                <a:solidFill>
                  <a:schemeClr val="tx1"/>
                </a:solidFill>
              </a:rPr>
              <a:t>Branch: CE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434250" y="3264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TABLE OF CONTENTS</a:t>
            </a:r>
            <a:endParaRPr sz="4400"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827594" y="19863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313988" cy="4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67472" y="1986306"/>
            <a:ext cx="2531736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Project Overview </a:t>
            </a:r>
            <a:endParaRPr sz="2800"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2950" y="13809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94055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Features</a:t>
            </a:r>
            <a:endParaRPr sz="3200"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809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827594" y="35903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Registration</a:t>
            </a:r>
            <a:endParaRPr sz="3200"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437194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67322" y="35903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Cancellation</a:t>
            </a:r>
            <a:endParaRPr sz="3200"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05</a:t>
            </a:r>
            <a:endParaRPr sz="3600"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590325"/>
            <a:ext cx="263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Future Scope</a:t>
            </a:r>
            <a:endParaRPr sz="3600"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06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39508-E82F-D5FB-F12C-2B4BD5B80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7112619" y="1921"/>
            <a:ext cx="2031381" cy="4695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92608" y="1619781"/>
            <a:ext cx="8328834" cy="2780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An online booking system is a software solution and reservation system that makes it simple for guests to book and pay for your tours and activities online.</a:t>
            </a:r>
            <a:endParaRPr sz="3600"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264158" y="74295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What is Bus Booking System ?</a:t>
            </a:r>
            <a:endParaRPr sz="40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97964-E7B2-C95C-63B5-6B232EA03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0"/>
            <a:ext cx="2031381" cy="54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706964" y="529048"/>
            <a:ext cx="3807641" cy="719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 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57592" y="1338465"/>
            <a:ext cx="3393044" cy="246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Login / Sign 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Registration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Bus Time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Cancellation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Your Bookings</a:t>
            </a:r>
          </a:p>
          <a:p>
            <a:pPr marL="0" indent="0">
              <a:buNone/>
            </a:pP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B02AE0-482B-6B93-C530-298A22791746}"/>
              </a:ext>
            </a:extLst>
          </p:cNvPr>
          <p:cNvSpPr txBox="1"/>
          <p:nvPr/>
        </p:nvSpPr>
        <p:spPr>
          <a:xfrm>
            <a:off x="1364394" y="1956616"/>
            <a:ext cx="341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  <a:lumOff val="75000"/>
                  </a:schemeClr>
                </a:solidFill>
                <a:latin typeface="Oswald" panose="00000500000000000000" pitchFamily="2" charset="0"/>
              </a:rPr>
              <a:t>Features</a:t>
            </a:r>
            <a:endParaRPr lang="en-IN" sz="5400" dirty="0">
              <a:solidFill>
                <a:schemeClr val="bg2">
                  <a:lumMod val="25000"/>
                  <a:lumOff val="75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BB4C-68DA-6AE8-FB9C-00F8FBC28FDB}"/>
              </a:ext>
            </a:extLst>
          </p:cNvPr>
          <p:cNvSpPr txBox="1"/>
          <p:nvPr/>
        </p:nvSpPr>
        <p:spPr>
          <a:xfrm>
            <a:off x="1427268" y="-632624"/>
            <a:ext cx="328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A07A2-90DC-3280-22CC-07492F96C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0"/>
            <a:ext cx="2031381" cy="54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3006000" y="6230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REGISTRATION</a:t>
            </a:r>
            <a:endParaRPr sz="40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1018001" y="1483959"/>
            <a:ext cx="6156052" cy="256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In this either a new or </a:t>
            </a:r>
            <a:r>
              <a:rPr lang="en-US" sz="2000" dirty="0" err="1">
                <a:solidFill>
                  <a:schemeClr val="tx1">
                    <a:lumMod val="90000"/>
                  </a:schemeClr>
                </a:solidFill>
              </a:rPr>
              <a:t>exsiting</a:t>
            </a: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 user can register for booking of ticket.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User has to select his / her bus to book , enter his own details and then have to book the ticket.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This class will help the user to enter his details , to choose the seats for booking and  display the booked seat.</a:t>
            </a: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827;p35">
            <a:extLst>
              <a:ext uri="{FF2B5EF4-FFF2-40B4-BE49-F238E27FC236}">
                <a16:creationId xmlns:a16="http://schemas.microsoft.com/office/drawing/2014/main" id="{C4574731-325B-0BA7-8C8F-9FC623CD43F8}"/>
              </a:ext>
            </a:extLst>
          </p:cNvPr>
          <p:cNvGrpSpPr/>
          <p:nvPr/>
        </p:nvGrpSpPr>
        <p:grpSpPr>
          <a:xfrm>
            <a:off x="7174053" y="3083502"/>
            <a:ext cx="1814305" cy="1920044"/>
            <a:chOff x="6198197" y="1098851"/>
            <a:chExt cx="2945797" cy="2945797"/>
          </a:xfrm>
        </p:grpSpPr>
        <p:sp>
          <p:nvSpPr>
            <p:cNvPr id="3" name="Google Shape;828;p35">
              <a:extLst>
                <a:ext uri="{FF2B5EF4-FFF2-40B4-BE49-F238E27FC236}">
                  <a16:creationId xmlns:a16="http://schemas.microsoft.com/office/drawing/2014/main" id="{E308DCF2-0ED3-00A7-9706-1CB60D002655}"/>
                </a:ext>
              </a:extLst>
            </p:cNvPr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5">
              <a:extLst>
                <a:ext uri="{FF2B5EF4-FFF2-40B4-BE49-F238E27FC236}">
                  <a16:creationId xmlns:a16="http://schemas.microsoft.com/office/drawing/2014/main" id="{EAF1AD9C-DD9B-A879-B2F8-A4C0E0C223D6}"/>
                </a:ext>
              </a:extLst>
            </p:cNvPr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5">
              <a:extLst>
                <a:ext uri="{FF2B5EF4-FFF2-40B4-BE49-F238E27FC236}">
                  <a16:creationId xmlns:a16="http://schemas.microsoft.com/office/drawing/2014/main" id="{8D2B21AA-F954-E4B7-C71D-9C677395B328}"/>
                </a:ext>
              </a:extLst>
            </p:cNvPr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5">
              <a:extLst>
                <a:ext uri="{FF2B5EF4-FFF2-40B4-BE49-F238E27FC236}">
                  <a16:creationId xmlns:a16="http://schemas.microsoft.com/office/drawing/2014/main" id="{76EF943D-38D8-2F24-0FE0-6BEEAF4D3906}"/>
                </a:ext>
              </a:extLst>
            </p:cNvPr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5">
              <a:extLst>
                <a:ext uri="{FF2B5EF4-FFF2-40B4-BE49-F238E27FC236}">
                  <a16:creationId xmlns:a16="http://schemas.microsoft.com/office/drawing/2014/main" id="{0D9526DA-3A49-1899-DF57-8D0D3D333554}"/>
                </a:ext>
              </a:extLst>
            </p:cNvPr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5">
              <a:extLst>
                <a:ext uri="{FF2B5EF4-FFF2-40B4-BE49-F238E27FC236}">
                  <a16:creationId xmlns:a16="http://schemas.microsoft.com/office/drawing/2014/main" id="{C7BA700E-CC44-559F-DD00-2BED584391AB}"/>
                </a:ext>
              </a:extLst>
            </p:cNvPr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5">
              <a:extLst>
                <a:ext uri="{FF2B5EF4-FFF2-40B4-BE49-F238E27FC236}">
                  <a16:creationId xmlns:a16="http://schemas.microsoft.com/office/drawing/2014/main" id="{DD0D441E-BAB5-0CC9-444D-7E8508F133E7}"/>
                </a:ext>
              </a:extLst>
            </p:cNvPr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5;p35">
              <a:extLst>
                <a:ext uri="{FF2B5EF4-FFF2-40B4-BE49-F238E27FC236}">
                  <a16:creationId xmlns:a16="http://schemas.microsoft.com/office/drawing/2014/main" id="{9C57B4AE-8532-1CED-D406-913F9CF50F3F}"/>
                </a:ext>
              </a:extLst>
            </p:cNvPr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6;p35">
              <a:extLst>
                <a:ext uri="{FF2B5EF4-FFF2-40B4-BE49-F238E27FC236}">
                  <a16:creationId xmlns:a16="http://schemas.microsoft.com/office/drawing/2014/main" id="{3274FF39-BCA1-413F-9288-BDB1DBCFA13E}"/>
                </a:ext>
              </a:extLst>
            </p:cNvPr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7;p35">
              <a:extLst>
                <a:ext uri="{FF2B5EF4-FFF2-40B4-BE49-F238E27FC236}">
                  <a16:creationId xmlns:a16="http://schemas.microsoft.com/office/drawing/2014/main" id="{05602830-A7F3-616B-AD28-C632C5A6AE82}"/>
                </a:ext>
              </a:extLst>
            </p:cNvPr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8;p35">
              <a:extLst>
                <a:ext uri="{FF2B5EF4-FFF2-40B4-BE49-F238E27FC236}">
                  <a16:creationId xmlns:a16="http://schemas.microsoft.com/office/drawing/2014/main" id="{F0DE5DCC-CFA5-F0F1-8EB2-8A383060594E}"/>
                </a:ext>
              </a:extLst>
            </p:cNvPr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9;p35">
              <a:extLst>
                <a:ext uri="{FF2B5EF4-FFF2-40B4-BE49-F238E27FC236}">
                  <a16:creationId xmlns:a16="http://schemas.microsoft.com/office/drawing/2014/main" id="{DDDCEE1C-D51A-B6F7-4D09-17AE7AC138B3}"/>
                </a:ext>
              </a:extLst>
            </p:cNvPr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0;p35">
              <a:extLst>
                <a:ext uri="{FF2B5EF4-FFF2-40B4-BE49-F238E27FC236}">
                  <a16:creationId xmlns:a16="http://schemas.microsoft.com/office/drawing/2014/main" id="{9092253C-4E84-960F-1F7E-3C4044B62F39}"/>
                </a:ext>
              </a:extLst>
            </p:cNvPr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1;p35">
              <a:extLst>
                <a:ext uri="{FF2B5EF4-FFF2-40B4-BE49-F238E27FC236}">
                  <a16:creationId xmlns:a16="http://schemas.microsoft.com/office/drawing/2014/main" id="{D4170FAC-4628-EF4E-4AAF-03B490C9F354}"/>
                </a:ext>
              </a:extLst>
            </p:cNvPr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2;p35">
              <a:extLst>
                <a:ext uri="{FF2B5EF4-FFF2-40B4-BE49-F238E27FC236}">
                  <a16:creationId xmlns:a16="http://schemas.microsoft.com/office/drawing/2014/main" id="{06A84E10-E3F1-54D0-A9BB-A509436EFAB8}"/>
                </a:ext>
              </a:extLst>
            </p:cNvPr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3;p35">
              <a:extLst>
                <a:ext uri="{FF2B5EF4-FFF2-40B4-BE49-F238E27FC236}">
                  <a16:creationId xmlns:a16="http://schemas.microsoft.com/office/drawing/2014/main" id="{648B0F28-7DE9-F2AA-49EE-7D0322F280F8}"/>
                </a:ext>
              </a:extLst>
            </p:cNvPr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4;p35">
              <a:extLst>
                <a:ext uri="{FF2B5EF4-FFF2-40B4-BE49-F238E27FC236}">
                  <a16:creationId xmlns:a16="http://schemas.microsoft.com/office/drawing/2014/main" id="{72057590-B238-45DA-42B8-3A9639FE1F54}"/>
                </a:ext>
              </a:extLst>
            </p:cNvPr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5;p35">
              <a:extLst>
                <a:ext uri="{FF2B5EF4-FFF2-40B4-BE49-F238E27FC236}">
                  <a16:creationId xmlns:a16="http://schemas.microsoft.com/office/drawing/2014/main" id="{EA6BFA2B-A63B-959A-EE84-D81BCE60166E}"/>
                </a:ext>
              </a:extLst>
            </p:cNvPr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6;p35">
              <a:extLst>
                <a:ext uri="{FF2B5EF4-FFF2-40B4-BE49-F238E27FC236}">
                  <a16:creationId xmlns:a16="http://schemas.microsoft.com/office/drawing/2014/main" id="{C9A56B77-C8C0-EA23-AEE0-4635655408C6}"/>
                </a:ext>
              </a:extLst>
            </p:cNvPr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7;p35">
              <a:extLst>
                <a:ext uri="{FF2B5EF4-FFF2-40B4-BE49-F238E27FC236}">
                  <a16:creationId xmlns:a16="http://schemas.microsoft.com/office/drawing/2014/main" id="{E50A696D-E0F0-B057-735F-D3E44C5D464B}"/>
                </a:ext>
              </a:extLst>
            </p:cNvPr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8;p35">
              <a:extLst>
                <a:ext uri="{FF2B5EF4-FFF2-40B4-BE49-F238E27FC236}">
                  <a16:creationId xmlns:a16="http://schemas.microsoft.com/office/drawing/2014/main" id="{9D9570AF-2E2B-ABBF-C91A-833FF8EEE54F}"/>
                </a:ext>
              </a:extLst>
            </p:cNvPr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9;p35">
              <a:extLst>
                <a:ext uri="{FF2B5EF4-FFF2-40B4-BE49-F238E27FC236}">
                  <a16:creationId xmlns:a16="http://schemas.microsoft.com/office/drawing/2014/main" id="{1019EC24-293B-0526-5903-16F736DA8ABE}"/>
                </a:ext>
              </a:extLst>
            </p:cNvPr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0;p35">
              <a:extLst>
                <a:ext uri="{FF2B5EF4-FFF2-40B4-BE49-F238E27FC236}">
                  <a16:creationId xmlns:a16="http://schemas.microsoft.com/office/drawing/2014/main" id="{332622CC-F676-B269-FAD6-59E96DB831BB}"/>
                </a:ext>
              </a:extLst>
            </p:cNvPr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1;p35">
              <a:extLst>
                <a:ext uri="{FF2B5EF4-FFF2-40B4-BE49-F238E27FC236}">
                  <a16:creationId xmlns:a16="http://schemas.microsoft.com/office/drawing/2014/main" id="{EE68E54F-F5B5-2C28-21B7-1ABF835D79AE}"/>
                </a:ext>
              </a:extLst>
            </p:cNvPr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2;p35">
              <a:extLst>
                <a:ext uri="{FF2B5EF4-FFF2-40B4-BE49-F238E27FC236}">
                  <a16:creationId xmlns:a16="http://schemas.microsoft.com/office/drawing/2014/main" id="{D35F9AF9-860D-0A88-D5E8-A441B9AB5A56}"/>
                </a:ext>
              </a:extLst>
            </p:cNvPr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3;p35">
              <a:extLst>
                <a:ext uri="{FF2B5EF4-FFF2-40B4-BE49-F238E27FC236}">
                  <a16:creationId xmlns:a16="http://schemas.microsoft.com/office/drawing/2014/main" id="{BB5E31C1-699B-6051-76D9-9E2B1B8B62FB}"/>
                </a:ext>
              </a:extLst>
            </p:cNvPr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4;p35">
              <a:extLst>
                <a:ext uri="{FF2B5EF4-FFF2-40B4-BE49-F238E27FC236}">
                  <a16:creationId xmlns:a16="http://schemas.microsoft.com/office/drawing/2014/main" id="{F8E8D1B6-9B94-4ACC-6CA1-AF8FBE3F303D}"/>
                </a:ext>
              </a:extLst>
            </p:cNvPr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55;p35">
              <a:extLst>
                <a:ext uri="{FF2B5EF4-FFF2-40B4-BE49-F238E27FC236}">
                  <a16:creationId xmlns:a16="http://schemas.microsoft.com/office/drawing/2014/main" id="{36848F48-8446-D69E-926F-33E70054DD5A}"/>
                </a:ext>
              </a:extLst>
            </p:cNvPr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6;p35">
              <a:extLst>
                <a:ext uri="{FF2B5EF4-FFF2-40B4-BE49-F238E27FC236}">
                  <a16:creationId xmlns:a16="http://schemas.microsoft.com/office/drawing/2014/main" id="{40CF5EF1-25FB-5A6C-9952-41CA80FA4F03}"/>
                </a:ext>
              </a:extLst>
            </p:cNvPr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7;p35">
              <a:extLst>
                <a:ext uri="{FF2B5EF4-FFF2-40B4-BE49-F238E27FC236}">
                  <a16:creationId xmlns:a16="http://schemas.microsoft.com/office/drawing/2014/main" id="{EFF4005C-9EB0-FE30-D129-8696990E9452}"/>
                </a:ext>
              </a:extLst>
            </p:cNvPr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8;p35">
              <a:extLst>
                <a:ext uri="{FF2B5EF4-FFF2-40B4-BE49-F238E27FC236}">
                  <a16:creationId xmlns:a16="http://schemas.microsoft.com/office/drawing/2014/main" id="{2EDCF3A6-FA15-9B98-B37F-A374B1F4AF95}"/>
                </a:ext>
              </a:extLst>
            </p:cNvPr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9;p35">
              <a:extLst>
                <a:ext uri="{FF2B5EF4-FFF2-40B4-BE49-F238E27FC236}">
                  <a16:creationId xmlns:a16="http://schemas.microsoft.com/office/drawing/2014/main" id="{B17D1BDC-C258-747F-7776-AEA10D5FEA83}"/>
                </a:ext>
              </a:extLst>
            </p:cNvPr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C74F287-51CD-AE64-3369-3E6DC016C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0"/>
            <a:ext cx="2031381" cy="54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3006000" y="6230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CANCELLATION</a:t>
            </a:r>
            <a:endParaRPr sz="40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1018001" y="1483959"/>
            <a:ext cx="6156052" cy="256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In this user can cancel his booked ticket.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0000"/>
                </a:schemeClr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This class will help the user to cancel his / her booked ticket and that is displayed in other file.</a:t>
            </a: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184;p48">
            <a:extLst>
              <a:ext uri="{FF2B5EF4-FFF2-40B4-BE49-F238E27FC236}">
                <a16:creationId xmlns:a16="http://schemas.microsoft.com/office/drawing/2014/main" id="{9FC77223-B5F6-FE30-8B4B-A48BCA8BCC90}"/>
              </a:ext>
            </a:extLst>
          </p:cNvPr>
          <p:cNvGrpSpPr/>
          <p:nvPr/>
        </p:nvGrpSpPr>
        <p:grpSpPr>
          <a:xfrm>
            <a:off x="6858000" y="2777936"/>
            <a:ext cx="2193972" cy="2238782"/>
            <a:chOff x="5612559" y="834972"/>
            <a:chExt cx="3473558" cy="3473558"/>
          </a:xfrm>
        </p:grpSpPr>
        <p:sp>
          <p:nvSpPr>
            <p:cNvPr id="3" name="Google Shape;1185;p48">
              <a:extLst>
                <a:ext uri="{FF2B5EF4-FFF2-40B4-BE49-F238E27FC236}">
                  <a16:creationId xmlns:a16="http://schemas.microsoft.com/office/drawing/2014/main" id="{6CC5B275-9020-7FA1-B121-2ABF1A6FAD66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6;p48">
              <a:extLst>
                <a:ext uri="{FF2B5EF4-FFF2-40B4-BE49-F238E27FC236}">
                  <a16:creationId xmlns:a16="http://schemas.microsoft.com/office/drawing/2014/main" id="{8EE51216-097D-61D0-BB75-FB154A83D49E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7;p48">
              <a:extLst>
                <a:ext uri="{FF2B5EF4-FFF2-40B4-BE49-F238E27FC236}">
                  <a16:creationId xmlns:a16="http://schemas.microsoft.com/office/drawing/2014/main" id="{5F375E0C-A205-6B0D-EEB6-F806BD0D315B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8;p48">
              <a:extLst>
                <a:ext uri="{FF2B5EF4-FFF2-40B4-BE49-F238E27FC236}">
                  <a16:creationId xmlns:a16="http://schemas.microsoft.com/office/drawing/2014/main" id="{8DFE09F9-4DE7-72D9-4487-B0517C7180E4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9;p48">
              <a:extLst>
                <a:ext uri="{FF2B5EF4-FFF2-40B4-BE49-F238E27FC236}">
                  <a16:creationId xmlns:a16="http://schemas.microsoft.com/office/drawing/2014/main" id="{4C7D39C9-0054-3DCD-68BB-1DDE19313453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0;p48">
              <a:extLst>
                <a:ext uri="{FF2B5EF4-FFF2-40B4-BE49-F238E27FC236}">
                  <a16:creationId xmlns:a16="http://schemas.microsoft.com/office/drawing/2014/main" id="{68F60989-18B5-0828-1471-F74F4F9A743C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1;p48">
              <a:extLst>
                <a:ext uri="{FF2B5EF4-FFF2-40B4-BE49-F238E27FC236}">
                  <a16:creationId xmlns:a16="http://schemas.microsoft.com/office/drawing/2014/main" id="{6847D77C-0C6F-C051-5801-E8E2E1F7BB38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2;p48">
              <a:extLst>
                <a:ext uri="{FF2B5EF4-FFF2-40B4-BE49-F238E27FC236}">
                  <a16:creationId xmlns:a16="http://schemas.microsoft.com/office/drawing/2014/main" id="{A26C0DA3-CC82-BE24-2C67-FD0DD9708183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3;p48">
              <a:extLst>
                <a:ext uri="{FF2B5EF4-FFF2-40B4-BE49-F238E27FC236}">
                  <a16:creationId xmlns:a16="http://schemas.microsoft.com/office/drawing/2014/main" id="{57E08F4D-DB51-3CAB-A724-DE858B0CA8F9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4;p48">
              <a:extLst>
                <a:ext uri="{FF2B5EF4-FFF2-40B4-BE49-F238E27FC236}">
                  <a16:creationId xmlns:a16="http://schemas.microsoft.com/office/drawing/2014/main" id="{6C3C3964-C2CD-114A-2EE3-FED51F88619E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5;p48">
              <a:extLst>
                <a:ext uri="{FF2B5EF4-FFF2-40B4-BE49-F238E27FC236}">
                  <a16:creationId xmlns:a16="http://schemas.microsoft.com/office/drawing/2014/main" id="{652436B5-4751-BD66-DD83-D128BE39AF2C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6;p48">
              <a:extLst>
                <a:ext uri="{FF2B5EF4-FFF2-40B4-BE49-F238E27FC236}">
                  <a16:creationId xmlns:a16="http://schemas.microsoft.com/office/drawing/2014/main" id="{CA62A27B-13C5-D102-6E81-4219A5542914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7;p48">
              <a:extLst>
                <a:ext uri="{FF2B5EF4-FFF2-40B4-BE49-F238E27FC236}">
                  <a16:creationId xmlns:a16="http://schemas.microsoft.com/office/drawing/2014/main" id="{9B7BA233-1C0F-957E-A107-77C165E6BFFC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8;p48">
              <a:extLst>
                <a:ext uri="{FF2B5EF4-FFF2-40B4-BE49-F238E27FC236}">
                  <a16:creationId xmlns:a16="http://schemas.microsoft.com/office/drawing/2014/main" id="{D9D75B77-01D7-0335-C5AD-23E25518129D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9;p48">
              <a:extLst>
                <a:ext uri="{FF2B5EF4-FFF2-40B4-BE49-F238E27FC236}">
                  <a16:creationId xmlns:a16="http://schemas.microsoft.com/office/drawing/2014/main" id="{8E66DE3A-51B9-6B89-5A24-1FA829A8DBD2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0;p48">
              <a:extLst>
                <a:ext uri="{FF2B5EF4-FFF2-40B4-BE49-F238E27FC236}">
                  <a16:creationId xmlns:a16="http://schemas.microsoft.com/office/drawing/2014/main" id="{AF47E96C-E8C4-91AE-ACB9-91C587DCF03A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1;p48">
              <a:extLst>
                <a:ext uri="{FF2B5EF4-FFF2-40B4-BE49-F238E27FC236}">
                  <a16:creationId xmlns:a16="http://schemas.microsoft.com/office/drawing/2014/main" id="{05E9CF3E-1DA9-0E00-2D6F-EA20649C334F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2;p48">
              <a:extLst>
                <a:ext uri="{FF2B5EF4-FFF2-40B4-BE49-F238E27FC236}">
                  <a16:creationId xmlns:a16="http://schemas.microsoft.com/office/drawing/2014/main" id="{68C6D6DD-2E75-9858-E76F-D7DE355BCDD4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3;p48">
              <a:extLst>
                <a:ext uri="{FF2B5EF4-FFF2-40B4-BE49-F238E27FC236}">
                  <a16:creationId xmlns:a16="http://schemas.microsoft.com/office/drawing/2014/main" id="{7F715469-9123-942A-8422-E24DB7BEF5B3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4;p48">
              <a:extLst>
                <a:ext uri="{FF2B5EF4-FFF2-40B4-BE49-F238E27FC236}">
                  <a16:creationId xmlns:a16="http://schemas.microsoft.com/office/drawing/2014/main" id="{0DDA54B6-D209-8526-8EA4-D20252F99066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5;p48">
              <a:extLst>
                <a:ext uri="{FF2B5EF4-FFF2-40B4-BE49-F238E27FC236}">
                  <a16:creationId xmlns:a16="http://schemas.microsoft.com/office/drawing/2014/main" id="{5ECB7D85-25B4-D27A-DE98-C461187A8DD5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6;p48">
              <a:extLst>
                <a:ext uri="{FF2B5EF4-FFF2-40B4-BE49-F238E27FC236}">
                  <a16:creationId xmlns:a16="http://schemas.microsoft.com/office/drawing/2014/main" id="{004543AF-35C6-EB2C-1A76-B678BD780257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7;p48">
              <a:extLst>
                <a:ext uri="{FF2B5EF4-FFF2-40B4-BE49-F238E27FC236}">
                  <a16:creationId xmlns:a16="http://schemas.microsoft.com/office/drawing/2014/main" id="{62F633FC-8351-CF4D-C77D-B706E2B1E189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8;p48">
              <a:extLst>
                <a:ext uri="{FF2B5EF4-FFF2-40B4-BE49-F238E27FC236}">
                  <a16:creationId xmlns:a16="http://schemas.microsoft.com/office/drawing/2014/main" id="{C45363F6-8DE4-5601-6A46-243AF3C56712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9;p48">
              <a:extLst>
                <a:ext uri="{FF2B5EF4-FFF2-40B4-BE49-F238E27FC236}">
                  <a16:creationId xmlns:a16="http://schemas.microsoft.com/office/drawing/2014/main" id="{51C44EF2-90A4-672B-EFC8-3262A7B1E766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0;p48">
              <a:extLst>
                <a:ext uri="{FF2B5EF4-FFF2-40B4-BE49-F238E27FC236}">
                  <a16:creationId xmlns:a16="http://schemas.microsoft.com/office/drawing/2014/main" id="{F735D926-32A4-8FD0-0B7F-2935A1D1BA81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1;p48">
              <a:extLst>
                <a:ext uri="{FF2B5EF4-FFF2-40B4-BE49-F238E27FC236}">
                  <a16:creationId xmlns:a16="http://schemas.microsoft.com/office/drawing/2014/main" id="{79329AEE-C380-12D9-C910-8D5797D55F9C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2;p48">
              <a:extLst>
                <a:ext uri="{FF2B5EF4-FFF2-40B4-BE49-F238E27FC236}">
                  <a16:creationId xmlns:a16="http://schemas.microsoft.com/office/drawing/2014/main" id="{DD2BEC95-27C1-35B4-1774-399940AFBD4F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3;p48">
              <a:extLst>
                <a:ext uri="{FF2B5EF4-FFF2-40B4-BE49-F238E27FC236}">
                  <a16:creationId xmlns:a16="http://schemas.microsoft.com/office/drawing/2014/main" id="{560AB376-4562-0893-6A27-D0168D7E7F91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4;p48">
              <a:extLst>
                <a:ext uri="{FF2B5EF4-FFF2-40B4-BE49-F238E27FC236}">
                  <a16:creationId xmlns:a16="http://schemas.microsoft.com/office/drawing/2014/main" id="{064142E0-534F-B5FD-E935-B926F9387DD5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5;p48">
              <a:extLst>
                <a:ext uri="{FF2B5EF4-FFF2-40B4-BE49-F238E27FC236}">
                  <a16:creationId xmlns:a16="http://schemas.microsoft.com/office/drawing/2014/main" id="{EB53097D-8695-E79A-3200-53418E7D9793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6;p48">
              <a:extLst>
                <a:ext uri="{FF2B5EF4-FFF2-40B4-BE49-F238E27FC236}">
                  <a16:creationId xmlns:a16="http://schemas.microsoft.com/office/drawing/2014/main" id="{30B2029E-FB9E-05BC-8214-8A8B0087CA37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6" name="Picture 835">
            <a:extLst>
              <a:ext uri="{FF2B5EF4-FFF2-40B4-BE49-F238E27FC236}">
                <a16:creationId xmlns:a16="http://schemas.microsoft.com/office/drawing/2014/main" id="{8E790B82-0BB7-8EE6-469A-EDC9FF4D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0"/>
            <a:ext cx="2031381" cy="540000"/>
          </a:xfrm>
          <a:prstGeom prst="rect">
            <a:avLst/>
          </a:prstGeom>
        </p:spPr>
      </p:pic>
      <p:pic>
        <p:nvPicPr>
          <p:cNvPr id="837" name="Picture 836">
            <a:extLst>
              <a:ext uri="{FF2B5EF4-FFF2-40B4-BE49-F238E27FC236}">
                <a16:creationId xmlns:a16="http://schemas.microsoft.com/office/drawing/2014/main" id="{BB653868-ABAB-2D0F-08D9-8C00BB338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-7143"/>
            <a:ext cx="203138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59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3006000" y="6230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FUTURE SCOPE</a:t>
            </a:r>
            <a:endParaRPr sz="40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1018000" y="1465493"/>
            <a:ext cx="6156052" cy="256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 Payment System can be added.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 After cancellation refund can be done to user.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 By using GUI graphics it can be made more realistic.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0000"/>
                  </a:schemeClr>
                </a:solidFill>
              </a:rPr>
              <a:t>By using backend and frontend both it can be made user friendly.</a:t>
            </a: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78413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521;p60">
            <a:extLst>
              <a:ext uri="{FF2B5EF4-FFF2-40B4-BE49-F238E27FC236}">
                <a16:creationId xmlns:a16="http://schemas.microsoft.com/office/drawing/2014/main" id="{BDE9ED72-809F-BF4C-2A7D-7AAFC0485EBE}"/>
              </a:ext>
            </a:extLst>
          </p:cNvPr>
          <p:cNvGrpSpPr/>
          <p:nvPr/>
        </p:nvGrpSpPr>
        <p:grpSpPr>
          <a:xfrm>
            <a:off x="7211501" y="2654660"/>
            <a:ext cx="1828998" cy="2405007"/>
            <a:chOff x="1809575" y="238125"/>
            <a:chExt cx="3981275" cy="5219200"/>
          </a:xfrm>
        </p:grpSpPr>
        <p:sp>
          <p:nvSpPr>
            <p:cNvPr id="3" name="Google Shape;1522;p60">
              <a:extLst>
                <a:ext uri="{FF2B5EF4-FFF2-40B4-BE49-F238E27FC236}">
                  <a16:creationId xmlns:a16="http://schemas.microsoft.com/office/drawing/2014/main" id="{5D54FA59-43C6-10AC-3459-5CB30A812B6B}"/>
                </a:ext>
              </a:extLst>
            </p:cNvPr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23;p60">
              <a:extLst>
                <a:ext uri="{FF2B5EF4-FFF2-40B4-BE49-F238E27FC236}">
                  <a16:creationId xmlns:a16="http://schemas.microsoft.com/office/drawing/2014/main" id="{ACE21A6B-87C3-109B-54C1-F8594EB2F1C0}"/>
                </a:ext>
              </a:extLst>
            </p:cNvPr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24;p60">
              <a:extLst>
                <a:ext uri="{FF2B5EF4-FFF2-40B4-BE49-F238E27FC236}">
                  <a16:creationId xmlns:a16="http://schemas.microsoft.com/office/drawing/2014/main" id="{BFD3AF97-2422-FF0B-1ADB-2740778F6133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25;p60">
              <a:extLst>
                <a:ext uri="{FF2B5EF4-FFF2-40B4-BE49-F238E27FC236}">
                  <a16:creationId xmlns:a16="http://schemas.microsoft.com/office/drawing/2014/main" id="{C549752E-5471-DD5E-10DD-DFEFCBD27B39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26;p60">
              <a:extLst>
                <a:ext uri="{FF2B5EF4-FFF2-40B4-BE49-F238E27FC236}">
                  <a16:creationId xmlns:a16="http://schemas.microsoft.com/office/drawing/2014/main" id="{320295C2-3148-D0D0-B954-2C54386CFEB5}"/>
                </a:ext>
              </a:extLst>
            </p:cNvPr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7;p60">
              <a:extLst>
                <a:ext uri="{FF2B5EF4-FFF2-40B4-BE49-F238E27FC236}">
                  <a16:creationId xmlns:a16="http://schemas.microsoft.com/office/drawing/2014/main" id="{E397A6FD-53D2-6977-74D4-DE8514FA42A9}"/>
                </a:ext>
              </a:extLst>
            </p:cNvPr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28;p60">
              <a:extLst>
                <a:ext uri="{FF2B5EF4-FFF2-40B4-BE49-F238E27FC236}">
                  <a16:creationId xmlns:a16="http://schemas.microsoft.com/office/drawing/2014/main" id="{63A481C9-847E-757D-C55C-00CF1CAC9E54}"/>
                </a:ext>
              </a:extLst>
            </p:cNvPr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9;p60">
              <a:extLst>
                <a:ext uri="{FF2B5EF4-FFF2-40B4-BE49-F238E27FC236}">
                  <a16:creationId xmlns:a16="http://schemas.microsoft.com/office/drawing/2014/main" id="{33BE1DAA-B1AC-6E4A-A23D-6F760698A913}"/>
                </a:ext>
              </a:extLst>
            </p:cNvPr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30;p60">
              <a:extLst>
                <a:ext uri="{FF2B5EF4-FFF2-40B4-BE49-F238E27FC236}">
                  <a16:creationId xmlns:a16="http://schemas.microsoft.com/office/drawing/2014/main" id="{A1963DD2-0AF0-0398-DDA1-86CEDEA58E7C}"/>
                </a:ext>
              </a:extLst>
            </p:cNvPr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31;p60">
              <a:extLst>
                <a:ext uri="{FF2B5EF4-FFF2-40B4-BE49-F238E27FC236}">
                  <a16:creationId xmlns:a16="http://schemas.microsoft.com/office/drawing/2014/main" id="{7998542D-2F48-E860-BE07-6CAD05CA4038}"/>
                </a:ext>
              </a:extLst>
            </p:cNvPr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1E2C7B1-BA52-FFE9-95CB-28B2060348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-7143"/>
            <a:ext cx="203138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888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533AD-6FB0-8964-EAA4-5EA66009C3C9}"/>
              </a:ext>
            </a:extLst>
          </p:cNvPr>
          <p:cNvSpPr txBox="1"/>
          <p:nvPr/>
        </p:nvSpPr>
        <p:spPr>
          <a:xfrm>
            <a:off x="1584394" y="1311038"/>
            <a:ext cx="82739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600" dirty="0">
                <a:solidFill>
                  <a:schemeClr val="accent1"/>
                </a:solidFill>
              </a:rPr>
              <a:t>T</a:t>
            </a:r>
            <a:r>
              <a:rPr lang="en" sz="6600" dirty="0">
                <a:solidFill>
                  <a:schemeClr val="accent2"/>
                </a:solidFill>
              </a:rPr>
              <a:t>H</a:t>
            </a:r>
            <a:r>
              <a:rPr lang="en" sz="6600" dirty="0">
                <a:solidFill>
                  <a:schemeClr val="accent3"/>
                </a:solidFill>
              </a:rPr>
              <a:t>A</a:t>
            </a:r>
            <a:r>
              <a:rPr lang="en" sz="6600" dirty="0">
                <a:solidFill>
                  <a:schemeClr val="accent4"/>
                </a:solidFill>
              </a:rPr>
              <a:t>N</a:t>
            </a:r>
            <a:r>
              <a:rPr lang="en" sz="6600" dirty="0">
                <a:solidFill>
                  <a:schemeClr val="accent5"/>
                </a:solidFill>
              </a:rPr>
              <a:t>K</a:t>
            </a:r>
            <a:r>
              <a:rPr lang="en" sz="6600" dirty="0">
                <a:solidFill>
                  <a:schemeClr val="accent6"/>
                </a:solidFill>
              </a:rPr>
              <a:t> YOU !!</a:t>
            </a:r>
            <a:endParaRPr lang="en-IN" sz="6600" dirty="0"/>
          </a:p>
        </p:txBody>
      </p:sp>
      <p:grpSp>
        <p:nvGrpSpPr>
          <p:cNvPr id="4" name="Google Shape;1452;p58">
            <a:extLst>
              <a:ext uri="{FF2B5EF4-FFF2-40B4-BE49-F238E27FC236}">
                <a16:creationId xmlns:a16="http://schemas.microsoft.com/office/drawing/2014/main" id="{BD90DD40-7300-CABA-DD29-45832D5A8B74}"/>
              </a:ext>
            </a:extLst>
          </p:cNvPr>
          <p:cNvGrpSpPr/>
          <p:nvPr/>
        </p:nvGrpSpPr>
        <p:grpSpPr>
          <a:xfrm>
            <a:off x="6178968" y="2169427"/>
            <a:ext cx="2850726" cy="2850726"/>
            <a:chOff x="1435250" y="482750"/>
            <a:chExt cx="4729925" cy="4729925"/>
          </a:xfrm>
        </p:grpSpPr>
        <p:sp>
          <p:nvSpPr>
            <p:cNvPr id="5" name="Google Shape;1453;p58">
              <a:extLst>
                <a:ext uri="{FF2B5EF4-FFF2-40B4-BE49-F238E27FC236}">
                  <a16:creationId xmlns:a16="http://schemas.microsoft.com/office/drawing/2014/main" id="{12DFABE2-AC8C-025D-97B7-ECE6E4830B0E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54;p58">
              <a:extLst>
                <a:ext uri="{FF2B5EF4-FFF2-40B4-BE49-F238E27FC236}">
                  <a16:creationId xmlns:a16="http://schemas.microsoft.com/office/drawing/2014/main" id="{2C3D7E73-DA34-BB27-F941-A69AC9D954F2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5;p58">
              <a:extLst>
                <a:ext uri="{FF2B5EF4-FFF2-40B4-BE49-F238E27FC236}">
                  <a16:creationId xmlns:a16="http://schemas.microsoft.com/office/drawing/2014/main" id="{82B7B3B7-51AD-0FAC-EE9C-CD2B6BE4145C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6;p58">
              <a:extLst>
                <a:ext uri="{FF2B5EF4-FFF2-40B4-BE49-F238E27FC236}">
                  <a16:creationId xmlns:a16="http://schemas.microsoft.com/office/drawing/2014/main" id="{54C5513B-ABD9-64A0-AB6E-830AC6A313D0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7;p58">
              <a:extLst>
                <a:ext uri="{FF2B5EF4-FFF2-40B4-BE49-F238E27FC236}">
                  <a16:creationId xmlns:a16="http://schemas.microsoft.com/office/drawing/2014/main" id="{6811034A-EE52-7178-AEE6-C36B692A5567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8;p58">
              <a:extLst>
                <a:ext uri="{FF2B5EF4-FFF2-40B4-BE49-F238E27FC236}">
                  <a16:creationId xmlns:a16="http://schemas.microsoft.com/office/drawing/2014/main" id="{DDBF96DD-439A-BA2F-1349-CD25D42280B3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9;p58">
              <a:extLst>
                <a:ext uri="{FF2B5EF4-FFF2-40B4-BE49-F238E27FC236}">
                  <a16:creationId xmlns:a16="http://schemas.microsoft.com/office/drawing/2014/main" id="{55401E25-49BE-2954-2458-36FCF035C489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0;p58">
              <a:extLst>
                <a:ext uri="{FF2B5EF4-FFF2-40B4-BE49-F238E27FC236}">
                  <a16:creationId xmlns:a16="http://schemas.microsoft.com/office/drawing/2014/main" id="{67BB5FAE-7540-886E-2E8E-4A63825FB0D0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1;p58">
              <a:extLst>
                <a:ext uri="{FF2B5EF4-FFF2-40B4-BE49-F238E27FC236}">
                  <a16:creationId xmlns:a16="http://schemas.microsoft.com/office/drawing/2014/main" id="{7EDB0C49-0C35-E910-402A-E4128FF6EB3C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2;p58">
              <a:extLst>
                <a:ext uri="{FF2B5EF4-FFF2-40B4-BE49-F238E27FC236}">
                  <a16:creationId xmlns:a16="http://schemas.microsoft.com/office/drawing/2014/main" id="{9A5B45FF-E987-C460-2610-21BB32470BAE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3;p58">
              <a:extLst>
                <a:ext uri="{FF2B5EF4-FFF2-40B4-BE49-F238E27FC236}">
                  <a16:creationId xmlns:a16="http://schemas.microsoft.com/office/drawing/2014/main" id="{137855A1-2B87-560C-DBF9-6FED88E5F73C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64;p58">
              <a:extLst>
                <a:ext uri="{FF2B5EF4-FFF2-40B4-BE49-F238E27FC236}">
                  <a16:creationId xmlns:a16="http://schemas.microsoft.com/office/drawing/2014/main" id="{C5D61311-441B-B7B0-0071-53056855D7FF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65;p58">
              <a:extLst>
                <a:ext uri="{FF2B5EF4-FFF2-40B4-BE49-F238E27FC236}">
                  <a16:creationId xmlns:a16="http://schemas.microsoft.com/office/drawing/2014/main" id="{A0C7039A-8D57-0933-5C8D-C68D9843AD40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6;p58">
              <a:extLst>
                <a:ext uri="{FF2B5EF4-FFF2-40B4-BE49-F238E27FC236}">
                  <a16:creationId xmlns:a16="http://schemas.microsoft.com/office/drawing/2014/main" id="{45A1C928-F1E1-27EE-1420-C6A37FC58C3C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7;p58">
              <a:extLst>
                <a:ext uri="{FF2B5EF4-FFF2-40B4-BE49-F238E27FC236}">
                  <a16:creationId xmlns:a16="http://schemas.microsoft.com/office/drawing/2014/main" id="{4EF531FE-6CBF-4F26-C934-55FE74D7FE9F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68;p58">
              <a:extLst>
                <a:ext uri="{FF2B5EF4-FFF2-40B4-BE49-F238E27FC236}">
                  <a16:creationId xmlns:a16="http://schemas.microsoft.com/office/drawing/2014/main" id="{A36884A7-34E2-0D2E-35B4-7D9000FBBF8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69;p58">
              <a:extLst>
                <a:ext uri="{FF2B5EF4-FFF2-40B4-BE49-F238E27FC236}">
                  <a16:creationId xmlns:a16="http://schemas.microsoft.com/office/drawing/2014/main" id="{62AD70CC-ACFC-71FC-5D2F-6944FC1009CF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0;p58">
              <a:extLst>
                <a:ext uri="{FF2B5EF4-FFF2-40B4-BE49-F238E27FC236}">
                  <a16:creationId xmlns:a16="http://schemas.microsoft.com/office/drawing/2014/main" id="{02050CFF-3F8E-3B64-379D-B1B47032606B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71;p58">
              <a:extLst>
                <a:ext uri="{FF2B5EF4-FFF2-40B4-BE49-F238E27FC236}">
                  <a16:creationId xmlns:a16="http://schemas.microsoft.com/office/drawing/2014/main" id="{1AD97909-23C7-5B31-D7DF-D293F5C01CF1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2;p58">
              <a:extLst>
                <a:ext uri="{FF2B5EF4-FFF2-40B4-BE49-F238E27FC236}">
                  <a16:creationId xmlns:a16="http://schemas.microsoft.com/office/drawing/2014/main" id="{1339C82F-8E6C-674B-09DA-8014B5329442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73;p58">
              <a:extLst>
                <a:ext uri="{FF2B5EF4-FFF2-40B4-BE49-F238E27FC236}">
                  <a16:creationId xmlns:a16="http://schemas.microsoft.com/office/drawing/2014/main" id="{A7A9AB18-3D43-2B5F-1008-8BF3978CEAC1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74;p58">
              <a:extLst>
                <a:ext uri="{FF2B5EF4-FFF2-40B4-BE49-F238E27FC236}">
                  <a16:creationId xmlns:a16="http://schemas.microsoft.com/office/drawing/2014/main" id="{9E0CFD99-DF9D-369B-0C98-4568D6FA01C3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75;p58">
              <a:extLst>
                <a:ext uri="{FF2B5EF4-FFF2-40B4-BE49-F238E27FC236}">
                  <a16:creationId xmlns:a16="http://schemas.microsoft.com/office/drawing/2014/main" id="{C6D6CB8F-8069-5980-A53A-C94DCE5DA1B6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76;p58">
              <a:extLst>
                <a:ext uri="{FF2B5EF4-FFF2-40B4-BE49-F238E27FC236}">
                  <a16:creationId xmlns:a16="http://schemas.microsoft.com/office/drawing/2014/main" id="{BF30FF3A-A24B-AAC7-5512-8620FAB5EEB6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77;p58">
              <a:extLst>
                <a:ext uri="{FF2B5EF4-FFF2-40B4-BE49-F238E27FC236}">
                  <a16:creationId xmlns:a16="http://schemas.microsoft.com/office/drawing/2014/main" id="{A1105304-9E04-874E-0D29-015816424ECA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78;p58">
              <a:extLst>
                <a:ext uri="{FF2B5EF4-FFF2-40B4-BE49-F238E27FC236}">
                  <a16:creationId xmlns:a16="http://schemas.microsoft.com/office/drawing/2014/main" id="{0D7B302B-701A-A01B-B2FB-291FDF8BA641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79;p58">
              <a:extLst>
                <a:ext uri="{FF2B5EF4-FFF2-40B4-BE49-F238E27FC236}">
                  <a16:creationId xmlns:a16="http://schemas.microsoft.com/office/drawing/2014/main" id="{75368A87-B9AF-E0C4-5FF2-3CD96B0125D1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0;p58">
              <a:extLst>
                <a:ext uri="{FF2B5EF4-FFF2-40B4-BE49-F238E27FC236}">
                  <a16:creationId xmlns:a16="http://schemas.microsoft.com/office/drawing/2014/main" id="{55C759DC-21E3-1A95-B96D-3BA14DC7F2E9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81;p58">
              <a:extLst>
                <a:ext uri="{FF2B5EF4-FFF2-40B4-BE49-F238E27FC236}">
                  <a16:creationId xmlns:a16="http://schemas.microsoft.com/office/drawing/2014/main" id="{628C83A1-4DA8-9C25-2752-1195882A3A6B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82;p58">
              <a:extLst>
                <a:ext uri="{FF2B5EF4-FFF2-40B4-BE49-F238E27FC236}">
                  <a16:creationId xmlns:a16="http://schemas.microsoft.com/office/drawing/2014/main" id="{E8DED0FD-5272-B9C7-93E7-1E41680F46BF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483;p58">
              <a:extLst>
                <a:ext uri="{FF2B5EF4-FFF2-40B4-BE49-F238E27FC236}">
                  <a16:creationId xmlns:a16="http://schemas.microsoft.com/office/drawing/2014/main" id="{7BE381C1-E050-A875-532F-E39584050276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7" name="Picture 836">
            <a:extLst>
              <a:ext uri="{FF2B5EF4-FFF2-40B4-BE49-F238E27FC236}">
                <a16:creationId xmlns:a16="http://schemas.microsoft.com/office/drawing/2014/main" id="{DBB29352-2653-2D28-6B8D-91EC2C751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-7143"/>
            <a:ext cx="2031381" cy="540000"/>
          </a:xfrm>
          <a:prstGeom prst="rect">
            <a:avLst/>
          </a:prstGeom>
        </p:spPr>
      </p:pic>
      <p:sp>
        <p:nvSpPr>
          <p:cNvPr id="839" name="TextBox 838">
            <a:extLst>
              <a:ext uri="{FF2B5EF4-FFF2-40B4-BE49-F238E27FC236}">
                <a16:creationId xmlns:a16="http://schemas.microsoft.com/office/drawing/2014/main" id="{3D5B415F-3DC7-DB86-F699-D0A0F9041E27}"/>
              </a:ext>
            </a:extLst>
          </p:cNvPr>
          <p:cNvSpPr txBox="1"/>
          <p:nvPr/>
        </p:nvSpPr>
        <p:spPr>
          <a:xfrm>
            <a:off x="2464594" y="2414290"/>
            <a:ext cx="4929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275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229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</vt:lpstr>
      <vt:lpstr>Arial</vt:lpstr>
      <vt:lpstr>Oswald</vt:lpstr>
      <vt:lpstr>Wingdings</vt:lpstr>
      <vt:lpstr>Roboto</vt:lpstr>
      <vt:lpstr>Software Development Bussines Plan by Slidesgo</vt:lpstr>
      <vt:lpstr>BUS  BOOKING SYSTEM</vt:lpstr>
      <vt:lpstr>TABLE OF CONTENTS</vt:lpstr>
      <vt:lpstr>An online booking system is a software solution and reservation system that makes it simple for guests to book and pay for your tours and activities online.</vt:lpstr>
      <vt:lpstr> </vt:lpstr>
      <vt:lpstr>REGISTRATION</vt:lpstr>
      <vt:lpstr>CANCELLATION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 BOOKING SYSTEM</dc:title>
  <cp:lastModifiedBy>Namita Shah</cp:lastModifiedBy>
  <cp:revision>6</cp:revision>
  <dcterms:modified xsi:type="dcterms:W3CDTF">2023-03-24T06:26:46Z</dcterms:modified>
</cp:coreProperties>
</file>