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Siddhi Binayak Mishra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Siddhi Binayak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Mishra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GITA AUTONOMUS BHUBANESWAR /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068457" y="0"/>
            <a:ext cx="6194312" cy="4950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20" y="3689541"/>
            <a:ext cx="3596664" cy="27358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216"/>
            <a:ext cx="3699297" cy="30901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5CDD6-9828-73CC-7648-E968D5A8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https://github.com/Siddh5650/README.md.git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387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Siddhi Binayak Mishra</cp:lastModifiedBy>
  <cp:revision>32</cp:revision>
  <dcterms:created xsi:type="dcterms:W3CDTF">2021-05-26T16:50:10Z</dcterms:created>
  <dcterms:modified xsi:type="dcterms:W3CDTF">2025-02-26T13:07:27Z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