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CEFB545-2066-410D-8087-BFA2B6ACA53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AIRPORTDASHBOARD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4D4A6BC-E786-4D18-85E2-3A8F7794115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11/07/21 4:22:01 PM GMT+05:30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1B59DC8C-D40E-4D9C-9E37-1F6F3847CA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2021-07-11T10:52:02Z</dcterms:created>
  <dcterms:modified xsi:type="dcterms:W3CDTF">2021-07-11T10:52:02Z</dcterms:modified>
</cp:coreProperties>
</file>