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39ea7fc14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39ea7fc14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39ea7fc1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39ea7fc1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39ea7fc1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39ea7fc1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39ea7fc1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39ea7fc1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39ea7fc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39ea7fc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39ea7fc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39ea7fc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39ea7fc1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39ea7fc1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39ea7fc1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39ea7fc1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39ea7fc1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39ea7fc1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39ea7fc1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39ea7fc1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39ea7fc14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39ea7fc14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CREDIT ASSESSMENT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04531" y="2976999"/>
            <a:ext cx="8603700" cy="1421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SIDDHANT GADGE</a:t>
            </a:r>
            <a:r>
              <a:rPr lang="en-GB" dirty="0" smtClean="0"/>
              <a:t>      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smtClean="0"/>
              <a:t>DSC61</a:t>
            </a:r>
            <a:endParaRPr lang="en-GB" sz="1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                               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6100" y="246250"/>
            <a:ext cx="83718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80"/>
              <a:t>Bivariate categorical analysis</a:t>
            </a:r>
            <a:endParaRPr sz="338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2"/>
          </p:nvPr>
        </p:nvSpPr>
        <p:spPr>
          <a:xfrm>
            <a:off x="44242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u="sng"/>
              <a:t>Observations:</a:t>
            </a:r>
            <a:endParaRPr b="1" u="sng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#AMT_ANNUITY_Latest and AMT_CREDIT_Latest are the same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#AMT_CREDIT_Old Highest cancelled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725" y="870250"/>
            <a:ext cx="4396874" cy="364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86100" y="246250"/>
            <a:ext cx="83718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80"/>
              <a:t>Correlation for non-defaulters and defaulters</a:t>
            </a:r>
            <a:endParaRPr sz="2480"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Here, it  has a good significant correlation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AMT_ANNUTIY_Latest with AMT_CREDIT_Latest = 0.76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AMT_ANNUITY_Old with AMT_CREDIT_Old = 0.82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DAYS_EMPLOYED with DAYS_BIRTH = 0.63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870250"/>
            <a:ext cx="3943662" cy="412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40">
                <a:solidFill>
                  <a:schemeClr val="dk2"/>
                </a:solidFill>
              </a:rPr>
              <a:t>Conclusion</a:t>
            </a:r>
            <a:endParaRPr sz="100"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GB" sz="1440"/>
              <a:t>The clients who had gotten previous approval have less payment difficulties so they are better candidates for approval of loan.</a:t>
            </a:r>
            <a:endParaRPr sz="144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GB" sz="1440"/>
              <a:t>Clients whose application was cancelled are more risk to default.</a:t>
            </a:r>
            <a:endParaRPr sz="144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GB" sz="1440"/>
              <a:t>Banks should focus more on contract type 'Student','Pensioner and Businessman' </a:t>
            </a:r>
            <a:endParaRPr sz="144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GB" sz="1440"/>
              <a:t>Occupation : Unemployed, unskilled labors and people with less stable jobs are more likely to default</a:t>
            </a:r>
            <a:endParaRPr sz="144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26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Credit risk analysis will help the company to make a decision for loan approval based on the applicant's profile.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Which controls loss of business to the company and avoid financial loss for the company.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Following was the approach of the analysis&gt;&gt;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taken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understanding and sourcing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Check for Data quality issues and Binning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Check for Data imbalance and univariate,segmented univariate &amp; Bivariate analysis,correlation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Merging of application data with previous application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analysis by univariate, segmented univariate, Bivariate analysis and correlation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Conclusion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86100" y="246250"/>
            <a:ext cx="83718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80"/>
              <a:t>Categorical Univariate analysis for target</a:t>
            </a:r>
            <a:endParaRPr sz="338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525" y="977400"/>
            <a:ext cx="4366075" cy="36695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44242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 u="sng"/>
              <a:t>Observations:</a:t>
            </a:r>
            <a:endParaRPr b="1" u="sng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Females tend to take more.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Cash loans are taken more.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Sundays,people usually not tend to come as other days.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Working people tend to take more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 Married people tend to take more.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More number of people have house/apartment and tend to default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86100" y="246250"/>
            <a:ext cx="83718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80"/>
              <a:t>Univariate analysis</a:t>
            </a:r>
            <a:endParaRPr sz="338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4242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u="sng"/>
              <a:t>Observations:</a:t>
            </a:r>
            <a:endParaRPr b="1" u="sng"/>
          </a:p>
          <a:p>
            <a:pPr marL="457200" lvl="0" indent="-316706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With low annuity,people tend to take more loans.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With low goods price,tend to take more loans.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Lesser number of family members tend to take more loans.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10000 days old~27 years and 15000 days~41 years take more loans.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Higher loans from new joinees at job with less days and longer employees are taking lesser loans.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500"/>
              <a:t>People with less credit take more loans.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325" y="870250"/>
            <a:ext cx="4549274" cy="398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86100" y="246250"/>
            <a:ext cx="83718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80"/>
              <a:t>Correlation for non-defaulters and defaulters</a:t>
            </a:r>
            <a:endParaRPr sz="248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717850"/>
            <a:ext cx="4564674" cy="42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174" y="870250"/>
            <a:ext cx="3888427" cy="354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86100" y="246250"/>
            <a:ext cx="83718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80"/>
              <a:t>Bivariate analysis</a:t>
            </a:r>
            <a:endParaRPr sz="338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2"/>
          </p:nvPr>
        </p:nvSpPr>
        <p:spPr>
          <a:xfrm>
            <a:off x="44242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u="sng"/>
              <a:t>Observations:</a:t>
            </a:r>
            <a:endParaRPr b="1" u="sng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Consumer Electronics are taken the highest by cash loans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725" y="870250"/>
            <a:ext cx="4396876" cy="3287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86100" y="246250"/>
            <a:ext cx="83718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80"/>
              <a:t>Bivariate analysis</a:t>
            </a:r>
            <a:endParaRPr sz="338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44242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u="sng"/>
              <a:t>Observations:</a:t>
            </a:r>
            <a:endParaRPr b="1" u="sng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Credit and Cash Offices Procedures mostly on Cash Loans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725" y="870250"/>
            <a:ext cx="4396875" cy="319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358</Words>
  <Application>Microsoft Office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EDA CREDIT ASSESSMENT</vt:lpstr>
      <vt:lpstr>Purpose</vt:lpstr>
      <vt:lpstr>Following was the approach of the analysis&gt;&gt;</vt:lpstr>
      <vt:lpstr>Steps taken</vt:lpstr>
      <vt:lpstr>Categorical Univariate analysis for target</vt:lpstr>
      <vt:lpstr>Univariate analysis</vt:lpstr>
      <vt:lpstr>Correlation for non-defaulters and defaulters</vt:lpstr>
      <vt:lpstr>Bivariate analysis</vt:lpstr>
      <vt:lpstr>Bivariate analysis</vt:lpstr>
      <vt:lpstr>Bivariate categorical analysis</vt:lpstr>
      <vt:lpstr>Correlation for non-defaulters and defaulters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CREDIT ASSESSMENT</dc:title>
  <dc:creator>Siddhant gadge</dc:creator>
  <cp:lastModifiedBy>siddhant gadge</cp:lastModifiedBy>
  <cp:revision>3</cp:revision>
  <dcterms:modified xsi:type="dcterms:W3CDTF">2023-12-31T11:07:51Z</dcterms:modified>
</cp:coreProperties>
</file>