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3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B807-7173-4367-990C-8905888F3D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A746-ACF6-499B-9759-11AFF8CF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B807-7173-4367-990C-8905888F3D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A746-ACF6-499B-9759-11AFF8CF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B807-7173-4367-990C-8905888F3D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A746-ACF6-499B-9759-11AFF8CF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B807-7173-4367-990C-8905888F3D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A746-ACF6-499B-9759-11AFF8CF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B807-7173-4367-990C-8905888F3D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A746-ACF6-499B-9759-11AFF8CF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B807-7173-4367-990C-8905888F3D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A746-ACF6-499B-9759-11AFF8CF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B807-7173-4367-990C-8905888F3D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A746-ACF6-499B-9759-11AFF8CF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B807-7173-4367-990C-8905888F3D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A746-ACF6-499B-9759-11AFF8CF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B807-7173-4367-990C-8905888F3D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A746-ACF6-499B-9759-11AFF8CF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B807-7173-4367-990C-8905888F3D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A746-ACF6-499B-9759-11AFF8CF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B807-7173-4367-990C-8905888F3D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2A746-ACF6-499B-9759-11AFF8CF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FB807-7173-4367-990C-8905888F3D9D}" type="datetimeFigureOut">
              <a:rPr lang="en-US" smtClean="0"/>
              <a:pPr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2A746-ACF6-499B-9759-11AFF8CFE0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iddhant%20Jaiswal\Desktop\MYO1.mp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iddhant%20Jaiswal\Desktop\Myo2.mp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2390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Ubiquitous Project – Spring 16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95800"/>
            <a:ext cx="6477000" cy="20574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2800" u="sng" dirty="0" smtClean="0">
                <a:solidFill>
                  <a:srgbClr val="FF0000"/>
                </a:solidFill>
              </a:rPr>
              <a:t>Group Members</a:t>
            </a:r>
          </a:p>
          <a:p>
            <a:pPr algn="l"/>
            <a:endParaRPr lang="en-US" sz="2800" u="sng" dirty="0" smtClean="0">
              <a:solidFill>
                <a:srgbClr val="FF0000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 Siddhant Jaiswal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 err="1" smtClean="0">
                <a:solidFill>
                  <a:srgbClr val="FF0000"/>
                </a:solidFill>
              </a:rPr>
              <a:t>Saurabh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Binda</a:t>
            </a:r>
            <a:r>
              <a:rPr lang="en-US" sz="2400" dirty="0" err="1">
                <a:solidFill>
                  <a:srgbClr val="FF0000"/>
                </a:solidFill>
              </a:rPr>
              <a:t>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447800"/>
            <a:ext cx="8305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sz="2000" b="1" dirty="0" smtClean="0"/>
              <a:t>Project </a:t>
            </a:r>
            <a:r>
              <a:rPr lang="en-US" sz="2000" b="1" dirty="0"/>
              <a:t>Goal: 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To </a:t>
            </a:r>
            <a:r>
              <a:rPr lang="en-US" sz="2000" dirty="0"/>
              <a:t>control </a:t>
            </a:r>
            <a:r>
              <a:rPr lang="en-US" sz="2000" dirty="0" smtClean="0"/>
              <a:t>Camera </a:t>
            </a:r>
            <a:r>
              <a:rPr lang="en-US" sz="2000" dirty="0"/>
              <a:t>using Hand </a:t>
            </a:r>
            <a:r>
              <a:rPr lang="en-US" sz="2000" dirty="0" smtClean="0"/>
              <a:t>gestures with the help of (MYO</a:t>
            </a:r>
            <a:r>
              <a:rPr lang="en-US" dirty="0" smtClean="0"/>
              <a:t>) to click pictures and use other Camera features 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5" name="arm@2x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3962400" y="3429000"/>
            <a:ext cx="4343400" cy="2819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Progress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153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2"/>
              </a:buClr>
              <a:buAutoNum type="alphaUcPeriod"/>
            </a:pPr>
            <a:r>
              <a:rPr lang="en-US" sz="2400" dirty="0" smtClean="0">
                <a:solidFill>
                  <a:srgbClr val="00B0F0"/>
                </a:solidFill>
              </a:rPr>
              <a:t>Researched, Studied, You-</a:t>
            </a:r>
            <a:r>
              <a:rPr lang="en-US" sz="2400" dirty="0" err="1" smtClean="0">
                <a:solidFill>
                  <a:srgbClr val="00B0F0"/>
                </a:solidFill>
              </a:rPr>
              <a:t>tubed</a:t>
            </a:r>
            <a:r>
              <a:rPr lang="en-US" sz="2400" dirty="0" smtClean="0">
                <a:solidFill>
                  <a:srgbClr val="00B0F0"/>
                </a:solidFill>
              </a:rPr>
              <a:t>, the working and scope</a:t>
            </a:r>
            <a:br>
              <a:rPr lang="en-US" sz="2400" dirty="0" smtClean="0">
                <a:solidFill>
                  <a:srgbClr val="00B0F0"/>
                </a:solidFill>
              </a:rPr>
            </a:br>
            <a:r>
              <a:rPr lang="en-US" sz="2400" dirty="0" smtClean="0">
                <a:solidFill>
                  <a:srgbClr val="00B0F0"/>
                </a:solidFill>
              </a:rPr>
              <a:t>of MYO armband .</a:t>
            </a:r>
            <a:br>
              <a:rPr lang="en-US" sz="2400" dirty="0" smtClean="0">
                <a:solidFill>
                  <a:srgbClr val="00B0F0"/>
                </a:solidFill>
              </a:rPr>
            </a:b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Conclusion : Need to Install  MYO SDK-kit for Android</a:t>
            </a:r>
            <a:r>
              <a:rPr lang="en-US" sz="2400" b="1" dirty="0" smtClean="0">
                <a:solidFill>
                  <a:srgbClr val="00B0F0"/>
                </a:solidFill>
              </a:rPr>
              <a:t/>
            </a:r>
            <a:br>
              <a:rPr lang="en-US" sz="2400" b="1" dirty="0" smtClean="0">
                <a:solidFill>
                  <a:srgbClr val="00B0F0"/>
                </a:solidFill>
              </a:rPr>
            </a:br>
            <a:r>
              <a:rPr lang="en-US" sz="2400" dirty="0" smtClean="0">
                <a:solidFill>
                  <a:srgbClr val="00B0F0"/>
                </a:solidFill>
              </a:rPr>
              <a:t/>
            </a:r>
            <a:br>
              <a:rPr lang="en-US" sz="2400" dirty="0" smtClean="0">
                <a:solidFill>
                  <a:srgbClr val="00B0F0"/>
                </a:solidFill>
              </a:rPr>
            </a:br>
            <a:endParaRPr lang="en-US" sz="2400" dirty="0" smtClean="0">
              <a:solidFill>
                <a:srgbClr val="00B0F0"/>
              </a:solidFill>
            </a:endParaRPr>
          </a:p>
          <a:p>
            <a:pPr marL="514350" indent="-514350">
              <a:buClr>
                <a:schemeClr val="tx2"/>
              </a:buClr>
              <a:buAutoNum type="alphaUcPeriod"/>
            </a:pPr>
            <a:endParaRPr lang="en-US" sz="2400" dirty="0">
              <a:solidFill>
                <a:srgbClr val="00B0F0"/>
              </a:solidFill>
            </a:endParaRPr>
          </a:p>
          <a:p>
            <a:pPr marL="514350" indent="-514350">
              <a:buClr>
                <a:schemeClr val="tx2"/>
              </a:buClr>
              <a:buAutoNum type="alphaUcPeriod"/>
            </a:pPr>
            <a:r>
              <a:rPr lang="en-US" sz="2400" dirty="0" smtClean="0">
                <a:solidFill>
                  <a:srgbClr val="00B0F0"/>
                </a:solidFill>
              </a:rPr>
              <a:t>Looked into the SDK’s need to develop Applications which sync with MYO</a:t>
            </a:r>
          </a:p>
          <a:p>
            <a:pPr marL="514350" indent="-514350">
              <a:buClr>
                <a:schemeClr val="tx2"/>
              </a:buClr>
            </a:pPr>
            <a:r>
              <a:rPr lang="en-US" sz="2400" dirty="0" smtClean="0">
                <a:solidFill>
                  <a:srgbClr val="00B0F0"/>
                </a:solidFill>
              </a:rPr>
              <a:t/>
            </a:r>
            <a:br>
              <a:rPr lang="en-US" sz="2400" dirty="0" smtClean="0">
                <a:solidFill>
                  <a:srgbClr val="00B0F0"/>
                </a:solidFill>
              </a:rPr>
            </a:b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Conclusion : As MYO is fairly new tech , less support available online, only support is on </a:t>
            </a:r>
            <a:r>
              <a:rPr lang="en-US" sz="2400" b="1" dirty="0" err="1" smtClean="0">
                <a:solidFill>
                  <a:schemeClr val="tx2">
                    <a:lumMod val="75000"/>
                  </a:schemeClr>
                </a:solidFill>
              </a:rPr>
              <a:t>offical</a:t>
            </a:r>
            <a:r>
              <a:rPr lang="en-US" sz="2400" b="1" dirty="0" smtClean="0">
                <a:solidFill>
                  <a:schemeClr val="tx2">
                    <a:lumMod val="75000"/>
                  </a:schemeClr>
                </a:solidFill>
              </a:rPr>
              <a:t> site (MYO.com)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 from Researching on MYO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3276600"/>
            <a:ext cx="701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Best way to control camera with MYO is to use the camera on the phone .</a:t>
            </a: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</a:rPr>
              <a:t>Need to build an app (using Android Studio)</a:t>
            </a:r>
            <a:br>
              <a:rPr lang="en-US" sz="2400" dirty="0" smtClean="0">
                <a:solidFill>
                  <a:schemeClr val="tx2"/>
                </a:solidFill>
              </a:rPr>
            </a:br>
            <a:r>
              <a:rPr lang="en-US" sz="2400" dirty="0" err="1" smtClean="0">
                <a:solidFill>
                  <a:schemeClr val="tx2"/>
                </a:solidFill>
              </a:rPr>
              <a:t>i.e</a:t>
            </a:r>
            <a:r>
              <a:rPr lang="en-US" sz="2400" dirty="0" smtClean="0">
                <a:solidFill>
                  <a:schemeClr val="tx2"/>
                </a:solidFill>
              </a:rPr>
              <a:t>  a camera app on android which is compatible with MYO gestures and SDK.</a:t>
            </a:r>
          </a:p>
        </p:txBody>
      </p:sp>
      <p:sp>
        <p:nvSpPr>
          <p:cNvPr id="7" name="Shape 103"/>
          <p:cNvSpPr/>
          <p:nvPr/>
        </p:nvSpPr>
        <p:spPr>
          <a:xfrm>
            <a:off x="609600" y="1706434"/>
            <a:ext cx="746760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2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buFont typeface="Arial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sz="2400" dirty="0" smtClean="0">
                <a:solidFill>
                  <a:schemeClr val="tx2"/>
                </a:solidFill>
                <a:latin typeface="+mj-lt"/>
              </a:rPr>
              <a:t>The M</a:t>
            </a:r>
            <a:r>
              <a:rPr lang="en-US" sz="2400" dirty="0" smtClean="0">
                <a:solidFill>
                  <a:schemeClr val="tx2"/>
                </a:solidFill>
                <a:latin typeface="+mj-lt"/>
              </a:rPr>
              <a:t>YO</a:t>
            </a:r>
            <a:r>
              <a:rPr sz="24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sz="2400" dirty="0">
                <a:solidFill>
                  <a:schemeClr val="tx2"/>
                </a:solidFill>
                <a:latin typeface="+mj-lt"/>
              </a:rPr>
              <a:t>armband reads the electrical activity of your muscles </a:t>
            </a:r>
            <a:r>
              <a:rPr sz="2400" dirty="0" smtClean="0">
                <a:solidFill>
                  <a:schemeClr val="tx2"/>
                </a:solidFill>
                <a:latin typeface="+mj-lt"/>
              </a:rPr>
              <a:t>and </a:t>
            </a:r>
            <a:r>
              <a:rPr sz="2400" dirty="0">
                <a:solidFill>
                  <a:schemeClr val="tx2"/>
                </a:solidFill>
                <a:latin typeface="+mj-lt"/>
              </a:rPr>
              <a:t>the motion of your arm to let you wirelessly control technology with hand gestures.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3886200"/>
            <a:ext cx="83058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MYO Armband Activated – 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Installed MYO Drivers in Laptop (Windows) from MYO.com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Activated MYO after charging it overnight,</a:t>
            </a:r>
          </a:p>
          <a:p>
            <a:pPr marL="514350" marR="0" lvl="0" indent="-51435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After several attempts, MYO was successfully connected with Laptop via </a:t>
            </a:r>
            <a:r>
              <a:rPr kumimoji="0" 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bluetooth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3810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chemeClr val="accent2"/>
                </a:solidFill>
              </a:rPr>
              <a:t>Actual Progress with MYO</a:t>
            </a:r>
            <a:endParaRPr lang="en-US" sz="3200" u="sng" dirty="0">
              <a:solidFill>
                <a:schemeClr val="accent2"/>
              </a:solidFill>
            </a:endParaRPr>
          </a:p>
        </p:txBody>
      </p:sp>
      <p:pic>
        <p:nvPicPr>
          <p:cNvPr id="7" name="myo-white@2x.png"/>
          <p:cNvPicPr/>
          <p:nvPr/>
        </p:nvPicPr>
        <p:blipFill>
          <a:blip r:embed="rId2" cstate="print">
            <a:extLst/>
          </a:blip>
          <a:stretch>
            <a:fillRect/>
          </a:stretch>
        </p:blipFill>
        <p:spPr>
          <a:xfrm>
            <a:off x="5257800" y="1066800"/>
            <a:ext cx="2692401" cy="2870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2"/>
                </a:solidFill>
              </a:rPr>
              <a:t>C. Tests with MYO</a:t>
            </a:r>
            <a:endParaRPr lang="en-US" sz="3200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en-US" sz="2400" dirty="0" smtClean="0">
                <a:solidFill>
                  <a:schemeClr val="accent1"/>
                </a:solidFill>
              </a:rPr>
              <a:t>After syncing MYO with Laptop it was used to test hand gestures and proper control 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MYO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600200" y="2743200"/>
            <a:ext cx="54864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 smtClean="0">
                <a:solidFill>
                  <a:schemeClr val="accent2"/>
                </a:solidFill>
              </a:rPr>
              <a:t>Controlling cursor with MYO</a:t>
            </a:r>
            <a:endParaRPr lang="en-US" sz="3200" u="sng" dirty="0">
              <a:solidFill>
                <a:schemeClr val="accent2"/>
              </a:solidFill>
            </a:endParaRPr>
          </a:p>
        </p:txBody>
      </p:sp>
      <p:pic>
        <p:nvPicPr>
          <p:cNvPr id="4" name="Myo2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3048000" y="2719388"/>
            <a:ext cx="3048000" cy="228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Conclusion of Gesture Controls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33203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Double tap and finger spread gesture were difficult to read for the sensors in MYO</a:t>
            </a:r>
          </a:p>
          <a:p>
            <a:r>
              <a:rPr lang="en-US" sz="2800" dirty="0" smtClean="0">
                <a:solidFill>
                  <a:schemeClr val="tx2"/>
                </a:solidFill>
              </a:rPr>
              <a:t>MYO takes some time to warm up to hand gestures (after switching it ON)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chemeClr val="accent2"/>
                </a:solidFill>
              </a:rPr>
              <a:t>Work to be done over coming weeks</a:t>
            </a:r>
            <a:endParaRPr lang="en-US" u="sn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tx2"/>
                </a:solidFill>
              </a:rPr>
              <a:t>Learn Android Development on Android Studio.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-Any help provided is appreciated </a:t>
            </a:r>
          </a:p>
          <a:p>
            <a:pPr>
              <a:buClr>
                <a:schemeClr val="tx2"/>
              </a:buClr>
            </a:pPr>
            <a:endParaRPr lang="en-US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tx2"/>
                </a:solidFill>
              </a:rPr>
              <a:t>Sync SDK of MYO with Android Studio</a:t>
            </a:r>
          </a:p>
          <a:p>
            <a:pPr>
              <a:buClr>
                <a:schemeClr val="tx2"/>
              </a:buClr>
            </a:pPr>
            <a:endParaRPr lang="en-US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en-US" dirty="0" smtClean="0">
                <a:solidFill>
                  <a:schemeClr val="tx2"/>
                </a:solidFill>
              </a:rPr>
              <a:t>Build </a:t>
            </a:r>
            <a:r>
              <a:rPr lang="en-US" smtClean="0">
                <a:solidFill>
                  <a:schemeClr val="tx2"/>
                </a:solidFill>
              </a:rPr>
              <a:t>a </a:t>
            </a:r>
            <a:r>
              <a:rPr lang="en-US" smtClean="0">
                <a:solidFill>
                  <a:schemeClr val="tx2"/>
                </a:solidFill>
              </a:rPr>
              <a:t>Picture </a:t>
            </a:r>
            <a:r>
              <a:rPr lang="en-US" smtClean="0">
                <a:solidFill>
                  <a:schemeClr val="tx2"/>
                </a:solidFill>
              </a:rPr>
              <a:t>Gallery </a:t>
            </a:r>
            <a:r>
              <a:rPr lang="en-US" dirty="0" smtClean="0">
                <a:solidFill>
                  <a:schemeClr val="tx2"/>
                </a:solidFill>
              </a:rPr>
              <a:t>on </a:t>
            </a:r>
            <a:r>
              <a:rPr lang="en-US" dirty="0" smtClean="0">
                <a:solidFill>
                  <a:schemeClr val="tx2"/>
                </a:solidFill>
              </a:rPr>
              <a:t>Android and successfully control it with MYO</a:t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/>
            </a:r>
            <a:br>
              <a:rPr lang="en-US" dirty="0" smtClean="0">
                <a:solidFill>
                  <a:schemeClr val="tx2"/>
                </a:solidFill>
              </a:rPr>
            </a:br>
            <a:r>
              <a:rPr lang="en-US" dirty="0" smtClean="0">
                <a:solidFill>
                  <a:schemeClr val="tx2"/>
                </a:solidFill>
              </a:rPr>
              <a:t>				</a:t>
            </a:r>
            <a:r>
              <a:rPr lang="en-US" dirty="0" smtClean="0">
                <a:solidFill>
                  <a:schemeClr val="accent2"/>
                </a:solidFill>
              </a:rPr>
              <a:t>	-Thank You 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									</a:t>
            </a:r>
            <a:br>
              <a:rPr lang="en-US" dirty="0" smtClean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193</Words>
  <Application>Microsoft Office PowerPoint</Application>
  <PresentationFormat>On-screen Show (4:3)</PresentationFormat>
  <Paragraphs>37</Paragraphs>
  <Slides>8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Ubiquitous Project – Spring 16   </vt:lpstr>
      <vt:lpstr>Project Progress </vt:lpstr>
      <vt:lpstr>Conclusion from Researching on MYO</vt:lpstr>
      <vt:lpstr>Slide 4</vt:lpstr>
      <vt:lpstr>C. Tests with MYO</vt:lpstr>
      <vt:lpstr>Controlling cursor with MYO</vt:lpstr>
      <vt:lpstr>Conclusion of Gesture Controls</vt:lpstr>
      <vt:lpstr>Work to be done over coming weeks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Ubiquitous Project – Spring 16</dc:title>
  <dc:creator>Siddhant Jaiswal</dc:creator>
  <cp:lastModifiedBy>Siddhant Jaiswal</cp:lastModifiedBy>
  <cp:revision>9</cp:revision>
  <dcterms:created xsi:type="dcterms:W3CDTF">2016-03-27T20:35:41Z</dcterms:created>
  <dcterms:modified xsi:type="dcterms:W3CDTF">2016-03-29T15:37:26Z</dcterms:modified>
</cp:coreProperties>
</file>