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70" r:id="rId9"/>
    <p:sldId id="268" r:id="rId10"/>
    <p:sldId id="267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86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Financing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Teamwork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Scheduling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28/02/2022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30369201/KTM-BICYCLES-conceptual-SHOWRO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079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AB513-3BB0-4315-BABB-085F8D85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5079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1EC799-AC59-49E3-848F-B480DCAB4E3B}"/>
              </a:ext>
            </a:extLst>
          </p:cNvPr>
          <p:cNvSpPr txBox="1"/>
          <p:nvPr/>
        </p:nvSpPr>
        <p:spPr>
          <a:xfrm>
            <a:off x="4514461" y="811761"/>
            <a:ext cx="316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Sales Representation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 descr="This is a chart. "/>
          <p:cNvGraphicFramePr/>
          <p:nvPr>
            <p:extLst>
              <p:ext uri="{D42A27DB-BD31-4B8C-83A1-F6EECF244321}">
                <p14:modId xmlns:p14="http://schemas.microsoft.com/office/powerpoint/2010/main" val="1098577696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 DRIVEN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302493" y="265954"/>
            <a:ext cx="7587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GUIDE: EDITING DATA IN THIS TEMPLATE</a:t>
            </a:r>
          </a:p>
        </p:txBody>
      </p:sp>
      <p:pic>
        <p:nvPicPr>
          <p:cNvPr id="3" name="Picture 2" descr="This is an image of a bar chart and a screen shot explaining how to edit data in Excel. 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8" y="1440902"/>
            <a:ext cx="5525362" cy="39761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6838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If you’d like to edit the data in any of the graphs, tables or data-diagrams in this template, just right click on the graph and select </a:t>
            </a:r>
            <a:r>
              <a:rPr lang="en-US" sz="2000" i="1" dirty="0"/>
              <a:t>Edit Data in Excel</a:t>
            </a:r>
            <a:r>
              <a:rPr lang="en-US" sz="2000" dirty="0"/>
              <a:t>.</a:t>
            </a:r>
          </a:p>
        </p:txBody>
      </p:sp>
      <p:sp>
        <p:nvSpPr>
          <p:cNvPr id="48" name="Rectangle 47">
            <a:hlinkClick r:id="rId3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 descr="This is a logo that reads &quot;24Slides.&quot;">
            <a:hlinkClick r:id="rId3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6"/>
            <a:ext cx="5310652" cy="3070333"/>
            <a:chOff x="825793" y="2050794"/>
            <a:chExt cx="5310652" cy="3070333"/>
          </a:xfrm>
        </p:grpSpPr>
        <p:sp>
          <p:nvSpPr>
            <p:cNvPr id="71" name="TextBox 70"/>
            <p:cNvSpPr txBox="1"/>
            <p:nvPr/>
          </p:nvSpPr>
          <p:spPr>
            <a:xfrm>
              <a:off x="825793" y="2890917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1710235" y="2050794"/>
              <a:ext cx="867237" cy="658384"/>
              <a:chOff x="2081212" y="1108153"/>
              <a:chExt cx="973023" cy="73869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81212" y="1600626"/>
                <a:ext cx="973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FINANCING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844712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710235" y="3920431"/>
              <a:ext cx="1074012" cy="685153"/>
              <a:chOff x="2081212" y="1108153"/>
              <a:chExt cx="1205021" cy="7687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081212" y="1108153"/>
                <a:ext cx="762580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81212" y="1600626"/>
                <a:ext cx="1205021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rgbClr val="30353F"/>
                    </a:solidFill>
                  </a:rPr>
                  <a:t>TEAMWORK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752994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4631186" y="3920431"/>
              <a:ext cx="1031540" cy="658384"/>
              <a:chOff x="2081212" y="1108153"/>
              <a:chExt cx="1157368" cy="73869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81212" y="1600626"/>
                <a:ext cx="11573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SCHEDULING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3752994" y="2876165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4631186" y="2055751"/>
              <a:ext cx="948674" cy="658384"/>
              <a:chOff x="2081212" y="1108153"/>
              <a:chExt cx="1064394" cy="73869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081212" y="1108153"/>
                <a:ext cx="822366" cy="52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81212" y="1600626"/>
                <a:ext cx="10643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7" name="Group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Freeform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9" name="Group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30"/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321776" y="1364417"/>
              <a:ext cx="381490" cy="216726"/>
              <a:chOff x="3340648" y="3269106"/>
              <a:chExt cx="479215" cy="272245"/>
            </a:xfrm>
          </p:grpSpPr>
          <p:sp>
            <p:nvSpPr>
              <p:cNvPr id="155" name="Freeform 11"/>
              <p:cNvSpPr>
                <a:spLocks noEditPoints="1"/>
              </p:cNvSpPr>
              <p:nvPr/>
            </p:nvSpPr>
            <p:spPr bwMode="auto">
              <a:xfrm>
                <a:off x="3340648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aphicFrame>
        <p:nvGraphicFramePr>
          <p:cNvPr id="149" name="Chart 148" descr="This is a chart. "/>
          <p:cNvGraphicFramePr/>
          <p:nvPr>
            <p:extLst>
              <p:ext uri="{D42A27DB-BD31-4B8C-83A1-F6EECF244321}">
                <p14:modId xmlns:p14="http://schemas.microsoft.com/office/powerpoint/2010/main" val="3498961305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118" name="Rectangle 117" descr="This is a chart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 descr="This is a chart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ctangle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58" name="Chart 57"/>
            <p:cNvGraphicFramePr/>
            <p:nvPr>
              <p:extLst>
                <p:ext uri="{D42A27DB-BD31-4B8C-83A1-F6EECF244321}">
                  <p14:modId xmlns:p14="http://schemas.microsoft.com/office/powerpoint/2010/main" val="3400873298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14" name="Group 13" descr="This is a chart. "/>
          <p:cNvGrpSpPr/>
          <p:nvPr/>
        </p:nvGrpSpPr>
        <p:grpSpPr>
          <a:xfrm>
            <a:off x="4500783" y="1883938"/>
            <a:ext cx="3214205" cy="4038852"/>
            <a:chOff x="4498204" y="1883938"/>
            <a:chExt cx="3214205" cy="4038852"/>
          </a:xfrm>
        </p:grpSpPr>
        <p:sp>
          <p:nvSpPr>
            <p:cNvPr id="117" name="Rectangle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6" name="Chart 75"/>
            <p:cNvGraphicFramePr/>
            <p:nvPr>
              <p:extLst>
                <p:ext uri="{D42A27DB-BD31-4B8C-83A1-F6EECF244321}">
                  <p14:modId xmlns:p14="http://schemas.microsoft.com/office/powerpoint/2010/main" val="1654741863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4527666" y="5276459"/>
              <a:ext cx="31463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6986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106" name="Group 105" descr="This is a chart. "/>
          <p:cNvGrpSpPr/>
          <p:nvPr/>
        </p:nvGrpSpPr>
        <p:grpSpPr>
          <a:xfrm>
            <a:off x="8437050" y="1986633"/>
            <a:ext cx="3131847" cy="3936157"/>
            <a:chOff x="8598198" y="1937312"/>
            <a:chExt cx="3309256" cy="4159129"/>
          </a:xfrm>
        </p:grpSpPr>
        <p:graphicFrame>
          <p:nvGraphicFramePr>
            <p:cNvPr id="77" name="Chart 76"/>
            <p:cNvGraphicFramePr/>
            <p:nvPr>
              <p:extLst>
                <p:ext uri="{D42A27DB-BD31-4B8C-83A1-F6EECF244321}">
                  <p14:modId xmlns:p14="http://schemas.microsoft.com/office/powerpoint/2010/main" val="606657106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5" name="TextBox 94"/>
            <p:cNvSpPr txBox="1"/>
            <p:nvPr/>
          </p:nvSpPr>
          <p:spPr>
            <a:xfrm>
              <a:off x="8645023" y="5413497"/>
              <a:ext cx="3215609" cy="682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8" name="Rectangle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69757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87665" y="903690"/>
            <a:ext cx="14166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EMPLOYEMENTS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93929" y="903690"/>
            <a:ext cx="1700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TIME MANAGEMENT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220529" y="903690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TEAM CONNECTION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oup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Chart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1" name="Oval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55259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Chart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95" name="Group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703581" y="5239446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ctangle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Chart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0" name="Freeform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606937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61" name="Group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45" y="808311"/>
            <a:ext cx="10738510" cy="2538928"/>
            <a:chOff x="867916" y="909911"/>
            <a:chExt cx="10738510" cy="2538928"/>
          </a:xfrm>
        </p:grpSpPr>
        <p:grpSp>
          <p:nvGrpSpPr>
            <p:cNvPr id="156" name="Group 155"/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55077" y="2434296"/>
                <a:ext cx="1777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Value Per Capita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35919" y="1719348"/>
                <a:ext cx="24161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$ 3,577,071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219761" y="909911"/>
                <a:ext cx="648489" cy="648488"/>
                <a:chOff x="1072536" y="1083143"/>
                <a:chExt cx="788715" cy="78871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72536" y="1083143"/>
                  <a:ext cx="788715" cy="788715"/>
                </a:xfrm>
                <a:prstGeom prst="ellipse">
                  <a:avLst/>
                </a:prstGeom>
                <a:solidFill>
                  <a:srgbClr val="30353F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1276148" y="1369137"/>
                  <a:ext cx="381490" cy="216726"/>
                  <a:chOff x="3283332" y="3275035"/>
                  <a:chExt cx="479215" cy="272245"/>
                </a:xfrm>
              </p:grpSpPr>
              <p:sp>
                <p:nvSpPr>
                  <p:cNvPr id="46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3283332" y="3275035"/>
                    <a:ext cx="479215" cy="272245"/>
                  </a:xfrm>
                  <a:custGeom>
                    <a:avLst/>
                    <a:gdLst>
                      <a:gd name="T0" fmla="*/ 2004 w 2048"/>
                      <a:gd name="T1" fmla="*/ 0 h 1162"/>
                      <a:gd name="T2" fmla="*/ 44 w 2048"/>
                      <a:gd name="T3" fmla="*/ 0 h 1162"/>
                      <a:gd name="T4" fmla="*/ 0 w 2048"/>
                      <a:gd name="T5" fmla="*/ 44 h 1162"/>
                      <a:gd name="T6" fmla="*/ 0 w 2048"/>
                      <a:gd name="T7" fmla="*/ 1118 h 1162"/>
                      <a:gd name="T8" fmla="*/ 44 w 2048"/>
                      <a:gd name="T9" fmla="*/ 1162 h 1162"/>
                      <a:gd name="T10" fmla="*/ 2004 w 2048"/>
                      <a:gd name="T11" fmla="*/ 1162 h 1162"/>
                      <a:gd name="T12" fmla="*/ 2048 w 2048"/>
                      <a:gd name="T13" fmla="*/ 1118 h 1162"/>
                      <a:gd name="T14" fmla="*/ 2048 w 2048"/>
                      <a:gd name="T15" fmla="*/ 44 h 1162"/>
                      <a:gd name="T16" fmla="*/ 2004 w 2048"/>
                      <a:gd name="T17" fmla="*/ 0 h 1162"/>
                      <a:gd name="T18" fmla="*/ 88 w 2048"/>
                      <a:gd name="T19" fmla="*/ 88 h 1162"/>
                      <a:gd name="T20" fmla="*/ 312 w 2048"/>
                      <a:gd name="T21" fmla="*/ 88 h 1162"/>
                      <a:gd name="T22" fmla="*/ 88 w 2048"/>
                      <a:gd name="T23" fmla="*/ 311 h 1162"/>
                      <a:gd name="T24" fmla="*/ 88 w 2048"/>
                      <a:gd name="T25" fmla="*/ 88 h 1162"/>
                      <a:gd name="T26" fmla="*/ 88 w 2048"/>
                      <a:gd name="T27" fmla="*/ 1074 h 1162"/>
                      <a:gd name="T28" fmla="*/ 88 w 2048"/>
                      <a:gd name="T29" fmla="*/ 851 h 1162"/>
                      <a:gd name="T30" fmla="*/ 312 w 2048"/>
                      <a:gd name="T31" fmla="*/ 1074 h 1162"/>
                      <a:gd name="T32" fmla="*/ 88 w 2048"/>
                      <a:gd name="T33" fmla="*/ 1074 h 1162"/>
                      <a:gd name="T34" fmla="*/ 1960 w 2048"/>
                      <a:gd name="T35" fmla="*/ 1074 h 1162"/>
                      <a:gd name="T36" fmla="*/ 1736 w 2048"/>
                      <a:gd name="T37" fmla="*/ 1074 h 1162"/>
                      <a:gd name="T38" fmla="*/ 1960 w 2048"/>
                      <a:gd name="T39" fmla="*/ 851 h 1162"/>
                      <a:gd name="T40" fmla="*/ 1960 w 2048"/>
                      <a:gd name="T41" fmla="*/ 1074 h 1162"/>
                      <a:gd name="T42" fmla="*/ 1960 w 2048"/>
                      <a:gd name="T43" fmla="*/ 762 h 1162"/>
                      <a:gd name="T44" fmla="*/ 1648 w 2048"/>
                      <a:gd name="T45" fmla="*/ 1074 h 1162"/>
                      <a:gd name="T46" fmla="*/ 400 w 2048"/>
                      <a:gd name="T47" fmla="*/ 1074 h 1162"/>
                      <a:gd name="T48" fmla="*/ 88 w 2048"/>
                      <a:gd name="T49" fmla="*/ 762 h 1162"/>
                      <a:gd name="T50" fmla="*/ 88 w 2048"/>
                      <a:gd name="T51" fmla="*/ 400 h 1162"/>
                      <a:gd name="T52" fmla="*/ 400 w 2048"/>
                      <a:gd name="T53" fmla="*/ 88 h 1162"/>
                      <a:gd name="T54" fmla="*/ 1648 w 2048"/>
                      <a:gd name="T55" fmla="*/ 88 h 1162"/>
                      <a:gd name="T56" fmla="*/ 1960 w 2048"/>
                      <a:gd name="T57" fmla="*/ 400 h 1162"/>
                      <a:gd name="T58" fmla="*/ 1960 w 2048"/>
                      <a:gd name="T59" fmla="*/ 762 h 1162"/>
                      <a:gd name="T60" fmla="*/ 1960 w 2048"/>
                      <a:gd name="T61" fmla="*/ 311 h 1162"/>
                      <a:gd name="T62" fmla="*/ 1736 w 2048"/>
                      <a:gd name="T63" fmla="*/ 88 h 1162"/>
                      <a:gd name="T64" fmla="*/ 1960 w 2048"/>
                      <a:gd name="T65" fmla="*/ 88 h 1162"/>
                      <a:gd name="T66" fmla="*/ 1960 w 2048"/>
                      <a:gd name="T67" fmla="*/ 311 h 1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48" h="1162">
                        <a:moveTo>
                          <a:pt x="200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20" y="0"/>
                          <a:pt x="0" y="19"/>
                          <a:pt x="0" y="44"/>
                        </a:cubicBezTo>
                        <a:cubicBezTo>
                          <a:pt x="0" y="1118"/>
                          <a:pt x="0" y="1118"/>
                          <a:pt x="0" y="1118"/>
                        </a:cubicBezTo>
                        <a:cubicBezTo>
                          <a:pt x="0" y="1143"/>
                          <a:pt x="20" y="1162"/>
                          <a:pt x="44" y="1162"/>
                        </a:cubicBezTo>
                        <a:cubicBezTo>
                          <a:pt x="2004" y="1162"/>
                          <a:pt x="2004" y="1162"/>
                          <a:pt x="2004" y="1162"/>
                        </a:cubicBezTo>
                        <a:cubicBezTo>
                          <a:pt x="2028" y="1162"/>
                          <a:pt x="2048" y="1143"/>
                          <a:pt x="2048" y="1118"/>
                        </a:cubicBezTo>
                        <a:cubicBezTo>
                          <a:pt x="2048" y="44"/>
                          <a:pt x="2048" y="44"/>
                          <a:pt x="2048" y="44"/>
                        </a:cubicBezTo>
                        <a:cubicBezTo>
                          <a:pt x="2048" y="19"/>
                          <a:pt x="2028" y="0"/>
                          <a:pt x="2004" y="0"/>
                        </a:cubicBezTo>
                        <a:close/>
                        <a:moveTo>
                          <a:pt x="88" y="88"/>
                        </a:moveTo>
                        <a:cubicBezTo>
                          <a:pt x="312" y="88"/>
                          <a:pt x="312" y="88"/>
                          <a:pt x="312" y="88"/>
                        </a:cubicBezTo>
                        <a:cubicBezTo>
                          <a:pt x="293" y="202"/>
                          <a:pt x="202" y="292"/>
                          <a:pt x="88" y="311"/>
                        </a:cubicBezTo>
                        <a:lnTo>
                          <a:pt x="88" y="88"/>
                        </a:lnTo>
                        <a:close/>
                        <a:moveTo>
                          <a:pt x="88" y="1074"/>
                        </a:moveTo>
                        <a:cubicBezTo>
                          <a:pt x="88" y="851"/>
                          <a:pt x="88" y="851"/>
                          <a:pt x="88" y="851"/>
                        </a:cubicBezTo>
                        <a:cubicBezTo>
                          <a:pt x="202" y="870"/>
                          <a:pt x="293" y="960"/>
                          <a:pt x="312" y="1074"/>
                        </a:cubicBezTo>
                        <a:lnTo>
                          <a:pt x="88" y="1074"/>
                        </a:lnTo>
                        <a:close/>
                        <a:moveTo>
                          <a:pt x="1960" y="1074"/>
                        </a:moveTo>
                        <a:cubicBezTo>
                          <a:pt x="1736" y="1074"/>
                          <a:pt x="1736" y="1074"/>
                          <a:pt x="1736" y="1074"/>
                        </a:cubicBezTo>
                        <a:cubicBezTo>
                          <a:pt x="1755" y="960"/>
                          <a:pt x="1846" y="870"/>
                          <a:pt x="1960" y="851"/>
                        </a:cubicBezTo>
                        <a:lnTo>
                          <a:pt x="1960" y="1074"/>
                        </a:lnTo>
                        <a:close/>
                        <a:moveTo>
                          <a:pt x="1960" y="762"/>
                        </a:moveTo>
                        <a:cubicBezTo>
                          <a:pt x="1797" y="782"/>
                          <a:pt x="1668" y="911"/>
                          <a:pt x="1648" y="1074"/>
                        </a:cubicBezTo>
                        <a:cubicBezTo>
                          <a:pt x="400" y="1074"/>
                          <a:pt x="400" y="1074"/>
                          <a:pt x="400" y="1074"/>
                        </a:cubicBezTo>
                        <a:cubicBezTo>
                          <a:pt x="380" y="911"/>
                          <a:pt x="251" y="782"/>
                          <a:pt x="88" y="762"/>
                        </a:cubicBezTo>
                        <a:cubicBezTo>
                          <a:pt x="88" y="400"/>
                          <a:pt x="88" y="400"/>
                          <a:pt x="88" y="400"/>
                        </a:cubicBezTo>
                        <a:cubicBezTo>
                          <a:pt x="251" y="380"/>
                          <a:pt x="380" y="251"/>
                          <a:pt x="400" y="88"/>
                        </a:cubicBezTo>
                        <a:cubicBezTo>
                          <a:pt x="1648" y="88"/>
                          <a:pt x="1648" y="88"/>
                          <a:pt x="1648" y="88"/>
                        </a:cubicBezTo>
                        <a:cubicBezTo>
                          <a:pt x="1668" y="251"/>
                          <a:pt x="1797" y="380"/>
                          <a:pt x="1960" y="400"/>
                        </a:cubicBezTo>
                        <a:cubicBezTo>
                          <a:pt x="1960" y="762"/>
                          <a:pt x="1960" y="762"/>
                          <a:pt x="1960" y="762"/>
                        </a:cubicBezTo>
                        <a:close/>
                        <a:moveTo>
                          <a:pt x="1960" y="311"/>
                        </a:moveTo>
                        <a:cubicBezTo>
                          <a:pt x="1846" y="292"/>
                          <a:pt x="1755" y="202"/>
                          <a:pt x="1736" y="88"/>
                        </a:cubicBezTo>
                        <a:cubicBezTo>
                          <a:pt x="1960" y="88"/>
                          <a:pt x="1960" y="88"/>
                          <a:pt x="1960" y="88"/>
                        </a:cubicBezTo>
                        <a:lnTo>
                          <a:pt x="1960" y="3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3381245" y="3337126"/>
                    <a:ext cx="282594" cy="148859"/>
                  </a:xfrm>
                  <a:custGeom>
                    <a:avLst/>
                    <a:gdLst>
                      <a:gd name="T0" fmla="*/ 1169 w 1208"/>
                      <a:gd name="T1" fmla="*/ 127 h 634"/>
                      <a:gd name="T2" fmla="*/ 1081 w 1208"/>
                      <a:gd name="T3" fmla="*/ 39 h 634"/>
                      <a:gd name="T4" fmla="*/ 1041 w 1208"/>
                      <a:gd name="T5" fmla="*/ 0 h 634"/>
                      <a:gd name="T6" fmla="*/ 167 w 1208"/>
                      <a:gd name="T7" fmla="*/ 0 h 634"/>
                      <a:gd name="T8" fmla="*/ 127 w 1208"/>
                      <a:gd name="T9" fmla="*/ 39 h 634"/>
                      <a:gd name="T10" fmla="*/ 39 w 1208"/>
                      <a:gd name="T11" fmla="*/ 127 h 634"/>
                      <a:gd name="T12" fmla="*/ 0 w 1208"/>
                      <a:gd name="T13" fmla="*/ 167 h 634"/>
                      <a:gd name="T14" fmla="*/ 0 w 1208"/>
                      <a:gd name="T15" fmla="*/ 467 h 634"/>
                      <a:gd name="T16" fmla="*/ 39 w 1208"/>
                      <a:gd name="T17" fmla="*/ 507 h 634"/>
                      <a:gd name="T18" fmla="*/ 127 w 1208"/>
                      <a:gd name="T19" fmla="*/ 595 h 634"/>
                      <a:gd name="T20" fmla="*/ 167 w 1208"/>
                      <a:gd name="T21" fmla="*/ 634 h 634"/>
                      <a:gd name="T22" fmla="*/ 1041 w 1208"/>
                      <a:gd name="T23" fmla="*/ 634 h 634"/>
                      <a:gd name="T24" fmla="*/ 1081 w 1208"/>
                      <a:gd name="T25" fmla="*/ 595 h 634"/>
                      <a:gd name="T26" fmla="*/ 1169 w 1208"/>
                      <a:gd name="T27" fmla="*/ 507 h 634"/>
                      <a:gd name="T28" fmla="*/ 1208 w 1208"/>
                      <a:gd name="T29" fmla="*/ 467 h 634"/>
                      <a:gd name="T30" fmla="*/ 1208 w 1208"/>
                      <a:gd name="T31" fmla="*/ 167 h 634"/>
                      <a:gd name="T32" fmla="*/ 1169 w 1208"/>
                      <a:gd name="T33" fmla="*/ 127 h 634"/>
                      <a:gd name="T34" fmla="*/ 1129 w 1208"/>
                      <a:gd name="T35" fmla="*/ 432 h 634"/>
                      <a:gd name="T36" fmla="*/ 1006 w 1208"/>
                      <a:gd name="T37" fmla="*/ 555 h 634"/>
                      <a:gd name="T38" fmla="*/ 202 w 1208"/>
                      <a:gd name="T39" fmla="*/ 555 h 634"/>
                      <a:gd name="T40" fmla="*/ 79 w 1208"/>
                      <a:gd name="T41" fmla="*/ 432 h 634"/>
                      <a:gd name="T42" fmla="*/ 79 w 1208"/>
                      <a:gd name="T43" fmla="*/ 202 h 634"/>
                      <a:gd name="T44" fmla="*/ 202 w 1208"/>
                      <a:gd name="T45" fmla="*/ 79 h 634"/>
                      <a:gd name="T46" fmla="*/ 1006 w 1208"/>
                      <a:gd name="T47" fmla="*/ 79 h 634"/>
                      <a:gd name="T48" fmla="*/ 1129 w 1208"/>
                      <a:gd name="T49" fmla="*/ 202 h 634"/>
                      <a:gd name="T50" fmla="*/ 1129 w 1208"/>
                      <a:gd name="T51" fmla="*/ 432 h 6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08" h="634">
                        <a:moveTo>
                          <a:pt x="1169" y="127"/>
                        </a:moveTo>
                        <a:cubicBezTo>
                          <a:pt x="1120" y="127"/>
                          <a:pt x="1081" y="88"/>
                          <a:pt x="1081" y="39"/>
                        </a:cubicBezTo>
                        <a:cubicBezTo>
                          <a:pt x="1081" y="17"/>
                          <a:pt x="1063" y="0"/>
                          <a:pt x="1041" y="0"/>
                        </a:cubicBez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45" y="0"/>
                          <a:pt x="127" y="17"/>
                          <a:pt x="127" y="39"/>
                        </a:cubicBezTo>
                        <a:cubicBezTo>
                          <a:pt x="127" y="88"/>
                          <a:pt x="88" y="127"/>
                          <a:pt x="39" y="127"/>
                        </a:cubicBezTo>
                        <a:cubicBezTo>
                          <a:pt x="17" y="127"/>
                          <a:pt x="0" y="145"/>
                          <a:pt x="0" y="167"/>
                        </a:cubicBezTo>
                        <a:cubicBezTo>
                          <a:pt x="0" y="467"/>
                          <a:pt x="0" y="467"/>
                          <a:pt x="0" y="467"/>
                        </a:cubicBezTo>
                        <a:cubicBezTo>
                          <a:pt x="0" y="489"/>
                          <a:pt x="17" y="507"/>
                          <a:pt x="39" y="507"/>
                        </a:cubicBezTo>
                        <a:cubicBezTo>
                          <a:pt x="88" y="507"/>
                          <a:pt x="127" y="546"/>
                          <a:pt x="127" y="595"/>
                        </a:cubicBezTo>
                        <a:cubicBezTo>
                          <a:pt x="127" y="617"/>
                          <a:pt x="145" y="634"/>
                          <a:pt x="167" y="634"/>
                        </a:cubicBezTo>
                        <a:cubicBezTo>
                          <a:pt x="1041" y="634"/>
                          <a:pt x="1041" y="634"/>
                          <a:pt x="1041" y="634"/>
                        </a:cubicBezTo>
                        <a:cubicBezTo>
                          <a:pt x="1063" y="634"/>
                          <a:pt x="1081" y="617"/>
                          <a:pt x="1081" y="595"/>
                        </a:cubicBezTo>
                        <a:cubicBezTo>
                          <a:pt x="1081" y="546"/>
                          <a:pt x="1120" y="507"/>
                          <a:pt x="1169" y="507"/>
                        </a:cubicBezTo>
                        <a:cubicBezTo>
                          <a:pt x="1191" y="507"/>
                          <a:pt x="1208" y="489"/>
                          <a:pt x="1208" y="467"/>
                        </a:cubicBezTo>
                        <a:cubicBezTo>
                          <a:pt x="1208" y="167"/>
                          <a:pt x="1208" y="167"/>
                          <a:pt x="1208" y="167"/>
                        </a:cubicBezTo>
                        <a:cubicBezTo>
                          <a:pt x="1208" y="145"/>
                          <a:pt x="1191" y="127"/>
                          <a:pt x="1169" y="127"/>
                        </a:cubicBezTo>
                        <a:close/>
                        <a:moveTo>
                          <a:pt x="1129" y="432"/>
                        </a:moveTo>
                        <a:cubicBezTo>
                          <a:pt x="1069" y="447"/>
                          <a:pt x="1021" y="495"/>
                          <a:pt x="1006" y="555"/>
                        </a:cubicBezTo>
                        <a:cubicBezTo>
                          <a:pt x="202" y="555"/>
                          <a:pt x="202" y="555"/>
                          <a:pt x="202" y="555"/>
                        </a:cubicBezTo>
                        <a:cubicBezTo>
                          <a:pt x="187" y="495"/>
                          <a:pt x="139" y="447"/>
                          <a:pt x="79" y="432"/>
                        </a:cubicBezTo>
                        <a:cubicBezTo>
                          <a:pt x="79" y="202"/>
                          <a:pt x="79" y="202"/>
                          <a:pt x="79" y="202"/>
                        </a:cubicBezTo>
                        <a:cubicBezTo>
                          <a:pt x="139" y="187"/>
                          <a:pt x="187" y="139"/>
                          <a:pt x="202" y="79"/>
                        </a:cubicBezTo>
                        <a:cubicBezTo>
                          <a:pt x="1006" y="79"/>
                          <a:pt x="1006" y="79"/>
                          <a:pt x="1006" y="79"/>
                        </a:cubicBezTo>
                        <a:cubicBezTo>
                          <a:pt x="1021" y="139"/>
                          <a:pt x="1069" y="187"/>
                          <a:pt x="1129" y="202"/>
                        </a:cubicBezTo>
                        <a:cubicBezTo>
                          <a:pt x="1129" y="432"/>
                          <a:pt x="1129" y="432"/>
                          <a:pt x="1129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Freeform 13"/>
                  <p:cNvSpPr>
                    <a:spLocks/>
                  </p:cNvSpPr>
                  <p:nvPr/>
                </p:nvSpPr>
                <p:spPr bwMode="auto">
                  <a:xfrm>
                    <a:off x="3464829" y="3368967"/>
                    <a:ext cx="32638" cy="85176"/>
                  </a:xfrm>
                  <a:custGeom>
                    <a:avLst/>
                    <a:gdLst>
                      <a:gd name="T0" fmla="*/ 99 w 139"/>
                      <a:gd name="T1" fmla="*/ 0 h 364"/>
                      <a:gd name="T2" fmla="*/ 39 w 139"/>
                      <a:gd name="T3" fmla="*/ 0 h 364"/>
                      <a:gd name="T4" fmla="*/ 0 w 139"/>
                      <a:gd name="T5" fmla="*/ 40 h 364"/>
                      <a:gd name="T6" fmla="*/ 39 w 139"/>
                      <a:gd name="T7" fmla="*/ 79 h 364"/>
                      <a:gd name="T8" fmla="*/ 59 w 139"/>
                      <a:gd name="T9" fmla="*/ 79 h 364"/>
                      <a:gd name="T10" fmla="*/ 59 w 139"/>
                      <a:gd name="T11" fmla="*/ 324 h 364"/>
                      <a:gd name="T12" fmla="*/ 99 w 139"/>
                      <a:gd name="T13" fmla="*/ 364 h 364"/>
                      <a:gd name="T14" fmla="*/ 139 w 139"/>
                      <a:gd name="T15" fmla="*/ 324 h 364"/>
                      <a:gd name="T16" fmla="*/ 139 w 139"/>
                      <a:gd name="T17" fmla="*/ 40 h 364"/>
                      <a:gd name="T18" fmla="*/ 99 w 139"/>
                      <a:gd name="T19" fmla="*/ 0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9" h="364">
                        <a:moveTo>
                          <a:pt x="9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62"/>
                          <a:pt x="18" y="79"/>
                          <a:pt x="39" y="79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324"/>
                          <a:pt x="59" y="324"/>
                          <a:pt x="59" y="324"/>
                        </a:cubicBezTo>
                        <a:cubicBezTo>
                          <a:pt x="59" y="346"/>
                          <a:pt x="77" y="364"/>
                          <a:pt x="99" y="364"/>
                        </a:cubicBezTo>
                        <a:cubicBezTo>
                          <a:pt x="121" y="364"/>
                          <a:pt x="139" y="346"/>
                          <a:pt x="139" y="324"/>
                        </a:cubicBezTo>
                        <a:cubicBezTo>
                          <a:pt x="139" y="40"/>
                          <a:pt x="139" y="40"/>
                          <a:pt x="139" y="40"/>
                        </a:cubicBezTo>
                        <a:cubicBezTo>
                          <a:pt x="139" y="18"/>
                          <a:pt x="121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3518959" y="3368967"/>
                    <a:ext cx="61295" cy="85176"/>
                  </a:xfrm>
                  <a:custGeom>
                    <a:avLst/>
                    <a:gdLst>
                      <a:gd name="T0" fmla="*/ 222 w 262"/>
                      <a:gd name="T1" fmla="*/ 0 h 364"/>
                      <a:gd name="T2" fmla="*/ 40 w 262"/>
                      <a:gd name="T3" fmla="*/ 0 h 364"/>
                      <a:gd name="T4" fmla="*/ 0 w 262"/>
                      <a:gd name="T5" fmla="*/ 40 h 364"/>
                      <a:gd name="T6" fmla="*/ 0 w 262"/>
                      <a:gd name="T7" fmla="*/ 324 h 364"/>
                      <a:gd name="T8" fmla="*/ 40 w 262"/>
                      <a:gd name="T9" fmla="*/ 364 h 364"/>
                      <a:gd name="T10" fmla="*/ 222 w 262"/>
                      <a:gd name="T11" fmla="*/ 364 h 364"/>
                      <a:gd name="T12" fmla="*/ 262 w 262"/>
                      <a:gd name="T13" fmla="*/ 324 h 364"/>
                      <a:gd name="T14" fmla="*/ 262 w 262"/>
                      <a:gd name="T15" fmla="*/ 40 h 364"/>
                      <a:gd name="T16" fmla="*/ 222 w 262"/>
                      <a:gd name="T17" fmla="*/ 0 h 364"/>
                      <a:gd name="T18" fmla="*/ 183 w 262"/>
                      <a:gd name="T19" fmla="*/ 285 h 364"/>
                      <a:gd name="T20" fmla="*/ 80 w 262"/>
                      <a:gd name="T21" fmla="*/ 285 h 364"/>
                      <a:gd name="T22" fmla="*/ 80 w 262"/>
                      <a:gd name="T23" fmla="*/ 79 h 364"/>
                      <a:gd name="T24" fmla="*/ 183 w 262"/>
                      <a:gd name="T25" fmla="*/ 79 h 364"/>
                      <a:gd name="T26" fmla="*/ 183 w 262"/>
                      <a:gd name="T27" fmla="*/ 285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62" h="364">
                        <a:moveTo>
                          <a:pt x="222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46"/>
                          <a:pt x="18" y="364"/>
                          <a:pt x="40" y="364"/>
                        </a:cubicBezTo>
                        <a:cubicBezTo>
                          <a:pt x="222" y="364"/>
                          <a:pt x="222" y="364"/>
                          <a:pt x="222" y="364"/>
                        </a:cubicBezTo>
                        <a:cubicBezTo>
                          <a:pt x="244" y="364"/>
                          <a:pt x="262" y="346"/>
                          <a:pt x="262" y="324"/>
                        </a:cubicBezTo>
                        <a:cubicBezTo>
                          <a:pt x="262" y="40"/>
                          <a:pt x="262" y="40"/>
                          <a:pt x="262" y="40"/>
                        </a:cubicBezTo>
                        <a:cubicBezTo>
                          <a:pt x="262" y="18"/>
                          <a:pt x="244" y="0"/>
                          <a:pt x="222" y="0"/>
                        </a:cubicBezTo>
                        <a:close/>
                        <a:moveTo>
                          <a:pt x="183" y="285"/>
                        </a:moveTo>
                        <a:cubicBezTo>
                          <a:pt x="80" y="285"/>
                          <a:pt x="80" y="285"/>
                          <a:pt x="80" y="285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183" y="79"/>
                          <a:pt x="183" y="79"/>
                          <a:pt x="183" y="79"/>
                        </a:cubicBezTo>
                        <a:lnTo>
                          <a:pt x="183" y="2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145" name="Group 144"/>
            <p:cNvGrpSpPr/>
            <p:nvPr/>
          </p:nvGrpSpPr>
          <p:grpSpPr>
            <a:xfrm>
              <a:off x="4600620" y="909911"/>
              <a:ext cx="3312642" cy="2536783"/>
              <a:chOff x="8000382" y="909911"/>
              <a:chExt cx="3312642" cy="253678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000382" y="1313186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9530746" y="1108198"/>
                  <a:ext cx="251914" cy="251915"/>
                  <a:chOff x="8208963" y="3762375"/>
                  <a:chExt cx="306387" cy="306388"/>
                </a:xfrm>
              </p:grpSpPr>
              <p:sp>
                <p:nvSpPr>
                  <p:cNvPr id="54" name="Freeform 27"/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28"/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Freeform 29"/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Freeform 30"/>
                  <p:cNvSpPr>
                    <a:spLocks noEditPoints="1"/>
                  </p:cNvSpPr>
                  <p:nvPr/>
                </p:nvSpPr>
                <p:spPr bwMode="auto">
                  <a:xfrm>
                    <a:off x="8208963" y="3762375"/>
                    <a:ext cx="306387" cy="306388"/>
                  </a:xfrm>
                  <a:custGeom>
                    <a:avLst/>
                    <a:gdLst>
                      <a:gd name="T0" fmla="*/ 1808 w 2048"/>
                      <a:gd name="T1" fmla="*/ 240 h 2048"/>
                      <a:gd name="T2" fmla="*/ 1628 w 2048"/>
                      <a:gd name="T3" fmla="*/ 0 h 2048"/>
                      <a:gd name="T4" fmla="*/ 1448 w 2048"/>
                      <a:gd name="T5" fmla="*/ 240 h 2048"/>
                      <a:gd name="T6" fmla="*/ 1208 w 2048"/>
                      <a:gd name="T7" fmla="*/ 180 h 2048"/>
                      <a:gd name="T8" fmla="*/ 848 w 2048"/>
                      <a:gd name="T9" fmla="*/ 180 h 2048"/>
                      <a:gd name="T10" fmla="*/ 600 w 2048"/>
                      <a:gd name="T11" fmla="*/ 240 h 2048"/>
                      <a:gd name="T12" fmla="*/ 420 w 2048"/>
                      <a:gd name="T13" fmla="*/ 0 h 2048"/>
                      <a:gd name="T14" fmla="*/ 240 w 2048"/>
                      <a:gd name="T15" fmla="*/ 240 h 2048"/>
                      <a:gd name="T16" fmla="*/ 0 w 2048"/>
                      <a:gd name="T17" fmla="*/ 420 h 2048"/>
                      <a:gd name="T18" fmla="*/ 180 w 2048"/>
                      <a:gd name="T19" fmla="*/ 1928 h 2048"/>
                      <a:gd name="T20" fmla="*/ 1508 w 2048"/>
                      <a:gd name="T21" fmla="*/ 2048 h 2048"/>
                      <a:gd name="T22" fmla="*/ 2048 w 2048"/>
                      <a:gd name="T23" fmla="*/ 420 h 2048"/>
                      <a:gd name="T24" fmla="*/ 1568 w 2048"/>
                      <a:gd name="T25" fmla="*/ 180 h 2048"/>
                      <a:gd name="T26" fmla="*/ 1688 w 2048"/>
                      <a:gd name="T27" fmla="*/ 180 h 2048"/>
                      <a:gd name="T28" fmla="*/ 1628 w 2048"/>
                      <a:gd name="T29" fmla="*/ 480 h 2048"/>
                      <a:gd name="T30" fmla="*/ 1568 w 2048"/>
                      <a:gd name="T31" fmla="*/ 180 h 2048"/>
                      <a:gd name="T32" fmla="*/ 968 w 2048"/>
                      <a:gd name="T33" fmla="*/ 300 h 2048"/>
                      <a:gd name="T34" fmla="*/ 968 w 2048"/>
                      <a:gd name="T35" fmla="*/ 180 h 2048"/>
                      <a:gd name="T36" fmla="*/ 1088 w 2048"/>
                      <a:gd name="T37" fmla="*/ 180 h 2048"/>
                      <a:gd name="T38" fmla="*/ 1028 w 2048"/>
                      <a:gd name="T39" fmla="*/ 480 h 2048"/>
                      <a:gd name="T40" fmla="*/ 968 w 2048"/>
                      <a:gd name="T41" fmla="*/ 300 h 2048"/>
                      <a:gd name="T42" fmla="*/ 420 w 2048"/>
                      <a:gd name="T43" fmla="*/ 120 h 2048"/>
                      <a:gd name="T44" fmla="*/ 480 w 2048"/>
                      <a:gd name="T45" fmla="*/ 420 h 2048"/>
                      <a:gd name="T46" fmla="*/ 360 w 2048"/>
                      <a:gd name="T47" fmla="*/ 420 h 2048"/>
                      <a:gd name="T48" fmla="*/ 1508 w 2048"/>
                      <a:gd name="T49" fmla="*/ 1928 h 2048"/>
                      <a:gd name="T50" fmla="*/ 1508 w 2048"/>
                      <a:gd name="T51" fmla="*/ 1088 h 2048"/>
                      <a:gd name="T52" fmla="*/ 1508 w 2048"/>
                      <a:gd name="T53" fmla="*/ 1928 h 2048"/>
                      <a:gd name="T54" fmla="*/ 1508 w 2048"/>
                      <a:gd name="T55" fmla="*/ 968 h 2048"/>
                      <a:gd name="T56" fmla="*/ 1148 w 2048"/>
                      <a:gd name="T57" fmla="*/ 1088 h 2048"/>
                      <a:gd name="T58" fmla="*/ 848 w 2048"/>
                      <a:gd name="T59" fmla="*/ 1148 h 2048"/>
                      <a:gd name="T60" fmla="*/ 1059 w 2048"/>
                      <a:gd name="T61" fmla="*/ 1208 h 2048"/>
                      <a:gd name="T62" fmla="*/ 908 w 2048"/>
                      <a:gd name="T63" fmla="*/ 1448 h 2048"/>
                      <a:gd name="T64" fmla="*/ 908 w 2048"/>
                      <a:gd name="T65" fmla="*/ 1568 h 2048"/>
                      <a:gd name="T66" fmla="*/ 1059 w 2048"/>
                      <a:gd name="T67" fmla="*/ 1808 h 2048"/>
                      <a:gd name="T68" fmla="*/ 120 w 2048"/>
                      <a:gd name="T69" fmla="*/ 1748 h 2048"/>
                      <a:gd name="T70" fmla="*/ 1928 w 2048"/>
                      <a:gd name="T71" fmla="*/ 848 h 2048"/>
                      <a:gd name="T72" fmla="*/ 1928 w 2048"/>
                      <a:gd name="T73" fmla="*/ 728 h 2048"/>
                      <a:gd name="T74" fmla="*/ 120 w 2048"/>
                      <a:gd name="T75" fmla="*/ 420 h 2048"/>
                      <a:gd name="T76" fmla="*/ 240 w 2048"/>
                      <a:gd name="T77" fmla="*/ 360 h 2048"/>
                      <a:gd name="T78" fmla="*/ 420 w 2048"/>
                      <a:gd name="T79" fmla="*/ 600 h 2048"/>
                      <a:gd name="T80" fmla="*/ 600 w 2048"/>
                      <a:gd name="T81" fmla="*/ 360 h 2048"/>
                      <a:gd name="T82" fmla="*/ 848 w 2048"/>
                      <a:gd name="T83" fmla="*/ 420 h 2048"/>
                      <a:gd name="T84" fmla="*/ 1208 w 2048"/>
                      <a:gd name="T85" fmla="*/ 420 h 2048"/>
                      <a:gd name="T86" fmla="*/ 1448 w 2048"/>
                      <a:gd name="T87" fmla="*/ 360 h 2048"/>
                      <a:gd name="T88" fmla="*/ 1628 w 2048"/>
                      <a:gd name="T89" fmla="*/ 600 h 2048"/>
                      <a:gd name="T90" fmla="*/ 1808 w 2048"/>
                      <a:gd name="T91" fmla="*/ 360 h 2048"/>
                      <a:gd name="T92" fmla="*/ 1928 w 2048"/>
                      <a:gd name="T93" fmla="*/ 420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48" h="2048">
                        <a:moveTo>
                          <a:pt x="1868" y="240"/>
                        </a:moveTo>
                        <a:cubicBezTo>
                          <a:pt x="1808" y="240"/>
                          <a:pt x="1808" y="240"/>
                          <a:pt x="1808" y="240"/>
                        </a:cubicBezTo>
                        <a:cubicBezTo>
                          <a:pt x="1808" y="180"/>
                          <a:pt x="1808" y="180"/>
                          <a:pt x="1808" y="180"/>
                        </a:cubicBezTo>
                        <a:cubicBezTo>
                          <a:pt x="1808" y="81"/>
                          <a:pt x="1727" y="0"/>
                          <a:pt x="1628" y="0"/>
                        </a:cubicBezTo>
                        <a:cubicBezTo>
                          <a:pt x="1529" y="0"/>
                          <a:pt x="1448" y="81"/>
                          <a:pt x="1448" y="180"/>
                        </a:cubicBezTo>
                        <a:cubicBezTo>
                          <a:pt x="1448" y="240"/>
                          <a:pt x="1448" y="240"/>
                          <a:pt x="1448" y="240"/>
                        </a:cubicBezTo>
                        <a:cubicBezTo>
                          <a:pt x="1208" y="240"/>
                          <a:pt x="1208" y="240"/>
                          <a:pt x="1208" y="240"/>
                        </a:cubicBezTo>
                        <a:cubicBezTo>
                          <a:pt x="1208" y="180"/>
                          <a:pt x="1208" y="180"/>
                          <a:pt x="1208" y="180"/>
                        </a:cubicBezTo>
                        <a:cubicBezTo>
                          <a:pt x="1208" y="81"/>
                          <a:pt x="1127" y="0"/>
                          <a:pt x="1028" y="0"/>
                        </a:cubicBezTo>
                        <a:cubicBezTo>
                          <a:pt x="929" y="0"/>
                          <a:pt x="848" y="81"/>
                          <a:pt x="848" y="180"/>
                        </a:cubicBezTo>
                        <a:cubicBezTo>
                          <a:pt x="848" y="240"/>
                          <a:pt x="848" y="240"/>
                          <a:pt x="848" y="240"/>
                        </a:cubicBezTo>
                        <a:cubicBezTo>
                          <a:pt x="600" y="240"/>
                          <a:pt x="600" y="240"/>
                          <a:pt x="600" y="240"/>
                        </a:cubicBezTo>
                        <a:cubicBezTo>
                          <a:pt x="600" y="180"/>
                          <a:pt x="600" y="180"/>
                          <a:pt x="600" y="180"/>
                        </a:cubicBezTo>
                        <a:cubicBezTo>
                          <a:pt x="600" y="81"/>
                          <a:pt x="519" y="0"/>
                          <a:pt x="420" y="0"/>
                        </a:cubicBezTo>
                        <a:cubicBezTo>
                          <a:pt x="321" y="0"/>
                          <a:pt x="240" y="81"/>
                          <a:pt x="240" y="180"/>
                        </a:cubicBezTo>
                        <a:cubicBezTo>
                          <a:pt x="240" y="240"/>
                          <a:pt x="240" y="240"/>
                          <a:pt x="240" y="240"/>
                        </a:cubicBezTo>
                        <a:cubicBezTo>
                          <a:pt x="180" y="240"/>
                          <a:pt x="180" y="240"/>
                          <a:pt x="180" y="240"/>
                        </a:cubicBezTo>
                        <a:cubicBezTo>
                          <a:pt x="81" y="240"/>
                          <a:pt x="0" y="321"/>
                          <a:pt x="0" y="420"/>
                        </a:cubicBezTo>
                        <a:cubicBezTo>
                          <a:pt x="0" y="1748"/>
                          <a:pt x="0" y="1748"/>
                          <a:pt x="0" y="1748"/>
                        </a:cubicBezTo>
                        <a:cubicBezTo>
                          <a:pt x="0" y="1847"/>
                          <a:pt x="81" y="1928"/>
                          <a:pt x="180" y="1928"/>
                        </a:cubicBezTo>
                        <a:cubicBezTo>
                          <a:pt x="1169" y="1928"/>
                          <a:pt x="1169" y="1928"/>
                          <a:pt x="1169" y="1928"/>
                        </a:cubicBezTo>
                        <a:cubicBezTo>
                          <a:pt x="1262" y="2003"/>
                          <a:pt x="1380" y="2048"/>
                          <a:pt x="1508" y="2048"/>
                        </a:cubicBezTo>
                        <a:cubicBezTo>
                          <a:pt x="1806" y="2048"/>
                          <a:pt x="2048" y="1806"/>
                          <a:pt x="2048" y="1508"/>
                        </a:cubicBezTo>
                        <a:cubicBezTo>
                          <a:pt x="2048" y="420"/>
                          <a:pt x="2048" y="420"/>
                          <a:pt x="2048" y="420"/>
                        </a:cubicBezTo>
                        <a:cubicBezTo>
                          <a:pt x="2048" y="321"/>
                          <a:pt x="1967" y="240"/>
                          <a:pt x="1868" y="240"/>
                        </a:cubicBezTo>
                        <a:close/>
                        <a:moveTo>
                          <a:pt x="1568" y="180"/>
                        </a:moveTo>
                        <a:cubicBezTo>
                          <a:pt x="1568" y="147"/>
                          <a:pt x="1595" y="120"/>
                          <a:pt x="1628" y="120"/>
                        </a:cubicBezTo>
                        <a:cubicBezTo>
                          <a:pt x="1661" y="120"/>
                          <a:pt x="1688" y="147"/>
                          <a:pt x="1688" y="180"/>
                        </a:cubicBezTo>
                        <a:cubicBezTo>
                          <a:pt x="1688" y="420"/>
                          <a:pt x="1688" y="420"/>
                          <a:pt x="1688" y="420"/>
                        </a:cubicBezTo>
                        <a:cubicBezTo>
                          <a:pt x="1688" y="453"/>
                          <a:pt x="1661" y="480"/>
                          <a:pt x="1628" y="480"/>
                        </a:cubicBezTo>
                        <a:cubicBezTo>
                          <a:pt x="1595" y="480"/>
                          <a:pt x="1568" y="453"/>
                          <a:pt x="1568" y="420"/>
                        </a:cubicBezTo>
                        <a:lnTo>
                          <a:pt x="1568" y="180"/>
                        </a:lnTo>
                        <a:close/>
                        <a:moveTo>
                          <a:pt x="968" y="300"/>
                        </a:move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180"/>
                          <a:pt x="968" y="180"/>
                          <a:pt x="968" y="180"/>
                        </a:cubicBezTo>
                        <a:cubicBezTo>
                          <a:pt x="968" y="147"/>
                          <a:pt x="995" y="120"/>
                          <a:pt x="1028" y="120"/>
                        </a:cubicBezTo>
                        <a:cubicBezTo>
                          <a:pt x="1061" y="120"/>
                          <a:pt x="1088" y="147"/>
                          <a:pt x="1088" y="180"/>
                        </a:cubicBezTo>
                        <a:cubicBezTo>
                          <a:pt x="1088" y="420"/>
                          <a:pt x="1088" y="420"/>
                          <a:pt x="1088" y="420"/>
                        </a:cubicBezTo>
                        <a:cubicBezTo>
                          <a:pt x="1088" y="453"/>
                          <a:pt x="1061" y="480"/>
                          <a:pt x="1028" y="480"/>
                        </a:cubicBezTo>
                        <a:cubicBezTo>
                          <a:pt x="995" y="480"/>
                          <a:pt x="968" y="453"/>
                          <a:pt x="968" y="420"/>
                        </a:cubicBezTo>
                        <a:lnTo>
                          <a:pt x="968" y="300"/>
                        </a:lnTo>
                        <a:close/>
                        <a:moveTo>
                          <a:pt x="360" y="180"/>
                        </a:moveTo>
                        <a:cubicBezTo>
                          <a:pt x="360" y="147"/>
                          <a:pt x="387" y="120"/>
                          <a:pt x="420" y="120"/>
                        </a:cubicBezTo>
                        <a:cubicBezTo>
                          <a:pt x="453" y="120"/>
                          <a:pt x="480" y="147"/>
                          <a:pt x="480" y="180"/>
                        </a:cubicBezTo>
                        <a:cubicBezTo>
                          <a:pt x="480" y="420"/>
                          <a:pt x="480" y="420"/>
                          <a:pt x="480" y="420"/>
                        </a:cubicBezTo>
                        <a:cubicBezTo>
                          <a:pt x="480" y="453"/>
                          <a:pt x="453" y="480"/>
                          <a:pt x="420" y="480"/>
                        </a:cubicBezTo>
                        <a:cubicBezTo>
                          <a:pt x="387" y="480"/>
                          <a:pt x="360" y="453"/>
                          <a:pt x="360" y="420"/>
                        </a:cubicBezTo>
                        <a:lnTo>
                          <a:pt x="360" y="180"/>
                        </a:lnTo>
                        <a:close/>
                        <a:moveTo>
                          <a:pt x="1508" y="1928"/>
                        </a:moveTo>
                        <a:cubicBezTo>
                          <a:pt x="1276" y="1928"/>
                          <a:pt x="1088" y="1740"/>
                          <a:pt x="1088" y="1508"/>
                        </a:cubicBezTo>
                        <a:cubicBezTo>
                          <a:pt x="1088" y="1276"/>
                          <a:pt x="1276" y="1088"/>
                          <a:pt x="1508" y="1088"/>
                        </a:cubicBezTo>
                        <a:cubicBezTo>
                          <a:pt x="1740" y="1088"/>
                          <a:pt x="1928" y="1276"/>
                          <a:pt x="1928" y="1508"/>
                        </a:cubicBezTo>
                        <a:cubicBezTo>
                          <a:pt x="1928" y="1740"/>
                          <a:pt x="1740" y="1928"/>
                          <a:pt x="1508" y="1928"/>
                        </a:cubicBezTo>
                        <a:close/>
                        <a:moveTo>
                          <a:pt x="1928" y="1169"/>
                        </a:moveTo>
                        <a:cubicBezTo>
                          <a:pt x="1829" y="1046"/>
                          <a:pt x="1677" y="968"/>
                          <a:pt x="1508" y="968"/>
                        </a:cubicBezTo>
                        <a:cubicBezTo>
                          <a:pt x="1378" y="968"/>
                          <a:pt x="1259" y="1014"/>
                          <a:pt x="1166" y="1091"/>
                        </a:cubicBezTo>
                        <a:cubicBezTo>
                          <a:pt x="1160" y="1089"/>
                          <a:pt x="1154" y="1088"/>
                          <a:pt x="1148" y="1088"/>
                        </a:cubicBezTo>
                        <a:cubicBezTo>
                          <a:pt x="908" y="1088"/>
                          <a:pt x="908" y="1088"/>
                          <a:pt x="908" y="1088"/>
                        </a:cubicBezTo>
                        <a:cubicBezTo>
                          <a:pt x="875" y="1088"/>
                          <a:pt x="848" y="1115"/>
                          <a:pt x="848" y="1148"/>
                        </a:cubicBezTo>
                        <a:cubicBezTo>
                          <a:pt x="848" y="1181"/>
                          <a:pt x="875" y="1208"/>
                          <a:pt x="908" y="1208"/>
                        </a:cubicBezTo>
                        <a:cubicBezTo>
                          <a:pt x="1059" y="1208"/>
                          <a:pt x="1059" y="1208"/>
                          <a:pt x="1059" y="1208"/>
                        </a:cubicBezTo>
                        <a:cubicBezTo>
                          <a:pt x="1012" y="1278"/>
                          <a:pt x="981" y="1360"/>
                          <a:pt x="971" y="1448"/>
                        </a:cubicBezTo>
                        <a:cubicBezTo>
                          <a:pt x="908" y="1448"/>
                          <a:pt x="908" y="1448"/>
                          <a:pt x="908" y="1448"/>
                        </a:cubicBezTo>
                        <a:cubicBezTo>
                          <a:pt x="875" y="1448"/>
                          <a:pt x="848" y="1475"/>
                          <a:pt x="848" y="1508"/>
                        </a:cubicBezTo>
                        <a:cubicBezTo>
                          <a:pt x="848" y="1541"/>
                          <a:pt x="875" y="1568"/>
                          <a:pt x="908" y="1568"/>
                        </a:cubicBezTo>
                        <a:cubicBezTo>
                          <a:pt x="971" y="1568"/>
                          <a:pt x="971" y="1568"/>
                          <a:pt x="971" y="1568"/>
                        </a:cubicBezTo>
                        <a:cubicBezTo>
                          <a:pt x="981" y="1656"/>
                          <a:pt x="1012" y="1738"/>
                          <a:pt x="1059" y="1808"/>
                        </a:cubicBezTo>
                        <a:cubicBezTo>
                          <a:pt x="180" y="1808"/>
                          <a:pt x="180" y="1808"/>
                          <a:pt x="180" y="1808"/>
                        </a:cubicBezTo>
                        <a:cubicBezTo>
                          <a:pt x="147" y="1808"/>
                          <a:pt x="120" y="1781"/>
                          <a:pt x="120" y="1748"/>
                        </a:cubicBezTo>
                        <a:cubicBezTo>
                          <a:pt x="120" y="848"/>
                          <a:pt x="120" y="848"/>
                          <a:pt x="120" y="848"/>
                        </a:cubicBezTo>
                        <a:cubicBezTo>
                          <a:pt x="1928" y="848"/>
                          <a:pt x="1928" y="848"/>
                          <a:pt x="1928" y="848"/>
                        </a:cubicBezTo>
                        <a:lnTo>
                          <a:pt x="1928" y="1169"/>
                        </a:lnTo>
                        <a:close/>
                        <a:moveTo>
                          <a:pt x="1928" y="728"/>
                        </a:moveTo>
                        <a:cubicBezTo>
                          <a:pt x="120" y="728"/>
                          <a:pt x="120" y="728"/>
                          <a:pt x="120" y="728"/>
                        </a:cubicBezTo>
                        <a:cubicBezTo>
                          <a:pt x="120" y="420"/>
                          <a:pt x="120" y="420"/>
                          <a:pt x="120" y="420"/>
                        </a:cubicBezTo>
                        <a:cubicBezTo>
                          <a:pt x="120" y="387"/>
                          <a:pt x="147" y="360"/>
                          <a:pt x="180" y="360"/>
                        </a:cubicBezTo>
                        <a:cubicBezTo>
                          <a:pt x="240" y="360"/>
                          <a:pt x="240" y="360"/>
                          <a:pt x="240" y="360"/>
                        </a:cubicBezTo>
                        <a:cubicBezTo>
                          <a:pt x="240" y="420"/>
                          <a:pt x="240" y="420"/>
                          <a:pt x="240" y="420"/>
                        </a:cubicBezTo>
                        <a:cubicBezTo>
                          <a:pt x="240" y="519"/>
                          <a:pt x="321" y="600"/>
                          <a:pt x="420" y="600"/>
                        </a:cubicBezTo>
                        <a:cubicBezTo>
                          <a:pt x="519" y="600"/>
                          <a:pt x="600" y="519"/>
                          <a:pt x="600" y="420"/>
                        </a:cubicBezTo>
                        <a:cubicBezTo>
                          <a:pt x="600" y="360"/>
                          <a:pt x="600" y="360"/>
                          <a:pt x="600" y="360"/>
                        </a:cubicBezTo>
                        <a:cubicBezTo>
                          <a:pt x="848" y="360"/>
                          <a:pt x="848" y="360"/>
                          <a:pt x="848" y="360"/>
                        </a:cubicBezTo>
                        <a:cubicBezTo>
                          <a:pt x="848" y="420"/>
                          <a:pt x="848" y="420"/>
                          <a:pt x="848" y="420"/>
                        </a:cubicBezTo>
                        <a:cubicBezTo>
                          <a:pt x="848" y="519"/>
                          <a:pt x="929" y="600"/>
                          <a:pt x="1028" y="600"/>
                        </a:cubicBezTo>
                        <a:cubicBezTo>
                          <a:pt x="1127" y="600"/>
                          <a:pt x="1208" y="519"/>
                          <a:pt x="1208" y="420"/>
                        </a:cubicBezTo>
                        <a:cubicBezTo>
                          <a:pt x="1208" y="360"/>
                          <a:pt x="1208" y="360"/>
                          <a:pt x="1208" y="360"/>
                        </a:cubicBezTo>
                        <a:cubicBezTo>
                          <a:pt x="1448" y="360"/>
                          <a:pt x="1448" y="360"/>
                          <a:pt x="1448" y="360"/>
                        </a:cubicBezTo>
                        <a:cubicBezTo>
                          <a:pt x="1448" y="420"/>
                          <a:pt x="1448" y="420"/>
                          <a:pt x="1448" y="420"/>
                        </a:cubicBezTo>
                        <a:cubicBezTo>
                          <a:pt x="1448" y="519"/>
                          <a:pt x="1529" y="600"/>
                          <a:pt x="1628" y="600"/>
                        </a:cubicBezTo>
                        <a:cubicBezTo>
                          <a:pt x="1727" y="600"/>
                          <a:pt x="1808" y="519"/>
                          <a:pt x="1808" y="420"/>
                        </a:cubicBezTo>
                        <a:cubicBezTo>
                          <a:pt x="1808" y="360"/>
                          <a:pt x="1808" y="360"/>
                          <a:pt x="1808" y="360"/>
                        </a:cubicBezTo>
                        <a:cubicBezTo>
                          <a:pt x="1868" y="360"/>
                          <a:pt x="1868" y="360"/>
                          <a:pt x="1868" y="360"/>
                        </a:cubicBezTo>
                        <a:cubicBezTo>
                          <a:pt x="1901" y="360"/>
                          <a:pt x="1928" y="387"/>
                          <a:pt x="1928" y="420"/>
                        </a:cubicBezTo>
                        <a:lnTo>
                          <a:pt x="1928" y="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8638496" y="1574753"/>
                <a:ext cx="359073" cy="1390827"/>
                <a:chOff x="8638497" y="1574753"/>
                <a:chExt cx="359073" cy="139082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654302" y="1574753"/>
                  <a:ext cx="3274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Year</a:t>
                  </a:r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8638497" y="1925545"/>
                  <a:ext cx="359073" cy="1040035"/>
                  <a:chOff x="8431947" y="1925545"/>
                  <a:chExt cx="359073" cy="1040035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435377" y="1925545"/>
                    <a:ext cx="35221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2018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8435890" y="2208427"/>
                    <a:ext cx="35118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2019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8431947" y="2491310"/>
                    <a:ext cx="35907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2020</a:t>
                    </a: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431947" y="2780914"/>
                    <a:ext cx="35368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2021</a:t>
                    </a:r>
                  </a:p>
                </p:txBody>
              </p:sp>
            </p:grpSp>
          </p:grpSp>
          <p:grpSp>
            <p:nvGrpSpPr>
              <p:cNvPr id="129" name="Group 128"/>
              <p:cNvGrpSpPr/>
              <p:nvPr/>
            </p:nvGrpSpPr>
            <p:grpSpPr>
              <a:xfrm>
                <a:off x="10044353" y="1574753"/>
                <a:ext cx="630557" cy="1367721"/>
                <a:chOff x="10044354" y="1574753"/>
                <a:chExt cx="630557" cy="1367721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10109436" y="1574753"/>
                  <a:ext cx="50039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Values</a:t>
                  </a: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10044354" y="1925545"/>
                  <a:ext cx="630557" cy="1016929"/>
                  <a:chOff x="10002235" y="1925545"/>
                  <a:chExt cx="630557" cy="1016929"/>
                </a:xfrm>
              </p:grpSpPr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024965" y="1925545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- 3.567%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004158" y="2201504"/>
                    <a:ext cx="62671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+ 1.007%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0002235" y="2468204"/>
                    <a:ext cx="63055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+ 2.012%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0002235" y="2757808"/>
                    <a:ext cx="62901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+ 4,031%</a:t>
                    </a:r>
                  </a:p>
                </p:txBody>
              </p:sp>
            </p:grpSp>
          </p:grpSp>
        </p:grpSp>
        <p:grpSp>
          <p:nvGrpSpPr>
            <p:cNvPr id="155" name="Group 154"/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3919769" y="2340342"/>
                  <a:ext cx="369417" cy="175634"/>
                  <a:chOff x="4254500" y="2100263"/>
                  <a:chExt cx="1906588" cy="906463"/>
                </a:xfrm>
              </p:grpSpPr>
              <p:sp>
                <p:nvSpPr>
                  <p:cNvPr id="150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153" name="TextBox 152"/>
              <p:cNvSpPr txBox="1"/>
              <p:nvPr/>
            </p:nvSpPr>
            <p:spPr>
              <a:xfrm>
                <a:off x="9385517" y="2498981"/>
                <a:ext cx="15687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</a:rPr>
                  <a:t>Market Value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9023276" y="1781824"/>
                <a:ext cx="2509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$ 1,672,054</a:t>
                </a:r>
              </a:p>
            </p:txBody>
          </p:sp>
        </p:grpSp>
      </p:grpSp>
      <p:grpSp>
        <p:nvGrpSpPr>
          <p:cNvPr id="160" name="Group 1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7915" y="3813731"/>
            <a:ext cx="10456171" cy="2332715"/>
            <a:chOff x="867913" y="3748096"/>
            <a:chExt cx="10456171" cy="2332715"/>
          </a:xfrm>
        </p:grpSpPr>
        <p:sp>
          <p:nvSpPr>
            <p:cNvPr id="76" name="Rectangle 75"/>
            <p:cNvSpPr/>
            <p:nvPr/>
          </p:nvSpPr>
          <p:spPr>
            <a:xfrm>
              <a:off x="6420243" y="3748096"/>
              <a:ext cx="4903841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867913" y="3748096"/>
              <a:ext cx="4903841" cy="2332715"/>
              <a:chOff x="867913" y="3748096"/>
              <a:chExt cx="4903841" cy="233271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6791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1031809" y="4580194"/>
                <a:ext cx="4576049" cy="1107996"/>
                <a:chOff x="956839" y="4250293"/>
                <a:chExt cx="4576049" cy="1107996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3784011" y="4250293"/>
                  <a:ext cx="1748877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7200" b="1" dirty="0"/>
                    <a:t>75%</a:t>
                  </a: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664578" y="4397098"/>
                  <a:ext cx="0" cy="814387"/>
                </a:xfrm>
                <a:prstGeom prst="line">
                  <a:avLst/>
                </a:prstGeom>
                <a:ln>
                  <a:solidFill>
                    <a:srgbClr val="3035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956839" y="4311849"/>
                  <a:ext cx="2588306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30353F"/>
                      </a:solidFill>
                    </a:rPr>
                    <a:t>Lorem ipsum dolor sit amet, consectetur adipiscing elit. Etiam vulputate est a convallis placerat. Orci varius</a:t>
                  </a:r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2069843" y="3956466"/>
                <a:ext cx="2499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tabLst>
                    <a:tab pos="347663" algn="l"/>
                  </a:tabLst>
                </a:pPr>
                <a:r>
                  <a:rPr lang="en-US" sz="2400" dirty="0">
                    <a:solidFill>
                      <a:srgbClr val="30353F"/>
                    </a:solidFill>
                    <a:latin typeface="+mj-lt"/>
                  </a:rPr>
                  <a:t>INCOME PERCENTAGE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09198EB-80F2-445F-82BF-6FE7F752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70" y="3606661"/>
            <a:ext cx="5631471" cy="26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mage is an icon of a clock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6448" y="2187997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Chart 12" descr="This is a chart. "/>
          <p:cNvGraphicFramePr/>
          <p:nvPr>
            <p:extLst>
              <p:ext uri="{D42A27DB-BD31-4B8C-83A1-F6EECF244321}">
                <p14:modId xmlns:p14="http://schemas.microsoft.com/office/powerpoint/2010/main" val="1449396669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 descr="This is a chart."/>
          <p:cNvGraphicFramePr/>
          <p:nvPr>
            <p:extLst>
              <p:ext uri="{D42A27DB-BD31-4B8C-83A1-F6EECF244321}">
                <p14:modId xmlns:p14="http://schemas.microsoft.com/office/powerpoint/2010/main" val="1649322327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 descr="This is a map of the world.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reeform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reeform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Freeform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6" name="Freeform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Freeform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4" name="Freeform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29" name="Straight Connector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 descr="This is an icon symbolizing geographic location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0" name="Chart 229" descr="This is a chart. "/>
          <p:cNvGraphicFramePr/>
          <p:nvPr>
            <p:extLst>
              <p:ext uri="{D42A27DB-BD31-4B8C-83A1-F6EECF244321}">
                <p14:modId xmlns:p14="http://schemas.microsoft.com/office/powerpoint/2010/main" val="1462344199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189" descr="This is an icon symbolizing geographic location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 221" descr="This is an icon symbolizing geographic location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17054" y="4412356"/>
            <a:ext cx="16254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INCREASING INCOME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22797" y="2851413"/>
            <a:ext cx="4139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oup 80" descr="This is an icon of a calendar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63257" y="3966191"/>
            <a:ext cx="4101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516" y="1489851"/>
            <a:ext cx="12776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ESTABLISHMENT</a:t>
            </a: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0" name="Oval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17209" y="4412356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REFINEMENT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20177" y="2851412"/>
            <a:ext cx="4039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8408" y="3966191"/>
            <a:ext cx="4151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4996" y="1489851"/>
            <a:ext cx="1461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MARKETING SALES</a:t>
            </a:r>
          </a:p>
        </p:txBody>
      </p: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Your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134728" y="165381"/>
            <a:ext cx="39225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COMPANY TIMELINE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313</TotalTime>
  <Words>525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Siddhant Raghuwanshi</dc:creator>
  <cp:lastModifiedBy>Siddhant Raghuwanshi</cp:lastModifiedBy>
  <cp:revision>1</cp:revision>
  <dcterms:created xsi:type="dcterms:W3CDTF">2022-02-28T05:57:03Z</dcterms:created>
  <dcterms:modified xsi:type="dcterms:W3CDTF">2022-02-28T11:10:58Z</dcterms:modified>
</cp:coreProperties>
</file>