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701E-60CE-4CD2-871F-8D4613F41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E574C-EB73-44D2-BE84-E438A24A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DDC3-C941-4D56-AAF5-363690D9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5964-52BF-4504-A3D3-F751F55D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7646-4206-49D1-B0E8-667BD77A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0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77AC-3D19-4915-A66E-28CA37D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64076-2F62-4995-BC35-03338170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6DE7-2A53-4C9F-A182-C1AE5387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5F23-1A3E-4582-9A32-42DDFCAA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B65D-A629-4DCD-B22C-3044FB82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612B6-4A9D-4071-8D6A-E571AECF3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3D760-E01E-48AE-830C-EDBC5F46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D948-9EE3-468E-8DB9-3C4385CB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411A-C947-4CE9-8906-981EE94F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FD87-6E50-4487-88CC-0D00CFE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8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1D7A-0BF9-45BE-841D-55DBE559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84FC-32AB-4762-82FB-876903B5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9602-A117-41DB-A722-00E07A2E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4791-3DD3-4B27-B097-231D32F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5A8B-AB8C-4634-9F7E-D3F207C8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9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17B-E731-4AF3-860C-998F76CF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14C1-6AAC-4F00-AF92-C1BE10E8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3E43-4C22-4C2D-98A8-C3E2009A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DF16-0C47-4344-8C02-88F7E258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48FC-321E-4F02-AC4C-64051DE9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3B0-CAF2-4F03-AD01-8A8715D6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2F7F-64B9-4AA3-A26C-829EC09EA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9F3AE-1257-47D3-99CD-09414853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3C96C-0667-4547-8B6A-C2AB7F69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5E7F5-1C98-459C-B09F-DB945D1B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B2DD-3984-4A21-8609-07B5C718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6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CFB8-4665-4B79-A97D-C5BAC957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3003-7502-4508-A6AC-7A9E5714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7A489-5F94-4A33-9836-5DE83FEF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3BCC4-9900-4D08-8CD5-0BBE8A2CB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C3D1F-8B2F-4E3E-913F-E2D4C7C5A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6B446-0947-4C3D-9FCB-46213A32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69D6-C11E-4944-AF43-9916CFC4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BC038-F959-452C-9EED-C5A73E4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7332-4BA2-4CF5-8CA8-9FF95260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9E137-7433-4AB6-BB7D-AC46854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D2BE7-3F49-4057-A04A-C7D9BA7F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307D3-DE97-4EC6-9325-E3D5B4C2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0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A18A3-710C-441F-8013-2EDBEDA0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C5EA6-8C98-4537-BBFF-A686A98C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FB70A-F9E3-451B-B448-3139EF08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3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61F7-BD0F-4A0C-A983-6757FA7E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50E9-A90D-4717-B34D-94CD9889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EBEAF-CFEA-4569-A6D2-239EE46D7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5A0A-3FB5-4B1C-B2A3-70B8B62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0D932-BB9D-4B2E-9EE8-0DE94CCC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E49C7-0050-4D66-9F77-E69C3910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9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6B5-D27F-47C6-9870-DD700D31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D466E-369D-4401-B92B-3AA49275F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B8DA-2B04-4921-AB29-0A3F9175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4B0A9-AD18-4AFC-90B1-CA75826B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E28DF-379C-4C4E-94B4-0CFB4770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7ACDB-11FA-4126-BC9F-B6CB7CC8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4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1FFC7-7F77-40E7-998F-5AD2A7D8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20755-132F-45AA-91BC-48651BD0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AC6-890A-4A70-A48C-28AB257A4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5FA0-4D8B-43F6-99C4-4C74A9FC2FB2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6282-EA85-4625-82AB-7B666CE67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D66E-E00C-42EE-AE12-D9F5488FE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088E-1E63-4660-B7A0-A947C0C99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46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569D-5A5A-41BA-83E7-33588E293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575" y="401873"/>
            <a:ext cx="9144000" cy="1090613"/>
          </a:xfrm>
        </p:spPr>
        <p:txBody>
          <a:bodyPr/>
          <a:lstStyle/>
          <a:p>
            <a:r>
              <a:rPr lang="en-US" b="1" dirty="0"/>
              <a:t>Word of the day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B75C-C107-4422-A13F-F0C2EFC63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2097088"/>
            <a:ext cx="9144000" cy="4454632"/>
          </a:xfrm>
        </p:spPr>
        <p:txBody>
          <a:bodyPr>
            <a:normAutofit/>
          </a:bodyPr>
          <a:lstStyle/>
          <a:p>
            <a:pPr algn="l"/>
            <a:r>
              <a:rPr lang="en-US" sz="4400" b="1" i="0" dirty="0">
                <a:solidFill>
                  <a:srgbClr val="00125D"/>
                </a:solidFill>
                <a:effectLst/>
                <a:latin typeface="Arial" panose="020B0604020202020204" pitchFamily="34" charset="0"/>
              </a:rPr>
              <a:t>indelible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 in-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uh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] </a:t>
            </a:r>
          </a:p>
          <a:p>
            <a:pPr algn="l"/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adjective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impossible to eliminate, forget, or change.</a:t>
            </a:r>
          </a:p>
          <a:p>
            <a:pPr algn="l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Sentence:	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The incident had left an indelible mark on her.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Some experiences were indelible and could not be forgotten or erased.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84A17-EBA8-40E1-9BEE-4F9A7F80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" y="294161"/>
            <a:ext cx="1491983" cy="1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6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Wingdings</vt:lpstr>
      <vt:lpstr>Office Theme</vt:lpstr>
      <vt:lpstr>Word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of the day</dc:title>
  <dc:creator>Siddhant Sareen</dc:creator>
  <cp:lastModifiedBy>Siddhant Sareen</cp:lastModifiedBy>
  <cp:revision>2</cp:revision>
  <dcterms:created xsi:type="dcterms:W3CDTF">2020-10-24T09:10:58Z</dcterms:created>
  <dcterms:modified xsi:type="dcterms:W3CDTF">2020-10-24T09:22:53Z</dcterms:modified>
</cp:coreProperties>
</file>