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Drill 1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1" dirty="0" smtClean="0"/>
              <a:t>You have to go for a vacation. How would you plan the solution of this problem using</a:t>
            </a:r>
            <a:r>
              <a:rPr lang="en-US" altLang="en-US" b="1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 dirty="0" smtClean="0"/>
              <a:t>Procedural Approach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 dirty="0" smtClean="0"/>
              <a:t>Object Oriented Approach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791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By- </a:t>
            </a:r>
            <a:r>
              <a:rPr lang="en-US" sz="2800" dirty="0" err="1" smtClean="0"/>
              <a:t>Siddhant</a:t>
            </a:r>
            <a:r>
              <a:rPr lang="en-US" sz="2800" dirty="0" smtClean="0"/>
              <a:t> Sharma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        Vacation </a:t>
            </a:r>
            <a:r>
              <a:rPr lang="en-US" dirty="0" err="1" smtClean="0"/>
              <a:t>vacation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addLocation</a:t>
            </a:r>
            <a:r>
              <a:rPr lang="en-US" dirty="0" smtClean="0"/>
              <a:t>(vacation);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addpeople</a:t>
            </a:r>
            <a:r>
              <a:rPr lang="en-US" dirty="0" smtClean="0"/>
              <a:t>(vacation);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addVisits</a:t>
            </a:r>
            <a:r>
              <a:rPr lang="en-US" dirty="0" smtClean="0"/>
              <a:t>(vacation);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addTime</a:t>
            </a:r>
            <a:r>
              <a:rPr lang="en-US" dirty="0" smtClean="0"/>
              <a:t>(vacation);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takeFlightTickets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stayHotel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commute(cabs);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if (</a:t>
            </a:r>
            <a:r>
              <a:rPr lang="en-US" dirty="0" err="1" smtClean="0"/>
              <a:t>lastday</a:t>
            </a:r>
            <a:r>
              <a:rPr lang="en-US" dirty="0" smtClean="0"/>
              <a:t>==True)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shopping();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std::</a:t>
            </a:r>
            <a:r>
              <a:rPr lang="en-US" dirty="0" err="1" smtClean="0"/>
              <a:t>cout</a:t>
            </a:r>
            <a:r>
              <a:rPr lang="en-US" dirty="0" smtClean="0"/>
              <a:t>&lt;&lt;“Vacation has ended. Go home now\n” 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return 0;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066800"/>
            <a:ext cx="8229600" cy="1143000"/>
          </a:xfrm>
        </p:spPr>
        <p:txBody>
          <a:bodyPr/>
          <a:lstStyle/>
          <a:p>
            <a:r>
              <a:rPr lang="en-US" dirty="0" smtClean="0"/>
              <a:t>Object Oriented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04800"/>
            <a:ext cx="71628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main(){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Vacation </a:t>
            </a:r>
            <a:r>
              <a:rPr lang="en-US" sz="1400" dirty="0" err="1" smtClean="0"/>
              <a:t>vacation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Location </a:t>
            </a:r>
            <a:r>
              <a:rPr lang="en-US" sz="1400" dirty="0" err="1" smtClean="0"/>
              <a:t>location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People </a:t>
            </a:r>
            <a:r>
              <a:rPr lang="en-US" sz="1400" dirty="0" err="1" smtClean="0"/>
              <a:t>people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Visits </a:t>
            </a:r>
            <a:r>
              <a:rPr lang="en-US" sz="1400" dirty="0" err="1" smtClean="0"/>
              <a:t>visits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Time </a:t>
            </a:r>
            <a:r>
              <a:rPr lang="en-US" sz="1400" dirty="0" err="1" smtClean="0"/>
              <a:t>time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Travel </a:t>
            </a:r>
            <a:r>
              <a:rPr lang="en-US" sz="1400" dirty="0" err="1" smtClean="0"/>
              <a:t>travel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Hotel </a:t>
            </a:r>
            <a:r>
              <a:rPr lang="en-US" sz="1400" dirty="0" err="1" smtClean="0"/>
              <a:t>hotel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Commute </a:t>
            </a:r>
            <a:r>
              <a:rPr lang="en-US" sz="1400" dirty="0" err="1" smtClean="0"/>
              <a:t>commute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Shopping  </a:t>
            </a:r>
            <a:r>
              <a:rPr lang="en-US" sz="1400" dirty="0" err="1" smtClean="0"/>
              <a:t>shopping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location.decide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people.decide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visits.decide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time.calculate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travel.decide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travel.book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hotel.book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vacation.start</a:t>
            </a:r>
            <a:r>
              <a:rPr lang="en-US" sz="1400" dirty="0" smtClean="0"/>
              <a:t>(people);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travel.go</a:t>
            </a:r>
            <a:r>
              <a:rPr lang="en-US" sz="1400" dirty="0" smtClean="0"/>
              <a:t>(people);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hotel.reach</a:t>
            </a:r>
            <a:r>
              <a:rPr lang="en-US" sz="1400" dirty="0" smtClean="0"/>
              <a:t>(people);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commute.decide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commute.go</a:t>
            </a:r>
            <a:r>
              <a:rPr lang="en-US" sz="1400" dirty="0" smtClean="0"/>
              <a:t>(</a:t>
            </a:r>
            <a:r>
              <a:rPr lang="en-US" sz="1400" dirty="0" smtClean="0"/>
              <a:t>people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visits.visit</a:t>
            </a:r>
            <a:r>
              <a:rPr lang="en-US" sz="1400" dirty="0" smtClean="0"/>
              <a:t>(</a:t>
            </a:r>
            <a:r>
              <a:rPr lang="en-US" sz="1400" dirty="0" smtClean="0"/>
              <a:t>people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shopping.shop</a:t>
            </a:r>
            <a:r>
              <a:rPr lang="en-US" sz="1400" dirty="0" smtClean="0"/>
              <a:t>(</a:t>
            </a:r>
            <a:r>
              <a:rPr lang="en-US" sz="1400" dirty="0" smtClean="0"/>
              <a:t>people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vacation.end</a:t>
            </a:r>
            <a:r>
              <a:rPr lang="en-US" sz="1400" dirty="0" smtClean="0"/>
              <a:t>(</a:t>
            </a:r>
            <a:r>
              <a:rPr lang="en-US" sz="1400" dirty="0" smtClean="0"/>
              <a:t>people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std::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&lt;&lt;“Vacation has ended. Go home now.\n”;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return 0;</a:t>
            </a:r>
          </a:p>
          <a:p>
            <a:r>
              <a:rPr lang="en-US" sz="1400" dirty="0" smtClean="0"/>
              <a:t>}</a:t>
            </a:r>
            <a:endParaRPr lang="en-I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193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Drill 1</vt:lpstr>
      <vt:lpstr>Procedural</vt:lpstr>
      <vt:lpstr>Object Oriented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1</dc:title>
  <dc:creator>Sanjay Sharma</dc:creator>
  <cp:lastModifiedBy>Sanjay</cp:lastModifiedBy>
  <cp:revision>5</cp:revision>
  <dcterms:created xsi:type="dcterms:W3CDTF">2006-08-16T00:00:00Z</dcterms:created>
  <dcterms:modified xsi:type="dcterms:W3CDTF">2019-01-09T18:06:58Z</dcterms:modified>
</cp:coreProperties>
</file>