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3F8729-D18D-4AE4-B11B-7A756E97B7DF}" v="48" dt="2022-10-25T20:42:14.6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1" d="100"/>
          <a:sy n="71" d="100"/>
        </p:scale>
        <p:origin x="4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jade, Siddhant" userId="a8e0dbce-8890-4002-8b84-aefc50b771ee" providerId="ADAL" clId="{6C3F8729-D18D-4AE4-B11B-7A756E97B7DF}"/>
    <pc:docChg chg="undo custSel addSld modSld">
      <pc:chgData name="Bhujade, Siddhant" userId="a8e0dbce-8890-4002-8b84-aefc50b771ee" providerId="ADAL" clId="{6C3F8729-D18D-4AE4-B11B-7A756E97B7DF}" dt="2022-10-25T20:44:52.258" v="610" actId="20577"/>
      <pc:docMkLst>
        <pc:docMk/>
      </pc:docMkLst>
      <pc:sldChg chg="addSp delSp modSp new mod">
        <pc:chgData name="Bhujade, Siddhant" userId="a8e0dbce-8890-4002-8b84-aefc50b771ee" providerId="ADAL" clId="{6C3F8729-D18D-4AE4-B11B-7A756E97B7DF}" dt="2022-10-25T20:44:52.258" v="610" actId="20577"/>
        <pc:sldMkLst>
          <pc:docMk/>
          <pc:sldMk cId="3410541769" sldId="258"/>
        </pc:sldMkLst>
        <pc:spChg chg="add del">
          <ac:chgData name="Bhujade, Siddhant" userId="a8e0dbce-8890-4002-8b84-aefc50b771ee" providerId="ADAL" clId="{6C3F8729-D18D-4AE4-B11B-7A756E97B7DF}" dt="2022-10-25T20:10:18.602" v="2" actId="22"/>
          <ac:spMkLst>
            <pc:docMk/>
            <pc:sldMk cId="3410541769" sldId="258"/>
            <ac:spMk id="3" creationId="{86FE3C0D-DDCA-F03F-D6F4-624F10D3DDFF}"/>
          </ac:spMkLst>
        </pc:spChg>
        <pc:spChg chg="add del mod">
          <ac:chgData name="Bhujade, Siddhant" userId="a8e0dbce-8890-4002-8b84-aefc50b771ee" providerId="ADAL" clId="{6C3F8729-D18D-4AE4-B11B-7A756E97B7DF}" dt="2022-10-25T20:11:13.908" v="106" actId="478"/>
          <ac:spMkLst>
            <pc:docMk/>
            <pc:sldMk cId="3410541769" sldId="258"/>
            <ac:spMk id="4" creationId="{38F33AA4-4A04-E3CF-C511-297837C004B1}"/>
          </ac:spMkLst>
        </pc:spChg>
        <pc:spChg chg="add del mod">
          <ac:chgData name="Bhujade, Siddhant" userId="a8e0dbce-8890-4002-8b84-aefc50b771ee" providerId="ADAL" clId="{6C3F8729-D18D-4AE4-B11B-7A756E97B7DF}" dt="2022-10-25T20:11:07.937" v="104"/>
          <ac:spMkLst>
            <pc:docMk/>
            <pc:sldMk cId="3410541769" sldId="258"/>
            <ac:spMk id="5" creationId="{D92218C4-BC84-F857-0C1D-D56C9EB37801}"/>
          </ac:spMkLst>
        </pc:spChg>
        <pc:spChg chg="add del mod">
          <ac:chgData name="Bhujade, Siddhant" userId="a8e0dbce-8890-4002-8b84-aefc50b771ee" providerId="ADAL" clId="{6C3F8729-D18D-4AE4-B11B-7A756E97B7DF}" dt="2022-10-25T20:11:07.937" v="104"/>
          <ac:spMkLst>
            <pc:docMk/>
            <pc:sldMk cId="3410541769" sldId="258"/>
            <ac:spMk id="7" creationId="{DB774DB4-D5F5-EB12-F75A-98A42648FA37}"/>
          </ac:spMkLst>
        </pc:spChg>
        <pc:spChg chg="add del mod">
          <ac:chgData name="Bhujade, Siddhant" userId="a8e0dbce-8890-4002-8b84-aefc50b771ee" providerId="ADAL" clId="{6C3F8729-D18D-4AE4-B11B-7A756E97B7DF}" dt="2022-10-25T20:11:07.937" v="104"/>
          <ac:spMkLst>
            <pc:docMk/>
            <pc:sldMk cId="3410541769" sldId="258"/>
            <ac:spMk id="8" creationId="{E98D0A4B-9D5F-48D6-6FC7-E3E90083C4EC}"/>
          </ac:spMkLst>
        </pc:spChg>
        <pc:spChg chg="add del mod">
          <ac:chgData name="Bhujade, Siddhant" userId="a8e0dbce-8890-4002-8b84-aefc50b771ee" providerId="ADAL" clId="{6C3F8729-D18D-4AE4-B11B-7A756E97B7DF}" dt="2022-10-25T20:11:07.937" v="104"/>
          <ac:spMkLst>
            <pc:docMk/>
            <pc:sldMk cId="3410541769" sldId="258"/>
            <ac:spMk id="9" creationId="{1F5C6F96-0A26-D447-05F7-1312C95ABF59}"/>
          </ac:spMkLst>
        </pc:spChg>
        <pc:spChg chg="add del mod">
          <ac:chgData name="Bhujade, Siddhant" userId="a8e0dbce-8890-4002-8b84-aefc50b771ee" providerId="ADAL" clId="{6C3F8729-D18D-4AE4-B11B-7A756E97B7DF}" dt="2022-10-25T20:11:07.937" v="104"/>
          <ac:spMkLst>
            <pc:docMk/>
            <pc:sldMk cId="3410541769" sldId="258"/>
            <ac:spMk id="10" creationId="{0DE956D2-2CA0-3230-6CCD-49AE6563E293}"/>
          </ac:spMkLst>
        </pc:spChg>
        <pc:spChg chg="add del mod">
          <ac:chgData name="Bhujade, Siddhant" userId="a8e0dbce-8890-4002-8b84-aefc50b771ee" providerId="ADAL" clId="{6C3F8729-D18D-4AE4-B11B-7A756E97B7DF}" dt="2022-10-25T20:11:07.937" v="104"/>
          <ac:spMkLst>
            <pc:docMk/>
            <pc:sldMk cId="3410541769" sldId="258"/>
            <ac:spMk id="11" creationId="{EF3D92C2-06C2-AAD2-E245-E588754C0051}"/>
          </ac:spMkLst>
        </pc:spChg>
        <pc:spChg chg="add del mod">
          <ac:chgData name="Bhujade, Siddhant" userId="a8e0dbce-8890-4002-8b84-aefc50b771ee" providerId="ADAL" clId="{6C3F8729-D18D-4AE4-B11B-7A756E97B7DF}" dt="2022-10-25T20:11:07.937" v="104"/>
          <ac:spMkLst>
            <pc:docMk/>
            <pc:sldMk cId="3410541769" sldId="258"/>
            <ac:spMk id="12" creationId="{132FD4F5-0490-800D-AB82-398DACA032AD}"/>
          </ac:spMkLst>
        </pc:spChg>
        <pc:spChg chg="add del mod">
          <ac:chgData name="Bhujade, Siddhant" userId="a8e0dbce-8890-4002-8b84-aefc50b771ee" providerId="ADAL" clId="{6C3F8729-D18D-4AE4-B11B-7A756E97B7DF}" dt="2022-10-25T20:11:07.937" v="104"/>
          <ac:spMkLst>
            <pc:docMk/>
            <pc:sldMk cId="3410541769" sldId="258"/>
            <ac:spMk id="13" creationId="{5870A52B-98E5-380E-DD90-8E1588CBC8DA}"/>
          </ac:spMkLst>
        </pc:spChg>
        <pc:spChg chg="add del mod">
          <ac:chgData name="Bhujade, Siddhant" userId="a8e0dbce-8890-4002-8b84-aefc50b771ee" providerId="ADAL" clId="{6C3F8729-D18D-4AE4-B11B-7A756E97B7DF}" dt="2022-10-25T20:11:07.937" v="104"/>
          <ac:spMkLst>
            <pc:docMk/>
            <pc:sldMk cId="3410541769" sldId="258"/>
            <ac:spMk id="14" creationId="{3474F79B-7DE7-9514-3A6C-3CD377F26546}"/>
          </ac:spMkLst>
        </pc:spChg>
        <pc:spChg chg="add del mod">
          <ac:chgData name="Bhujade, Siddhant" userId="a8e0dbce-8890-4002-8b84-aefc50b771ee" providerId="ADAL" clId="{6C3F8729-D18D-4AE4-B11B-7A756E97B7DF}" dt="2022-10-25T20:11:07.937" v="104"/>
          <ac:spMkLst>
            <pc:docMk/>
            <pc:sldMk cId="3410541769" sldId="258"/>
            <ac:spMk id="15" creationId="{074FD914-3043-2421-9D9D-3FA72F5B7365}"/>
          </ac:spMkLst>
        </pc:spChg>
        <pc:spChg chg="add del mod">
          <ac:chgData name="Bhujade, Siddhant" userId="a8e0dbce-8890-4002-8b84-aefc50b771ee" providerId="ADAL" clId="{6C3F8729-D18D-4AE4-B11B-7A756E97B7DF}" dt="2022-10-25T20:11:07.937" v="104"/>
          <ac:spMkLst>
            <pc:docMk/>
            <pc:sldMk cId="3410541769" sldId="258"/>
            <ac:spMk id="16" creationId="{A934D393-3559-375C-2FCC-DE09D3911D56}"/>
          </ac:spMkLst>
        </pc:spChg>
        <pc:spChg chg="add del mod">
          <ac:chgData name="Bhujade, Siddhant" userId="a8e0dbce-8890-4002-8b84-aefc50b771ee" providerId="ADAL" clId="{6C3F8729-D18D-4AE4-B11B-7A756E97B7DF}" dt="2022-10-25T20:11:07.937" v="104"/>
          <ac:spMkLst>
            <pc:docMk/>
            <pc:sldMk cId="3410541769" sldId="258"/>
            <ac:spMk id="31" creationId="{538F5ED2-DF51-D6C9-4695-393EBAD43947}"/>
          </ac:spMkLst>
        </pc:spChg>
        <pc:spChg chg="add mod">
          <ac:chgData name="Bhujade, Siddhant" userId="a8e0dbce-8890-4002-8b84-aefc50b771ee" providerId="ADAL" clId="{6C3F8729-D18D-4AE4-B11B-7A756E97B7DF}" dt="2022-10-25T20:28:34.651" v="312" actId="1076"/>
          <ac:spMkLst>
            <pc:docMk/>
            <pc:sldMk cId="3410541769" sldId="258"/>
            <ac:spMk id="32" creationId="{8B4892A9-504D-FD99-264A-50D1583913C6}"/>
          </ac:spMkLst>
        </pc:spChg>
        <pc:spChg chg="add del mod">
          <ac:chgData name="Bhujade, Siddhant" userId="a8e0dbce-8890-4002-8b84-aefc50b771ee" providerId="ADAL" clId="{6C3F8729-D18D-4AE4-B11B-7A756E97B7DF}" dt="2022-10-25T20:15:32.027" v="175" actId="478"/>
          <ac:spMkLst>
            <pc:docMk/>
            <pc:sldMk cId="3410541769" sldId="258"/>
            <ac:spMk id="33" creationId="{EAA2FDDF-2672-AE1A-CFCC-082465285BEE}"/>
          </ac:spMkLst>
        </pc:spChg>
        <pc:spChg chg="add del mod">
          <ac:chgData name="Bhujade, Siddhant" userId="a8e0dbce-8890-4002-8b84-aefc50b771ee" providerId="ADAL" clId="{6C3F8729-D18D-4AE4-B11B-7A756E97B7DF}" dt="2022-10-25T20:15:32.027" v="175" actId="478"/>
          <ac:spMkLst>
            <pc:docMk/>
            <pc:sldMk cId="3410541769" sldId="258"/>
            <ac:spMk id="35" creationId="{FF772EE2-1A3F-D674-E166-CFD3265FAB24}"/>
          </ac:spMkLst>
        </pc:spChg>
        <pc:spChg chg="add del mod">
          <ac:chgData name="Bhujade, Siddhant" userId="a8e0dbce-8890-4002-8b84-aefc50b771ee" providerId="ADAL" clId="{6C3F8729-D18D-4AE4-B11B-7A756E97B7DF}" dt="2022-10-25T20:15:36.646" v="176" actId="478"/>
          <ac:spMkLst>
            <pc:docMk/>
            <pc:sldMk cId="3410541769" sldId="258"/>
            <ac:spMk id="36" creationId="{43504BC7-9981-CCE7-4B86-253F50D88C54}"/>
          </ac:spMkLst>
        </pc:spChg>
        <pc:spChg chg="add del mod">
          <ac:chgData name="Bhujade, Siddhant" userId="a8e0dbce-8890-4002-8b84-aefc50b771ee" providerId="ADAL" clId="{6C3F8729-D18D-4AE4-B11B-7A756E97B7DF}" dt="2022-10-25T20:15:43.997" v="179" actId="478"/>
          <ac:spMkLst>
            <pc:docMk/>
            <pc:sldMk cId="3410541769" sldId="258"/>
            <ac:spMk id="37" creationId="{6F39BA41-0984-8080-B7FD-51C45A3E9D37}"/>
          </ac:spMkLst>
        </pc:spChg>
        <pc:spChg chg="add del mod">
          <ac:chgData name="Bhujade, Siddhant" userId="a8e0dbce-8890-4002-8b84-aefc50b771ee" providerId="ADAL" clId="{6C3F8729-D18D-4AE4-B11B-7A756E97B7DF}" dt="2022-10-25T20:15:32.027" v="175" actId="478"/>
          <ac:spMkLst>
            <pc:docMk/>
            <pc:sldMk cId="3410541769" sldId="258"/>
            <ac:spMk id="38" creationId="{53205078-D9E9-D3FF-DC16-F5E2AF73E1BF}"/>
          </ac:spMkLst>
        </pc:spChg>
        <pc:spChg chg="add del mod">
          <ac:chgData name="Bhujade, Siddhant" userId="a8e0dbce-8890-4002-8b84-aefc50b771ee" providerId="ADAL" clId="{6C3F8729-D18D-4AE4-B11B-7A756E97B7DF}" dt="2022-10-25T20:15:32.027" v="175" actId="478"/>
          <ac:spMkLst>
            <pc:docMk/>
            <pc:sldMk cId="3410541769" sldId="258"/>
            <ac:spMk id="39" creationId="{6F194DEF-EC58-E56F-696A-0F2A21055957}"/>
          </ac:spMkLst>
        </pc:spChg>
        <pc:spChg chg="add del mod">
          <ac:chgData name="Bhujade, Siddhant" userId="a8e0dbce-8890-4002-8b84-aefc50b771ee" providerId="ADAL" clId="{6C3F8729-D18D-4AE4-B11B-7A756E97B7DF}" dt="2022-10-25T20:15:36.646" v="176" actId="478"/>
          <ac:spMkLst>
            <pc:docMk/>
            <pc:sldMk cId="3410541769" sldId="258"/>
            <ac:spMk id="40" creationId="{D49C5B1E-7439-3B91-2DA6-6EC708E32095}"/>
          </ac:spMkLst>
        </pc:spChg>
        <pc:spChg chg="add del mod">
          <ac:chgData name="Bhujade, Siddhant" userId="a8e0dbce-8890-4002-8b84-aefc50b771ee" providerId="ADAL" clId="{6C3F8729-D18D-4AE4-B11B-7A756E97B7DF}" dt="2022-10-25T20:15:32.027" v="175" actId="478"/>
          <ac:spMkLst>
            <pc:docMk/>
            <pc:sldMk cId="3410541769" sldId="258"/>
            <ac:spMk id="41" creationId="{76DD8606-395D-BCAE-D036-D7C86FF492BE}"/>
          </ac:spMkLst>
        </pc:spChg>
        <pc:spChg chg="add del mod">
          <ac:chgData name="Bhujade, Siddhant" userId="a8e0dbce-8890-4002-8b84-aefc50b771ee" providerId="ADAL" clId="{6C3F8729-D18D-4AE4-B11B-7A756E97B7DF}" dt="2022-10-25T20:15:32.027" v="175" actId="478"/>
          <ac:spMkLst>
            <pc:docMk/>
            <pc:sldMk cId="3410541769" sldId="258"/>
            <ac:spMk id="42" creationId="{388C7E28-84BB-224B-991B-4F0B63F2549C}"/>
          </ac:spMkLst>
        </pc:spChg>
        <pc:spChg chg="add del mod">
          <ac:chgData name="Bhujade, Siddhant" userId="a8e0dbce-8890-4002-8b84-aefc50b771ee" providerId="ADAL" clId="{6C3F8729-D18D-4AE4-B11B-7A756E97B7DF}" dt="2022-10-25T20:15:32.027" v="175" actId="478"/>
          <ac:spMkLst>
            <pc:docMk/>
            <pc:sldMk cId="3410541769" sldId="258"/>
            <ac:spMk id="43" creationId="{B5E38117-7E47-7099-9D33-E0E15ED0D75D}"/>
          </ac:spMkLst>
        </pc:spChg>
        <pc:spChg chg="add mod">
          <ac:chgData name="Bhujade, Siddhant" userId="a8e0dbce-8890-4002-8b84-aefc50b771ee" providerId="ADAL" clId="{6C3F8729-D18D-4AE4-B11B-7A756E97B7DF}" dt="2022-10-25T20:30:51.287" v="362" actId="1076"/>
          <ac:spMkLst>
            <pc:docMk/>
            <pc:sldMk cId="3410541769" sldId="258"/>
            <ac:spMk id="44" creationId="{DE258AC3-8315-DD0C-6B40-15ECE0ACFC2B}"/>
          </ac:spMkLst>
        </pc:spChg>
        <pc:spChg chg="add del mod">
          <ac:chgData name="Bhujade, Siddhant" userId="a8e0dbce-8890-4002-8b84-aefc50b771ee" providerId="ADAL" clId="{6C3F8729-D18D-4AE4-B11B-7A756E97B7DF}" dt="2022-10-25T20:11:25.145" v="108" actId="478"/>
          <ac:spMkLst>
            <pc:docMk/>
            <pc:sldMk cId="3410541769" sldId="258"/>
            <ac:spMk id="59" creationId="{14816C63-DB34-9954-B9E1-0A5A58654F07}"/>
          </ac:spMkLst>
        </pc:spChg>
        <pc:spChg chg="add del mod">
          <ac:chgData name="Bhujade, Siddhant" userId="a8e0dbce-8890-4002-8b84-aefc50b771ee" providerId="ADAL" clId="{6C3F8729-D18D-4AE4-B11B-7A756E97B7DF}" dt="2022-10-25T20:11:53.445" v="110" actId="478"/>
          <ac:spMkLst>
            <pc:docMk/>
            <pc:sldMk cId="3410541769" sldId="258"/>
            <ac:spMk id="60" creationId="{0DC7E744-7E17-9117-F875-1347F74325CB}"/>
          </ac:spMkLst>
        </pc:spChg>
        <pc:spChg chg="add del mod">
          <ac:chgData name="Bhujade, Siddhant" userId="a8e0dbce-8890-4002-8b84-aefc50b771ee" providerId="ADAL" clId="{6C3F8729-D18D-4AE4-B11B-7A756E97B7DF}" dt="2022-10-25T20:14:53.259" v="172" actId="478"/>
          <ac:spMkLst>
            <pc:docMk/>
            <pc:sldMk cId="3410541769" sldId="258"/>
            <ac:spMk id="61" creationId="{3D36B498-42CF-F6A5-10D3-C641BCEE3F5D}"/>
          </ac:spMkLst>
        </pc:spChg>
        <pc:spChg chg="add del mod">
          <ac:chgData name="Bhujade, Siddhant" userId="a8e0dbce-8890-4002-8b84-aefc50b771ee" providerId="ADAL" clId="{6C3F8729-D18D-4AE4-B11B-7A756E97B7DF}" dt="2022-10-25T20:14:53.259" v="172" actId="478"/>
          <ac:spMkLst>
            <pc:docMk/>
            <pc:sldMk cId="3410541769" sldId="258"/>
            <ac:spMk id="62" creationId="{DF724F4C-DBEB-6917-F047-97B199E2CCEC}"/>
          </ac:spMkLst>
        </pc:spChg>
        <pc:spChg chg="add del mod">
          <ac:chgData name="Bhujade, Siddhant" userId="a8e0dbce-8890-4002-8b84-aefc50b771ee" providerId="ADAL" clId="{6C3F8729-D18D-4AE4-B11B-7A756E97B7DF}" dt="2022-10-25T20:14:53.259" v="172" actId="478"/>
          <ac:spMkLst>
            <pc:docMk/>
            <pc:sldMk cId="3410541769" sldId="258"/>
            <ac:spMk id="63" creationId="{2003E198-D430-2606-465A-66A36DC641F2}"/>
          </ac:spMkLst>
        </pc:spChg>
        <pc:spChg chg="add del mod">
          <ac:chgData name="Bhujade, Siddhant" userId="a8e0dbce-8890-4002-8b84-aefc50b771ee" providerId="ADAL" clId="{6C3F8729-D18D-4AE4-B11B-7A756E97B7DF}" dt="2022-10-25T20:14:53.259" v="172" actId="478"/>
          <ac:spMkLst>
            <pc:docMk/>
            <pc:sldMk cId="3410541769" sldId="258"/>
            <ac:spMk id="64" creationId="{9E53C58F-D152-26FD-FA06-B0FC68C25D86}"/>
          </ac:spMkLst>
        </pc:spChg>
        <pc:spChg chg="add del mod">
          <ac:chgData name="Bhujade, Siddhant" userId="a8e0dbce-8890-4002-8b84-aefc50b771ee" providerId="ADAL" clId="{6C3F8729-D18D-4AE4-B11B-7A756E97B7DF}" dt="2022-10-25T20:14:53.259" v="172" actId="478"/>
          <ac:spMkLst>
            <pc:docMk/>
            <pc:sldMk cId="3410541769" sldId="258"/>
            <ac:spMk id="65" creationId="{F8D7F439-3CBE-A697-6669-E53DAE0B0128}"/>
          </ac:spMkLst>
        </pc:spChg>
        <pc:spChg chg="add del mod">
          <ac:chgData name="Bhujade, Siddhant" userId="a8e0dbce-8890-4002-8b84-aefc50b771ee" providerId="ADAL" clId="{6C3F8729-D18D-4AE4-B11B-7A756E97B7DF}" dt="2022-10-25T20:14:53.259" v="172" actId="478"/>
          <ac:spMkLst>
            <pc:docMk/>
            <pc:sldMk cId="3410541769" sldId="258"/>
            <ac:spMk id="66" creationId="{948E4D26-278A-63D2-D100-40294FEB2597}"/>
          </ac:spMkLst>
        </pc:spChg>
        <pc:spChg chg="add del mod">
          <ac:chgData name="Bhujade, Siddhant" userId="a8e0dbce-8890-4002-8b84-aefc50b771ee" providerId="ADAL" clId="{6C3F8729-D18D-4AE4-B11B-7A756E97B7DF}" dt="2022-10-25T20:21:06.023" v="263" actId="478"/>
          <ac:spMkLst>
            <pc:docMk/>
            <pc:sldMk cId="3410541769" sldId="258"/>
            <ac:spMk id="67" creationId="{DB5B2376-C2CB-B94B-9BED-FD6153900427}"/>
          </ac:spMkLst>
        </pc:spChg>
        <pc:spChg chg="add del mod">
          <ac:chgData name="Bhujade, Siddhant" userId="a8e0dbce-8890-4002-8b84-aefc50b771ee" providerId="ADAL" clId="{6C3F8729-D18D-4AE4-B11B-7A756E97B7DF}" dt="2022-10-25T20:21:10.075" v="264" actId="478"/>
          <ac:spMkLst>
            <pc:docMk/>
            <pc:sldMk cId="3410541769" sldId="258"/>
            <ac:spMk id="68" creationId="{B9717A74-1FE3-11AB-30F7-17E2F6A1FC59}"/>
          </ac:spMkLst>
        </pc:spChg>
        <pc:spChg chg="add del mod">
          <ac:chgData name="Bhujade, Siddhant" userId="a8e0dbce-8890-4002-8b84-aefc50b771ee" providerId="ADAL" clId="{6C3F8729-D18D-4AE4-B11B-7A756E97B7DF}" dt="2022-10-25T20:21:10.075" v="264" actId="478"/>
          <ac:spMkLst>
            <pc:docMk/>
            <pc:sldMk cId="3410541769" sldId="258"/>
            <ac:spMk id="69" creationId="{696C8505-83B5-9419-F078-ACA8AFB5686C}"/>
          </ac:spMkLst>
        </pc:spChg>
        <pc:spChg chg="add del mod">
          <ac:chgData name="Bhujade, Siddhant" userId="a8e0dbce-8890-4002-8b84-aefc50b771ee" providerId="ADAL" clId="{6C3F8729-D18D-4AE4-B11B-7A756E97B7DF}" dt="2022-10-25T20:21:10.075" v="264" actId="478"/>
          <ac:spMkLst>
            <pc:docMk/>
            <pc:sldMk cId="3410541769" sldId="258"/>
            <ac:spMk id="70" creationId="{9F447147-9DEE-71BF-F16E-ADC486FC9D80}"/>
          </ac:spMkLst>
        </pc:spChg>
        <pc:spChg chg="add del mod">
          <ac:chgData name="Bhujade, Siddhant" userId="a8e0dbce-8890-4002-8b84-aefc50b771ee" providerId="ADAL" clId="{6C3F8729-D18D-4AE4-B11B-7A756E97B7DF}" dt="2022-10-25T20:21:10.075" v="264" actId="478"/>
          <ac:spMkLst>
            <pc:docMk/>
            <pc:sldMk cId="3410541769" sldId="258"/>
            <ac:spMk id="71" creationId="{5E17339D-B072-FC67-6559-0EF9A5F0D80E}"/>
          </ac:spMkLst>
        </pc:spChg>
        <pc:spChg chg="add del mod">
          <ac:chgData name="Bhujade, Siddhant" userId="a8e0dbce-8890-4002-8b84-aefc50b771ee" providerId="ADAL" clId="{6C3F8729-D18D-4AE4-B11B-7A756E97B7DF}" dt="2022-10-25T20:21:10.075" v="264" actId="478"/>
          <ac:spMkLst>
            <pc:docMk/>
            <pc:sldMk cId="3410541769" sldId="258"/>
            <ac:spMk id="72" creationId="{07E33CA4-2408-2875-0D95-D673AC3A701A}"/>
          </ac:spMkLst>
        </pc:spChg>
        <pc:spChg chg="add mod">
          <ac:chgData name="Bhujade, Siddhant" userId="a8e0dbce-8890-4002-8b84-aefc50b771ee" providerId="ADAL" clId="{6C3F8729-D18D-4AE4-B11B-7A756E97B7DF}" dt="2022-10-25T20:21:02.429" v="262" actId="255"/>
          <ac:spMkLst>
            <pc:docMk/>
            <pc:sldMk cId="3410541769" sldId="258"/>
            <ac:spMk id="73" creationId="{D34A4979-47F3-57DE-274F-5F22281FD79E}"/>
          </ac:spMkLst>
        </pc:spChg>
        <pc:spChg chg="add mod">
          <ac:chgData name="Bhujade, Siddhant" userId="a8e0dbce-8890-4002-8b84-aefc50b771ee" providerId="ADAL" clId="{6C3F8729-D18D-4AE4-B11B-7A756E97B7DF}" dt="2022-10-25T20:33:01.094" v="380" actId="20577"/>
          <ac:spMkLst>
            <pc:docMk/>
            <pc:sldMk cId="3410541769" sldId="258"/>
            <ac:spMk id="74" creationId="{A642A938-9BF0-3627-3B6A-1B227AE37F47}"/>
          </ac:spMkLst>
        </pc:spChg>
        <pc:spChg chg="add mod">
          <ac:chgData name="Bhujade, Siddhant" userId="a8e0dbce-8890-4002-8b84-aefc50b771ee" providerId="ADAL" clId="{6C3F8729-D18D-4AE4-B11B-7A756E97B7DF}" dt="2022-10-25T20:33:04.551" v="382" actId="20577"/>
          <ac:spMkLst>
            <pc:docMk/>
            <pc:sldMk cId="3410541769" sldId="258"/>
            <ac:spMk id="75" creationId="{CEAF0D00-5BC3-8E73-2191-C8418FC713EF}"/>
          </ac:spMkLst>
        </pc:spChg>
        <pc:spChg chg="add mod">
          <ac:chgData name="Bhujade, Siddhant" userId="a8e0dbce-8890-4002-8b84-aefc50b771ee" providerId="ADAL" clId="{6C3F8729-D18D-4AE4-B11B-7A756E97B7DF}" dt="2022-10-25T20:33:10.865" v="384" actId="20577"/>
          <ac:spMkLst>
            <pc:docMk/>
            <pc:sldMk cId="3410541769" sldId="258"/>
            <ac:spMk id="76" creationId="{022AC4E8-FFA6-85D8-114F-6E576BEB6F36}"/>
          </ac:spMkLst>
        </pc:spChg>
        <pc:spChg chg="add mod">
          <ac:chgData name="Bhujade, Siddhant" userId="a8e0dbce-8890-4002-8b84-aefc50b771ee" providerId="ADAL" clId="{6C3F8729-D18D-4AE4-B11B-7A756E97B7DF}" dt="2022-10-25T20:33:19.528" v="387" actId="20577"/>
          <ac:spMkLst>
            <pc:docMk/>
            <pc:sldMk cId="3410541769" sldId="258"/>
            <ac:spMk id="77" creationId="{AA1974B4-DC1D-26F5-8A99-B4AF5504FE3F}"/>
          </ac:spMkLst>
        </pc:spChg>
        <pc:spChg chg="add mod">
          <ac:chgData name="Bhujade, Siddhant" userId="a8e0dbce-8890-4002-8b84-aefc50b771ee" providerId="ADAL" clId="{6C3F8729-D18D-4AE4-B11B-7A756E97B7DF}" dt="2022-10-25T20:28:59.517" v="316" actId="20577"/>
          <ac:spMkLst>
            <pc:docMk/>
            <pc:sldMk cId="3410541769" sldId="258"/>
            <ac:spMk id="78" creationId="{2139C459-4A10-1F95-5D25-41D166AA4561}"/>
          </ac:spMkLst>
        </pc:spChg>
        <pc:spChg chg="add del mod">
          <ac:chgData name="Bhujade, Siddhant" userId="a8e0dbce-8890-4002-8b84-aefc50b771ee" providerId="ADAL" clId="{6C3F8729-D18D-4AE4-B11B-7A756E97B7DF}" dt="2022-10-25T20:21:10.075" v="264" actId="478"/>
          <ac:spMkLst>
            <pc:docMk/>
            <pc:sldMk cId="3410541769" sldId="258"/>
            <ac:spMk id="79" creationId="{F41CAF45-4A53-BE7A-FEBA-3F6C34E7545E}"/>
          </ac:spMkLst>
        </pc:spChg>
        <pc:spChg chg="add del mod">
          <ac:chgData name="Bhujade, Siddhant" userId="a8e0dbce-8890-4002-8b84-aefc50b771ee" providerId="ADAL" clId="{6C3F8729-D18D-4AE4-B11B-7A756E97B7DF}" dt="2022-10-25T20:21:10.075" v="264" actId="478"/>
          <ac:spMkLst>
            <pc:docMk/>
            <pc:sldMk cId="3410541769" sldId="258"/>
            <ac:spMk id="80" creationId="{1ABC5CB5-6600-F937-1080-4190D134A34C}"/>
          </ac:spMkLst>
        </pc:spChg>
        <pc:spChg chg="add del mod">
          <ac:chgData name="Bhujade, Siddhant" userId="a8e0dbce-8890-4002-8b84-aefc50b771ee" providerId="ADAL" clId="{6C3F8729-D18D-4AE4-B11B-7A756E97B7DF}" dt="2022-10-25T20:21:10.075" v="264" actId="478"/>
          <ac:spMkLst>
            <pc:docMk/>
            <pc:sldMk cId="3410541769" sldId="258"/>
            <ac:spMk id="81" creationId="{4184E2AD-0A79-F275-7405-479126591AC1}"/>
          </ac:spMkLst>
        </pc:spChg>
        <pc:spChg chg="add del mod">
          <ac:chgData name="Bhujade, Siddhant" userId="a8e0dbce-8890-4002-8b84-aefc50b771ee" providerId="ADAL" clId="{6C3F8729-D18D-4AE4-B11B-7A756E97B7DF}" dt="2022-10-25T20:21:10.075" v="264" actId="478"/>
          <ac:spMkLst>
            <pc:docMk/>
            <pc:sldMk cId="3410541769" sldId="258"/>
            <ac:spMk id="82" creationId="{C4CF1542-ED6D-C08E-0E9F-2A2B08CDDB39}"/>
          </ac:spMkLst>
        </pc:spChg>
        <pc:spChg chg="add del mod">
          <ac:chgData name="Bhujade, Siddhant" userId="a8e0dbce-8890-4002-8b84-aefc50b771ee" providerId="ADAL" clId="{6C3F8729-D18D-4AE4-B11B-7A756E97B7DF}" dt="2022-10-25T20:21:10.075" v="264" actId="478"/>
          <ac:spMkLst>
            <pc:docMk/>
            <pc:sldMk cId="3410541769" sldId="258"/>
            <ac:spMk id="83" creationId="{54532CC7-EF2D-F748-685C-6ED6C95D23FC}"/>
          </ac:spMkLst>
        </pc:spChg>
        <pc:spChg chg="add del mod">
          <ac:chgData name="Bhujade, Siddhant" userId="a8e0dbce-8890-4002-8b84-aefc50b771ee" providerId="ADAL" clId="{6C3F8729-D18D-4AE4-B11B-7A756E97B7DF}" dt="2022-10-25T20:21:10.075" v="264" actId="478"/>
          <ac:spMkLst>
            <pc:docMk/>
            <pc:sldMk cId="3410541769" sldId="258"/>
            <ac:spMk id="84" creationId="{98B07498-53B1-40D7-3B1D-8C5428B52774}"/>
          </ac:spMkLst>
        </pc:spChg>
        <pc:spChg chg="add del mod">
          <ac:chgData name="Bhujade, Siddhant" userId="a8e0dbce-8890-4002-8b84-aefc50b771ee" providerId="ADAL" clId="{6C3F8729-D18D-4AE4-B11B-7A756E97B7DF}" dt="2022-10-25T20:21:10.075" v="264" actId="478"/>
          <ac:spMkLst>
            <pc:docMk/>
            <pc:sldMk cId="3410541769" sldId="258"/>
            <ac:spMk id="85" creationId="{A05741EA-1EED-A772-8859-E9EF0A3E4620}"/>
          </ac:spMkLst>
        </pc:spChg>
        <pc:spChg chg="add del mod">
          <ac:chgData name="Bhujade, Siddhant" userId="a8e0dbce-8890-4002-8b84-aefc50b771ee" providerId="ADAL" clId="{6C3F8729-D18D-4AE4-B11B-7A756E97B7DF}" dt="2022-10-25T20:21:10.075" v="264" actId="478"/>
          <ac:spMkLst>
            <pc:docMk/>
            <pc:sldMk cId="3410541769" sldId="258"/>
            <ac:spMk id="86" creationId="{BB27AA89-DA03-A2CA-961B-DC7B25FE8F43}"/>
          </ac:spMkLst>
        </pc:spChg>
        <pc:spChg chg="add del mod">
          <ac:chgData name="Bhujade, Siddhant" userId="a8e0dbce-8890-4002-8b84-aefc50b771ee" providerId="ADAL" clId="{6C3F8729-D18D-4AE4-B11B-7A756E97B7DF}" dt="2022-10-25T20:21:10.075" v="264" actId="478"/>
          <ac:spMkLst>
            <pc:docMk/>
            <pc:sldMk cId="3410541769" sldId="258"/>
            <ac:spMk id="87" creationId="{7CBC21C2-40EC-D3BB-FEDE-330B380B449A}"/>
          </ac:spMkLst>
        </pc:spChg>
        <pc:spChg chg="add del mod">
          <ac:chgData name="Bhujade, Siddhant" userId="a8e0dbce-8890-4002-8b84-aefc50b771ee" providerId="ADAL" clId="{6C3F8729-D18D-4AE4-B11B-7A756E97B7DF}" dt="2022-10-25T20:21:10.075" v="264" actId="478"/>
          <ac:spMkLst>
            <pc:docMk/>
            <pc:sldMk cId="3410541769" sldId="258"/>
            <ac:spMk id="88" creationId="{CE3373B3-BD6E-A6D0-3B06-33D218552FC1}"/>
          </ac:spMkLst>
        </pc:spChg>
        <pc:spChg chg="add del mod">
          <ac:chgData name="Bhujade, Siddhant" userId="a8e0dbce-8890-4002-8b84-aefc50b771ee" providerId="ADAL" clId="{6C3F8729-D18D-4AE4-B11B-7A756E97B7DF}" dt="2022-10-25T20:21:10.075" v="264" actId="478"/>
          <ac:spMkLst>
            <pc:docMk/>
            <pc:sldMk cId="3410541769" sldId="258"/>
            <ac:spMk id="89" creationId="{313A3568-CBB6-AC20-981E-FFF8694CC44E}"/>
          </ac:spMkLst>
        </pc:spChg>
        <pc:spChg chg="add del mod">
          <ac:chgData name="Bhujade, Siddhant" userId="a8e0dbce-8890-4002-8b84-aefc50b771ee" providerId="ADAL" clId="{6C3F8729-D18D-4AE4-B11B-7A756E97B7DF}" dt="2022-10-25T20:21:10.075" v="264" actId="478"/>
          <ac:spMkLst>
            <pc:docMk/>
            <pc:sldMk cId="3410541769" sldId="258"/>
            <ac:spMk id="90" creationId="{51220D8F-42B4-2257-6436-A6A75B45A4E2}"/>
          </ac:spMkLst>
        </pc:spChg>
        <pc:spChg chg="add del mod">
          <ac:chgData name="Bhujade, Siddhant" userId="a8e0dbce-8890-4002-8b84-aefc50b771ee" providerId="ADAL" clId="{6C3F8729-D18D-4AE4-B11B-7A756E97B7DF}" dt="2022-10-25T20:21:10.075" v="264" actId="478"/>
          <ac:spMkLst>
            <pc:docMk/>
            <pc:sldMk cId="3410541769" sldId="258"/>
            <ac:spMk id="91" creationId="{B9182215-7EB5-73B9-BA4E-EAD93E1EAF8A}"/>
          </ac:spMkLst>
        </pc:spChg>
        <pc:spChg chg="add del mod">
          <ac:chgData name="Bhujade, Siddhant" userId="a8e0dbce-8890-4002-8b84-aefc50b771ee" providerId="ADAL" clId="{6C3F8729-D18D-4AE4-B11B-7A756E97B7DF}" dt="2022-10-25T20:21:10.075" v="264" actId="478"/>
          <ac:spMkLst>
            <pc:docMk/>
            <pc:sldMk cId="3410541769" sldId="258"/>
            <ac:spMk id="92" creationId="{7280C789-C0B5-2381-205B-7A8435927620}"/>
          </ac:spMkLst>
        </pc:spChg>
        <pc:spChg chg="add del mod">
          <ac:chgData name="Bhujade, Siddhant" userId="a8e0dbce-8890-4002-8b84-aefc50b771ee" providerId="ADAL" clId="{6C3F8729-D18D-4AE4-B11B-7A756E97B7DF}" dt="2022-10-25T20:21:10.075" v="264" actId="478"/>
          <ac:spMkLst>
            <pc:docMk/>
            <pc:sldMk cId="3410541769" sldId="258"/>
            <ac:spMk id="93" creationId="{C0D4F702-4A05-A296-38D8-CBD778CC7CEB}"/>
          </ac:spMkLst>
        </pc:spChg>
        <pc:spChg chg="add del mod">
          <ac:chgData name="Bhujade, Siddhant" userId="a8e0dbce-8890-4002-8b84-aefc50b771ee" providerId="ADAL" clId="{6C3F8729-D18D-4AE4-B11B-7A756E97B7DF}" dt="2022-10-25T20:21:10.075" v="264" actId="478"/>
          <ac:spMkLst>
            <pc:docMk/>
            <pc:sldMk cId="3410541769" sldId="258"/>
            <ac:spMk id="94" creationId="{B7F830EE-E464-FCB6-8B42-E30F7FEE1C2B}"/>
          </ac:spMkLst>
        </pc:spChg>
        <pc:spChg chg="add del mod">
          <ac:chgData name="Bhujade, Siddhant" userId="a8e0dbce-8890-4002-8b84-aefc50b771ee" providerId="ADAL" clId="{6C3F8729-D18D-4AE4-B11B-7A756E97B7DF}" dt="2022-10-25T20:21:10.075" v="264" actId="478"/>
          <ac:spMkLst>
            <pc:docMk/>
            <pc:sldMk cId="3410541769" sldId="258"/>
            <ac:spMk id="95" creationId="{0B6CEADB-1081-114D-5086-2BDD8EA9DD6A}"/>
          </ac:spMkLst>
        </pc:spChg>
        <pc:spChg chg="add del mod">
          <ac:chgData name="Bhujade, Siddhant" userId="a8e0dbce-8890-4002-8b84-aefc50b771ee" providerId="ADAL" clId="{6C3F8729-D18D-4AE4-B11B-7A756E97B7DF}" dt="2022-10-25T20:21:10.075" v="264" actId="478"/>
          <ac:spMkLst>
            <pc:docMk/>
            <pc:sldMk cId="3410541769" sldId="258"/>
            <ac:spMk id="96" creationId="{04E920C1-4CD8-C042-3EB9-BE5CBC9DAD03}"/>
          </ac:spMkLst>
        </pc:spChg>
        <pc:spChg chg="add del mod">
          <ac:chgData name="Bhujade, Siddhant" userId="a8e0dbce-8890-4002-8b84-aefc50b771ee" providerId="ADAL" clId="{6C3F8729-D18D-4AE4-B11B-7A756E97B7DF}" dt="2022-10-25T20:21:10.075" v="264" actId="478"/>
          <ac:spMkLst>
            <pc:docMk/>
            <pc:sldMk cId="3410541769" sldId="258"/>
            <ac:spMk id="97" creationId="{8E572872-6548-8929-7264-0FAEB94A80D4}"/>
          </ac:spMkLst>
        </pc:spChg>
        <pc:spChg chg="add del mod">
          <ac:chgData name="Bhujade, Siddhant" userId="a8e0dbce-8890-4002-8b84-aefc50b771ee" providerId="ADAL" clId="{6C3F8729-D18D-4AE4-B11B-7A756E97B7DF}" dt="2022-10-25T20:21:10.075" v="264" actId="478"/>
          <ac:spMkLst>
            <pc:docMk/>
            <pc:sldMk cId="3410541769" sldId="258"/>
            <ac:spMk id="98" creationId="{E150449F-ECA3-3E3B-E3D3-E26D1F4DFB14}"/>
          </ac:spMkLst>
        </pc:spChg>
        <pc:spChg chg="add del mod">
          <ac:chgData name="Bhujade, Siddhant" userId="a8e0dbce-8890-4002-8b84-aefc50b771ee" providerId="ADAL" clId="{6C3F8729-D18D-4AE4-B11B-7A756E97B7DF}" dt="2022-10-25T20:21:10.075" v="264" actId="478"/>
          <ac:spMkLst>
            <pc:docMk/>
            <pc:sldMk cId="3410541769" sldId="258"/>
            <ac:spMk id="99" creationId="{597095DC-CA39-32DD-8C35-77089F857E77}"/>
          </ac:spMkLst>
        </pc:spChg>
        <pc:spChg chg="add del mod">
          <ac:chgData name="Bhujade, Siddhant" userId="a8e0dbce-8890-4002-8b84-aefc50b771ee" providerId="ADAL" clId="{6C3F8729-D18D-4AE4-B11B-7A756E97B7DF}" dt="2022-10-25T20:21:10.075" v="264" actId="478"/>
          <ac:spMkLst>
            <pc:docMk/>
            <pc:sldMk cId="3410541769" sldId="258"/>
            <ac:spMk id="100" creationId="{81E79857-F817-C25C-E42B-71CA342C465C}"/>
          </ac:spMkLst>
        </pc:spChg>
        <pc:spChg chg="add del mod">
          <ac:chgData name="Bhujade, Siddhant" userId="a8e0dbce-8890-4002-8b84-aefc50b771ee" providerId="ADAL" clId="{6C3F8729-D18D-4AE4-B11B-7A756E97B7DF}" dt="2022-10-25T20:21:10.075" v="264" actId="478"/>
          <ac:spMkLst>
            <pc:docMk/>
            <pc:sldMk cId="3410541769" sldId="258"/>
            <ac:spMk id="101" creationId="{6B23B473-CD8E-3D32-E4BD-188832578244}"/>
          </ac:spMkLst>
        </pc:spChg>
        <pc:spChg chg="add del mod">
          <ac:chgData name="Bhujade, Siddhant" userId="a8e0dbce-8890-4002-8b84-aefc50b771ee" providerId="ADAL" clId="{6C3F8729-D18D-4AE4-B11B-7A756E97B7DF}" dt="2022-10-25T20:21:10.075" v="264" actId="478"/>
          <ac:spMkLst>
            <pc:docMk/>
            <pc:sldMk cId="3410541769" sldId="258"/>
            <ac:spMk id="102" creationId="{65FF84B8-084A-245A-8F6A-AB3D0F2F6AC1}"/>
          </ac:spMkLst>
        </pc:spChg>
        <pc:spChg chg="mod">
          <ac:chgData name="Bhujade, Siddhant" userId="a8e0dbce-8890-4002-8b84-aefc50b771ee" providerId="ADAL" clId="{6C3F8729-D18D-4AE4-B11B-7A756E97B7DF}" dt="2022-10-25T20:21:15.654" v="266"/>
          <ac:spMkLst>
            <pc:docMk/>
            <pc:sldMk cId="3410541769" sldId="258"/>
            <ac:spMk id="105" creationId="{62C6E0EF-D234-3228-E674-A10166E6857D}"/>
          </ac:spMkLst>
        </pc:spChg>
        <pc:spChg chg="mod">
          <ac:chgData name="Bhujade, Siddhant" userId="a8e0dbce-8890-4002-8b84-aefc50b771ee" providerId="ADAL" clId="{6C3F8729-D18D-4AE4-B11B-7A756E97B7DF}" dt="2022-10-25T20:33:29.084" v="389" actId="20577"/>
          <ac:spMkLst>
            <pc:docMk/>
            <pc:sldMk cId="3410541769" sldId="258"/>
            <ac:spMk id="106" creationId="{D47AD47B-B944-7A85-36CB-B00D688961B0}"/>
          </ac:spMkLst>
        </pc:spChg>
        <pc:spChg chg="mod">
          <ac:chgData name="Bhujade, Siddhant" userId="a8e0dbce-8890-4002-8b84-aefc50b771ee" providerId="ADAL" clId="{6C3F8729-D18D-4AE4-B11B-7A756E97B7DF}" dt="2022-10-25T20:33:32.308" v="392" actId="20577"/>
          <ac:spMkLst>
            <pc:docMk/>
            <pc:sldMk cId="3410541769" sldId="258"/>
            <ac:spMk id="107" creationId="{9BFA30D9-B073-9F1D-E403-1DFCFA7B74D8}"/>
          </ac:spMkLst>
        </pc:spChg>
        <pc:spChg chg="mod">
          <ac:chgData name="Bhujade, Siddhant" userId="a8e0dbce-8890-4002-8b84-aefc50b771ee" providerId="ADAL" clId="{6C3F8729-D18D-4AE4-B11B-7A756E97B7DF}" dt="2022-10-25T20:21:15.654" v="266"/>
          <ac:spMkLst>
            <pc:docMk/>
            <pc:sldMk cId="3410541769" sldId="258"/>
            <ac:spMk id="108" creationId="{3C4EC749-8249-C626-ED94-13DB25E24B1D}"/>
          </ac:spMkLst>
        </pc:spChg>
        <pc:spChg chg="mod">
          <ac:chgData name="Bhujade, Siddhant" userId="a8e0dbce-8890-4002-8b84-aefc50b771ee" providerId="ADAL" clId="{6C3F8729-D18D-4AE4-B11B-7A756E97B7DF}" dt="2022-10-25T20:33:39.921" v="394" actId="20577"/>
          <ac:spMkLst>
            <pc:docMk/>
            <pc:sldMk cId="3410541769" sldId="258"/>
            <ac:spMk id="109" creationId="{CB40909B-D8A7-E66B-2795-3A57FBBC4B8F}"/>
          </ac:spMkLst>
        </pc:spChg>
        <pc:spChg chg="mod">
          <ac:chgData name="Bhujade, Siddhant" userId="a8e0dbce-8890-4002-8b84-aefc50b771ee" providerId="ADAL" clId="{6C3F8729-D18D-4AE4-B11B-7A756E97B7DF}" dt="2022-10-25T20:29:12.578" v="321" actId="20577"/>
          <ac:spMkLst>
            <pc:docMk/>
            <pc:sldMk cId="3410541769" sldId="258"/>
            <ac:spMk id="110" creationId="{6E1AFA92-7C3E-F5C5-AC33-7D54A43984CE}"/>
          </ac:spMkLst>
        </pc:spChg>
        <pc:spChg chg="mod">
          <ac:chgData name="Bhujade, Siddhant" userId="a8e0dbce-8890-4002-8b84-aefc50b771ee" providerId="ADAL" clId="{6C3F8729-D18D-4AE4-B11B-7A756E97B7DF}" dt="2022-10-25T20:21:21.941" v="268"/>
          <ac:spMkLst>
            <pc:docMk/>
            <pc:sldMk cId="3410541769" sldId="258"/>
            <ac:spMk id="112" creationId="{F9CB7979-7A56-C238-7FBD-F41DDEAC45E1}"/>
          </ac:spMkLst>
        </pc:spChg>
        <pc:spChg chg="mod">
          <ac:chgData name="Bhujade, Siddhant" userId="a8e0dbce-8890-4002-8b84-aefc50b771ee" providerId="ADAL" clId="{6C3F8729-D18D-4AE4-B11B-7A756E97B7DF}" dt="2022-10-25T20:37:44.622" v="473" actId="20577"/>
          <ac:spMkLst>
            <pc:docMk/>
            <pc:sldMk cId="3410541769" sldId="258"/>
            <ac:spMk id="113" creationId="{212C7350-7D37-F275-86B9-0F3D7EE804D5}"/>
          </ac:spMkLst>
        </pc:spChg>
        <pc:spChg chg="mod">
          <ac:chgData name="Bhujade, Siddhant" userId="a8e0dbce-8890-4002-8b84-aefc50b771ee" providerId="ADAL" clId="{6C3F8729-D18D-4AE4-B11B-7A756E97B7DF}" dt="2022-10-25T20:37:47.666" v="476" actId="20577"/>
          <ac:spMkLst>
            <pc:docMk/>
            <pc:sldMk cId="3410541769" sldId="258"/>
            <ac:spMk id="114" creationId="{F93F2677-7CA3-36C9-3B4D-446F7DDE247D}"/>
          </ac:spMkLst>
        </pc:spChg>
        <pc:spChg chg="mod">
          <ac:chgData name="Bhujade, Siddhant" userId="a8e0dbce-8890-4002-8b84-aefc50b771ee" providerId="ADAL" clId="{6C3F8729-D18D-4AE4-B11B-7A756E97B7DF}" dt="2022-10-25T20:37:52.447" v="479" actId="20577"/>
          <ac:spMkLst>
            <pc:docMk/>
            <pc:sldMk cId="3410541769" sldId="258"/>
            <ac:spMk id="115" creationId="{0B08A0FD-D3F6-7464-3193-BEFE162EEB4B}"/>
          </ac:spMkLst>
        </pc:spChg>
        <pc:spChg chg="mod">
          <ac:chgData name="Bhujade, Siddhant" userId="a8e0dbce-8890-4002-8b84-aefc50b771ee" providerId="ADAL" clId="{6C3F8729-D18D-4AE4-B11B-7A756E97B7DF}" dt="2022-10-25T20:37:57.471" v="481" actId="20577"/>
          <ac:spMkLst>
            <pc:docMk/>
            <pc:sldMk cId="3410541769" sldId="258"/>
            <ac:spMk id="116" creationId="{5C5946CD-41D1-5E99-CFCF-EAD85345A83B}"/>
          </ac:spMkLst>
        </pc:spChg>
        <pc:spChg chg="mod">
          <ac:chgData name="Bhujade, Siddhant" userId="a8e0dbce-8890-4002-8b84-aefc50b771ee" providerId="ADAL" clId="{6C3F8729-D18D-4AE4-B11B-7A756E97B7DF}" dt="2022-10-25T20:29:16.758" v="325" actId="20577"/>
          <ac:spMkLst>
            <pc:docMk/>
            <pc:sldMk cId="3410541769" sldId="258"/>
            <ac:spMk id="117" creationId="{B1BEEA10-0DE7-0A42-DCEF-CD70DF120E7D}"/>
          </ac:spMkLst>
        </pc:spChg>
        <pc:spChg chg="mod">
          <ac:chgData name="Bhujade, Siddhant" userId="a8e0dbce-8890-4002-8b84-aefc50b771ee" providerId="ADAL" clId="{6C3F8729-D18D-4AE4-B11B-7A756E97B7DF}" dt="2022-10-25T20:21:24.946" v="270"/>
          <ac:spMkLst>
            <pc:docMk/>
            <pc:sldMk cId="3410541769" sldId="258"/>
            <ac:spMk id="119" creationId="{D0B2AAA7-BAC6-090A-927D-92E458B7A0AC}"/>
          </ac:spMkLst>
        </pc:spChg>
        <pc:spChg chg="mod">
          <ac:chgData name="Bhujade, Siddhant" userId="a8e0dbce-8890-4002-8b84-aefc50b771ee" providerId="ADAL" clId="{6C3F8729-D18D-4AE4-B11B-7A756E97B7DF}" dt="2022-10-25T20:38:05.225" v="483" actId="20577"/>
          <ac:spMkLst>
            <pc:docMk/>
            <pc:sldMk cId="3410541769" sldId="258"/>
            <ac:spMk id="120" creationId="{DA1C0907-AE29-BDE5-C31B-570BA25AAC09}"/>
          </ac:spMkLst>
        </pc:spChg>
        <pc:spChg chg="mod">
          <ac:chgData name="Bhujade, Siddhant" userId="a8e0dbce-8890-4002-8b84-aefc50b771ee" providerId="ADAL" clId="{6C3F8729-D18D-4AE4-B11B-7A756E97B7DF}" dt="2022-10-25T20:38:08.946" v="486" actId="20577"/>
          <ac:spMkLst>
            <pc:docMk/>
            <pc:sldMk cId="3410541769" sldId="258"/>
            <ac:spMk id="121" creationId="{FFEE8F7B-3A44-9414-24EA-AF3E94AAFBC2}"/>
          </ac:spMkLst>
        </pc:spChg>
        <pc:spChg chg="mod">
          <ac:chgData name="Bhujade, Siddhant" userId="a8e0dbce-8890-4002-8b84-aefc50b771ee" providerId="ADAL" clId="{6C3F8729-D18D-4AE4-B11B-7A756E97B7DF}" dt="2022-10-25T20:38:15.199" v="489" actId="20577"/>
          <ac:spMkLst>
            <pc:docMk/>
            <pc:sldMk cId="3410541769" sldId="258"/>
            <ac:spMk id="122" creationId="{F7440B65-DCE0-549D-0C32-4AA5A1DA5708}"/>
          </ac:spMkLst>
        </pc:spChg>
        <pc:spChg chg="mod">
          <ac:chgData name="Bhujade, Siddhant" userId="a8e0dbce-8890-4002-8b84-aefc50b771ee" providerId="ADAL" clId="{6C3F8729-D18D-4AE4-B11B-7A756E97B7DF}" dt="2022-10-25T20:38:18.677" v="493" actId="20577"/>
          <ac:spMkLst>
            <pc:docMk/>
            <pc:sldMk cId="3410541769" sldId="258"/>
            <ac:spMk id="123" creationId="{A21A85C9-2846-C86C-98D6-2C74EE4454D2}"/>
          </ac:spMkLst>
        </pc:spChg>
        <pc:spChg chg="mod">
          <ac:chgData name="Bhujade, Siddhant" userId="a8e0dbce-8890-4002-8b84-aefc50b771ee" providerId="ADAL" clId="{6C3F8729-D18D-4AE4-B11B-7A756E97B7DF}" dt="2022-10-25T20:29:23.279" v="328" actId="20577"/>
          <ac:spMkLst>
            <pc:docMk/>
            <pc:sldMk cId="3410541769" sldId="258"/>
            <ac:spMk id="124" creationId="{745ADDB1-B306-B77E-8499-F55C003F6C39}"/>
          </ac:spMkLst>
        </pc:spChg>
        <pc:spChg chg="mod">
          <ac:chgData name="Bhujade, Siddhant" userId="a8e0dbce-8890-4002-8b84-aefc50b771ee" providerId="ADAL" clId="{6C3F8729-D18D-4AE4-B11B-7A756E97B7DF}" dt="2022-10-25T20:21:38.722" v="273"/>
          <ac:spMkLst>
            <pc:docMk/>
            <pc:sldMk cId="3410541769" sldId="258"/>
            <ac:spMk id="126" creationId="{BDF6BEBF-B8F6-DFF2-9BB6-0FA008F2973B}"/>
          </ac:spMkLst>
        </pc:spChg>
        <pc:spChg chg="mod">
          <ac:chgData name="Bhujade, Siddhant" userId="a8e0dbce-8890-4002-8b84-aefc50b771ee" providerId="ADAL" clId="{6C3F8729-D18D-4AE4-B11B-7A756E97B7DF}" dt="2022-10-25T20:33:47.433" v="397" actId="20577"/>
          <ac:spMkLst>
            <pc:docMk/>
            <pc:sldMk cId="3410541769" sldId="258"/>
            <ac:spMk id="127" creationId="{E38358C2-2F44-8835-3601-B4C4C6A355FF}"/>
          </ac:spMkLst>
        </pc:spChg>
        <pc:spChg chg="mod">
          <ac:chgData name="Bhujade, Siddhant" userId="a8e0dbce-8890-4002-8b84-aefc50b771ee" providerId="ADAL" clId="{6C3F8729-D18D-4AE4-B11B-7A756E97B7DF}" dt="2022-10-25T20:33:51.601" v="400" actId="20577"/>
          <ac:spMkLst>
            <pc:docMk/>
            <pc:sldMk cId="3410541769" sldId="258"/>
            <ac:spMk id="128" creationId="{CB92F77E-06BE-3EFC-81C7-4703852EFD27}"/>
          </ac:spMkLst>
        </pc:spChg>
        <pc:spChg chg="mod">
          <ac:chgData name="Bhujade, Siddhant" userId="a8e0dbce-8890-4002-8b84-aefc50b771ee" providerId="ADAL" clId="{6C3F8729-D18D-4AE4-B11B-7A756E97B7DF}" dt="2022-10-25T20:33:54.108" v="403" actId="20577"/>
          <ac:spMkLst>
            <pc:docMk/>
            <pc:sldMk cId="3410541769" sldId="258"/>
            <ac:spMk id="129" creationId="{BC163BFF-E6DE-08FA-E3A9-D863A3612C26}"/>
          </ac:spMkLst>
        </pc:spChg>
        <pc:spChg chg="add del mod">
          <ac:chgData name="Bhujade, Siddhant" userId="a8e0dbce-8890-4002-8b84-aefc50b771ee" providerId="ADAL" clId="{6C3F8729-D18D-4AE4-B11B-7A756E97B7DF}" dt="2022-10-25T20:34:01.059" v="409" actId="20577"/>
          <ac:spMkLst>
            <pc:docMk/>
            <pc:sldMk cId="3410541769" sldId="258"/>
            <ac:spMk id="130" creationId="{17A43EC2-7314-F9E3-7795-366B330AC05B}"/>
          </ac:spMkLst>
        </pc:spChg>
        <pc:spChg chg="mod">
          <ac:chgData name="Bhujade, Siddhant" userId="a8e0dbce-8890-4002-8b84-aefc50b771ee" providerId="ADAL" clId="{6C3F8729-D18D-4AE4-B11B-7A756E97B7DF}" dt="2022-10-25T20:29:31.916" v="333" actId="20577"/>
          <ac:spMkLst>
            <pc:docMk/>
            <pc:sldMk cId="3410541769" sldId="258"/>
            <ac:spMk id="131" creationId="{F0E371BF-BD46-65EA-2569-91B8D885E572}"/>
          </ac:spMkLst>
        </pc:spChg>
        <pc:spChg chg="mod">
          <ac:chgData name="Bhujade, Siddhant" userId="a8e0dbce-8890-4002-8b84-aefc50b771ee" providerId="ADAL" clId="{6C3F8729-D18D-4AE4-B11B-7A756E97B7DF}" dt="2022-10-25T20:21:44.678" v="275"/>
          <ac:spMkLst>
            <pc:docMk/>
            <pc:sldMk cId="3410541769" sldId="258"/>
            <ac:spMk id="133" creationId="{8F35F3F1-E21B-30F8-8740-CE3790057860}"/>
          </ac:spMkLst>
        </pc:spChg>
        <pc:spChg chg="mod">
          <ac:chgData name="Bhujade, Siddhant" userId="a8e0dbce-8890-4002-8b84-aefc50b771ee" providerId="ADAL" clId="{6C3F8729-D18D-4AE4-B11B-7A756E97B7DF}" dt="2022-10-25T20:38:28.465" v="494" actId="20577"/>
          <ac:spMkLst>
            <pc:docMk/>
            <pc:sldMk cId="3410541769" sldId="258"/>
            <ac:spMk id="134" creationId="{C0EAAB23-713D-B0C8-1690-27AF7AF575C4}"/>
          </ac:spMkLst>
        </pc:spChg>
        <pc:spChg chg="mod">
          <ac:chgData name="Bhujade, Siddhant" userId="a8e0dbce-8890-4002-8b84-aefc50b771ee" providerId="ADAL" clId="{6C3F8729-D18D-4AE4-B11B-7A756E97B7DF}" dt="2022-10-25T20:38:35.010" v="497" actId="20577"/>
          <ac:spMkLst>
            <pc:docMk/>
            <pc:sldMk cId="3410541769" sldId="258"/>
            <ac:spMk id="135" creationId="{40D791D5-BF36-B606-81D5-BA028D8294E7}"/>
          </ac:spMkLst>
        </pc:spChg>
        <pc:spChg chg="mod">
          <ac:chgData name="Bhujade, Siddhant" userId="a8e0dbce-8890-4002-8b84-aefc50b771ee" providerId="ADAL" clId="{6C3F8729-D18D-4AE4-B11B-7A756E97B7DF}" dt="2022-10-25T20:38:40.131" v="500" actId="20577"/>
          <ac:spMkLst>
            <pc:docMk/>
            <pc:sldMk cId="3410541769" sldId="258"/>
            <ac:spMk id="136" creationId="{A140A8C3-3314-1CA0-0F3C-4728493C119C}"/>
          </ac:spMkLst>
        </pc:spChg>
        <pc:spChg chg="mod">
          <ac:chgData name="Bhujade, Siddhant" userId="a8e0dbce-8890-4002-8b84-aefc50b771ee" providerId="ADAL" clId="{6C3F8729-D18D-4AE4-B11B-7A756E97B7DF}" dt="2022-10-25T20:38:49.891" v="504" actId="20577"/>
          <ac:spMkLst>
            <pc:docMk/>
            <pc:sldMk cId="3410541769" sldId="258"/>
            <ac:spMk id="137" creationId="{8FA1A200-F3AD-EA64-261F-CC34D5990085}"/>
          </ac:spMkLst>
        </pc:spChg>
        <pc:spChg chg="mod">
          <ac:chgData name="Bhujade, Siddhant" userId="a8e0dbce-8890-4002-8b84-aefc50b771ee" providerId="ADAL" clId="{6C3F8729-D18D-4AE4-B11B-7A756E97B7DF}" dt="2022-10-25T20:29:38.685" v="337" actId="20577"/>
          <ac:spMkLst>
            <pc:docMk/>
            <pc:sldMk cId="3410541769" sldId="258"/>
            <ac:spMk id="138" creationId="{66F830BA-CE8F-20C7-14C7-344EEA52E7E7}"/>
          </ac:spMkLst>
        </pc:spChg>
        <pc:spChg chg="mod">
          <ac:chgData name="Bhujade, Siddhant" userId="a8e0dbce-8890-4002-8b84-aefc50b771ee" providerId="ADAL" clId="{6C3F8729-D18D-4AE4-B11B-7A756E97B7DF}" dt="2022-10-25T20:21:51.318" v="277"/>
          <ac:spMkLst>
            <pc:docMk/>
            <pc:sldMk cId="3410541769" sldId="258"/>
            <ac:spMk id="140" creationId="{7706FA22-9632-9DFE-1E14-D47C8A2B3395}"/>
          </ac:spMkLst>
        </pc:spChg>
        <pc:spChg chg="mod">
          <ac:chgData name="Bhujade, Siddhant" userId="a8e0dbce-8890-4002-8b84-aefc50b771ee" providerId="ADAL" clId="{6C3F8729-D18D-4AE4-B11B-7A756E97B7DF}" dt="2022-10-25T20:40:27.037" v="521" actId="20577"/>
          <ac:spMkLst>
            <pc:docMk/>
            <pc:sldMk cId="3410541769" sldId="258"/>
            <ac:spMk id="141" creationId="{5A725F87-44ED-9D97-CBB0-59966189D29A}"/>
          </ac:spMkLst>
        </pc:spChg>
        <pc:spChg chg="mod">
          <ac:chgData name="Bhujade, Siddhant" userId="a8e0dbce-8890-4002-8b84-aefc50b771ee" providerId="ADAL" clId="{6C3F8729-D18D-4AE4-B11B-7A756E97B7DF}" dt="2022-10-25T20:40:31.565" v="524" actId="20577"/>
          <ac:spMkLst>
            <pc:docMk/>
            <pc:sldMk cId="3410541769" sldId="258"/>
            <ac:spMk id="142" creationId="{D0FDD78F-C1BC-9584-2AE2-5F11E9EDB93C}"/>
          </ac:spMkLst>
        </pc:spChg>
        <pc:spChg chg="mod">
          <ac:chgData name="Bhujade, Siddhant" userId="a8e0dbce-8890-4002-8b84-aefc50b771ee" providerId="ADAL" clId="{6C3F8729-D18D-4AE4-B11B-7A756E97B7DF}" dt="2022-10-25T20:40:36.803" v="527" actId="20577"/>
          <ac:spMkLst>
            <pc:docMk/>
            <pc:sldMk cId="3410541769" sldId="258"/>
            <ac:spMk id="143" creationId="{E750BE76-910A-6BF6-202E-3D34BF12EB93}"/>
          </ac:spMkLst>
        </pc:spChg>
        <pc:spChg chg="mod">
          <ac:chgData name="Bhujade, Siddhant" userId="a8e0dbce-8890-4002-8b84-aefc50b771ee" providerId="ADAL" clId="{6C3F8729-D18D-4AE4-B11B-7A756E97B7DF}" dt="2022-10-25T20:40:42.318" v="531" actId="20577"/>
          <ac:spMkLst>
            <pc:docMk/>
            <pc:sldMk cId="3410541769" sldId="258"/>
            <ac:spMk id="144" creationId="{2F9D0C91-02EE-7CC4-AC4A-EAEDF36EBD52}"/>
          </ac:spMkLst>
        </pc:spChg>
        <pc:spChg chg="mod">
          <ac:chgData name="Bhujade, Siddhant" userId="a8e0dbce-8890-4002-8b84-aefc50b771ee" providerId="ADAL" clId="{6C3F8729-D18D-4AE4-B11B-7A756E97B7DF}" dt="2022-10-25T20:30:06.634" v="352" actId="20577"/>
          <ac:spMkLst>
            <pc:docMk/>
            <pc:sldMk cId="3410541769" sldId="258"/>
            <ac:spMk id="145" creationId="{4DDB0BC9-C9B3-FCA2-2FCC-656CC4190D29}"/>
          </ac:spMkLst>
        </pc:spChg>
        <pc:spChg chg="mod">
          <ac:chgData name="Bhujade, Siddhant" userId="a8e0dbce-8890-4002-8b84-aefc50b771ee" providerId="ADAL" clId="{6C3F8729-D18D-4AE4-B11B-7A756E97B7DF}" dt="2022-10-25T20:21:55.945" v="279"/>
          <ac:spMkLst>
            <pc:docMk/>
            <pc:sldMk cId="3410541769" sldId="258"/>
            <ac:spMk id="147" creationId="{908BB3FD-90FD-860E-3C69-8572F94ECFAD}"/>
          </ac:spMkLst>
        </pc:spChg>
        <pc:spChg chg="mod">
          <ac:chgData name="Bhujade, Siddhant" userId="a8e0dbce-8890-4002-8b84-aefc50b771ee" providerId="ADAL" clId="{6C3F8729-D18D-4AE4-B11B-7A756E97B7DF}" dt="2022-10-25T20:34:07.043" v="410" actId="20577"/>
          <ac:spMkLst>
            <pc:docMk/>
            <pc:sldMk cId="3410541769" sldId="258"/>
            <ac:spMk id="148" creationId="{ABB25329-1E63-D8C5-E06B-7BD255262F94}"/>
          </ac:spMkLst>
        </pc:spChg>
        <pc:spChg chg="mod">
          <ac:chgData name="Bhujade, Siddhant" userId="a8e0dbce-8890-4002-8b84-aefc50b771ee" providerId="ADAL" clId="{6C3F8729-D18D-4AE4-B11B-7A756E97B7DF}" dt="2022-10-25T20:34:11.306" v="413" actId="20577"/>
          <ac:spMkLst>
            <pc:docMk/>
            <pc:sldMk cId="3410541769" sldId="258"/>
            <ac:spMk id="149" creationId="{3D72FC8A-33A2-F74F-8957-6395E8020C92}"/>
          </ac:spMkLst>
        </pc:spChg>
        <pc:spChg chg="mod">
          <ac:chgData name="Bhujade, Siddhant" userId="a8e0dbce-8890-4002-8b84-aefc50b771ee" providerId="ADAL" clId="{6C3F8729-D18D-4AE4-B11B-7A756E97B7DF}" dt="2022-10-25T20:34:15.010" v="416" actId="20577"/>
          <ac:spMkLst>
            <pc:docMk/>
            <pc:sldMk cId="3410541769" sldId="258"/>
            <ac:spMk id="150" creationId="{A05937E7-9C34-5EF8-A58D-068D70F40E44}"/>
          </ac:spMkLst>
        </pc:spChg>
        <pc:spChg chg="mod">
          <ac:chgData name="Bhujade, Siddhant" userId="a8e0dbce-8890-4002-8b84-aefc50b771ee" providerId="ADAL" clId="{6C3F8729-D18D-4AE4-B11B-7A756E97B7DF}" dt="2022-10-25T20:34:19.624" v="420" actId="20577"/>
          <ac:spMkLst>
            <pc:docMk/>
            <pc:sldMk cId="3410541769" sldId="258"/>
            <ac:spMk id="151" creationId="{F2337AF9-A6F5-4EBF-A816-86D34BAA2049}"/>
          </ac:spMkLst>
        </pc:spChg>
        <pc:spChg chg="mod">
          <ac:chgData name="Bhujade, Siddhant" userId="a8e0dbce-8890-4002-8b84-aefc50b771ee" providerId="ADAL" clId="{6C3F8729-D18D-4AE4-B11B-7A756E97B7DF}" dt="2022-10-25T20:29:47.828" v="342" actId="20577"/>
          <ac:spMkLst>
            <pc:docMk/>
            <pc:sldMk cId="3410541769" sldId="258"/>
            <ac:spMk id="152" creationId="{152DAACD-CCD6-53F9-0B1B-50F3C21ABE80}"/>
          </ac:spMkLst>
        </pc:spChg>
        <pc:spChg chg="mod">
          <ac:chgData name="Bhujade, Siddhant" userId="a8e0dbce-8890-4002-8b84-aefc50b771ee" providerId="ADAL" clId="{6C3F8729-D18D-4AE4-B11B-7A756E97B7DF}" dt="2022-10-25T20:21:59.996" v="281"/>
          <ac:spMkLst>
            <pc:docMk/>
            <pc:sldMk cId="3410541769" sldId="258"/>
            <ac:spMk id="154" creationId="{F5651E2E-4437-DDB3-B6A0-A9034BE709E8}"/>
          </ac:spMkLst>
        </pc:spChg>
        <pc:spChg chg="mod">
          <ac:chgData name="Bhujade, Siddhant" userId="a8e0dbce-8890-4002-8b84-aefc50b771ee" providerId="ADAL" clId="{6C3F8729-D18D-4AE4-B11B-7A756E97B7DF}" dt="2022-10-25T20:39:59.906" v="507" actId="20577"/>
          <ac:spMkLst>
            <pc:docMk/>
            <pc:sldMk cId="3410541769" sldId="258"/>
            <ac:spMk id="155" creationId="{2045B426-8DB6-A5FD-09DD-24F55A13A5A4}"/>
          </ac:spMkLst>
        </pc:spChg>
        <pc:spChg chg="mod">
          <ac:chgData name="Bhujade, Siddhant" userId="a8e0dbce-8890-4002-8b84-aefc50b771ee" providerId="ADAL" clId="{6C3F8729-D18D-4AE4-B11B-7A756E97B7DF}" dt="2022-10-25T20:40:05.798" v="511" actId="20577"/>
          <ac:spMkLst>
            <pc:docMk/>
            <pc:sldMk cId="3410541769" sldId="258"/>
            <ac:spMk id="156" creationId="{60EAAC17-9F58-7116-FCBC-A3961062C410}"/>
          </ac:spMkLst>
        </pc:spChg>
        <pc:spChg chg="mod">
          <ac:chgData name="Bhujade, Siddhant" userId="a8e0dbce-8890-4002-8b84-aefc50b771ee" providerId="ADAL" clId="{6C3F8729-D18D-4AE4-B11B-7A756E97B7DF}" dt="2022-10-25T20:40:09.414" v="514" actId="20577"/>
          <ac:spMkLst>
            <pc:docMk/>
            <pc:sldMk cId="3410541769" sldId="258"/>
            <ac:spMk id="157" creationId="{30526570-510E-1ADA-19AD-7C0507CA47AE}"/>
          </ac:spMkLst>
        </pc:spChg>
        <pc:spChg chg="mod">
          <ac:chgData name="Bhujade, Siddhant" userId="a8e0dbce-8890-4002-8b84-aefc50b771ee" providerId="ADAL" clId="{6C3F8729-D18D-4AE4-B11B-7A756E97B7DF}" dt="2022-10-25T20:40:18.970" v="518" actId="20577"/>
          <ac:spMkLst>
            <pc:docMk/>
            <pc:sldMk cId="3410541769" sldId="258"/>
            <ac:spMk id="158" creationId="{C6AD7C26-D162-5684-430F-E9C2A02FBF90}"/>
          </ac:spMkLst>
        </pc:spChg>
        <pc:spChg chg="mod">
          <ac:chgData name="Bhujade, Siddhant" userId="a8e0dbce-8890-4002-8b84-aefc50b771ee" providerId="ADAL" clId="{6C3F8729-D18D-4AE4-B11B-7A756E97B7DF}" dt="2022-10-25T20:29:55.672" v="347" actId="20577"/>
          <ac:spMkLst>
            <pc:docMk/>
            <pc:sldMk cId="3410541769" sldId="258"/>
            <ac:spMk id="159" creationId="{49E1AEE6-1F15-75C6-F782-4987B83CD2F5}"/>
          </ac:spMkLst>
        </pc:spChg>
        <pc:spChg chg="mod">
          <ac:chgData name="Bhujade, Siddhant" userId="a8e0dbce-8890-4002-8b84-aefc50b771ee" providerId="ADAL" clId="{6C3F8729-D18D-4AE4-B11B-7A756E97B7DF}" dt="2022-10-25T20:22:12.423" v="287" actId="1076"/>
          <ac:spMkLst>
            <pc:docMk/>
            <pc:sldMk cId="3410541769" sldId="258"/>
            <ac:spMk id="161" creationId="{0F943D2B-DF68-D764-FBC6-A26CE2A1106E}"/>
          </ac:spMkLst>
        </pc:spChg>
        <pc:spChg chg="mod">
          <ac:chgData name="Bhujade, Siddhant" userId="a8e0dbce-8890-4002-8b84-aefc50b771ee" providerId="ADAL" clId="{6C3F8729-D18D-4AE4-B11B-7A756E97B7DF}" dt="2022-10-25T20:22:05.397" v="283"/>
          <ac:spMkLst>
            <pc:docMk/>
            <pc:sldMk cId="3410541769" sldId="258"/>
            <ac:spMk id="162" creationId="{4794C54A-1A55-9E1D-7BAA-DCF69C567D82}"/>
          </ac:spMkLst>
        </pc:spChg>
        <pc:spChg chg="mod">
          <ac:chgData name="Bhujade, Siddhant" userId="a8e0dbce-8890-4002-8b84-aefc50b771ee" providerId="ADAL" clId="{6C3F8729-D18D-4AE4-B11B-7A756E97B7DF}" dt="2022-10-25T20:22:05.397" v="283"/>
          <ac:spMkLst>
            <pc:docMk/>
            <pc:sldMk cId="3410541769" sldId="258"/>
            <ac:spMk id="163" creationId="{B8A5C8BC-F94B-0336-EC5F-B6BE7B03D400}"/>
          </ac:spMkLst>
        </pc:spChg>
        <pc:spChg chg="mod">
          <ac:chgData name="Bhujade, Siddhant" userId="a8e0dbce-8890-4002-8b84-aefc50b771ee" providerId="ADAL" clId="{6C3F8729-D18D-4AE4-B11B-7A756E97B7DF}" dt="2022-10-25T20:22:05.397" v="283"/>
          <ac:spMkLst>
            <pc:docMk/>
            <pc:sldMk cId="3410541769" sldId="258"/>
            <ac:spMk id="164" creationId="{D17E51B5-19FF-1587-A593-F48278B3AE6A}"/>
          </ac:spMkLst>
        </pc:spChg>
        <pc:spChg chg="mod">
          <ac:chgData name="Bhujade, Siddhant" userId="a8e0dbce-8890-4002-8b84-aefc50b771ee" providerId="ADAL" clId="{6C3F8729-D18D-4AE4-B11B-7A756E97B7DF}" dt="2022-10-25T20:22:05.397" v="283"/>
          <ac:spMkLst>
            <pc:docMk/>
            <pc:sldMk cId="3410541769" sldId="258"/>
            <ac:spMk id="165" creationId="{59460D4B-6C56-7B3E-1088-5ADBDEC5FE4E}"/>
          </ac:spMkLst>
        </pc:spChg>
        <pc:spChg chg="mod">
          <ac:chgData name="Bhujade, Siddhant" userId="a8e0dbce-8890-4002-8b84-aefc50b771ee" providerId="ADAL" clId="{6C3F8729-D18D-4AE4-B11B-7A756E97B7DF}" dt="2022-10-25T20:22:09.452" v="285" actId="1076"/>
          <ac:spMkLst>
            <pc:docMk/>
            <pc:sldMk cId="3410541769" sldId="258"/>
            <ac:spMk id="166" creationId="{638E35E6-6306-BC0F-1284-47D4CBA0243B}"/>
          </ac:spMkLst>
        </pc:spChg>
        <pc:spChg chg="mod">
          <ac:chgData name="Bhujade, Siddhant" userId="a8e0dbce-8890-4002-8b84-aefc50b771ee" providerId="ADAL" clId="{6C3F8729-D18D-4AE4-B11B-7A756E97B7DF}" dt="2022-10-25T20:22:18.342" v="289"/>
          <ac:spMkLst>
            <pc:docMk/>
            <pc:sldMk cId="3410541769" sldId="258"/>
            <ac:spMk id="168" creationId="{F83D6D9E-EE76-5E9A-7491-F41A8E6EB266}"/>
          </ac:spMkLst>
        </pc:spChg>
        <pc:spChg chg="mod">
          <ac:chgData name="Bhujade, Siddhant" userId="a8e0dbce-8890-4002-8b84-aefc50b771ee" providerId="ADAL" clId="{6C3F8729-D18D-4AE4-B11B-7A756E97B7DF}" dt="2022-10-25T20:34:32.357" v="434" actId="20577"/>
          <ac:spMkLst>
            <pc:docMk/>
            <pc:sldMk cId="3410541769" sldId="258"/>
            <ac:spMk id="169" creationId="{2B608614-0AA9-47BC-A7D2-CE2DEEF4A564}"/>
          </ac:spMkLst>
        </pc:spChg>
        <pc:spChg chg="mod">
          <ac:chgData name="Bhujade, Siddhant" userId="a8e0dbce-8890-4002-8b84-aefc50b771ee" providerId="ADAL" clId="{6C3F8729-D18D-4AE4-B11B-7A756E97B7DF}" dt="2022-10-25T20:34:36.279" v="437" actId="20577"/>
          <ac:spMkLst>
            <pc:docMk/>
            <pc:sldMk cId="3410541769" sldId="258"/>
            <ac:spMk id="170" creationId="{CACCDBD4-618E-6EBF-102E-5CC3CBC5BDBD}"/>
          </ac:spMkLst>
        </pc:spChg>
        <pc:spChg chg="mod">
          <ac:chgData name="Bhujade, Siddhant" userId="a8e0dbce-8890-4002-8b84-aefc50b771ee" providerId="ADAL" clId="{6C3F8729-D18D-4AE4-B11B-7A756E97B7DF}" dt="2022-10-25T20:34:39.340" v="440" actId="20577"/>
          <ac:spMkLst>
            <pc:docMk/>
            <pc:sldMk cId="3410541769" sldId="258"/>
            <ac:spMk id="171" creationId="{B985BC8E-87D6-1472-8B68-3A01120BA8C8}"/>
          </ac:spMkLst>
        </pc:spChg>
        <pc:spChg chg="mod">
          <ac:chgData name="Bhujade, Siddhant" userId="a8e0dbce-8890-4002-8b84-aefc50b771ee" providerId="ADAL" clId="{6C3F8729-D18D-4AE4-B11B-7A756E97B7DF}" dt="2022-10-25T20:34:42.940" v="444" actId="20577"/>
          <ac:spMkLst>
            <pc:docMk/>
            <pc:sldMk cId="3410541769" sldId="258"/>
            <ac:spMk id="172" creationId="{B1DE49F0-E472-23A0-47CB-9A910B6E6AFD}"/>
          </ac:spMkLst>
        </pc:spChg>
        <pc:spChg chg="mod">
          <ac:chgData name="Bhujade, Siddhant" userId="a8e0dbce-8890-4002-8b84-aefc50b771ee" providerId="ADAL" clId="{6C3F8729-D18D-4AE4-B11B-7A756E97B7DF}" dt="2022-10-25T20:30:14.178" v="356" actId="20577"/>
          <ac:spMkLst>
            <pc:docMk/>
            <pc:sldMk cId="3410541769" sldId="258"/>
            <ac:spMk id="173" creationId="{50CDF8B7-1DBF-5B1F-B36E-924818E146C4}"/>
          </ac:spMkLst>
        </pc:spChg>
        <pc:spChg chg="add mod">
          <ac:chgData name="Bhujade, Siddhant" userId="a8e0dbce-8890-4002-8b84-aefc50b771ee" providerId="ADAL" clId="{6C3F8729-D18D-4AE4-B11B-7A756E97B7DF}" dt="2022-10-25T20:41:21.909" v="535" actId="20577"/>
          <ac:spMkLst>
            <pc:docMk/>
            <pc:sldMk cId="3410541769" sldId="258"/>
            <ac:spMk id="226" creationId="{E17A2548-0988-82E4-73D6-FB75C93D88BF}"/>
          </ac:spMkLst>
        </pc:spChg>
        <pc:spChg chg="add mod">
          <ac:chgData name="Bhujade, Siddhant" userId="a8e0dbce-8890-4002-8b84-aefc50b771ee" providerId="ADAL" clId="{6C3F8729-D18D-4AE4-B11B-7A756E97B7DF}" dt="2022-10-25T20:43:07.022" v="570" actId="20577"/>
          <ac:spMkLst>
            <pc:docMk/>
            <pc:sldMk cId="3410541769" sldId="258"/>
            <ac:spMk id="227" creationId="{AE592BCD-3415-5F98-02F3-E87EF55E891D}"/>
          </ac:spMkLst>
        </pc:spChg>
        <pc:spChg chg="add mod">
          <ac:chgData name="Bhujade, Siddhant" userId="a8e0dbce-8890-4002-8b84-aefc50b771ee" providerId="ADAL" clId="{6C3F8729-D18D-4AE4-B11B-7A756E97B7DF}" dt="2022-10-25T20:42:52.242" v="565" actId="20577"/>
          <ac:spMkLst>
            <pc:docMk/>
            <pc:sldMk cId="3410541769" sldId="258"/>
            <ac:spMk id="228" creationId="{A9F95CFD-2EEF-8F5C-8D7A-2C8DE28269C9}"/>
          </ac:spMkLst>
        </pc:spChg>
        <pc:spChg chg="add mod">
          <ac:chgData name="Bhujade, Siddhant" userId="a8e0dbce-8890-4002-8b84-aefc50b771ee" providerId="ADAL" clId="{6C3F8729-D18D-4AE4-B11B-7A756E97B7DF}" dt="2022-10-25T20:44:21.637" v="595" actId="20577"/>
          <ac:spMkLst>
            <pc:docMk/>
            <pc:sldMk cId="3410541769" sldId="258"/>
            <ac:spMk id="229" creationId="{ED72DC9C-B5E2-9015-2F2E-E5DCF6BD71CD}"/>
          </ac:spMkLst>
        </pc:spChg>
        <pc:spChg chg="add del mod">
          <ac:chgData name="Bhujade, Siddhant" userId="a8e0dbce-8890-4002-8b84-aefc50b771ee" providerId="ADAL" clId="{6C3F8729-D18D-4AE4-B11B-7A756E97B7DF}" dt="2022-10-25T20:43:22.253" v="576" actId="20577"/>
          <ac:spMkLst>
            <pc:docMk/>
            <pc:sldMk cId="3410541769" sldId="258"/>
            <ac:spMk id="230" creationId="{B098F267-ED96-6352-9D37-2AC3A283AA59}"/>
          </ac:spMkLst>
        </pc:spChg>
        <pc:spChg chg="add mod">
          <ac:chgData name="Bhujade, Siddhant" userId="a8e0dbce-8890-4002-8b84-aefc50b771ee" providerId="ADAL" clId="{6C3F8729-D18D-4AE4-B11B-7A756E97B7DF}" dt="2022-10-25T20:44:32.845" v="600" actId="14100"/>
          <ac:spMkLst>
            <pc:docMk/>
            <pc:sldMk cId="3410541769" sldId="258"/>
            <ac:spMk id="231" creationId="{E40B8FE1-FB51-4755-7127-2BC4CA629692}"/>
          </ac:spMkLst>
        </pc:spChg>
        <pc:spChg chg="add mod">
          <ac:chgData name="Bhujade, Siddhant" userId="a8e0dbce-8890-4002-8b84-aefc50b771ee" providerId="ADAL" clId="{6C3F8729-D18D-4AE4-B11B-7A756E97B7DF}" dt="2022-10-25T20:44:39.413" v="604" actId="20577"/>
          <ac:spMkLst>
            <pc:docMk/>
            <pc:sldMk cId="3410541769" sldId="258"/>
            <ac:spMk id="232" creationId="{E960E546-EBDF-F3EE-24D1-297294A79680}"/>
          </ac:spMkLst>
        </pc:spChg>
        <pc:spChg chg="add mod">
          <ac:chgData name="Bhujade, Siddhant" userId="a8e0dbce-8890-4002-8b84-aefc50b771ee" providerId="ADAL" clId="{6C3F8729-D18D-4AE4-B11B-7A756E97B7DF}" dt="2022-10-25T20:44:02.283" v="590" actId="1076"/>
          <ac:spMkLst>
            <pc:docMk/>
            <pc:sldMk cId="3410541769" sldId="258"/>
            <ac:spMk id="233" creationId="{BBDAB6F8-5AF7-4D75-5BF4-EB3045ABD4D5}"/>
          </ac:spMkLst>
        </pc:spChg>
        <pc:spChg chg="add mod">
          <ac:chgData name="Bhujade, Siddhant" userId="a8e0dbce-8890-4002-8b84-aefc50b771ee" providerId="ADAL" clId="{6C3F8729-D18D-4AE4-B11B-7A756E97B7DF}" dt="2022-10-25T20:44:52.258" v="610" actId="20577"/>
          <ac:spMkLst>
            <pc:docMk/>
            <pc:sldMk cId="3410541769" sldId="258"/>
            <ac:spMk id="234" creationId="{99FF6306-0B7F-0743-9AB1-16AF9A90CDC0}"/>
          </ac:spMkLst>
        </pc:spChg>
        <pc:spChg chg="add mod">
          <ac:chgData name="Bhujade, Siddhant" userId="a8e0dbce-8890-4002-8b84-aefc50b771ee" providerId="ADAL" clId="{6C3F8729-D18D-4AE4-B11B-7A756E97B7DF}" dt="2022-10-25T20:43:50.589" v="588" actId="20577"/>
          <ac:spMkLst>
            <pc:docMk/>
            <pc:sldMk cId="3410541769" sldId="258"/>
            <ac:spMk id="235" creationId="{DC2D07F7-DCBC-C57A-41CC-370A8DCD7A3B}"/>
          </ac:spMkLst>
        </pc:spChg>
        <pc:grpChg chg="add mod">
          <ac:chgData name="Bhujade, Siddhant" userId="a8e0dbce-8890-4002-8b84-aefc50b771ee" providerId="ADAL" clId="{6C3F8729-D18D-4AE4-B11B-7A756E97B7DF}" dt="2022-10-25T20:24:14.179" v="300" actId="1076"/>
          <ac:grpSpMkLst>
            <pc:docMk/>
            <pc:sldMk cId="3410541769" sldId="258"/>
            <ac:grpSpMk id="103" creationId="{8A533EDD-CF7E-8AFA-CF53-C1AB992EF1CB}"/>
          </ac:grpSpMkLst>
        </pc:grpChg>
        <pc:grpChg chg="add mod">
          <ac:chgData name="Bhujade, Siddhant" userId="a8e0dbce-8890-4002-8b84-aefc50b771ee" providerId="ADAL" clId="{6C3F8729-D18D-4AE4-B11B-7A756E97B7DF}" dt="2022-10-25T20:24:21.395" v="301" actId="1076"/>
          <ac:grpSpMkLst>
            <pc:docMk/>
            <pc:sldMk cId="3410541769" sldId="258"/>
            <ac:grpSpMk id="104" creationId="{17F625C7-9816-2FB3-450E-DCDB42B43F78}"/>
          </ac:grpSpMkLst>
        </pc:grpChg>
        <pc:grpChg chg="add mod">
          <ac:chgData name="Bhujade, Siddhant" userId="a8e0dbce-8890-4002-8b84-aefc50b771ee" providerId="ADAL" clId="{6C3F8729-D18D-4AE4-B11B-7A756E97B7DF}" dt="2022-10-25T20:24:05.261" v="299" actId="1076"/>
          <ac:grpSpMkLst>
            <pc:docMk/>
            <pc:sldMk cId="3410541769" sldId="258"/>
            <ac:grpSpMk id="111" creationId="{E32E2AF9-7DF2-EC5C-6017-CC14A795F41D}"/>
          </ac:grpSpMkLst>
        </pc:grpChg>
        <pc:grpChg chg="add mod">
          <ac:chgData name="Bhujade, Siddhant" userId="a8e0dbce-8890-4002-8b84-aefc50b771ee" providerId="ADAL" clId="{6C3F8729-D18D-4AE4-B11B-7A756E97B7DF}" dt="2022-10-25T20:24:02.892" v="298" actId="1076"/>
          <ac:grpSpMkLst>
            <pc:docMk/>
            <pc:sldMk cId="3410541769" sldId="258"/>
            <ac:grpSpMk id="118" creationId="{39066B75-6697-5F3F-9D8D-3A14FE484746}"/>
          </ac:grpSpMkLst>
        </pc:grpChg>
        <pc:grpChg chg="add mod">
          <ac:chgData name="Bhujade, Siddhant" userId="a8e0dbce-8890-4002-8b84-aefc50b771ee" providerId="ADAL" clId="{6C3F8729-D18D-4AE4-B11B-7A756E97B7DF}" dt="2022-10-25T20:24:33.013" v="302" actId="1076"/>
          <ac:grpSpMkLst>
            <pc:docMk/>
            <pc:sldMk cId="3410541769" sldId="258"/>
            <ac:grpSpMk id="125" creationId="{140F4813-8D2D-0E4A-4B15-98D480E59EE3}"/>
          </ac:grpSpMkLst>
        </pc:grpChg>
        <pc:grpChg chg="add mod">
          <ac:chgData name="Bhujade, Siddhant" userId="a8e0dbce-8890-4002-8b84-aefc50b771ee" providerId="ADAL" clId="{6C3F8729-D18D-4AE4-B11B-7A756E97B7DF}" dt="2022-10-25T20:24:42.454" v="303" actId="1076"/>
          <ac:grpSpMkLst>
            <pc:docMk/>
            <pc:sldMk cId="3410541769" sldId="258"/>
            <ac:grpSpMk id="132" creationId="{526B96A0-589B-6716-4A86-52F1F897C542}"/>
          </ac:grpSpMkLst>
        </pc:grpChg>
        <pc:grpChg chg="add mod">
          <ac:chgData name="Bhujade, Siddhant" userId="a8e0dbce-8890-4002-8b84-aefc50b771ee" providerId="ADAL" clId="{6C3F8729-D18D-4AE4-B11B-7A756E97B7DF}" dt="2022-10-25T20:24:49.765" v="304" actId="1076"/>
          <ac:grpSpMkLst>
            <pc:docMk/>
            <pc:sldMk cId="3410541769" sldId="258"/>
            <ac:grpSpMk id="139" creationId="{E210BCFD-BCB0-19DC-4EEC-02848FFF18CF}"/>
          </ac:grpSpMkLst>
        </pc:grpChg>
        <pc:grpChg chg="add mod">
          <ac:chgData name="Bhujade, Siddhant" userId="a8e0dbce-8890-4002-8b84-aefc50b771ee" providerId="ADAL" clId="{6C3F8729-D18D-4AE4-B11B-7A756E97B7DF}" dt="2022-10-25T20:24:55.766" v="305" actId="1076"/>
          <ac:grpSpMkLst>
            <pc:docMk/>
            <pc:sldMk cId="3410541769" sldId="258"/>
            <ac:grpSpMk id="146" creationId="{281EEBD0-F0EB-5FEC-45BE-C3B81A0068F4}"/>
          </ac:grpSpMkLst>
        </pc:grpChg>
        <pc:grpChg chg="add mod">
          <ac:chgData name="Bhujade, Siddhant" userId="a8e0dbce-8890-4002-8b84-aefc50b771ee" providerId="ADAL" clId="{6C3F8729-D18D-4AE4-B11B-7A756E97B7DF}" dt="2022-10-25T20:24:59.316" v="306" actId="1076"/>
          <ac:grpSpMkLst>
            <pc:docMk/>
            <pc:sldMk cId="3410541769" sldId="258"/>
            <ac:grpSpMk id="153" creationId="{7D123F32-B7B5-822C-E69A-6D5F301F3407}"/>
          </ac:grpSpMkLst>
        </pc:grpChg>
        <pc:grpChg chg="add del mod">
          <ac:chgData name="Bhujade, Siddhant" userId="a8e0dbce-8890-4002-8b84-aefc50b771ee" providerId="ADAL" clId="{6C3F8729-D18D-4AE4-B11B-7A756E97B7DF}" dt="2022-10-25T20:22:12.927" v="288"/>
          <ac:grpSpMkLst>
            <pc:docMk/>
            <pc:sldMk cId="3410541769" sldId="258"/>
            <ac:grpSpMk id="160" creationId="{0AA6B3E5-AF4F-4DE8-9B73-5727AAFF8E20}"/>
          </ac:grpSpMkLst>
        </pc:grpChg>
        <pc:grpChg chg="add mod">
          <ac:chgData name="Bhujade, Siddhant" userId="a8e0dbce-8890-4002-8b84-aefc50b771ee" providerId="ADAL" clId="{6C3F8729-D18D-4AE4-B11B-7A756E97B7DF}" dt="2022-10-25T20:25:01.965" v="307" actId="1076"/>
          <ac:grpSpMkLst>
            <pc:docMk/>
            <pc:sldMk cId="3410541769" sldId="258"/>
            <ac:grpSpMk id="167" creationId="{908D5929-207A-9A24-DE66-9B10051A2EE6}"/>
          </ac:grpSpMkLst>
        </pc:grpChg>
        <pc:cxnChg chg="add del mod">
          <ac:chgData name="Bhujade, Siddhant" userId="a8e0dbce-8890-4002-8b84-aefc50b771ee" providerId="ADAL" clId="{6C3F8729-D18D-4AE4-B11B-7A756E97B7DF}" dt="2022-10-25T20:11:07.937" v="104"/>
          <ac:cxnSpMkLst>
            <pc:docMk/>
            <pc:sldMk cId="3410541769" sldId="258"/>
            <ac:cxnSpMk id="6" creationId="{DFFC09C7-4115-D604-B524-76D328E8EFD5}"/>
          </ac:cxnSpMkLst>
        </pc:cxnChg>
        <pc:cxnChg chg="add del mod">
          <ac:chgData name="Bhujade, Siddhant" userId="a8e0dbce-8890-4002-8b84-aefc50b771ee" providerId="ADAL" clId="{6C3F8729-D18D-4AE4-B11B-7A756E97B7DF}" dt="2022-10-25T20:11:07.937" v="104"/>
          <ac:cxnSpMkLst>
            <pc:docMk/>
            <pc:sldMk cId="3410541769" sldId="258"/>
            <ac:cxnSpMk id="17" creationId="{DC191602-B4DF-6A19-4D5F-1DB93E24F574}"/>
          </ac:cxnSpMkLst>
        </pc:cxnChg>
        <pc:cxnChg chg="add del mod">
          <ac:chgData name="Bhujade, Siddhant" userId="a8e0dbce-8890-4002-8b84-aefc50b771ee" providerId="ADAL" clId="{6C3F8729-D18D-4AE4-B11B-7A756E97B7DF}" dt="2022-10-25T20:11:07.937" v="104"/>
          <ac:cxnSpMkLst>
            <pc:docMk/>
            <pc:sldMk cId="3410541769" sldId="258"/>
            <ac:cxnSpMk id="18" creationId="{B2753508-84F1-511B-8B31-8C2CCAAFE0AB}"/>
          </ac:cxnSpMkLst>
        </pc:cxnChg>
        <pc:cxnChg chg="add del mod">
          <ac:chgData name="Bhujade, Siddhant" userId="a8e0dbce-8890-4002-8b84-aefc50b771ee" providerId="ADAL" clId="{6C3F8729-D18D-4AE4-B11B-7A756E97B7DF}" dt="2022-10-25T20:11:07.937" v="104"/>
          <ac:cxnSpMkLst>
            <pc:docMk/>
            <pc:sldMk cId="3410541769" sldId="258"/>
            <ac:cxnSpMk id="19" creationId="{7B2C4BA5-31B3-7804-F4D0-5E1EF8B6AF17}"/>
          </ac:cxnSpMkLst>
        </pc:cxnChg>
        <pc:cxnChg chg="add del mod">
          <ac:chgData name="Bhujade, Siddhant" userId="a8e0dbce-8890-4002-8b84-aefc50b771ee" providerId="ADAL" clId="{6C3F8729-D18D-4AE4-B11B-7A756E97B7DF}" dt="2022-10-25T20:11:07.937" v="104"/>
          <ac:cxnSpMkLst>
            <pc:docMk/>
            <pc:sldMk cId="3410541769" sldId="258"/>
            <ac:cxnSpMk id="20" creationId="{EE153986-7F3B-4C3A-6933-2C8F0F77A4F9}"/>
          </ac:cxnSpMkLst>
        </pc:cxnChg>
        <pc:cxnChg chg="add del mod">
          <ac:chgData name="Bhujade, Siddhant" userId="a8e0dbce-8890-4002-8b84-aefc50b771ee" providerId="ADAL" clId="{6C3F8729-D18D-4AE4-B11B-7A756E97B7DF}" dt="2022-10-25T20:11:07.937" v="104"/>
          <ac:cxnSpMkLst>
            <pc:docMk/>
            <pc:sldMk cId="3410541769" sldId="258"/>
            <ac:cxnSpMk id="21" creationId="{8B6F6734-1D9D-4D66-CC18-83A5AA03080C}"/>
          </ac:cxnSpMkLst>
        </pc:cxnChg>
        <pc:cxnChg chg="add del mod">
          <ac:chgData name="Bhujade, Siddhant" userId="a8e0dbce-8890-4002-8b84-aefc50b771ee" providerId="ADAL" clId="{6C3F8729-D18D-4AE4-B11B-7A756E97B7DF}" dt="2022-10-25T20:11:07.937" v="104"/>
          <ac:cxnSpMkLst>
            <pc:docMk/>
            <pc:sldMk cId="3410541769" sldId="258"/>
            <ac:cxnSpMk id="22" creationId="{7E0AA5EF-5F0C-F435-5C72-587287DB51F4}"/>
          </ac:cxnSpMkLst>
        </pc:cxnChg>
        <pc:cxnChg chg="add del mod">
          <ac:chgData name="Bhujade, Siddhant" userId="a8e0dbce-8890-4002-8b84-aefc50b771ee" providerId="ADAL" clId="{6C3F8729-D18D-4AE4-B11B-7A756E97B7DF}" dt="2022-10-25T20:11:07.937" v="104"/>
          <ac:cxnSpMkLst>
            <pc:docMk/>
            <pc:sldMk cId="3410541769" sldId="258"/>
            <ac:cxnSpMk id="23" creationId="{2082333C-24AE-39B1-35E5-92685081218A}"/>
          </ac:cxnSpMkLst>
        </pc:cxnChg>
        <pc:cxnChg chg="add del mod">
          <ac:chgData name="Bhujade, Siddhant" userId="a8e0dbce-8890-4002-8b84-aefc50b771ee" providerId="ADAL" clId="{6C3F8729-D18D-4AE4-B11B-7A756E97B7DF}" dt="2022-10-25T20:11:07.937" v="104"/>
          <ac:cxnSpMkLst>
            <pc:docMk/>
            <pc:sldMk cId="3410541769" sldId="258"/>
            <ac:cxnSpMk id="24" creationId="{8D3C07B5-7123-E57A-7D6E-E279BA622934}"/>
          </ac:cxnSpMkLst>
        </pc:cxnChg>
        <pc:cxnChg chg="add del mod">
          <ac:chgData name="Bhujade, Siddhant" userId="a8e0dbce-8890-4002-8b84-aefc50b771ee" providerId="ADAL" clId="{6C3F8729-D18D-4AE4-B11B-7A756E97B7DF}" dt="2022-10-25T20:11:07.937" v="104"/>
          <ac:cxnSpMkLst>
            <pc:docMk/>
            <pc:sldMk cId="3410541769" sldId="258"/>
            <ac:cxnSpMk id="25" creationId="{250B8AF8-72B0-9130-D7A3-4BA1864AE0DD}"/>
          </ac:cxnSpMkLst>
        </pc:cxnChg>
        <pc:cxnChg chg="add del mod">
          <ac:chgData name="Bhujade, Siddhant" userId="a8e0dbce-8890-4002-8b84-aefc50b771ee" providerId="ADAL" clId="{6C3F8729-D18D-4AE4-B11B-7A756E97B7DF}" dt="2022-10-25T20:11:07.937" v="104"/>
          <ac:cxnSpMkLst>
            <pc:docMk/>
            <pc:sldMk cId="3410541769" sldId="258"/>
            <ac:cxnSpMk id="26" creationId="{C9B18920-36F1-A3E0-4316-D7ED9E64934D}"/>
          </ac:cxnSpMkLst>
        </pc:cxnChg>
        <pc:cxnChg chg="add del mod">
          <ac:chgData name="Bhujade, Siddhant" userId="a8e0dbce-8890-4002-8b84-aefc50b771ee" providerId="ADAL" clId="{6C3F8729-D18D-4AE4-B11B-7A756E97B7DF}" dt="2022-10-25T20:11:07.937" v="104"/>
          <ac:cxnSpMkLst>
            <pc:docMk/>
            <pc:sldMk cId="3410541769" sldId="258"/>
            <ac:cxnSpMk id="27" creationId="{A77E6ACA-60EF-C762-94CB-D55E04669A85}"/>
          </ac:cxnSpMkLst>
        </pc:cxnChg>
        <pc:cxnChg chg="add del mod">
          <ac:chgData name="Bhujade, Siddhant" userId="a8e0dbce-8890-4002-8b84-aefc50b771ee" providerId="ADAL" clId="{6C3F8729-D18D-4AE4-B11B-7A756E97B7DF}" dt="2022-10-25T20:11:07.937" v="104"/>
          <ac:cxnSpMkLst>
            <pc:docMk/>
            <pc:sldMk cId="3410541769" sldId="258"/>
            <ac:cxnSpMk id="28" creationId="{C860C20C-B2C1-400A-840E-180FE2B7F083}"/>
          </ac:cxnSpMkLst>
        </pc:cxnChg>
        <pc:cxnChg chg="add del mod">
          <ac:chgData name="Bhujade, Siddhant" userId="a8e0dbce-8890-4002-8b84-aefc50b771ee" providerId="ADAL" clId="{6C3F8729-D18D-4AE4-B11B-7A756E97B7DF}" dt="2022-10-25T20:11:07.937" v="104"/>
          <ac:cxnSpMkLst>
            <pc:docMk/>
            <pc:sldMk cId="3410541769" sldId="258"/>
            <ac:cxnSpMk id="29" creationId="{C059FE2C-3C03-E905-0D69-022734FF100D}"/>
          </ac:cxnSpMkLst>
        </pc:cxnChg>
        <pc:cxnChg chg="add del mod">
          <ac:chgData name="Bhujade, Siddhant" userId="a8e0dbce-8890-4002-8b84-aefc50b771ee" providerId="ADAL" clId="{6C3F8729-D18D-4AE4-B11B-7A756E97B7DF}" dt="2022-10-25T20:11:07.937" v="104"/>
          <ac:cxnSpMkLst>
            <pc:docMk/>
            <pc:sldMk cId="3410541769" sldId="258"/>
            <ac:cxnSpMk id="30" creationId="{27116602-3209-1DB8-5858-F67330707B23}"/>
          </ac:cxnSpMkLst>
        </pc:cxnChg>
        <pc:cxnChg chg="add del mod">
          <ac:chgData name="Bhujade, Siddhant" userId="a8e0dbce-8890-4002-8b84-aefc50b771ee" providerId="ADAL" clId="{6C3F8729-D18D-4AE4-B11B-7A756E97B7DF}" dt="2022-10-25T20:15:46.811" v="180" actId="478"/>
          <ac:cxnSpMkLst>
            <pc:docMk/>
            <pc:sldMk cId="3410541769" sldId="258"/>
            <ac:cxnSpMk id="34" creationId="{465FB8C3-97FF-B11F-CF60-6462A8B26700}"/>
          </ac:cxnSpMkLst>
        </pc:cxnChg>
        <pc:cxnChg chg="add del mod">
          <ac:chgData name="Bhujade, Siddhant" userId="a8e0dbce-8890-4002-8b84-aefc50b771ee" providerId="ADAL" clId="{6C3F8729-D18D-4AE4-B11B-7A756E97B7DF}" dt="2022-10-25T20:15:41.406" v="178" actId="478"/>
          <ac:cxnSpMkLst>
            <pc:docMk/>
            <pc:sldMk cId="3410541769" sldId="258"/>
            <ac:cxnSpMk id="45" creationId="{74658641-96C4-2B4C-DF22-A83E314493E6}"/>
          </ac:cxnSpMkLst>
        </pc:cxnChg>
        <pc:cxnChg chg="add del mod">
          <ac:chgData name="Bhujade, Siddhant" userId="a8e0dbce-8890-4002-8b84-aefc50b771ee" providerId="ADAL" clId="{6C3F8729-D18D-4AE4-B11B-7A756E97B7DF}" dt="2022-10-25T20:15:32.027" v="175" actId="478"/>
          <ac:cxnSpMkLst>
            <pc:docMk/>
            <pc:sldMk cId="3410541769" sldId="258"/>
            <ac:cxnSpMk id="46" creationId="{CBC0D5E5-A508-4BD0-EE94-32335D068221}"/>
          </ac:cxnSpMkLst>
        </pc:cxnChg>
        <pc:cxnChg chg="add del mod">
          <ac:chgData name="Bhujade, Siddhant" userId="a8e0dbce-8890-4002-8b84-aefc50b771ee" providerId="ADAL" clId="{6C3F8729-D18D-4AE4-B11B-7A756E97B7DF}" dt="2022-10-25T20:15:32.027" v="175" actId="478"/>
          <ac:cxnSpMkLst>
            <pc:docMk/>
            <pc:sldMk cId="3410541769" sldId="258"/>
            <ac:cxnSpMk id="47" creationId="{D8DF962C-2473-0CF8-C5C3-E31B0C431F53}"/>
          </ac:cxnSpMkLst>
        </pc:cxnChg>
        <pc:cxnChg chg="add del mod">
          <ac:chgData name="Bhujade, Siddhant" userId="a8e0dbce-8890-4002-8b84-aefc50b771ee" providerId="ADAL" clId="{6C3F8729-D18D-4AE4-B11B-7A756E97B7DF}" dt="2022-10-25T20:15:36.646" v="176" actId="478"/>
          <ac:cxnSpMkLst>
            <pc:docMk/>
            <pc:sldMk cId="3410541769" sldId="258"/>
            <ac:cxnSpMk id="48" creationId="{753DC7E2-EE36-1E3D-AD00-12954C6827DE}"/>
          </ac:cxnSpMkLst>
        </pc:cxnChg>
        <pc:cxnChg chg="add del mod">
          <ac:chgData name="Bhujade, Siddhant" userId="a8e0dbce-8890-4002-8b84-aefc50b771ee" providerId="ADAL" clId="{6C3F8729-D18D-4AE4-B11B-7A756E97B7DF}" dt="2022-10-25T20:15:36.646" v="176" actId="478"/>
          <ac:cxnSpMkLst>
            <pc:docMk/>
            <pc:sldMk cId="3410541769" sldId="258"/>
            <ac:cxnSpMk id="49" creationId="{D8AF1E2B-2FA6-9B37-A857-C6E275380E1C}"/>
          </ac:cxnSpMkLst>
        </pc:cxnChg>
        <pc:cxnChg chg="add del mod">
          <ac:chgData name="Bhujade, Siddhant" userId="a8e0dbce-8890-4002-8b84-aefc50b771ee" providerId="ADAL" clId="{6C3F8729-D18D-4AE4-B11B-7A756E97B7DF}" dt="2022-10-25T20:15:32.027" v="175" actId="478"/>
          <ac:cxnSpMkLst>
            <pc:docMk/>
            <pc:sldMk cId="3410541769" sldId="258"/>
            <ac:cxnSpMk id="50" creationId="{798C2DE4-F115-D41B-6299-09B69B880AD5}"/>
          </ac:cxnSpMkLst>
        </pc:cxnChg>
        <pc:cxnChg chg="add del mod">
          <ac:chgData name="Bhujade, Siddhant" userId="a8e0dbce-8890-4002-8b84-aefc50b771ee" providerId="ADAL" clId="{6C3F8729-D18D-4AE4-B11B-7A756E97B7DF}" dt="2022-10-25T20:15:32.027" v="175" actId="478"/>
          <ac:cxnSpMkLst>
            <pc:docMk/>
            <pc:sldMk cId="3410541769" sldId="258"/>
            <ac:cxnSpMk id="51" creationId="{498847B1-7534-EF6D-CD5B-FAE808C337C2}"/>
          </ac:cxnSpMkLst>
        </pc:cxnChg>
        <pc:cxnChg chg="add del mod">
          <ac:chgData name="Bhujade, Siddhant" userId="a8e0dbce-8890-4002-8b84-aefc50b771ee" providerId="ADAL" clId="{6C3F8729-D18D-4AE4-B11B-7A756E97B7DF}" dt="2022-10-25T20:15:32.027" v="175" actId="478"/>
          <ac:cxnSpMkLst>
            <pc:docMk/>
            <pc:sldMk cId="3410541769" sldId="258"/>
            <ac:cxnSpMk id="52" creationId="{61445982-67D3-A420-9C59-DBC7BD5EABD9}"/>
          </ac:cxnSpMkLst>
        </pc:cxnChg>
        <pc:cxnChg chg="add del mod">
          <ac:chgData name="Bhujade, Siddhant" userId="a8e0dbce-8890-4002-8b84-aefc50b771ee" providerId="ADAL" clId="{6C3F8729-D18D-4AE4-B11B-7A756E97B7DF}" dt="2022-10-25T20:15:32.027" v="175" actId="478"/>
          <ac:cxnSpMkLst>
            <pc:docMk/>
            <pc:sldMk cId="3410541769" sldId="258"/>
            <ac:cxnSpMk id="53" creationId="{F9BF0237-0293-8CCD-5F5A-C485EB2B2662}"/>
          </ac:cxnSpMkLst>
        </pc:cxnChg>
        <pc:cxnChg chg="add del mod">
          <ac:chgData name="Bhujade, Siddhant" userId="a8e0dbce-8890-4002-8b84-aefc50b771ee" providerId="ADAL" clId="{6C3F8729-D18D-4AE4-B11B-7A756E97B7DF}" dt="2022-10-25T20:15:32.027" v="175" actId="478"/>
          <ac:cxnSpMkLst>
            <pc:docMk/>
            <pc:sldMk cId="3410541769" sldId="258"/>
            <ac:cxnSpMk id="54" creationId="{ACDE7E49-5EFB-921D-F581-D5EB22C33080}"/>
          </ac:cxnSpMkLst>
        </pc:cxnChg>
        <pc:cxnChg chg="add del mod">
          <ac:chgData name="Bhujade, Siddhant" userId="a8e0dbce-8890-4002-8b84-aefc50b771ee" providerId="ADAL" clId="{6C3F8729-D18D-4AE4-B11B-7A756E97B7DF}" dt="2022-10-25T20:15:32.027" v="175" actId="478"/>
          <ac:cxnSpMkLst>
            <pc:docMk/>
            <pc:sldMk cId="3410541769" sldId="258"/>
            <ac:cxnSpMk id="55" creationId="{CA435C90-136A-57CE-0A1E-879806D98415}"/>
          </ac:cxnSpMkLst>
        </pc:cxnChg>
        <pc:cxnChg chg="add del mod">
          <ac:chgData name="Bhujade, Siddhant" userId="a8e0dbce-8890-4002-8b84-aefc50b771ee" providerId="ADAL" clId="{6C3F8729-D18D-4AE4-B11B-7A756E97B7DF}" dt="2022-10-25T20:15:32.027" v="175" actId="478"/>
          <ac:cxnSpMkLst>
            <pc:docMk/>
            <pc:sldMk cId="3410541769" sldId="258"/>
            <ac:cxnSpMk id="56" creationId="{FE2B1076-6B2D-AB87-9FC0-24B07654709B}"/>
          </ac:cxnSpMkLst>
        </pc:cxnChg>
        <pc:cxnChg chg="add del mod">
          <ac:chgData name="Bhujade, Siddhant" userId="a8e0dbce-8890-4002-8b84-aefc50b771ee" providerId="ADAL" clId="{6C3F8729-D18D-4AE4-B11B-7A756E97B7DF}" dt="2022-10-25T20:15:36.646" v="176" actId="478"/>
          <ac:cxnSpMkLst>
            <pc:docMk/>
            <pc:sldMk cId="3410541769" sldId="258"/>
            <ac:cxnSpMk id="57" creationId="{82656A69-0D75-B6FA-80D0-5E3C0722654B}"/>
          </ac:cxnSpMkLst>
        </pc:cxnChg>
        <pc:cxnChg chg="add del mod">
          <ac:chgData name="Bhujade, Siddhant" userId="a8e0dbce-8890-4002-8b84-aefc50b771ee" providerId="ADAL" clId="{6C3F8729-D18D-4AE4-B11B-7A756E97B7DF}" dt="2022-10-25T20:15:39.128" v="177" actId="478"/>
          <ac:cxnSpMkLst>
            <pc:docMk/>
            <pc:sldMk cId="3410541769" sldId="258"/>
            <ac:cxnSpMk id="58" creationId="{20290126-DE42-354B-9F2C-D517E20BDCC7}"/>
          </ac:cxnSpMkLst>
        </pc:cxnChg>
        <pc:cxnChg chg="add mod">
          <ac:chgData name="Bhujade, Siddhant" userId="a8e0dbce-8890-4002-8b84-aefc50b771ee" providerId="ADAL" clId="{6C3F8729-D18D-4AE4-B11B-7A756E97B7DF}" dt="2022-10-25T20:28:34.651" v="312" actId="1076"/>
          <ac:cxnSpMkLst>
            <pc:docMk/>
            <pc:sldMk cId="3410541769" sldId="258"/>
            <ac:cxnSpMk id="174" creationId="{F019C8A8-1CD1-92F2-3A11-CF6E7EAEC4B3}"/>
          </ac:cxnSpMkLst>
        </pc:cxnChg>
        <pc:cxnChg chg="add mod">
          <ac:chgData name="Bhujade, Siddhant" userId="a8e0dbce-8890-4002-8b84-aefc50b771ee" providerId="ADAL" clId="{6C3F8729-D18D-4AE4-B11B-7A756E97B7DF}" dt="2022-10-25T20:30:51.287" v="362" actId="1076"/>
          <ac:cxnSpMkLst>
            <pc:docMk/>
            <pc:sldMk cId="3410541769" sldId="258"/>
            <ac:cxnSpMk id="178" creationId="{94E378AE-D5DE-9AA7-90B2-E92365814BF4}"/>
          </ac:cxnSpMkLst>
        </pc:cxnChg>
        <pc:cxnChg chg="add mod">
          <ac:chgData name="Bhujade, Siddhant" userId="a8e0dbce-8890-4002-8b84-aefc50b771ee" providerId="ADAL" clId="{6C3F8729-D18D-4AE4-B11B-7A756E97B7DF}" dt="2022-10-25T20:31:33.810" v="366" actId="14100"/>
          <ac:cxnSpMkLst>
            <pc:docMk/>
            <pc:sldMk cId="3410541769" sldId="258"/>
            <ac:cxnSpMk id="182" creationId="{78B137F9-AA43-0F01-3E89-E97315ADE6CE}"/>
          </ac:cxnSpMkLst>
        </pc:cxnChg>
        <pc:cxnChg chg="add mod">
          <ac:chgData name="Bhujade, Siddhant" userId="a8e0dbce-8890-4002-8b84-aefc50b771ee" providerId="ADAL" clId="{6C3F8729-D18D-4AE4-B11B-7A756E97B7DF}" dt="2022-10-25T20:31:52.785" v="370" actId="14100"/>
          <ac:cxnSpMkLst>
            <pc:docMk/>
            <pc:sldMk cId="3410541769" sldId="258"/>
            <ac:cxnSpMk id="186" creationId="{1A4FD4FB-07F7-61CA-609C-974A9DB88F3E}"/>
          </ac:cxnSpMkLst>
        </pc:cxnChg>
        <pc:cxnChg chg="add mod">
          <ac:chgData name="Bhujade, Siddhant" userId="a8e0dbce-8890-4002-8b84-aefc50b771ee" providerId="ADAL" clId="{6C3F8729-D18D-4AE4-B11B-7A756E97B7DF}" dt="2022-10-25T20:32:20.652" v="375" actId="14100"/>
          <ac:cxnSpMkLst>
            <pc:docMk/>
            <pc:sldMk cId="3410541769" sldId="258"/>
            <ac:cxnSpMk id="190" creationId="{077450E7-DBE6-572E-A6CB-5A088A13A08B}"/>
          </ac:cxnSpMkLst>
        </pc:cxnChg>
        <pc:cxnChg chg="add mod">
          <ac:chgData name="Bhujade, Siddhant" userId="a8e0dbce-8890-4002-8b84-aefc50b771ee" providerId="ADAL" clId="{6C3F8729-D18D-4AE4-B11B-7A756E97B7DF}" dt="2022-10-25T20:32:38.302" v="378" actId="14100"/>
          <ac:cxnSpMkLst>
            <pc:docMk/>
            <pc:sldMk cId="3410541769" sldId="258"/>
            <ac:cxnSpMk id="195" creationId="{EBD61339-B16E-48EC-F2EB-32685E00784A}"/>
          </ac:cxnSpMkLst>
        </pc:cxnChg>
        <pc:cxnChg chg="add mod">
          <ac:chgData name="Bhujade, Siddhant" userId="a8e0dbce-8890-4002-8b84-aefc50b771ee" providerId="ADAL" clId="{6C3F8729-D18D-4AE4-B11B-7A756E97B7DF}" dt="2022-10-25T20:35:23.944" v="447" actId="14100"/>
          <ac:cxnSpMkLst>
            <pc:docMk/>
            <pc:sldMk cId="3410541769" sldId="258"/>
            <ac:cxnSpMk id="198" creationId="{5612E927-9C9C-FE2C-C875-0306FC203E01}"/>
          </ac:cxnSpMkLst>
        </pc:cxnChg>
        <pc:cxnChg chg="add mod">
          <ac:chgData name="Bhujade, Siddhant" userId="a8e0dbce-8890-4002-8b84-aefc50b771ee" providerId="ADAL" clId="{6C3F8729-D18D-4AE4-B11B-7A756E97B7DF}" dt="2022-10-25T20:35:38.081" v="450" actId="14100"/>
          <ac:cxnSpMkLst>
            <pc:docMk/>
            <pc:sldMk cId="3410541769" sldId="258"/>
            <ac:cxnSpMk id="201" creationId="{986D0CE7-8181-3926-72A0-033B1724B6DA}"/>
          </ac:cxnSpMkLst>
        </pc:cxnChg>
        <pc:cxnChg chg="add mod">
          <ac:chgData name="Bhujade, Siddhant" userId="a8e0dbce-8890-4002-8b84-aefc50b771ee" providerId="ADAL" clId="{6C3F8729-D18D-4AE4-B11B-7A756E97B7DF}" dt="2022-10-25T20:35:46.400" v="453" actId="14100"/>
          <ac:cxnSpMkLst>
            <pc:docMk/>
            <pc:sldMk cId="3410541769" sldId="258"/>
            <ac:cxnSpMk id="204" creationId="{6B479187-4B87-5FCD-B57B-113EA29DB116}"/>
          </ac:cxnSpMkLst>
        </pc:cxnChg>
        <pc:cxnChg chg="add mod">
          <ac:chgData name="Bhujade, Siddhant" userId="a8e0dbce-8890-4002-8b84-aefc50b771ee" providerId="ADAL" clId="{6C3F8729-D18D-4AE4-B11B-7A756E97B7DF}" dt="2022-10-25T20:35:56.856" v="456" actId="14100"/>
          <ac:cxnSpMkLst>
            <pc:docMk/>
            <pc:sldMk cId="3410541769" sldId="258"/>
            <ac:cxnSpMk id="207" creationId="{25825968-CFA4-6CAF-4F1F-0F3471902C7B}"/>
          </ac:cxnSpMkLst>
        </pc:cxnChg>
        <pc:cxnChg chg="add mod">
          <ac:chgData name="Bhujade, Siddhant" userId="a8e0dbce-8890-4002-8b84-aefc50b771ee" providerId="ADAL" clId="{6C3F8729-D18D-4AE4-B11B-7A756E97B7DF}" dt="2022-10-25T20:36:03.406" v="459" actId="14100"/>
          <ac:cxnSpMkLst>
            <pc:docMk/>
            <pc:sldMk cId="3410541769" sldId="258"/>
            <ac:cxnSpMk id="210" creationId="{9F021F5D-E0F9-1A03-31D2-4AFB1E591C25}"/>
          </ac:cxnSpMkLst>
        </pc:cxnChg>
        <pc:cxnChg chg="add mod">
          <ac:chgData name="Bhujade, Siddhant" userId="a8e0dbce-8890-4002-8b84-aefc50b771ee" providerId="ADAL" clId="{6C3F8729-D18D-4AE4-B11B-7A756E97B7DF}" dt="2022-10-25T20:36:17.879" v="462" actId="14100"/>
          <ac:cxnSpMkLst>
            <pc:docMk/>
            <pc:sldMk cId="3410541769" sldId="258"/>
            <ac:cxnSpMk id="213" creationId="{3F8BAD38-3052-688B-CC02-2C0B2DBC2523}"/>
          </ac:cxnSpMkLst>
        </pc:cxnChg>
        <pc:cxnChg chg="add mod">
          <ac:chgData name="Bhujade, Siddhant" userId="a8e0dbce-8890-4002-8b84-aefc50b771ee" providerId="ADAL" clId="{6C3F8729-D18D-4AE4-B11B-7A756E97B7DF}" dt="2022-10-25T20:36:33.848" v="465" actId="14100"/>
          <ac:cxnSpMkLst>
            <pc:docMk/>
            <pc:sldMk cId="3410541769" sldId="258"/>
            <ac:cxnSpMk id="216" creationId="{66C89CA8-0C9C-CC0B-60E8-8098E68C04B4}"/>
          </ac:cxnSpMkLst>
        </pc:cxnChg>
        <pc:cxnChg chg="add mod">
          <ac:chgData name="Bhujade, Siddhant" userId="a8e0dbce-8890-4002-8b84-aefc50b771ee" providerId="ADAL" clId="{6C3F8729-D18D-4AE4-B11B-7A756E97B7DF}" dt="2022-10-25T20:36:43.184" v="468" actId="14100"/>
          <ac:cxnSpMkLst>
            <pc:docMk/>
            <pc:sldMk cId="3410541769" sldId="258"/>
            <ac:cxnSpMk id="219" creationId="{435F8610-9576-DF61-7CAC-8DC1718BA23B}"/>
          </ac:cxnSpMkLst>
        </pc:cxnChg>
        <pc:cxnChg chg="add mod">
          <ac:chgData name="Bhujade, Siddhant" userId="a8e0dbce-8890-4002-8b84-aefc50b771ee" providerId="ADAL" clId="{6C3F8729-D18D-4AE4-B11B-7A756E97B7DF}" dt="2022-10-25T20:37:10.994" v="471" actId="14100"/>
          <ac:cxnSpMkLst>
            <pc:docMk/>
            <pc:sldMk cId="3410541769" sldId="258"/>
            <ac:cxnSpMk id="222" creationId="{6CAF95A5-0206-80B7-FA20-280EF456D49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2F9A-47E6-44EF-148C-D32A3873F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702BD-304B-DE84-79F9-CE48AADCF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62D39-70B7-B280-FC2E-0501C4B16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2293-67B7-456F-B9ED-E110D2F62F37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DBEE5-6819-16AF-E23E-A585BDCC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7B04-05C3-5C86-D968-66E7CD98C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EBE-B282-4899-884E-58BEC03F7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8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7B87-43C1-35CC-1B1F-D6B3A1A59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41A71-FA42-4442-B674-E0A067BCB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0882A-B9B6-D2A1-A0E3-BBDCE353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2293-67B7-456F-B9ED-E110D2F62F37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FAD3D-0B40-86DC-9BA1-4C6D10442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6CFD4-429D-CE8A-2A93-B01376EC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EBE-B282-4899-884E-58BEC03F7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7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4B074A-BE7D-A284-33F8-37DCD8DF23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DC84A-D6B9-C472-5FE4-8CD9ECC17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370C8-EA19-1CC9-9B6F-86D9B95D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2293-67B7-456F-B9ED-E110D2F62F37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92B73-EC17-56C8-9261-DF1DF7EAE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BFB93-3B16-BCC7-F847-77588295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EBE-B282-4899-884E-58BEC03F7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4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F7E8-EA85-9CE4-1452-C77D7F783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C7A72-EE2B-1D5A-249E-D1CEC38A6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7AC01-8CA3-80ED-529C-151E4E0F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2293-67B7-456F-B9ED-E110D2F62F37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B6D19-B378-8489-2E21-383C96494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1155F-DE4F-5D84-A9A8-D69E8F35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EBE-B282-4899-884E-58BEC03F7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8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04AD-35CB-6760-2660-DFD7B8671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8C0EB-2C03-370F-EA60-08A8C87C6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BDA65-6316-30A1-1182-D024FC01B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2293-67B7-456F-B9ED-E110D2F62F37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6D6C3-4332-5B0A-0E9F-96AD3739B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CD4AF-9323-72E5-2920-8042D2FE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EBE-B282-4899-884E-58BEC03F7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37EB-F4A0-52B0-F685-53AC9EC5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C0F4A-DA67-A771-9F6E-F359DF121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145C5-0DB9-3637-EB73-66DC3C292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65F4B-3A6E-39FD-55CA-80EF9CCB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2293-67B7-456F-B9ED-E110D2F62F37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A2319-2FAB-D54C-CC05-7BBF42FEA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077F2-EAE1-5CD6-0A7B-B901C40C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EBE-B282-4899-884E-58BEC03F7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9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0BB9B-75D2-AEB6-B802-AF0DC1277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FD1B2-829B-3AB1-66ED-550A16873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B5277-77E7-3AD3-B550-38240976A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3C95EE-3253-BB29-50C3-9A94869AB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CC7DDD-4242-96F0-D612-DCE85500D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FADDA1-9E1F-4530-0571-307334FC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2293-67B7-456F-B9ED-E110D2F62F37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66D868-CE10-7EE0-D976-A7B4D5B9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FCCEE0-08C4-EF54-8D31-41DADB81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EBE-B282-4899-884E-58BEC03F7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63C2-C934-9FEF-97F0-B5649AA2E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ADE17E-E6A8-B41A-A8FA-E7FBDE93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2293-67B7-456F-B9ED-E110D2F62F37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F518D-D443-7EFC-575D-361554B30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7CDAC-7AC5-983D-BACB-96FE80B3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EBE-B282-4899-884E-58BEC03F7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6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2CBC69-9201-CFA5-436D-69FB2D071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2293-67B7-456F-B9ED-E110D2F62F37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45710D-CE3C-C68C-8DD9-CEAA5829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E0BD4-A2BE-37CE-4F78-B68C9BB5A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EBE-B282-4899-884E-58BEC03F7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4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8B63-1982-8FDD-F6AE-01DD9A8D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59A2D-A668-0E9B-22C7-D78F751BE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F2F2B-2370-7C52-3BC9-15686579F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F090A-D170-20B6-4AFF-D0AB5B68E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2293-67B7-456F-B9ED-E110D2F62F37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EBFAC-C196-00A1-D6AC-F62681450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6D338-C934-A170-5196-063D10A3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EBE-B282-4899-884E-58BEC03F7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6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4D734-D33C-17C6-312C-48539A9D7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6B888A-08AB-875C-7D2A-CDC26637E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CCA99-7345-0B99-C73E-93BCE2DAE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9A9BA-5F23-6036-4481-CDC78FC3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2293-67B7-456F-B9ED-E110D2F62F37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C4749-80A6-C6F8-BE8B-8AE9DE9D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2ADD3-D888-FFC6-F7A3-F2810DEF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EBE-B282-4899-884E-58BEC03F7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4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90EC6-8C6D-9F34-6B9D-06954A87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789C6-2206-2848-54B3-02EB5706A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01072-79B8-3AF4-CDD6-5E8948F7C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12293-67B7-456F-B9ED-E110D2F62F37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1B9DB-E5BF-51F5-C643-CBD83297D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60052-31C1-B670-F1B3-8E47BADD0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8FEBE-B282-4899-884E-58BEC03F7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>
            <a:extLst>
              <a:ext uri="{FF2B5EF4-FFF2-40B4-BE49-F238E27FC236}">
                <a16:creationId xmlns:a16="http://schemas.microsoft.com/office/drawing/2014/main" id="{9D44244D-4519-584E-ED16-96C0BC0AE73C}"/>
              </a:ext>
            </a:extLst>
          </p:cNvPr>
          <p:cNvSpPr/>
          <p:nvPr/>
        </p:nvSpPr>
        <p:spPr>
          <a:xfrm>
            <a:off x="152400" y="2536156"/>
            <a:ext cx="609600" cy="457200"/>
          </a:xfrm>
          <a:prstGeom prst="diamond">
            <a:avLst/>
          </a:prstGeom>
          <a:solidFill>
            <a:srgbClr val="CC9933"/>
          </a:solidFill>
          <a:ln>
            <a:solidFill>
              <a:srgbClr val="FF6600"/>
            </a:solidFill>
          </a:ln>
          <a:effectLst>
            <a:glow rad="101600">
              <a:schemeClr val="accent2">
                <a:lumMod val="60000"/>
                <a:lumOff val="40000"/>
                <a:alpha val="75000"/>
              </a:schemeClr>
            </a:glow>
            <a:outerShdw blurRad="40005" dist="22987" dir="900000" algn="tl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21299999" rev="0"/>
            </a:camera>
            <a:lightRig rig="threePt" dir="t"/>
          </a:scene3d>
          <a:sp3d>
            <a:bevelT/>
            <a:bevelB w="114300" prst="artDeco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200" b="1" dirty="0">
                <a:solidFill>
                  <a:srgbClr val="FF0000"/>
                </a:solidFill>
                <a:latin typeface="+mj-lt"/>
                <a:cs typeface="Lucida Calligraphy"/>
              </a:rPr>
              <a:t>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24C47D-1382-20DB-3F7E-8017A6806033}"/>
              </a:ext>
            </a:extLst>
          </p:cNvPr>
          <p:cNvSpPr/>
          <p:nvPr/>
        </p:nvSpPr>
        <p:spPr bwMode="auto">
          <a:xfrm>
            <a:off x="1400848" y="2553200"/>
            <a:ext cx="799151" cy="4401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6600"/>
            </a:solidFill>
          </a:ln>
          <a:effectLst>
            <a:glow rad="101600">
              <a:schemeClr val="accent2">
                <a:lumMod val="60000"/>
                <a:lumOff val="40000"/>
                <a:alpha val="75000"/>
              </a:schemeClr>
            </a:glow>
            <a:outerShdw blurRad="40005" dist="22987" dir="900000" algn="tl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21299999" rev="0"/>
            </a:camera>
            <a:lightRig rig="threePt" dir="t"/>
          </a:scene3d>
          <a:sp3d>
            <a:bevelT/>
            <a:bevelB w="114300" prst="artDeco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A (8)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D7EA929-C8AA-DDAC-AC06-E9B12B0E574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762000" y="2764756"/>
            <a:ext cx="638848" cy="8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4690C0E-F396-1862-EC97-23122B5C6D0C}"/>
              </a:ext>
            </a:extLst>
          </p:cNvPr>
          <p:cNvSpPr/>
          <p:nvPr/>
        </p:nvSpPr>
        <p:spPr bwMode="auto">
          <a:xfrm>
            <a:off x="3114630" y="2553200"/>
            <a:ext cx="799151" cy="4401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6600"/>
            </a:solidFill>
          </a:ln>
          <a:effectLst>
            <a:glow rad="101600">
              <a:schemeClr val="accent2">
                <a:lumMod val="60000"/>
                <a:lumOff val="40000"/>
                <a:alpha val="75000"/>
              </a:schemeClr>
            </a:glow>
            <a:outerShdw blurRad="40005" dist="22987" dir="900000" algn="tl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21299999" rev="0"/>
            </a:camera>
            <a:lightRig rig="threePt" dir="t"/>
          </a:scene3d>
          <a:sp3d>
            <a:bevelT/>
            <a:bevelB w="114300" prst="artDeco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D (6)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590EB5-839C-0866-A73D-A7F58681CEC0}"/>
              </a:ext>
            </a:extLst>
          </p:cNvPr>
          <p:cNvSpPr/>
          <p:nvPr/>
        </p:nvSpPr>
        <p:spPr bwMode="auto">
          <a:xfrm>
            <a:off x="3114630" y="1075208"/>
            <a:ext cx="799151" cy="4401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6600"/>
            </a:solidFill>
          </a:ln>
          <a:effectLst>
            <a:glow rad="101600">
              <a:schemeClr val="accent2">
                <a:lumMod val="60000"/>
                <a:lumOff val="40000"/>
                <a:alpha val="75000"/>
              </a:schemeClr>
            </a:glow>
            <a:outerShdw blurRad="40005" dist="22987" dir="900000" algn="tl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21299999" rev="0"/>
            </a:camera>
            <a:lightRig rig="threePt" dir="t"/>
          </a:scene3d>
          <a:sp3d>
            <a:bevelT/>
            <a:bevelB w="114300" prst="artDeco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B (11)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1878DC-EFE6-B7F7-2395-E4839E85229E}"/>
              </a:ext>
            </a:extLst>
          </p:cNvPr>
          <p:cNvSpPr/>
          <p:nvPr/>
        </p:nvSpPr>
        <p:spPr bwMode="auto">
          <a:xfrm>
            <a:off x="3114630" y="4031192"/>
            <a:ext cx="799151" cy="4401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6600"/>
            </a:solidFill>
          </a:ln>
          <a:effectLst>
            <a:glow rad="101600">
              <a:schemeClr val="accent2">
                <a:lumMod val="60000"/>
                <a:lumOff val="40000"/>
                <a:alpha val="75000"/>
              </a:schemeClr>
            </a:glow>
            <a:outerShdw blurRad="40005" dist="22987" dir="900000" algn="tl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21299999" rev="0"/>
            </a:camera>
            <a:lightRig rig="threePt" dir="t"/>
          </a:scene3d>
          <a:sp3d>
            <a:bevelT/>
            <a:bevelB w="114300" prst="artDeco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C (19)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EA2B77-A413-85F0-5821-42FFA748AE33}"/>
              </a:ext>
            </a:extLst>
          </p:cNvPr>
          <p:cNvSpPr/>
          <p:nvPr/>
        </p:nvSpPr>
        <p:spPr bwMode="auto">
          <a:xfrm>
            <a:off x="4923300" y="2536156"/>
            <a:ext cx="799151" cy="4401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6600"/>
            </a:solidFill>
          </a:ln>
          <a:effectLst>
            <a:glow rad="101600">
              <a:schemeClr val="accent2">
                <a:lumMod val="60000"/>
                <a:lumOff val="40000"/>
                <a:alpha val="75000"/>
              </a:schemeClr>
            </a:glow>
            <a:outerShdw blurRad="40005" dist="22987" dir="900000" algn="tl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21299999" rev="0"/>
            </a:camera>
            <a:lightRig rig="threePt" dir="t"/>
          </a:scene3d>
          <a:sp3d>
            <a:bevelT/>
            <a:bevelB w="114300" prst="artDeco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E (20)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47FD40-720A-209A-238C-83FE7913B97F}"/>
              </a:ext>
            </a:extLst>
          </p:cNvPr>
          <p:cNvSpPr/>
          <p:nvPr/>
        </p:nvSpPr>
        <p:spPr bwMode="auto">
          <a:xfrm>
            <a:off x="4923301" y="3994030"/>
            <a:ext cx="799151" cy="4401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6600"/>
            </a:solidFill>
          </a:ln>
          <a:effectLst>
            <a:glow rad="101600">
              <a:schemeClr val="accent2">
                <a:lumMod val="60000"/>
                <a:lumOff val="40000"/>
                <a:alpha val="75000"/>
              </a:schemeClr>
            </a:glow>
            <a:outerShdw blurRad="40005" dist="22987" dir="900000" algn="tl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21299999" rev="0"/>
            </a:camera>
            <a:lightRig rig="threePt" dir="t"/>
          </a:scene3d>
          <a:sp3d>
            <a:bevelT/>
            <a:bevelB w="114300" prst="artDeco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F (7)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BBF531-54A1-837C-5F3B-58B8EE11D6F8}"/>
              </a:ext>
            </a:extLst>
          </p:cNvPr>
          <p:cNvSpPr/>
          <p:nvPr/>
        </p:nvSpPr>
        <p:spPr bwMode="auto">
          <a:xfrm>
            <a:off x="6700341" y="1075208"/>
            <a:ext cx="799151" cy="4401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6600"/>
            </a:solidFill>
          </a:ln>
          <a:effectLst>
            <a:glow rad="101600">
              <a:schemeClr val="accent2">
                <a:lumMod val="60000"/>
                <a:lumOff val="40000"/>
                <a:alpha val="75000"/>
              </a:schemeClr>
            </a:glow>
            <a:outerShdw blurRad="40005" dist="22987" dir="900000" algn="tl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21299999" rev="0"/>
            </a:camera>
            <a:lightRig rig="threePt" dir="t"/>
          </a:scene3d>
          <a:sp3d>
            <a:bevelT/>
            <a:bevelB w="114300" prst="artDeco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H (25)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020EC6-8F95-4EC4-B624-1753187B6BCF}"/>
              </a:ext>
            </a:extLst>
          </p:cNvPr>
          <p:cNvSpPr/>
          <p:nvPr/>
        </p:nvSpPr>
        <p:spPr bwMode="auto">
          <a:xfrm>
            <a:off x="6700340" y="2536156"/>
            <a:ext cx="799151" cy="4401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6600"/>
            </a:solidFill>
          </a:ln>
          <a:effectLst>
            <a:glow rad="101600">
              <a:schemeClr val="accent2">
                <a:lumMod val="60000"/>
                <a:lumOff val="40000"/>
                <a:alpha val="75000"/>
              </a:schemeClr>
            </a:glow>
            <a:outerShdw blurRad="40005" dist="22987" dir="900000" algn="tl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21299999" rev="0"/>
            </a:camera>
            <a:lightRig rig="threePt" dir="t"/>
          </a:scene3d>
          <a:sp3d>
            <a:bevelT/>
            <a:bevelB w="114300" prst="artDeco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G (27)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A0FE11-1823-57F8-54F0-D33C323319BC}"/>
              </a:ext>
            </a:extLst>
          </p:cNvPr>
          <p:cNvSpPr/>
          <p:nvPr/>
        </p:nvSpPr>
        <p:spPr bwMode="auto">
          <a:xfrm>
            <a:off x="6688837" y="3994030"/>
            <a:ext cx="799151" cy="4401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6600"/>
            </a:solidFill>
          </a:ln>
          <a:effectLst>
            <a:glow rad="101600">
              <a:schemeClr val="accent2">
                <a:lumMod val="60000"/>
                <a:lumOff val="40000"/>
                <a:alpha val="75000"/>
              </a:schemeClr>
            </a:glow>
            <a:outerShdw blurRad="40005" dist="22987" dir="900000" algn="tl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21299999" rev="0"/>
            </a:camera>
            <a:lightRig rig="threePt" dir="t"/>
          </a:scene3d>
          <a:sp3d>
            <a:bevelT/>
            <a:bevelB w="114300" prst="artDeco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I (13)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B52A7D-7CC4-BB5F-ACE8-178D8634C017}"/>
              </a:ext>
            </a:extLst>
          </p:cNvPr>
          <p:cNvSpPr/>
          <p:nvPr/>
        </p:nvSpPr>
        <p:spPr bwMode="auto">
          <a:xfrm>
            <a:off x="8586649" y="2557399"/>
            <a:ext cx="799151" cy="4401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6600"/>
            </a:solidFill>
          </a:ln>
          <a:effectLst>
            <a:glow rad="101600">
              <a:schemeClr val="accent2">
                <a:lumMod val="60000"/>
                <a:lumOff val="40000"/>
                <a:alpha val="75000"/>
              </a:schemeClr>
            </a:glow>
            <a:outerShdw blurRad="40005" dist="22987" dir="900000" algn="tl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21299999" rev="0"/>
            </a:camera>
            <a:lightRig rig="threePt" dir="t"/>
          </a:scene3d>
          <a:sp3d>
            <a:bevelT/>
            <a:bevelB w="114300" prst="artDeco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J (8)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DA7C96C2-9BB5-2732-A35C-508167532BBC}"/>
              </a:ext>
            </a:extLst>
          </p:cNvPr>
          <p:cNvSpPr/>
          <p:nvPr/>
        </p:nvSpPr>
        <p:spPr>
          <a:xfrm>
            <a:off x="10395319" y="2553200"/>
            <a:ext cx="609600" cy="457200"/>
          </a:xfrm>
          <a:prstGeom prst="diamond">
            <a:avLst/>
          </a:prstGeom>
          <a:solidFill>
            <a:srgbClr val="CC9933"/>
          </a:solidFill>
          <a:ln>
            <a:solidFill>
              <a:srgbClr val="FF6600"/>
            </a:solidFill>
          </a:ln>
          <a:effectLst>
            <a:glow rad="101600">
              <a:schemeClr val="accent2">
                <a:lumMod val="60000"/>
                <a:lumOff val="40000"/>
                <a:alpha val="75000"/>
              </a:schemeClr>
            </a:glow>
            <a:outerShdw blurRad="40005" dist="22987" dir="900000" algn="tl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21299999" rev="0"/>
            </a:camera>
            <a:lightRig rig="threePt" dir="t"/>
          </a:scene3d>
          <a:sp3d>
            <a:bevelT/>
            <a:bevelB w="114300" prst="artDeco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200" b="1" dirty="0">
                <a:solidFill>
                  <a:srgbClr val="FF0000"/>
                </a:solidFill>
                <a:latin typeface="+mj-lt"/>
                <a:cs typeface="Lucida Calligraphy"/>
              </a:rPr>
              <a:t>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90DCC5-B63A-510B-8F4A-2DE88CE8B702}"/>
              </a:ext>
            </a:extLst>
          </p:cNvPr>
          <p:cNvCxnSpPr>
            <a:cxnSpLocks/>
            <a:stCxn id="3" idx="0"/>
            <a:endCxn id="9" idx="1"/>
          </p:cNvCxnSpPr>
          <p:nvPr/>
        </p:nvCxnSpPr>
        <p:spPr>
          <a:xfrm flipV="1">
            <a:off x="1800424" y="1295286"/>
            <a:ext cx="1314206" cy="12579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99EE0B-ECB8-A877-083C-A7A1229FBE44}"/>
              </a:ext>
            </a:extLst>
          </p:cNvPr>
          <p:cNvCxnSpPr>
            <a:cxnSpLocks/>
            <a:stCxn id="3" idx="2"/>
            <a:endCxn id="10" idx="1"/>
          </p:cNvCxnSpPr>
          <p:nvPr/>
        </p:nvCxnSpPr>
        <p:spPr>
          <a:xfrm>
            <a:off x="1800424" y="2993356"/>
            <a:ext cx="1314206" cy="1257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AD10E8-6660-C08E-AD93-716829DC7742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2199999" y="2773278"/>
            <a:ext cx="914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CC2648C-1FA5-A6D6-A7E6-3B4B551B3734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3913781" y="1295286"/>
            <a:ext cx="27865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605649-EF00-5C61-50D2-446F9D5E4409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3514206" y="1515364"/>
            <a:ext cx="1808670" cy="10207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5004C2-1A15-5AB9-290B-FC1B9E8A0DD5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3913781" y="2756234"/>
            <a:ext cx="1009519" cy="17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31D477A-C410-4E6C-5B2A-EF44349E227C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3913781" y="4214108"/>
            <a:ext cx="1009520" cy="37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2078ACD-AF73-44FC-77AF-2F4B6759D101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5322876" y="2976312"/>
            <a:ext cx="1" cy="1017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11283C3-4175-42FF-881D-6B1AA7374747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5722451" y="2756234"/>
            <a:ext cx="9778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8F495E9-5ED9-C91E-FFC8-F36AD41B6D37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5722452" y="4214108"/>
            <a:ext cx="9663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C5C1D8-E993-8E79-935C-017172F9510C}"/>
              </a:ext>
            </a:extLst>
          </p:cNvPr>
          <p:cNvCxnSpPr>
            <a:cxnSpLocks/>
            <a:stCxn id="15" idx="3"/>
            <a:endCxn id="16" idx="2"/>
          </p:cNvCxnSpPr>
          <p:nvPr/>
        </p:nvCxnSpPr>
        <p:spPr>
          <a:xfrm flipV="1">
            <a:off x="7487988" y="2997555"/>
            <a:ext cx="1498237" cy="1216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CC1264C-89DD-35A0-25CF-44A582C72EA4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499491" y="2756234"/>
            <a:ext cx="1087158" cy="212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B887721-3417-7E3F-50E3-5CCA4CE3FEC5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7499492" y="1295286"/>
            <a:ext cx="1486733" cy="1262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9C15F36-C918-8A1A-BDF2-E6C064CF062E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9385800" y="2777477"/>
            <a:ext cx="1009519" cy="4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028C8EA-37C8-B9F5-C12C-3CED07F44B1E}"/>
              </a:ext>
            </a:extLst>
          </p:cNvPr>
          <p:cNvSpPr txBox="1"/>
          <p:nvPr/>
        </p:nvSpPr>
        <p:spPr>
          <a:xfrm>
            <a:off x="4041131" y="5193298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ABEGJ is the critical path</a:t>
            </a:r>
          </a:p>
        </p:txBody>
      </p:sp>
    </p:spTree>
    <p:extLst>
      <p:ext uri="{BB962C8B-B14F-4D97-AF65-F5344CB8AC3E}">
        <p14:creationId xmlns:p14="http://schemas.microsoft.com/office/powerpoint/2010/main" val="3632401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iamond 31">
            <a:extLst>
              <a:ext uri="{FF2B5EF4-FFF2-40B4-BE49-F238E27FC236}">
                <a16:creationId xmlns:a16="http://schemas.microsoft.com/office/drawing/2014/main" id="{8B4892A9-504D-FD99-264A-50D1583913C6}"/>
              </a:ext>
            </a:extLst>
          </p:cNvPr>
          <p:cNvSpPr/>
          <p:nvPr/>
        </p:nvSpPr>
        <p:spPr>
          <a:xfrm>
            <a:off x="854585" y="1057270"/>
            <a:ext cx="609600" cy="457200"/>
          </a:xfrm>
          <a:prstGeom prst="diamond">
            <a:avLst/>
          </a:prstGeom>
          <a:solidFill>
            <a:srgbClr val="CC9933"/>
          </a:solidFill>
          <a:ln>
            <a:solidFill>
              <a:srgbClr val="FF6600"/>
            </a:solidFill>
          </a:ln>
          <a:effectLst>
            <a:glow rad="101600">
              <a:schemeClr val="accent2">
                <a:lumMod val="60000"/>
                <a:lumOff val="40000"/>
                <a:alpha val="75000"/>
              </a:schemeClr>
            </a:glow>
            <a:outerShdw blurRad="40005" dist="22987" dir="900000" algn="tl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21299999" rev="0"/>
            </a:camera>
            <a:lightRig rig="threePt" dir="t"/>
          </a:scene3d>
          <a:sp3d>
            <a:bevelT/>
            <a:bevelB w="114300" prst="artDeco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200" b="1" dirty="0">
                <a:solidFill>
                  <a:srgbClr val="FF0000"/>
                </a:solidFill>
                <a:latin typeface="+mj-lt"/>
                <a:cs typeface="Lucida Calligraphy"/>
              </a:rPr>
              <a:t>S</a:t>
            </a:r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DE258AC3-8315-DD0C-6B40-15ECE0ACFC2B}"/>
              </a:ext>
            </a:extLst>
          </p:cNvPr>
          <p:cNvSpPr/>
          <p:nvPr/>
        </p:nvSpPr>
        <p:spPr>
          <a:xfrm>
            <a:off x="10846584" y="5446001"/>
            <a:ext cx="609600" cy="457200"/>
          </a:xfrm>
          <a:prstGeom prst="diamond">
            <a:avLst/>
          </a:prstGeom>
          <a:solidFill>
            <a:srgbClr val="CC9933"/>
          </a:solidFill>
          <a:ln>
            <a:solidFill>
              <a:srgbClr val="FF6600"/>
            </a:solidFill>
          </a:ln>
          <a:effectLst>
            <a:glow rad="101600">
              <a:schemeClr val="accent2">
                <a:lumMod val="60000"/>
                <a:lumOff val="40000"/>
                <a:alpha val="75000"/>
              </a:schemeClr>
            </a:glow>
            <a:outerShdw blurRad="40005" dist="22987" dir="900000" algn="tl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21299999" rev="0"/>
            </a:camera>
            <a:lightRig rig="threePt" dir="t"/>
          </a:scene3d>
          <a:sp3d>
            <a:bevelT/>
            <a:bevelB w="114300" prst="artDeco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200" b="1" dirty="0">
                <a:solidFill>
                  <a:srgbClr val="FF0000"/>
                </a:solidFill>
                <a:latin typeface="+mj-lt"/>
                <a:cs typeface="Lucida Calligraphy"/>
              </a:rPr>
              <a:t>E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A533EDD-CF7E-8AFA-CF53-C1AB992EF1CB}"/>
              </a:ext>
            </a:extLst>
          </p:cNvPr>
          <p:cNvGrpSpPr/>
          <p:nvPr/>
        </p:nvGrpSpPr>
        <p:grpSpPr>
          <a:xfrm>
            <a:off x="425960" y="2812679"/>
            <a:ext cx="1466850" cy="1232640"/>
            <a:chOff x="4261713" y="398252"/>
            <a:chExt cx="1676400" cy="1371601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34A4979-47F3-57DE-274F-5F22281FD79E}"/>
                </a:ext>
              </a:extLst>
            </p:cNvPr>
            <p:cNvSpPr/>
            <p:nvPr/>
          </p:nvSpPr>
          <p:spPr>
            <a:xfrm>
              <a:off x="4261713" y="398253"/>
              <a:ext cx="1676400" cy="1371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defRPr/>
              </a:pPr>
              <a:endParaRPr lang="en-US" sz="11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642A938-9BF0-3627-3B6A-1B227AE37F47}"/>
                </a:ext>
              </a:extLst>
            </p:cNvPr>
            <p:cNvSpPr/>
            <p:nvPr/>
          </p:nvSpPr>
          <p:spPr>
            <a:xfrm>
              <a:off x="4261714" y="398252"/>
              <a:ext cx="533400" cy="4364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ES=0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EAF0D00-5BC3-8E73-2191-C8418FC713EF}"/>
                </a:ext>
              </a:extLst>
            </p:cNvPr>
            <p:cNvSpPr/>
            <p:nvPr/>
          </p:nvSpPr>
          <p:spPr>
            <a:xfrm>
              <a:off x="5422298" y="398253"/>
              <a:ext cx="515815" cy="4364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EF=</a:t>
              </a:r>
            </a:p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22AC4E8-FFA6-85D8-114F-6E576BEB6F36}"/>
                </a:ext>
              </a:extLst>
            </p:cNvPr>
            <p:cNvSpPr/>
            <p:nvPr/>
          </p:nvSpPr>
          <p:spPr>
            <a:xfrm>
              <a:off x="4261713" y="1333435"/>
              <a:ext cx="515815" cy="4364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LS=</a:t>
              </a:r>
            </a:p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A1974B4-DC1D-26F5-8A99-B4AF5504FE3F}"/>
                </a:ext>
              </a:extLst>
            </p:cNvPr>
            <p:cNvSpPr/>
            <p:nvPr/>
          </p:nvSpPr>
          <p:spPr>
            <a:xfrm>
              <a:off x="5422298" y="1333435"/>
              <a:ext cx="515815" cy="4364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LF=</a:t>
              </a:r>
            </a:p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139C459-4A10-1F95-5D25-41D166AA4561}"/>
                </a:ext>
              </a:extLst>
            </p:cNvPr>
            <p:cNvSpPr/>
            <p:nvPr/>
          </p:nvSpPr>
          <p:spPr>
            <a:xfrm>
              <a:off x="4471263" y="903578"/>
              <a:ext cx="1257300" cy="3609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A (8)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7F625C7-9816-2FB3-450E-DCDB42B43F78}"/>
              </a:ext>
            </a:extLst>
          </p:cNvPr>
          <p:cNvGrpSpPr/>
          <p:nvPr/>
        </p:nvGrpSpPr>
        <p:grpSpPr>
          <a:xfrm>
            <a:off x="2869721" y="736656"/>
            <a:ext cx="1466850" cy="1232640"/>
            <a:chOff x="4261713" y="398252"/>
            <a:chExt cx="1676400" cy="1371601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2C6E0EF-D234-3228-E674-A10166E6857D}"/>
                </a:ext>
              </a:extLst>
            </p:cNvPr>
            <p:cNvSpPr/>
            <p:nvPr/>
          </p:nvSpPr>
          <p:spPr>
            <a:xfrm>
              <a:off x="4261713" y="398253"/>
              <a:ext cx="1676400" cy="1371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defRPr/>
              </a:pPr>
              <a:endParaRPr lang="en-US" sz="11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47AD47B-B944-7A85-36CB-B00D688961B0}"/>
                </a:ext>
              </a:extLst>
            </p:cNvPr>
            <p:cNvSpPr/>
            <p:nvPr/>
          </p:nvSpPr>
          <p:spPr>
            <a:xfrm>
              <a:off x="4261714" y="398252"/>
              <a:ext cx="533400" cy="4364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ES=8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BFA30D9-B073-9F1D-E403-1DFCFA7B74D8}"/>
                </a:ext>
              </a:extLst>
            </p:cNvPr>
            <p:cNvSpPr/>
            <p:nvPr/>
          </p:nvSpPr>
          <p:spPr>
            <a:xfrm>
              <a:off x="5422298" y="398253"/>
              <a:ext cx="515815" cy="4364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EF=</a:t>
              </a:r>
            </a:p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C4EC749-8249-C626-ED94-13DB25E24B1D}"/>
                </a:ext>
              </a:extLst>
            </p:cNvPr>
            <p:cNvSpPr/>
            <p:nvPr/>
          </p:nvSpPr>
          <p:spPr>
            <a:xfrm>
              <a:off x="4261713" y="1333435"/>
              <a:ext cx="515815" cy="4364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LS=</a:t>
              </a:r>
            </a:p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B40909B-D8A7-E66B-2795-3A57FBBC4B8F}"/>
                </a:ext>
              </a:extLst>
            </p:cNvPr>
            <p:cNvSpPr/>
            <p:nvPr/>
          </p:nvSpPr>
          <p:spPr>
            <a:xfrm>
              <a:off x="5422298" y="1333435"/>
              <a:ext cx="515815" cy="4364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LF=</a:t>
              </a:r>
            </a:p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E1AFA92-7C3E-F5C5-AC33-7D54A43984CE}"/>
                </a:ext>
              </a:extLst>
            </p:cNvPr>
            <p:cNvSpPr/>
            <p:nvPr/>
          </p:nvSpPr>
          <p:spPr>
            <a:xfrm>
              <a:off x="4471263" y="903578"/>
              <a:ext cx="1257300" cy="3609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B (11)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32E2AF9-7DF2-EC5C-6017-CC14A795F41D}"/>
              </a:ext>
            </a:extLst>
          </p:cNvPr>
          <p:cNvGrpSpPr/>
          <p:nvPr/>
        </p:nvGrpSpPr>
        <p:grpSpPr>
          <a:xfrm>
            <a:off x="2908322" y="2812680"/>
            <a:ext cx="1466850" cy="1232640"/>
            <a:chOff x="4261713" y="398252"/>
            <a:chExt cx="1676400" cy="1371601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9CB7979-7A56-C238-7FBD-F41DDEAC45E1}"/>
                </a:ext>
              </a:extLst>
            </p:cNvPr>
            <p:cNvSpPr/>
            <p:nvPr/>
          </p:nvSpPr>
          <p:spPr>
            <a:xfrm>
              <a:off x="4261713" y="398253"/>
              <a:ext cx="1676400" cy="1371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defRPr/>
              </a:pPr>
              <a:endParaRPr lang="en-US" sz="11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12C7350-7D37-F275-86B9-0F3D7EE804D5}"/>
                </a:ext>
              </a:extLst>
            </p:cNvPr>
            <p:cNvSpPr/>
            <p:nvPr/>
          </p:nvSpPr>
          <p:spPr>
            <a:xfrm>
              <a:off x="4261714" y="398252"/>
              <a:ext cx="533400" cy="4364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ES=8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93F2677-7CA3-36C9-3B4D-446F7DDE247D}"/>
                </a:ext>
              </a:extLst>
            </p:cNvPr>
            <p:cNvSpPr/>
            <p:nvPr/>
          </p:nvSpPr>
          <p:spPr>
            <a:xfrm>
              <a:off x="5422298" y="398253"/>
              <a:ext cx="515815" cy="4364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EF=</a:t>
              </a:r>
            </a:p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0B08A0FD-D3F6-7464-3193-BEFE162EEB4B}"/>
                </a:ext>
              </a:extLst>
            </p:cNvPr>
            <p:cNvSpPr/>
            <p:nvPr/>
          </p:nvSpPr>
          <p:spPr>
            <a:xfrm>
              <a:off x="4261713" y="1333435"/>
              <a:ext cx="515815" cy="4364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LS=</a:t>
              </a:r>
            </a:p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C5946CD-41D1-5E99-CFCF-EAD85345A83B}"/>
                </a:ext>
              </a:extLst>
            </p:cNvPr>
            <p:cNvSpPr/>
            <p:nvPr/>
          </p:nvSpPr>
          <p:spPr>
            <a:xfrm>
              <a:off x="5422298" y="1333435"/>
              <a:ext cx="515815" cy="4364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LF=</a:t>
              </a:r>
            </a:p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1BEEA10-0DE7-0A42-DCEF-CD70DF120E7D}"/>
                </a:ext>
              </a:extLst>
            </p:cNvPr>
            <p:cNvSpPr/>
            <p:nvPr/>
          </p:nvSpPr>
          <p:spPr>
            <a:xfrm>
              <a:off x="4471263" y="903578"/>
              <a:ext cx="1257300" cy="3609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D (6)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9066B75-6697-5F3F-9D8D-3A14FE484746}"/>
              </a:ext>
            </a:extLst>
          </p:cNvPr>
          <p:cNvGrpSpPr/>
          <p:nvPr/>
        </p:nvGrpSpPr>
        <p:grpSpPr>
          <a:xfrm>
            <a:off x="2869721" y="4791627"/>
            <a:ext cx="1466850" cy="1232640"/>
            <a:chOff x="4261713" y="398252"/>
            <a:chExt cx="1676400" cy="1371601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0B2AAA7-BAC6-090A-927D-92E458B7A0AC}"/>
                </a:ext>
              </a:extLst>
            </p:cNvPr>
            <p:cNvSpPr/>
            <p:nvPr/>
          </p:nvSpPr>
          <p:spPr>
            <a:xfrm>
              <a:off x="4261713" y="398253"/>
              <a:ext cx="1676400" cy="1371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defRPr/>
              </a:pPr>
              <a:endParaRPr lang="en-US" sz="11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A1C0907-AE29-BDE5-C31B-570BA25AAC09}"/>
                </a:ext>
              </a:extLst>
            </p:cNvPr>
            <p:cNvSpPr/>
            <p:nvPr/>
          </p:nvSpPr>
          <p:spPr>
            <a:xfrm>
              <a:off x="4261714" y="398252"/>
              <a:ext cx="533400" cy="4364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ES=8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FEE8F7B-3A44-9414-24EA-AF3E94AAFBC2}"/>
                </a:ext>
              </a:extLst>
            </p:cNvPr>
            <p:cNvSpPr/>
            <p:nvPr/>
          </p:nvSpPr>
          <p:spPr>
            <a:xfrm>
              <a:off x="5422298" y="398253"/>
              <a:ext cx="515815" cy="4364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EF=</a:t>
              </a:r>
            </a:p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7440B65-DCE0-549D-0C32-4AA5A1DA5708}"/>
                </a:ext>
              </a:extLst>
            </p:cNvPr>
            <p:cNvSpPr/>
            <p:nvPr/>
          </p:nvSpPr>
          <p:spPr>
            <a:xfrm>
              <a:off x="4261713" y="1333435"/>
              <a:ext cx="515815" cy="4364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LS=</a:t>
              </a:r>
            </a:p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A21A85C9-2846-C86C-98D6-2C74EE4454D2}"/>
                </a:ext>
              </a:extLst>
            </p:cNvPr>
            <p:cNvSpPr/>
            <p:nvPr/>
          </p:nvSpPr>
          <p:spPr>
            <a:xfrm>
              <a:off x="5422298" y="1333435"/>
              <a:ext cx="515815" cy="4364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LF=</a:t>
              </a:r>
            </a:p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46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745ADDB1-B306-B77E-8499-F55C003F6C39}"/>
                </a:ext>
              </a:extLst>
            </p:cNvPr>
            <p:cNvSpPr/>
            <p:nvPr/>
          </p:nvSpPr>
          <p:spPr>
            <a:xfrm>
              <a:off x="4471263" y="903578"/>
              <a:ext cx="1257300" cy="3609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C (19)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40F4813-8D2D-0E4A-4B15-98D480E59EE3}"/>
              </a:ext>
            </a:extLst>
          </p:cNvPr>
          <p:cNvGrpSpPr/>
          <p:nvPr/>
        </p:nvGrpSpPr>
        <p:grpSpPr>
          <a:xfrm>
            <a:off x="5257552" y="2812679"/>
            <a:ext cx="1466850" cy="1232640"/>
            <a:chOff x="4261713" y="398252"/>
            <a:chExt cx="1676400" cy="1371601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DF6BEBF-B8F6-DFF2-9BB6-0FA008F2973B}"/>
                </a:ext>
              </a:extLst>
            </p:cNvPr>
            <p:cNvSpPr/>
            <p:nvPr/>
          </p:nvSpPr>
          <p:spPr>
            <a:xfrm>
              <a:off x="4261713" y="398253"/>
              <a:ext cx="1676400" cy="1371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defRPr/>
              </a:pPr>
              <a:endParaRPr lang="en-US" sz="11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E38358C2-2F44-8835-3601-B4C4C6A355FF}"/>
                </a:ext>
              </a:extLst>
            </p:cNvPr>
            <p:cNvSpPr/>
            <p:nvPr/>
          </p:nvSpPr>
          <p:spPr>
            <a:xfrm>
              <a:off x="4261714" y="398252"/>
              <a:ext cx="533400" cy="4364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ES=19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B92F77E-06BE-3EFC-81C7-4703852EFD27}"/>
                </a:ext>
              </a:extLst>
            </p:cNvPr>
            <p:cNvSpPr/>
            <p:nvPr/>
          </p:nvSpPr>
          <p:spPr>
            <a:xfrm>
              <a:off x="5422298" y="398253"/>
              <a:ext cx="515815" cy="4364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EF=</a:t>
              </a:r>
            </a:p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BC163BFF-E6DE-08FA-E3A9-D863A3612C26}"/>
                </a:ext>
              </a:extLst>
            </p:cNvPr>
            <p:cNvSpPr/>
            <p:nvPr/>
          </p:nvSpPr>
          <p:spPr>
            <a:xfrm>
              <a:off x="4261713" y="1333435"/>
              <a:ext cx="515815" cy="4364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LS=</a:t>
              </a:r>
            </a:p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17A43EC2-7314-F9E3-7795-366B330AC05B}"/>
                </a:ext>
              </a:extLst>
            </p:cNvPr>
            <p:cNvSpPr/>
            <p:nvPr/>
          </p:nvSpPr>
          <p:spPr>
            <a:xfrm>
              <a:off x="5422298" y="1333435"/>
              <a:ext cx="515815" cy="4364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LF=</a:t>
              </a:r>
            </a:p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0E371BF-BD46-65EA-2569-91B8D885E572}"/>
                </a:ext>
              </a:extLst>
            </p:cNvPr>
            <p:cNvSpPr/>
            <p:nvPr/>
          </p:nvSpPr>
          <p:spPr>
            <a:xfrm>
              <a:off x="4471263" y="903578"/>
              <a:ext cx="1257300" cy="3609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E (20)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26B96A0-589B-6716-4A86-52F1F897C542}"/>
              </a:ext>
            </a:extLst>
          </p:cNvPr>
          <p:cNvGrpSpPr/>
          <p:nvPr/>
        </p:nvGrpSpPr>
        <p:grpSpPr>
          <a:xfrm>
            <a:off x="5280524" y="4791626"/>
            <a:ext cx="1466850" cy="1232640"/>
            <a:chOff x="4261713" y="398252"/>
            <a:chExt cx="1676400" cy="1371601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8F35F3F1-E21B-30F8-8740-CE3790057860}"/>
                </a:ext>
              </a:extLst>
            </p:cNvPr>
            <p:cNvSpPr/>
            <p:nvPr/>
          </p:nvSpPr>
          <p:spPr>
            <a:xfrm>
              <a:off x="4261713" y="398253"/>
              <a:ext cx="1676400" cy="1371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defRPr/>
              </a:pPr>
              <a:endParaRPr lang="en-US" sz="11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0EAAB23-713D-B0C8-1690-27AF7AF575C4}"/>
                </a:ext>
              </a:extLst>
            </p:cNvPr>
            <p:cNvSpPr/>
            <p:nvPr/>
          </p:nvSpPr>
          <p:spPr>
            <a:xfrm>
              <a:off x="4261714" y="398252"/>
              <a:ext cx="533400" cy="4364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ES=39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0D791D5-BF36-B606-81D5-BA028D8294E7}"/>
                </a:ext>
              </a:extLst>
            </p:cNvPr>
            <p:cNvSpPr/>
            <p:nvPr/>
          </p:nvSpPr>
          <p:spPr>
            <a:xfrm>
              <a:off x="5422298" y="398253"/>
              <a:ext cx="515815" cy="4364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EF=</a:t>
              </a:r>
            </a:p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46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A140A8C3-3314-1CA0-0F3C-4728493C119C}"/>
                </a:ext>
              </a:extLst>
            </p:cNvPr>
            <p:cNvSpPr/>
            <p:nvPr/>
          </p:nvSpPr>
          <p:spPr>
            <a:xfrm>
              <a:off x="4261713" y="1333435"/>
              <a:ext cx="515815" cy="4364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LS=</a:t>
              </a:r>
            </a:p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46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FA1A200-F3AD-EA64-261F-CC34D5990085}"/>
                </a:ext>
              </a:extLst>
            </p:cNvPr>
            <p:cNvSpPr/>
            <p:nvPr/>
          </p:nvSpPr>
          <p:spPr>
            <a:xfrm>
              <a:off x="5422298" y="1333435"/>
              <a:ext cx="515815" cy="4364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LF=</a:t>
              </a:r>
            </a:p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53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6F830BA-CE8F-20C7-14C7-344EEA52E7E7}"/>
                </a:ext>
              </a:extLst>
            </p:cNvPr>
            <p:cNvSpPr/>
            <p:nvPr/>
          </p:nvSpPr>
          <p:spPr>
            <a:xfrm>
              <a:off x="4471263" y="903578"/>
              <a:ext cx="1257300" cy="3609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F (7)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210BCFD-BCB0-19DC-4EEC-02848FFF18CF}"/>
              </a:ext>
            </a:extLst>
          </p:cNvPr>
          <p:cNvGrpSpPr/>
          <p:nvPr/>
        </p:nvGrpSpPr>
        <p:grpSpPr>
          <a:xfrm>
            <a:off x="7762886" y="4791625"/>
            <a:ext cx="1466850" cy="1232640"/>
            <a:chOff x="4261713" y="398252"/>
            <a:chExt cx="1676400" cy="1371601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706FA22-9632-9DFE-1E14-D47C8A2B3395}"/>
                </a:ext>
              </a:extLst>
            </p:cNvPr>
            <p:cNvSpPr/>
            <p:nvPr/>
          </p:nvSpPr>
          <p:spPr>
            <a:xfrm>
              <a:off x="4261713" y="398253"/>
              <a:ext cx="1676400" cy="1371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defRPr/>
              </a:pPr>
              <a:endParaRPr lang="en-US" sz="11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A725F87-44ED-9D97-CBB0-59966189D29A}"/>
                </a:ext>
              </a:extLst>
            </p:cNvPr>
            <p:cNvSpPr/>
            <p:nvPr/>
          </p:nvSpPr>
          <p:spPr>
            <a:xfrm>
              <a:off x="4261714" y="398252"/>
              <a:ext cx="533400" cy="4364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ES=46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0FDD78F-C1BC-9584-2AE2-5F11E9EDB93C}"/>
                </a:ext>
              </a:extLst>
            </p:cNvPr>
            <p:cNvSpPr/>
            <p:nvPr/>
          </p:nvSpPr>
          <p:spPr>
            <a:xfrm>
              <a:off x="5422298" y="398253"/>
              <a:ext cx="515815" cy="4364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EF=</a:t>
              </a:r>
            </a:p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59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750BE76-910A-6BF6-202E-3D34BF12EB93}"/>
                </a:ext>
              </a:extLst>
            </p:cNvPr>
            <p:cNvSpPr/>
            <p:nvPr/>
          </p:nvSpPr>
          <p:spPr>
            <a:xfrm>
              <a:off x="4261713" y="1333435"/>
              <a:ext cx="515815" cy="4364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LS=</a:t>
              </a:r>
            </a:p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53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2F9D0C91-02EE-7CC4-AC4A-EAEDF36EBD52}"/>
                </a:ext>
              </a:extLst>
            </p:cNvPr>
            <p:cNvSpPr/>
            <p:nvPr/>
          </p:nvSpPr>
          <p:spPr>
            <a:xfrm>
              <a:off x="5422298" y="1333435"/>
              <a:ext cx="515815" cy="4364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LF=</a:t>
              </a:r>
            </a:p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66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DDB0BC9-C9B3-FCA2-2FCC-656CC4190D29}"/>
                </a:ext>
              </a:extLst>
            </p:cNvPr>
            <p:cNvSpPr/>
            <p:nvPr/>
          </p:nvSpPr>
          <p:spPr>
            <a:xfrm>
              <a:off x="4471263" y="903578"/>
              <a:ext cx="1257300" cy="3609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I (13)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81EEBD0-F0EB-5FEC-45BE-C3B81A0068F4}"/>
              </a:ext>
            </a:extLst>
          </p:cNvPr>
          <p:cNvGrpSpPr/>
          <p:nvPr/>
        </p:nvGrpSpPr>
        <p:grpSpPr>
          <a:xfrm>
            <a:off x="7852253" y="2810440"/>
            <a:ext cx="1466850" cy="1232640"/>
            <a:chOff x="4261713" y="398252"/>
            <a:chExt cx="1676400" cy="1371601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08BB3FD-90FD-860E-3C69-8572F94ECFAD}"/>
                </a:ext>
              </a:extLst>
            </p:cNvPr>
            <p:cNvSpPr/>
            <p:nvPr/>
          </p:nvSpPr>
          <p:spPr>
            <a:xfrm>
              <a:off x="4261713" y="398253"/>
              <a:ext cx="1676400" cy="1371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defRPr/>
              </a:pPr>
              <a:endParaRPr lang="en-US" sz="11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ABB25329-1E63-D8C5-E06B-7BD255262F94}"/>
                </a:ext>
              </a:extLst>
            </p:cNvPr>
            <p:cNvSpPr/>
            <p:nvPr/>
          </p:nvSpPr>
          <p:spPr>
            <a:xfrm>
              <a:off x="4261714" y="398252"/>
              <a:ext cx="533400" cy="4364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ES=39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D72FC8A-33A2-F74F-8957-6395E8020C92}"/>
                </a:ext>
              </a:extLst>
            </p:cNvPr>
            <p:cNvSpPr/>
            <p:nvPr/>
          </p:nvSpPr>
          <p:spPr>
            <a:xfrm>
              <a:off x="5422298" y="398253"/>
              <a:ext cx="515815" cy="4364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EF=</a:t>
              </a:r>
            </a:p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66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A05937E7-9C34-5EF8-A58D-068D70F40E44}"/>
                </a:ext>
              </a:extLst>
            </p:cNvPr>
            <p:cNvSpPr/>
            <p:nvPr/>
          </p:nvSpPr>
          <p:spPr>
            <a:xfrm>
              <a:off x="4261713" y="1333435"/>
              <a:ext cx="515815" cy="4364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LS=</a:t>
              </a:r>
            </a:p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F2337AF9-A6F5-4EBF-A816-86D34BAA2049}"/>
                </a:ext>
              </a:extLst>
            </p:cNvPr>
            <p:cNvSpPr/>
            <p:nvPr/>
          </p:nvSpPr>
          <p:spPr>
            <a:xfrm>
              <a:off x="5422298" y="1333435"/>
              <a:ext cx="515815" cy="4364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LF=</a:t>
              </a:r>
            </a:p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66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52DAACD-CCD6-53F9-0B1B-50F3C21ABE80}"/>
                </a:ext>
              </a:extLst>
            </p:cNvPr>
            <p:cNvSpPr/>
            <p:nvPr/>
          </p:nvSpPr>
          <p:spPr>
            <a:xfrm>
              <a:off x="4471263" y="903578"/>
              <a:ext cx="1257300" cy="3609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G (27)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D123F32-B7B5-822C-E69A-6D5F301F3407}"/>
              </a:ext>
            </a:extLst>
          </p:cNvPr>
          <p:cNvGrpSpPr/>
          <p:nvPr/>
        </p:nvGrpSpPr>
        <p:grpSpPr>
          <a:xfrm>
            <a:off x="7852253" y="745635"/>
            <a:ext cx="1466850" cy="1232640"/>
            <a:chOff x="4261713" y="398252"/>
            <a:chExt cx="1676400" cy="1371601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F5651E2E-4437-DDB3-B6A0-A9034BE709E8}"/>
                </a:ext>
              </a:extLst>
            </p:cNvPr>
            <p:cNvSpPr/>
            <p:nvPr/>
          </p:nvSpPr>
          <p:spPr>
            <a:xfrm>
              <a:off x="4261713" y="398253"/>
              <a:ext cx="1676400" cy="1371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defRPr/>
              </a:pPr>
              <a:endParaRPr lang="en-US" sz="11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045B426-8DB6-A5FD-09DD-24F55A13A5A4}"/>
                </a:ext>
              </a:extLst>
            </p:cNvPr>
            <p:cNvSpPr/>
            <p:nvPr/>
          </p:nvSpPr>
          <p:spPr>
            <a:xfrm>
              <a:off x="4261714" y="398252"/>
              <a:ext cx="533400" cy="4364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ES=19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0EAAC17-9F58-7116-FCBC-A3961062C410}"/>
                </a:ext>
              </a:extLst>
            </p:cNvPr>
            <p:cNvSpPr/>
            <p:nvPr/>
          </p:nvSpPr>
          <p:spPr>
            <a:xfrm>
              <a:off x="5422298" y="398253"/>
              <a:ext cx="515815" cy="4364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EF=44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30526570-510E-1ADA-19AD-7C0507CA47AE}"/>
                </a:ext>
              </a:extLst>
            </p:cNvPr>
            <p:cNvSpPr/>
            <p:nvPr/>
          </p:nvSpPr>
          <p:spPr>
            <a:xfrm>
              <a:off x="4261713" y="1333435"/>
              <a:ext cx="515815" cy="4364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LS=</a:t>
              </a:r>
            </a:p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41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C6AD7C26-D162-5684-430F-E9C2A02FBF90}"/>
                </a:ext>
              </a:extLst>
            </p:cNvPr>
            <p:cNvSpPr/>
            <p:nvPr/>
          </p:nvSpPr>
          <p:spPr>
            <a:xfrm>
              <a:off x="5422298" y="1333435"/>
              <a:ext cx="515815" cy="4364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LF=</a:t>
              </a:r>
            </a:p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66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49E1AEE6-1F15-75C6-F782-4987B83CD2F5}"/>
                </a:ext>
              </a:extLst>
            </p:cNvPr>
            <p:cNvSpPr/>
            <p:nvPr/>
          </p:nvSpPr>
          <p:spPr>
            <a:xfrm>
              <a:off x="4471263" y="903578"/>
              <a:ext cx="1257300" cy="3609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H (25)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908D5929-207A-9A24-DE66-9B10051A2EE6}"/>
              </a:ext>
            </a:extLst>
          </p:cNvPr>
          <p:cNvGrpSpPr/>
          <p:nvPr/>
        </p:nvGrpSpPr>
        <p:grpSpPr>
          <a:xfrm>
            <a:off x="10417959" y="2810440"/>
            <a:ext cx="1466850" cy="1232640"/>
            <a:chOff x="4261713" y="398252"/>
            <a:chExt cx="1676400" cy="1371601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F83D6D9E-EE76-5E9A-7491-F41A8E6EB266}"/>
                </a:ext>
              </a:extLst>
            </p:cNvPr>
            <p:cNvSpPr/>
            <p:nvPr/>
          </p:nvSpPr>
          <p:spPr>
            <a:xfrm>
              <a:off x="4261713" y="398253"/>
              <a:ext cx="1676400" cy="1371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defRPr/>
              </a:pPr>
              <a:endParaRPr lang="en-US" sz="11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2B608614-0AA9-47BC-A7D2-CE2DEEF4A564}"/>
                </a:ext>
              </a:extLst>
            </p:cNvPr>
            <p:cNvSpPr/>
            <p:nvPr/>
          </p:nvSpPr>
          <p:spPr>
            <a:xfrm>
              <a:off x="4261714" y="398252"/>
              <a:ext cx="533400" cy="4364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ES=66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CACCDBD4-618E-6EBF-102E-5CC3CBC5BDBD}"/>
                </a:ext>
              </a:extLst>
            </p:cNvPr>
            <p:cNvSpPr/>
            <p:nvPr/>
          </p:nvSpPr>
          <p:spPr>
            <a:xfrm>
              <a:off x="5422298" y="398253"/>
              <a:ext cx="515815" cy="4364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EF=</a:t>
              </a:r>
            </a:p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74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B985BC8E-87D6-1472-8B68-3A01120BA8C8}"/>
                </a:ext>
              </a:extLst>
            </p:cNvPr>
            <p:cNvSpPr/>
            <p:nvPr/>
          </p:nvSpPr>
          <p:spPr>
            <a:xfrm>
              <a:off x="4261713" y="1333435"/>
              <a:ext cx="515815" cy="4364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LS=</a:t>
              </a:r>
            </a:p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66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1DE49F0-E472-23A0-47CB-9A910B6E6AFD}"/>
                </a:ext>
              </a:extLst>
            </p:cNvPr>
            <p:cNvSpPr/>
            <p:nvPr/>
          </p:nvSpPr>
          <p:spPr>
            <a:xfrm>
              <a:off x="5422298" y="1333435"/>
              <a:ext cx="515815" cy="4364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LF=</a:t>
              </a:r>
            </a:p>
            <a:p>
              <a:pPr algn="just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74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50CDF8B7-1DBF-5B1F-B36E-924818E146C4}"/>
                </a:ext>
              </a:extLst>
            </p:cNvPr>
            <p:cNvSpPr/>
            <p:nvPr/>
          </p:nvSpPr>
          <p:spPr>
            <a:xfrm>
              <a:off x="4471263" y="903578"/>
              <a:ext cx="1257300" cy="3609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6600"/>
              </a:solidFill>
            </a:ln>
            <a:effectLst>
              <a:glow rad="101600">
                <a:schemeClr val="accent2">
                  <a:lumMod val="60000"/>
                  <a:lumOff val="40000"/>
                  <a:alpha val="75000"/>
                </a:schemeClr>
              </a:glow>
              <a:outerShdw blurRad="40005" dist="22987" dir="900000" algn="tl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21299999" rev="0"/>
              </a:camera>
              <a:lightRig rig="threePt" dir="t"/>
            </a:scene3d>
            <a:sp3d>
              <a:bevelT/>
              <a:bevelB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J (8)</a:t>
              </a:r>
            </a:p>
          </p:txBody>
        </p:sp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019C8A8-1CD1-92F2-3A11-CF6E7EAEC4B3}"/>
              </a:ext>
            </a:extLst>
          </p:cNvPr>
          <p:cNvCxnSpPr>
            <a:cxnSpLocks noChangeShapeType="1"/>
            <a:stCxn id="32" idx="2"/>
            <a:endCxn id="73" idx="0"/>
          </p:cNvCxnSpPr>
          <p:nvPr/>
        </p:nvCxnSpPr>
        <p:spPr bwMode="auto">
          <a:xfrm>
            <a:off x="1159385" y="1514470"/>
            <a:ext cx="0" cy="129821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94E378AE-D5DE-9AA7-90B2-E92365814BF4}"/>
              </a:ext>
            </a:extLst>
          </p:cNvPr>
          <p:cNvCxnSpPr>
            <a:cxnSpLocks noChangeShapeType="1"/>
            <a:stCxn id="168" idx="2"/>
            <a:endCxn id="44" idx="0"/>
          </p:cNvCxnSpPr>
          <p:nvPr/>
        </p:nvCxnSpPr>
        <p:spPr bwMode="auto">
          <a:xfrm>
            <a:off x="11151384" y="4043080"/>
            <a:ext cx="0" cy="140292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78B137F9-AA43-0F01-3E89-E97315ADE6CE}"/>
              </a:ext>
            </a:extLst>
          </p:cNvPr>
          <p:cNvCxnSpPr>
            <a:cxnSpLocks noChangeShapeType="1"/>
            <a:stCxn id="75" idx="0"/>
            <a:endCxn id="105" idx="1"/>
          </p:cNvCxnSpPr>
          <p:nvPr/>
        </p:nvCxnSpPr>
        <p:spPr bwMode="auto">
          <a:xfrm flipV="1">
            <a:off x="1667141" y="1352977"/>
            <a:ext cx="1202580" cy="145970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1A4FD4FB-07F7-61CA-609C-974A9DB88F3E}"/>
              </a:ext>
            </a:extLst>
          </p:cNvPr>
          <p:cNvCxnSpPr>
            <a:cxnSpLocks noChangeShapeType="1"/>
            <a:stCxn id="105" idx="3"/>
          </p:cNvCxnSpPr>
          <p:nvPr/>
        </p:nvCxnSpPr>
        <p:spPr bwMode="auto">
          <a:xfrm>
            <a:off x="4336571" y="1352977"/>
            <a:ext cx="1791728" cy="1465599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077450E7-DBE6-572E-A6CB-5A088A13A08B}"/>
              </a:ext>
            </a:extLst>
          </p:cNvPr>
          <p:cNvCxnSpPr>
            <a:cxnSpLocks noChangeShapeType="1"/>
            <a:stCxn id="126" idx="3"/>
            <a:endCxn id="147" idx="1"/>
          </p:cNvCxnSpPr>
          <p:nvPr/>
        </p:nvCxnSpPr>
        <p:spPr bwMode="auto">
          <a:xfrm flipV="1">
            <a:off x="6724402" y="3426761"/>
            <a:ext cx="1127851" cy="2239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EBD61339-B16E-48EC-F2EB-32685E00784A}"/>
              </a:ext>
            </a:extLst>
          </p:cNvPr>
          <p:cNvCxnSpPr>
            <a:cxnSpLocks noChangeShapeType="1"/>
            <a:stCxn id="147" idx="3"/>
            <a:endCxn id="168" idx="1"/>
          </p:cNvCxnSpPr>
          <p:nvPr/>
        </p:nvCxnSpPr>
        <p:spPr bwMode="auto">
          <a:xfrm>
            <a:off x="9319103" y="3426761"/>
            <a:ext cx="1098856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612E927-9C9C-FE2C-C875-0306FC203E01}"/>
              </a:ext>
            </a:extLst>
          </p:cNvPr>
          <p:cNvCxnSpPr>
            <a:cxnSpLocks noChangeShapeType="1"/>
            <a:stCxn id="73" idx="2"/>
            <a:endCxn id="119" idx="1"/>
          </p:cNvCxnSpPr>
          <p:nvPr/>
        </p:nvCxnSpPr>
        <p:spPr bwMode="auto">
          <a:xfrm>
            <a:off x="1159385" y="4045319"/>
            <a:ext cx="1710336" cy="136262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986D0CE7-8181-3926-72A0-033B1724B6DA}"/>
              </a:ext>
            </a:extLst>
          </p:cNvPr>
          <p:cNvCxnSpPr>
            <a:cxnSpLocks noChangeShapeType="1"/>
            <a:stCxn id="73" idx="3"/>
            <a:endCxn id="112" idx="1"/>
          </p:cNvCxnSpPr>
          <p:nvPr/>
        </p:nvCxnSpPr>
        <p:spPr bwMode="auto">
          <a:xfrm>
            <a:off x="1892810" y="3429000"/>
            <a:ext cx="1015512" cy="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6B479187-4B87-5FCD-B57B-113EA29DB116}"/>
              </a:ext>
            </a:extLst>
          </p:cNvPr>
          <p:cNvCxnSpPr>
            <a:cxnSpLocks noChangeShapeType="1"/>
            <a:stCxn id="112" idx="3"/>
            <a:endCxn id="126" idx="1"/>
          </p:cNvCxnSpPr>
          <p:nvPr/>
        </p:nvCxnSpPr>
        <p:spPr bwMode="auto">
          <a:xfrm flipV="1">
            <a:off x="4375172" y="3429000"/>
            <a:ext cx="882380" cy="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25825968-CFA4-6CAF-4F1F-0F3471902C7B}"/>
              </a:ext>
            </a:extLst>
          </p:cNvPr>
          <p:cNvCxnSpPr>
            <a:cxnSpLocks noChangeShapeType="1"/>
            <a:stCxn id="119" idx="3"/>
            <a:endCxn id="133" idx="1"/>
          </p:cNvCxnSpPr>
          <p:nvPr/>
        </p:nvCxnSpPr>
        <p:spPr bwMode="auto">
          <a:xfrm flipV="1">
            <a:off x="4336571" y="5407947"/>
            <a:ext cx="943953" cy="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9F021F5D-E0F9-1A03-31D2-4AFB1E591C25}"/>
              </a:ext>
            </a:extLst>
          </p:cNvPr>
          <p:cNvCxnSpPr>
            <a:cxnSpLocks noChangeShapeType="1"/>
            <a:stCxn id="133" idx="3"/>
            <a:endCxn id="140" idx="1"/>
          </p:cNvCxnSpPr>
          <p:nvPr/>
        </p:nvCxnSpPr>
        <p:spPr bwMode="auto">
          <a:xfrm flipV="1">
            <a:off x="6747374" y="5407946"/>
            <a:ext cx="1015512" cy="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3F8BAD38-3052-688B-CC02-2C0B2DBC2523}"/>
              </a:ext>
            </a:extLst>
          </p:cNvPr>
          <p:cNvCxnSpPr>
            <a:cxnSpLocks noChangeShapeType="1"/>
            <a:stCxn id="140" idx="3"/>
          </p:cNvCxnSpPr>
          <p:nvPr/>
        </p:nvCxnSpPr>
        <p:spPr bwMode="auto">
          <a:xfrm flipV="1">
            <a:off x="9229736" y="4105006"/>
            <a:ext cx="1188223" cy="130294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66C89CA8-0C9C-CC0B-60E8-8098E68C04B4}"/>
              </a:ext>
            </a:extLst>
          </p:cNvPr>
          <p:cNvCxnSpPr>
            <a:cxnSpLocks noChangeShapeType="1"/>
            <a:stCxn id="105" idx="3"/>
            <a:endCxn id="154" idx="1"/>
          </p:cNvCxnSpPr>
          <p:nvPr/>
        </p:nvCxnSpPr>
        <p:spPr bwMode="auto">
          <a:xfrm>
            <a:off x="4336571" y="1352977"/>
            <a:ext cx="3515682" cy="897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435F8610-9576-DF61-7CAC-8DC1718BA23B}"/>
              </a:ext>
            </a:extLst>
          </p:cNvPr>
          <p:cNvCxnSpPr>
            <a:cxnSpLocks noChangeShapeType="1"/>
            <a:stCxn id="154" idx="3"/>
            <a:endCxn id="168" idx="0"/>
          </p:cNvCxnSpPr>
          <p:nvPr/>
        </p:nvCxnSpPr>
        <p:spPr bwMode="auto">
          <a:xfrm>
            <a:off x="9319103" y="1361956"/>
            <a:ext cx="1832281" cy="144848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6CAF95A5-0206-80B7-FA20-280EF456D492}"/>
              </a:ext>
            </a:extLst>
          </p:cNvPr>
          <p:cNvCxnSpPr>
            <a:cxnSpLocks noChangeShapeType="1"/>
            <a:stCxn id="126" idx="2"/>
            <a:endCxn id="133" idx="0"/>
          </p:cNvCxnSpPr>
          <p:nvPr/>
        </p:nvCxnSpPr>
        <p:spPr bwMode="auto">
          <a:xfrm>
            <a:off x="5990977" y="4045319"/>
            <a:ext cx="22972" cy="74630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E17A2548-0988-82E4-73D6-FB75C93D88BF}"/>
              </a:ext>
            </a:extLst>
          </p:cNvPr>
          <p:cNvSpPr txBox="1"/>
          <p:nvPr/>
        </p:nvSpPr>
        <p:spPr>
          <a:xfrm>
            <a:off x="2869721" y="24024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Float (D) = 5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AE592BCD-3415-5F98-02F3-E87EF55E891D}"/>
              </a:ext>
            </a:extLst>
          </p:cNvPr>
          <p:cNvSpPr txBox="1"/>
          <p:nvPr/>
        </p:nvSpPr>
        <p:spPr>
          <a:xfrm>
            <a:off x="2869721" y="290618"/>
            <a:ext cx="1791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Float (B) =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endParaRPr lang="en-US" altLang="en-US" sz="1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A9F95CFD-2EEF-8F5C-8D7A-2C8DE28269C9}"/>
              </a:ext>
            </a:extLst>
          </p:cNvPr>
          <p:cNvSpPr txBox="1"/>
          <p:nvPr/>
        </p:nvSpPr>
        <p:spPr>
          <a:xfrm>
            <a:off x="-22437" y="4168812"/>
            <a:ext cx="1915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Float (A) =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endParaRPr lang="en-US" altLang="en-US" sz="1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ED72DC9C-B5E2-9015-2F2E-E5DCF6BD71CD}"/>
              </a:ext>
            </a:extLst>
          </p:cNvPr>
          <p:cNvSpPr txBox="1"/>
          <p:nvPr/>
        </p:nvSpPr>
        <p:spPr>
          <a:xfrm>
            <a:off x="2771765" y="61213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Float (C) =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19</a:t>
            </a:r>
            <a:endParaRPr lang="en-US" altLang="en-US" sz="1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B098F267-ED96-6352-9D37-2AC3A283AA59}"/>
              </a:ext>
            </a:extLst>
          </p:cNvPr>
          <p:cNvSpPr txBox="1"/>
          <p:nvPr/>
        </p:nvSpPr>
        <p:spPr>
          <a:xfrm>
            <a:off x="6013949" y="24280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Float (E) =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endParaRPr lang="en-US" altLang="en-US" sz="1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E40B8FE1-FB51-4755-7127-2BC4CA629692}"/>
              </a:ext>
            </a:extLst>
          </p:cNvPr>
          <p:cNvSpPr txBox="1"/>
          <p:nvPr/>
        </p:nvSpPr>
        <p:spPr>
          <a:xfrm>
            <a:off x="5364338" y="6112364"/>
            <a:ext cx="1870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Float (F) =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  <a:endParaRPr lang="en-US" altLang="en-US" sz="1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960E546-EBDF-F3EE-24D1-297294A79680}"/>
              </a:ext>
            </a:extLst>
          </p:cNvPr>
          <p:cNvSpPr txBox="1"/>
          <p:nvPr/>
        </p:nvSpPr>
        <p:spPr>
          <a:xfrm>
            <a:off x="7762886" y="6094566"/>
            <a:ext cx="1556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Float (I) =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  <a:endParaRPr lang="en-US" altLang="en-US" sz="1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BBDAB6F8-5AF7-4D75-5BF4-EB3045ABD4D5}"/>
              </a:ext>
            </a:extLst>
          </p:cNvPr>
          <p:cNvSpPr txBox="1"/>
          <p:nvPr/>
        </p:nvSpPr>
        <p:spPr>
          <a:xfrm>
            <a:off x="7764466" y="2428021"/>
            <a:ext cx="1626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Float (G) =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endParaRPr lang="en-US" altLang="en-US" sz="1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99FF6306-0B7F-0743-9AB1-16AF9A90CDC0}"/>
              </a:ext>
            </a:extLst>
          </p:cNvPr>
          <p:cNvSpPr txBox="1"/>
          <p:nvPr/>
        </p:nvSpPr>
        <p:spPr>
          <a:xfrm>
            <a:off x="7852253" y="248206"/>
            <a:ext cx="1832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Float (H) =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endParaRPr lang="en-US" altLang="en-US" sz="1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DC2D07F7-DCBC-C57A-41CC-370A8DCD7A3B}"/>
              </a:ext>
            </a:extLst>
          </p:cNvPr>
          <p:cNvSpPr txBox="1"/>
          <p:nvPr/>
        </p:nvSpPr>
        <p:spPr>
          <a:xfrm>
            <a:off x="10618639" y="2144384"/>
            <a:ext cx="1993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Float (J) = 0</a:t>
            </a:r>
          </a:p>
        </p:txBody>
      </p:sp>
    </p:spTree>
    <p:extLst>
      <p:ext uri="{BB962C8B-B14F-4D97-AF65-F5344CB8AC3E}">
        <p14:creationId xmlns:p14="http://schemas.microsoft.com/office/powerpoint/2010/main" val="3410541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269</Words>
  <Application>Microsoft Office PowerPoint</Application>
  <PresentationFormat>Widescreen</PresentationFormat>
  <Paragraphs>104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Bhujade, Siddhant</dc:creator>
  <cp:lastModifiedBy>Bhujade, Siddhant</cp:lastModifiedBy>
  <cp:revision>1</cp:revision>
  <dcterms:created xsi:type="dcterms:W3CDTF">2022-10-25T18:44:53Z</dcterms:created>
  <dcterms:modified xsi:type="dcterms:W3CDTF">2022-10-25T20:44:58Z</dcterms:modified>
</cp:coreProperties>
</file>