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VNghqndByOVvK+ourVO443guh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243" name="Google Shape;2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250" name="Google Shape;25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From the diagram, it is obvious that Females aged 30 to 60 are more sensitive to the price. </a:t>
            </a:r>
            <a:endParaRPr/>
          </a:p>
        </p:txBody>
      </p:sp>
      <p:sp>
        <p:nvSpPr>
          <p:cNvPr id="458" name="Google Shape;458;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From the diagram, it is obvious that Females aged 30 to 60 are more sensitive to the price. </a:t>
            </a:r>
            <a:endParaRPr/>
          </a:p>
        </p:txBody>
      </p:sp>
      <p:sp>
        <p:nvSpPr>
          <p:cNvPr id="475" name="Google Shape;47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aa99f8417_2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7aa99f8417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Since the number of females is larger than that of males and price sensitivity is related to the recommended level, the company shouldn’t ignore the price changes. </a:t>
            </a:r>
            <a:endParaRPr>
              <a:solidFill>
                <a:srgbClr val="000000"/>
              </a:solidFill>
            </a:endParaRPr>
          </a:p>
        </p:txBody>
      </p:sp>
      <p:sp>
        <p:nvSpPr>
          <p:cNvPr id="486" name="Google Shape;486;g7aa99f8417_2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aa99f8417_2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7aa99f8417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And look at this picture, no matter whether people shop or eat at the airport, the number of customers in economy class who travel for business or personally counts most.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And blue customers usually spend more money at airports. Southeast could start with this point to set some bonuses to attract customers.</a:t>
            </a:r>
            <a:endParaRPr sz="1100">
              <a:latin typeface="Arial"/>
              <a:ea typeface="Arial"/>
              <a:cs typeface="Arial"/>
              <a:sym typeface="Arial"/>
            </a:endParaRPr>
          </a:p>
        </p:txBody>
      </p:sp>
      <p:sp>
        <p:nvSpPr>
          <p:cNvPr id="498" name="Google Shape;498;g7aa99f8417_2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7aa99f8417_2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g7aa99f8417_2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tried to build models to find out factors related to the recommendation. We used linear models to evaluate the significant factors. The results displayed like this: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variables with three asterisks represent a highly significant p-value, which reflects that the variable plays an important role in the recommendation.</a:t>
            </a:r>
            <a:endParaRPr sz="1100">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Calibri"/>
              <a:buNone/>
            </a:pPr>
            <a:r>
              <a:t/>
            </a:r>
            <a:endParaRPr>
              <a:solidFill>
                <a:srgbClr val="000000"/>
              </a:solidFill>
            </a:endParaRPr>
          </a:p>
        </p:txBody>
      </p:sp>
      <p:sp>
        <p:nvSpPr>
          <p:cNvPr id="511" name="Google Shape;511;g7aa99f8417_2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aa99f8417_2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7aa99f8417_2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Through these two pictures, we can figure out that the residuals are in normal distribution. It is proved that the </a:t>
            </a:r>
            <a:r>
              <a:rPr lang="en-US" sz="1100">
                <a:latin typeface="Arial"/>
                <a:ea typeface="Arial"/>
                <a:cs typeface="Arial"/>
                <a:sym typeface="Arial"/>
              </a:rPr>
              <a:t>result of the </a:t>
            </a:r>
            <a:r>
              <a:rPr lang="en-US" sz="1100">
                <a:latin typeface="Arial"/>
                <a:ea typeface="Arial"/>
                <a:cs typeface="Arial"/>
                <a:sym typeface="Arial"/>
              </a:rPr>
              <a:t>model is correct.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So, these six factors will influence the likelihood of the recommendation. The company is supposed to pay attention to improve these services or add some coupons to retain customers based on discovery.</a:t>
            </a:r>
            <a:endParaRPr sz="1100">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Calibri"/>
              <a:buNone/>
            </a:pPr>
            <a:r>
              <a:t/>
            </a:r>
            <a:endParaRPr>
              <a:solidFill>
                <a:srgbClr val="000000"/>
              </a:solidFill>
            </a:endParaRPr>
          </a:p>
        </p:txBody>
      </p:sp>
      <p:sp>
        <p:nvSpPr>
          <p:cNvPr id="531" name="Google Shape;531;g7aa99f8417_2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7aa99f8417_2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7aa99f8417_2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also used Support Vector Machine to predict whether a customer would recommend or not. The accuracy of the result is 0.748, which means the prediction model is reliable. If the company gets some data from a customer himself, we can predict his behavior to make plans on a customized scheme.</a:t>
            </a:r>
            <a:endParaRPr sz="1100">
              <a:latin typeface="Arial"/>
              <a:ea typeface="Arial"/>
              <a:cs typeface="Arial"/>
              <a:sym typeface="Arial"/>
            </a:endParaRPr>
          </a:p>
        </p:txBody>
      </p:sp>
      <p:sp>
        <p:nvSpPr>
          <p:cNvPr id="544" name="Google Shape;544;g7aa99f8417_2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t/>
            </a:r>
            <a:endParaRPr/>
          </a:p>
        </p:txBody>
      </p:sp>
      <p:sp>
        <p:nvSpPr>
          <p:cNvPr id="555" name="Google Shape;55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7aa99f8417_3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g7aa99f8417_3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Templates</a:t>
            </a:r>
            <a:endParaRPr/>
          </a:p>
        </p:txBody>
      </p:sp>
      <p:sp>
        <p:nvSpPr>
          <p:cNvPr id="566" name="Google Shape;566;g7aa99f8417_3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317" name="Google Shape;3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7aa99f8417_3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7aa99f8417_3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t/>
            </a:r>
            <a:endParaRPr/>
          </a:p>
        </p:txBody>
      </p:sp>
      <p:sp>
        <p:nvSpPr>
          <p:cNvPr id="577" name="Google Shape;577;g7aa99f8417_3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aa99f8417_3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7aa99f8417_3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t/>
            </a:r>
            <a:endParaRPr/>
          </a:p>
        </p:txBody>
      </p:sp>
      <p:sp>
        <p:nvSpPr>
          <p:cNvPr id="588" name="Google Shape;588;g7aa99f8417_3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600" name="Google Shape;600;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Templates</a:t>
            </a:r>
            <a:endParaRPr/>
          </a:p>
        </p:txBody>
      </p:sp>
      <p:sp>
        <p:nvSpPr>
          <p:cNvPr id="614" name="Google Shape;6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7aa99f827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7aa99f827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Templates</a:t>
            </a:r>
            <a:endParaRPr/>
          </a:p>
        </p:txBody>
      </p:sp>
      <p:sp>
        <p:nvSpPr>
          <p:cNvPr id="627" name="Google Shape;627;g7aa99f827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aa99f8277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7aa99f8277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Templates</a:t>
            </a:r>
            <a:endParaRPr/>
          </a:p>
        </p:txBody>
      </p:sp>
      <p:sp>
        <p:nvSpPr>
          <p:cNvPr id="638" name="Google Shape;638;g7aa99f8277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649" name="Google Shape;6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658" name="Google Shape;6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7aa99f8417_2_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g7aa99f8417_2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666" name="Google Shape;666;g7aa99f8417_2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326" name="Google Shape;3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aa99f8277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7aa99f8277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Templates</a:t>
            </a:r>
            <a:endParaRPr/>
          </a:p>
        </p:txBody>
      </p:sp>
      <p:sp>
        <p:nvSpPr>
          <p:cNvPr id="359" name="Google Shape;359;g7aa99f8277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type="title">
  <p:cSld name="TITLE">
    <p:bg>
      <p:bgPr>
        <a:solidFill>
          <a:schemeClr val="accent1"/>
        </a:solidFill>
      </p:bgPr>
    </p:bg>
    <p:spTree>
      <p:nvGrpSpPr>
        <p:cNvPr id="15" name="Shape 15"/>
        <p:cNvGrpSpPr/>
        <p:nvPr/>
      </p:nvGrpSpPr>
      <p:grpSpPr>
        <a:xfrm>
          <a:off x="0" y="0"/>
          <a:ext cx="0" cy="0"/>
          <a:chOff x="0" y="0"/>
          <a:chExt cx="0" cy="0"/>
        </a:xfrm>
      </p:grpSpPr>
      <p:grpSp>
        <p:nvGrpSpPr>
          <p:cNvPr id="16" name="Google Shape;16;p30"/>
          <p:cNvGrpSpPr/>
          <p:nvPr/>
        </p:nvGrpSpPr>
        <p:grpSpPr>
          <a:xfrm>
            <a:off x="197669" y="114053"/>
            <a:ext cx="8110307" cy="6629895"/>
            <a:chOff x="1921112" y="114053"/>
            <a:chExt cx="8110307" cy="6629895"/>
          </a:xfrm>
        </p:grpSpPr>
        <p:sp>
          <p:nvSpPr>
            <p:cNvPr id="17" name="Google Shape;17;p30"/>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8" name="Google Shape;18;p30"/>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9" name="Google Shape;19;p30"/>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0" name="Google Shape;20;p30"/>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1" name="Google Shape;21;p30"/>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2" name="Google Shape;22;p30"/>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23" name="Google Shape;23;p30"/>
          <p:cNvSpPr txBox="1"/>
          <p:nvPr>
            <p:ph type="ctrTitle"/>
          </p:nvPr>
        </p:nvSpPr>
        <p:spPr>
          <a:xfrm>
            <a:off x="2068028" y="2072667"/>
            <a:ext cx="5007944"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Calibri"/>
              <a:buNone/>
              <a:defRPr sz="48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 type="subTitle"/>
          </p:nvPr>
        </p:nvSpPr>
        <p:spPr>
          <a:xfrm>
            <a:off x="2068028" y="4552342"/>
            <a:ext cx="5007944"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accent5"/>
              </a:buClr>
              <a:buSzPts val="2000"/>
              <a:buNone/>
              <a:defRPr sz="2000">
                <a:solidFill>
                  <a:schemeClr val="accent5"/>
                </a:solidFill>
              </a:defRPr>
            </a:lvl1pPr>
            <a:lvl2pPr lvl="1" algn="ctr">
              <a:lnSpc>
                <a:spcPct val="90000"/>
              </a:lnSpc>
              <a:spcBef>
                <a:spcPts val="900"/>
              </a:spcBef>
              <a:spcAft>
                <a:spcPts val="0"/>
              </a:spcAft>
              <a:buClr>
                <a:schemeClr val="accent1"/>
              </a:buClr>
              <a:buSzPts val="1500"/>
              <a:buNone/>
              <a:defRPr sz="1500"/>
            </a:lvl2pPr>
            <a:lvl3pPr lvl="2" algn="ctr">
              <a:lnSpc>
                <a:spcPct val="90000"/>
              </a:lnSpc>
              <a:spcBef>
                <a:spcPts val="900"/>
              </a:spcBef>
              <a:spcAft>
                <a:spcPts val="0"/>
              </a:spcAft>
              <a:buClr>
                <a:schemeClr val="accent1"/>
              </a:buClr>
              <a:buSzPts val="1350"/>
              <a:buNone/>
              <a:defRPr sz="1350"/>
            </a:lvl3pPr>
            <a:lvl4pPr lvl="3" algn="ctr">
              <a:lnSpc>
                <a:spcPct val="90000"/>
              </a:lnSpc>
              <a:spcBef>
                <a:spcPts val="900"/>
              </a:spcBef>
              <a:spcAft>
                <a:spcPts val="0"/>
              </a:spcAft>
              <a:buClr>
                <a:schemeClr val="accent1"/>
              </a:buClr>
              <a:buSzPts val="1200"/>
              <a:buNone/>
              <a:defRPr sz="1200"/>
            </a:lvl4pPr>
            <a:lvl5pPr lvl="4" algn="ctr">
              <a:lnSpc>
                <a:spcPct val="90000"/>
              </a:lnSpc>
              <a:spcBef>
                <a:spcPts val="900"/>
              </a:spcBef>
              <a:spcAft>
                <a:spcPts val="0"/>
              </a:spcAft>
              <a:buClr>
                <a:schemeClr val="accent1"/>
              </a:buClr>
              <a:buSzPts val="1200"/>
              <a:buNone/>
              <a:defRPr sz="1200"/>
            </a:lvl5pPr>
            <a:lvl6pPr lvl="5" algn="ctr">
              <a:lnSpc>
                <a:spcPct val="90000"/>
              </a:lnSpc>
              <a:spcBef>
                <a:spcPts val="9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5" name="Google Shape;2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1" type="ftr"/>
          </p:nvPr>
        </p:nvSpPr>
        <p:spPr>
          <a:xfrm>
            <a:off x="6246186" y="6356351"/>
            <a:ext cx="226916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w Numbers">
  <p:cSld name="Title Only w Numbers">
    <p:spTree>
      <p:nvGrpSpPr>
        <p:cNvPr id="110" name="Shape 110"/>
        <p:cNvGrpSpPr/>
        <p:nvPr/>
      </p:nvGrpSpPr>
      <p:grpSpPr>
        <a:xfrm>
          <a:off x="0" y="0"/>
          <a:ext cx="0" cy="0"/>
          <a:chOff x="0" y="0"/>
          <a:chExt cx="0" cy="0"/>
        </a:xfrm>
      </p:grpSpPr>
      <p:grpSp>
        <p:nvGrpSpPr>
          <p:cNvPr id="111" name="Google Shape;111;p46"/>
          <p:cNvGrpSpPr/>
          <p:nvPr/>
        </p:nvGrpSpPr>
        <p:grpSpPr>
          <a:xfrm>
            <a:off x="38258" y="1"/>
            <a:ext cx="1960050" cy="1482171"/>
            <a:chOff x="38258" y="1"/>
            <a:chExt cx="1960050" cy="1482171"/>
          </a:xfrm>
        </p:grpSpPr>
        <p:sp>
          <p:nvSpPr>
            <p:cNvPr id="112" name="Google Shape;112;p46"/>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3" name="Google Shape;113;p46"/>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4" name="Google Shape;114;p46"/>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5" name="Google Shape;115;p46"/>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6" name="Google Shape;116;p46"/>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7" name="Google Shape;117;p46"/>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118" name="Google Shape;118;p46"/>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6"/>
          <p:cNvSpPr txBox="1"/>
          <p:nvPr>
            <p:ph idx="1"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3" name="Shape 123"/>
        <p:cNvGrpSpPr/>
        <p:nvPr/>
      </p:nvGrpSpPr>
      <p:grpSpPr>
        <a:xfrm>
          <a:off x="0" y="0"/>
          <a:ext cx="0" cy="0"/>
          <a:chOff x="0" y="0"/>
          <a:chExt cx="0" cy="0"/>
        </a:xfrm>
      </p:grpSpPr>
      <p:sp>
        <p:nvSpPr>
          <p:cNvPr id="124" name="Google Shape;124;p4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900"/>
              </a:spcBef>
              <a:spcAft>
                <a:spcPts val="0"/>
              </a:spcAft>
              <a:buClr>
                <a:schemeClr val="accent1"/>
              </a:buClr>
              <a:buSzPts val="1500"/>
              <a:buNone/>
              <a:defRPr b="1" sz="1500"/>
            </a:lvl2pPr>
            <a:lvl3pPr indent="-228600" lvl="2" marL="1371600" algn="l">
              <a:lnSpc>
                <a:spcPct val="90000"/>
              </a:lnSpc>
              <a:spcBef>
                <a:spcPts val="900"/>
              </a:spcBef>
              <a:spcAft>
                <a:spcPts val="0"/>
              </a:spcAft>
              <a:buClr>
                <a:schemeClr val="accent1"/>
              </a:buClr>
              <a:buSzPts val="1350"/>
              <a:buNone/>
              <a:defRPr b="1" sz="1350"/>
            </a:lvl3pPr>
            <a:lvl4pPr indent="-228600" lvl="3" marL="1828800" algn="l">
              <a:lnSpc>
                <a:spcPct val="90000"/>
              </a:lnSpc>
              <a:spcBef>
                <a:spcPts val="900"/>
              </a:spcBef>
              <a:spcAft>
                <a:spcPts val="0"/>
              </a:spcAft>
              <a:buClr>
                <a:schemeClr val="accent1"/>
              </a:buClr>
              <a:buSzPts val="1200"/>
              <a:buNone/>
              <a:defRPr b="1" sz="1200"/>
            </a:lvl4pPr>
            <a:lvl5pPr indent="-228600" lvl="4" marL="2286000" algn="l">
              <a:lnSpc>
                <a:spcPct val="90000"/>
              </a:lnSpc>
              <a:spcBef>
                <a:spcPts val="900"/>
              </a:spcBef>
              <a:spcAft>
                <a:spcPts val="0"/>
              </a:spcAft>
              <a:buClr>
                <a:schemeClr val="accent1"/>
              </a:buClr>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6" name="Google Shape;126;p4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7" name="Google Shape;127;p4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900"/>
              </a:spcBef>
              <a:spcAft>
                <a:spcPts val="0"/>
              </a:spcAft>
              <a:buClr>
                <a:schemeClr val="accent1"/>
              </a:buClr>
              <a:buSzPts val="1500"/>
              <a:buNone/>
              <a:defRPr b="1" sz="1500"/>
            </a:lvl2pPr>
            <a:lvl3pPr indent="-228600" lvl="2" marL="1371600" algn="l">
              <a:lnSpc>
                <a:spcPct val="90000"/>
              </a:lnSpc>
              <a:spcBef>
                <a:spcPts val="900"/>
              </a:spcBef>
              <a:spcAft>
                <a:spcPts val="0"/>
              </a:spcAft>
              <a:buClr>
                <a:schemeClr val="accent1"/>
              </a:buClr>
              <a:buSzPts val="1350"/>
              <a:buNone/>
              <a:defRPr b="1" sz="1350"/>
            </a:lvl3pPr>
            <a:lvl4pPr indent="-228600" lvl="3" marL="1828800" algn="l">
              <a:lnSpc>
                <a:spcPct val="90000"/>
              </a:lnSpc>
              <a:spcBef>
                <a:spcPts val="900"/>
              </a:spcBef>
              <a:spcAft>
                <a:spcPts val="0"/>
              </a:spcAft>
              <a:buClr>
                <a:schemeClr val="accent1"/>
              </a:buClr>
              <a:buSzPts val="1200"/>
              <a:buNone/>
              <a:defRPr b="1" sz="1200"/>
            </a:lvl4pPr>
            <a:lvl5pPr indent="-228600" lvl="4" marL="2286000" algn="l">
              <a:lnSpc>
                <a:spcPct val="90000"/>
              </a:lnSpc>
              <a:spcBef>
                <a:spcPts val="900"/>
              </a:spcBef>
              <a:spcAft>
                <a:spcPts val="0"/>
              </a:spcAft>
              <a:buClr>
                <a:schemeClr val="accent1"/>
              </a:buClr>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8" name="Google Shape;128;p4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4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61950" lvl="1" marL="914400" algn="l">
              <a:lnSpc>
                <a:spcPct val="90000"/>
              </a:lnSpc>
              <a:spcBef>
                <a:spcPts val="900"/>
              </a:spcBef>
              <a:spcAft>
                <a:spcPts val="0"/>
              </a:spcAft>
              <a:buClr>
                <a:schemeClr val="accent1"/>
              </a:buClr>
              <a:buSzPts val="2100"/>
              <a:buChar char="•"/>
              <a:defRPr sz="2100"/>
            </a:lvl2pPr>
            <a:lvl3pPr indent="-342900" lvl="2" marL="1371600" algn="l">
              <a:lnSpc>
                <a:spcPct val="90000"/>
              </a:lnSpc>
              <a:spcBef>
                <a:spcPts val="900"/>
              </a:spcBef>
              <a:spcAft>
                <a:spcPts val="0"/>
              </a:spcAft>
              <a:buClr>
                <a:schemeClr val="accent1"/>
              </a:buClr>
              <a:buSzPts val="1800"/>
              <a:buChar char="•"/>
              <a:defRPr sz="1800"/>
            </a:lvl3pPr>
            <a:lvl4pPr indent="-323850" lvl="3" marL="1828800" algn="l">
              <a:lnSpc>
                <a:spcPct val="90000"/>
              </a:lnSpc>
              <a:spcBef>
                <a:spcPts val="900"/>
              </a:spcBef>
              <a:spcAft>
                <a:spcPts val="0"/>
              </a:spcAft>
              <a:buClr>
                <a:schemeClr val="accent1"/>
              </a:buClr>
              <a:buSzPts val="1500"/>
              <a:buChar char="•"/>
              <a:defRPr sz="1500"/>
            </a:lvl4pPr>
            <a:lvl5pPr indent="-323850" lvl="4" marL="2286000" algn="l">
              <a:lnSpc>
                <a:spcPct val="90000"/>
              </a:lnSpc>
              <a:spcBef>
                <a:spcPts val="900"/>
              </a:spcBef>
              <a:spcAft>
                <a:spcPts val="0"/>
              </a:spcAft>
              <a:buClr>
                <a:schemeClr val="accent1"/>
              </a:buClr>
              <a:buSzPts val="1500"/>
              <a:buChar char="•"/>
              <a:defRPr sz="1500"/>
            </a:lvl5pPr>
            <a:lvl6pPr indent="-323850" lvl="5" marL="2743200" algn="l">
              <a:lnSpc>
                <a:spcPct val="90000"/>
              </a:lnSpc>
              <a:spcBef>
                <a:spcPts val="900"/>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5" name="Google Shape;135;p4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900"/>
              </a:spcBef>
              <a:spcAft>
                <a:spcPts val="0"/>
              </a:spcAft>
              <a:buClr>
                <a:schemeClr val="accent1"/>
              </a:buClr>
              <a:buSzPts val="1050"/>
              <a:buNone/>
              <a:defRPr sz="1050"/>
            </a:lvl2pPr>
            <a:lvl3pPr indent="-228600" lvl="2" marL="1371600" algn="l">
              <a:lnSpc>
                <a:spcPct val="90000"/>
              </a:lnSpc>
              <a:spcBef>
                <a:spcPts val="900"/>
              </a:spcBef>
              <a:spcAft>
                <a:spcPts val="0"/>
              </a:spcAft>
              <a:buClr>
                <a:schemeClr val="accent1"/>
              </a:buClr>
              <a:buSzPts val="900"/>
              <a:buNone/>
              <a:defRPr sz="900"/>
            </a:lvl3pPr>
            <a:lvl4pPr indent="-228600" lvl="3" marL="1828800" algn="l">
              <a:lnSpc>
                <a:spcPct val="90000"/>
              </a:lnSpc>
              <a:spcBef>
                <a:spcPts val="900"/>
              </a:spcBef>
              <a:spcAft>
                <a:spcPts val="0"/>
              </a:spcAft>
              <a:buClr>
                <a:schemeClr val="accent1"/>
              </a:buClr>
              <a:buSzPts val="750"/>
              <a:buNone/>
              <a:defRPr sz="750"/>
            </a:lvl4pPr>
            <a:lvl5pPr indent="-228600" lvl="4" marL="2286000" algn="l">
              <a:lnSpc>
                <a:spcPct val="90000"/>
              </a:lnSpc>
              <a:spcBef>
                <a:spcPts val="900"/>
              </a:spcBef>
              <a:spcAft>
                <a:spcPts val="0"/>
              </a:spcAft>
              <a:buClr>
                <a:schemeClr val="accent1"/>
              </a:buClr>
              <a:buSzPts val="750"/>
              <a:buNone/>
              <a:defRPr sz="750"/>
            </a:lvl5pPr>
            <a:lvl6pPr indent="-228600" lvl="5" marL="2743200" algn="l">
              <a:lnSpc>
                <a:spcPct val="90000"/>
              </a:lnSpc>
              <a:spcBef>
                <a:spcPts val="900"/>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6" name="Google Shape;136;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4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9"/>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accent1"/>
              </a:buClr>
              <a:buSzPts val="2400"/>
              <a:buFont typeface="Arial"/>
              <a:buNone/>
              <a:defRPr b="0" i="0" sz="2400" u="none" cap="none" strike="noStrike">
                <a:solidFill>
                  <a:schemeClr val="accent1"/>
                </a:solidFill>
                <a:latin typeface="Calibri"/>
                <a:ea typeface="Calibri"/>
                <a:cs typeface="Calibri"/>
                <a:sym typeface="Calibri"/>
              </a:defRPr>
            </a:lvl1pPr>
            <a:lvl2pPr lvl="1" marR="0" rtl="0" algn="l">
              <a:lnSpc>
                <a:spcPct val="90000"/>
              </a:lnSpc>
              <a:spcBef>
                <a:spcPts val="900"/>
              </a:spcBef>
              <a:spcAft>
                <a:spcPts val="0"/>
              </a:spcAft>
              <a:buClr>
                <a:schemeClr val="accent1"/>
              </a:buClr>
              <a:buSzPts val="2100"/>
              <a:buFont typeface="Arial"/>
              <a:buNone/>
              <a:defRPr b="0" i="0" sz="2100" u="none" cap="none" strike="noStrike">
                <a:solidFill>
                  <a:schemeClr val="accent1"/>
                </a:solidFill>
                <a:latin typeface="Calibri"/>
                <a:ea typeface="Calibri"/>
                <a:cs typeface="Calibri"/>
                <a:sym typeface="Calibri"/>
              </a:defRPr>
            </a:lvl2pPr>
            <a:lvl3pPr lvl="2" marR="0" rtl="0" algn="l">
              <a:lnSpc>
                <a:spcPct val="90000"/>
              </a:lnSpc>
              <a:spcBef>
                <a:spcPts val="900"/>
              </a:spcBef>
              <a:spcAft>
                <a:spcPts val="0"/>
              </a:spcAft>
              <a:buClr>
                <a:schemeClr val="accent1"/>
              </a:buClr>
              <a:buSzPts val="1800"/>
              <a:buFont typeface="Arial"/>
              <a:buNone/>
              <a:defRPr b="0" i="0" sz="1800" u="none" cap="none" strike="noStrike">
                <a:solidFill>
                  <a:schemeClr val="accent1"/>
                </a:solidFill>
                <a:latin typeface="Calibri"/>
                <a:ea typeface="Calibri"/>
                <a:cs typeface="Calibri"/>
                <a:sym typeface="Calibri"/>
              </a:defRPr>
            </a:lvl3pPr>
            <a:lvl4pPr lvl="3"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Calibri"/>
                <a:ea typeface="Calibri"/>
                <a:cs typeface="Calibri"/>
                <a:sym typeface="Calibri"/>
              </a:defRPr>
            </a:lvl4pPr>
            <a:lvl5pPr lvl="4"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Calibri"/>
                <a:ea typeface="Calibri"/>
                <a:cs typeface="Calibri"/>
                <a:sym typeface="Calibri"/>
              </a:defRPr>
            </a:lvl5pPr>
            <a:lvl6pPr lvl="5" marR="0" rtl="0" algn="l">
              <a:lnSpc>
                <a:spcPct val="90000"/>
              </a:lnSpc>
              <a:spcBef>
                <a:spcPts val="9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42" name="Google Shape;142;p4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900"/>
              </a:spcBef>
              <a:spcAft>
                <a:spcPts val="0"/>
              </a:spcAft>
              <a:buClr>
                <a:schemeClr val="accent1"/>
              </a:buClr>
              <a:buSzPts val="1050"/>
              <a:buNone/>
              <a:defRPr sz="1050"/>
            </a:lvl2pPr>
            <a:lvl3pPr indent="-228600" lvl="2" marL="1371600" algn="l">
              <a:lnSpc>
                <a:spcPct val="90000"/>
              </a:lnSpc>
              <a:spcBef>
                <a:spcPts val="900"/>
              </a:spcBef>
              <a:spcAft>
                <a:spcPts val="0"/>
              </a:spcAft>
              <a:buClr>
                <a:schemeClr val="accent1"/>
              </a:buClr>
              <a:buSzPts val="900"/>
              <a:buNone/>
              <a:defRPr sz="900"/>
            </a:lvl3pPr>
            <a:lvl4pPr indent="-228600" lvl="3" marL="1828800" algn="l">
              <a:lnSpc>
                <a:spcPct val="90000"/>
              </a:lnSpc>
              <a:spcBef>
                <a:spcPts val="900"/>
              </a:spcBef>
              <a:spcAft>
                <a:spcPts val="0"/>
              </a:spcAft>
              <a:buClr>
                <a:schemeClr val="accent1"/>
              </a:buClr>
              <a:buSzPts val="750"/>
              <a:buNone/>
              <a:defRPr sz="750"/>
            </a:lvl4pPr>
            <a:lvl5pPr indent="-228600" lvl="4" marL="2286000" algn="l">
              <a:lnSpc>
                <a:spcPct val="90000"/>
              </a:lnSpc>
              <a:spcBef>
                <a:spcPts val="900"/>
              </a:spcBef>
              <a:spcAft>
                <a:spcPts val="0"/>
              </a:spcAft>
              <a:buClr>
                <a:schemeClr val="accent1"/>
              </a:buClr>
              <a:buSzPts val="750"/>
              <a:buNone/>
              <a:defRPr sz="750"/>
            </a:lvl5pPr>
            <a:lvl6pPr indent="-228600" lvl="5" marL="2743200" algn="l">
              <a:lnSpc>
                <a:spcPct val="90000"/>
              </a:lnSpc>
              <a:spcBef>
                <a:spcPts val="900"/>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3" name="Google Shape;143;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50"/>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0"/>
          <p:cNvSpPr txBox="1"/>
          <p:nvPr>
            <p:ph idx="1" type="body"/>
          </p:nvPr>
        </p:nvSpPr>
        <p:spPr>
          <a:xfrm rot="5400000">
            <a:off x="2261915" y="-76473"/>
            <a:ext cx="462017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9" name="Google Shape;149;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5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5" name="Google Shape;155;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 Number">
  <p:cSld name="Title and Content w Number">
    <p:spTree>
      <p:nvGrpSpPr>
        <p:cNvPr id="164" name="Shape 164"/>
        <p:cNvGrpSpPr/>
        <p:nvPr/>
      </p:nvGrpSpPr>
      <p:grpSpPr>
        <a:xfrm>
          <a:off x="0" y="0"/>
          <a:ext cx="0" cy="0"/>
          <a:chOff x="0" y="0"/>
          <a:chExt cx="0" cy="0"/>
        </a:xfrm>
      </p:grpSpPr>
      <p:sp>
        <p:nvSpPr>
          <p:cNvPr id="165" name="Google Shape;165;p69"/>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69"/>
          <p:cNvSpPr txBox="1"/>
          <p:nvPr>
            <p:ph idx="1" type="body"/>
          </p:nvPr>
        </p:nvSpPr>
        <p:spPr>
          <a:xfrm>
            <a:off x="628650" y="2060849"/>
            <a:ext cx="7886700" cy="4116115"/>
          </a:xfrm>
          <a:prstGeom prst="rect">
            <a:avLst/>
          </a:prstGeom>
          <a:noFill/>
          <a:ln>
            <a:noFill/>
          </a:ln>
        </p:spPr>
        <p:txBody>
          <a:bodyPr anchorCtr="0" anchor="t" bIns="45700" lIns="91425" spcFirstLastPara="1" rIns="91425" wrap="square" tIns="45700">
            <a:normAutofit/>
          </a:bodyPr>
          <a:lstStyle>
            <a:lvl1pPr indent="-400050" lvl="0" marL="457200" algn="l">
              <a:lnSpc>
                <a:spcPct val="90000"/>
              </a:lnSpc>
              <a:spcBef>
                <a:spcPts val="750"/>
              </a:spcBef>
              <a:spcAft>
                <a:spcPts val="0"/>
              </a:spcAft>
              <a:buClr>
                <a:schemeClr val="accent1"/>
              </a:buClr>
              <a:buSzPts val="2700"/>
              <a:buFont typeface="Calibri"/>
              <a:buChar char="•"/>
              <a:defRPr sz="2700"/>
            </a:lvl1pPr>
            <a:lvl2pPr indent="-381000" lvl="1" marL="914400" algn="l">
              <a:lnSpc>
                <a:spcPct val="90000"/>
              </a:lnSpc>
              <a:spcBef>
                <a:spcPts val="900"/>
              </a:spcBef>
              <a:spcAft>
                <a:spcPts val="0"/>
              </a:spcAft>
              <a:buClr>
                <a:schemeClr val="accent1"/>
              </a:buClr>
              <a:buSzPts val="2400"/>
              <a:buFont typeface="Calibri"/>
              <a:buChar char="•"/>
              <a:defRPr sz="2400"/>
            </a:lvl2pPr>
            <a:lvl3pPr indent="-361950" lvl="2" marL="1371600" algn="l">
              <a:lnSpc>
                <a:spcPct val="90000"/>
              </a:lnSpc>
              <a:spcBef>
                <a:spcPts val="900"/>
              </a:spcBef>
              <a:spcAft>
                <a:spcPts val="0"/>
              </a:spcAft>
              <a:buClr>
                <a:schemeClr val="accent1"/>
              </a:buClr>
              <a:buSzPts val="2100"/>
              <a:buFont typeface="Calibri"/>
              <a:buChar char="•"/>
              <a:defRPr sz="2100"/>
            </a:lvl3pPr>
            <a:lvl4pPr indent="-342900" lvl="3" marL="1828800" algn="l">
              <a:lnSpc>
                <a:spcPct val="90000"/>
              </a:lnSpc>
              <a:spcBef>
                <a:spcPts val="900"/>
              </a:spcBef>
              <a:spcAft>
                <a:spcPts val="0"/>
              </a:spcAft>
              <a:buClr>
                <a:schemeClr val="accent1"/>
              </a:buClr>
              <a:buSzPts val="1800"/>
              <a:buFont typeface="Calibri"/>
              <a:buChar char="•"/>
              <a:defRPr sz="1800"/>
            </a:lvl4pPr>
            <a:lvl5pPr indent="-342900" lvl="4" marL="2286000" algn="l">
              <a:lnSpc>
                <a:spcPct val="90000"/>
              </a:lnSpc>
              <a:spcBef>
                <a:spcPts val="900"/>
              </a:spcBef>
              <a:spcAft>
                <a:spcPts val="0"/>
              </a:spcAft>
              <a:buClr>
                <a:schemeClr val="accent1"/>
              </a:buClr>
              <a:buSzPts val="1800"/>
              <a:buFont typeface="Calibri"/>
              <a:buChar char="•"/>
              <a:defRPr sz="1800"/>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7" name="Google Shape;167;p6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6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69"/>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1" name="Shape 171"/>
        <p:cNvGrpSpPr/>
        <p:nvPr/>
      </p:nvGrpSpPr>
      <p:grpSpPr>
        <a:xfrm>
          <a:off x="0" y="0"/>
          <a:ext cx="0" cy="0"/>
          <a:chOff x="0" y="0"/>
          <a:chExt cx="0" cy="0"/>
        </a:xfrm>
      </p:grpSpPr>
      <p:sp>
        <p:nvSpPr>
          <p:cNvPr id="172" name="Google Shape;172;p70"/>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7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4" name="Google Shape;174;p7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7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7" name="Shape 177"/>
        <p:cNvGrpSpPr/>
        <p:nvPr/>
      </p:nvGrpSpPr>
      <p:grpSpPr>
        <a:xfrm>
          <a:off x="0" y="0"/>
          <a:ext cx="0" cy="0"/>
          <a:chOff x="0" y="0"/>
          <a:chExt cx="0" cy="0"/>
        </a:xfrm>
      </p:grpSpPr>
      <p:sp>
        <p:nvSpPr>
          <p:cNvPr id="178" name="Google Shape;178;p7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0" name="Google Shape;180;p7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7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7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3" name="Shape 183"/>
        <p:cNvGrpSpPr/>
        <p:nvPr/>
      </p:nvGrpSpPr>
      <p:grpSpPr>
        <a:xfrm>
          <a:off x="0" y="0"/>
          <a:ext cx="0" cy="0"/>
          <a:chOff x="0" y="0"/>
          <a:chExt cx="0" cy="0"/>
        </a:xfrm>
      </p:grpSpPr>
      <p:sp>
        <p:nvSpPr>
          <p:cNvPr id="184" name="Google Shape;184;p7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7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6" name="Google Shape;186;p7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7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7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31"/>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9" name="Shape 189"/>
        <p:cNvGrpSpPr/>
        <p:nvPr/>
      </p:nvGrpSpPr>
      <p:grpSpPr>
        <a:xfrm>
          <a:off x="0" y="0"/>
          <a:ext cx="0" cy="0"/>
          <a:chOff x="0" y="0"/>
          <a:chExt cx="0" cy="0"/>
        </a:xfrm>
      </p:grpSpPr>
      <p:sp>
        <p:nvSpPr>
          <p:cNvPr id="190" name="Google Shape;190;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2" name="Google Shape;192;p7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 name="Google Shape;193;p7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7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7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6" name="Shape 196"/>
        <p:cNvGrpSpPr/>
        <p:nvPr/>
      </p:nvGrpSpPr>
      <p:grpSpPr>
        <a:xfrm>
          <a:off x="0" y="0"/>
          <a:ext cx="0" cy="0"/>
          <a:chOff x="0" y="0"/>
          <a:chExt cx="0" cy="0"/>
        </a:xfrm>
      </p:grpSpPr>
      <p:sp>
        <p:nvSpPr>
          <p:cNvPr id="197" name="Google Shape;197;p7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7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99" name="Google Shape;199;p7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7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01" name="Google Shape;201;p7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2" name="Google Shape;202;p7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7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5" name="Shape 205"/>
        <p:cNvGrpSpPr/>
        <p:nvPr/>
      </p:nvGrpSpPr>
      <p:grpSpPr>
        <a:xfrm>
          <a:off x="0" y="0"/>
          <a:ext cx="0" cy="0"/>
          <a:chOff x="0" y="0"/>
          <a:chExt cx="0" cy="0"/>
        </a:xfrm>
      </p:grpSpPr>
      <p:sp>
        <p:nvSpPr>
          <p:cNvPr id="206" name="Google Shape;206;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7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0" name="Shape 210"/>
        <p:cNvGrpSpPr/>
        <p:nvPr/>
      </p:nvGrpSpPr>
      <p:grpSpPr>
        <a:xfrm>
          <a:off x="0" y="0"/>
          <a:ext cx="0" cy="0"/>
          <a:chOff x="0" y="0"/>
          <a:chExt cx="0" cy="0"/>
        </a:xfrm>
      </p:grpSpPr>
      <p:sp>
        <p:nvSpPr>
          <p:cNvPr id="211" name="Google Shape;211;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14" name="Shape 214"/>
        <p:cNvGrpSpPr/>
        <p:nvPr/>
      </p:nvGrpSpPr>
      <p:grpSpPr>
        <a:xfrm>
          <a:off x="0" y="0"/>
          <a:ext cx="0" cy="0"/>
          <a:chOff x="0" y="0"/>
          <a:chExt cx="0" cy="0"/>
        </a:xfrm>
      </p:grpSpPr>
      <p:sp>
        <p:nvSpPr>
          <p:cNvPr id="215" name="Google Shape;215;p7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7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17" name="Google Shape;217;p7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18" name="Google Shape;218;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21" name="Shape 221"/>
        <p:cNvGrpSpPr/>
        <p:nvPr/>
      </p:nvGrpSpPr>
      <p:grpSpPr>
        <a:xfrm>
          <a:off x="0" y="0"/>
          <a:ext cx="0" cy="0"/>
          <a:chOff x="0" y="0"/>
          <a:chExt cx="0" cy="0"/>
        </a:xfrm>
      </p:grpSpPr>
      <p:sp>
        <p:nvSpPr>
          <p:cNvPr id="222" name="Google Shape;222;p7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78"/>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24" name="Google Shape;224;p7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5" name="Google Shape;225;p7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7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8" name="Shape 228"/>
        <p:cNvGrpSpPr/>
        <p:nvPr/>
      </p:nvGrpSpPr>
      <p:grpSpPr>
        <a:xfrm>
          <a:off x="0" y="0"/>
          <a:ext cx="0" cy="0"/>
          <a:chOff x="0" y="0"/>
          <a:chExt cx="0" cy="0"/>
        </a:xfrm>
      </p:grpSpPr>
      <p:sp>
        <p:nvSpPr>
          <p:cNvPr id="229" name="Google Shape;229;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7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1" name="Google Shape;231;p7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7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4" name="Shape 234"/>
        <p:cNvGrpSpPr/>
        <p:nvPr/>
      </p:nvGrpSpPr>
      <p:grpSpPr>
        <a:xfrm>
          <a:off x="0" y="0"/>
          <a:ext cx="0" cy="0"/>
          <a:chOff x="0" y="0"/>
          <a:chExt cx="0" cy="0"/>
        </a:xfrm>
      </p:grpSpPr>
      <p:sp>
        <p:nvSpPr>
          <p:cNvPr id="235" name="Google Shape;235;p80"/>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80"/>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7" name="Google Shape;237;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 Number (Dark)">
  <p:cSld name="Title and Content w Number (Dark)">
    <p:bg>
      <p:bgPr>
        <a:solidFill>
          <a:schemeClr val="accent1"/>
        </a:solidFill>
      </p:bgPr>
    </p:bg>
    <p:spTree>
      <p:nvGrpSpPr>
        <p:cNvPr id="32" name="Shape 32"/>
        <p:cNvGrpSpPr/>
        <p:nvPr/>
      </p:nvGrpSpPr>
      <p:grpSpPr>
        <a:xfrm>
          <a:off x="0" y="0"/>
          <a:ext cx="0" cy="0"/>
          <a:chOff x="0" y="0"/>
          <a:chExt cx="0" cy="0"/>
        </a:xfrm>
      </p:grpSpPr>
      <p:grpSp>
        <p:nvGrpSpPr>
          <p:cNvPr id="33" name="Google Shape;33;p32"/>
          <p:cNvGrpSpPr/>
          <p:nvPr/>
        </p:nvGrpSpPr>
        <p:grpSpPr>
          <a:xfrm>
            <a:off x="38258" y="1"/>
            <a:ext cx="1960050" cy="1482171"/>
            <a:chOff x="38258" y="1"/>
            <a:chExt cx="1960050" cy="1482171"/>
          </a:xfrm>
        </p:grpSpPr>
        <p:sp>
          <p:nvSpPr>
            <p:cNvPr id="34" name="Google Shape;34;p32"/>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5" name="Google Shape;35;p32"/>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6" name="Google Shape;36;p32"/>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7" name="Google Shape;37;p32"/>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8" name="Google Shape;38;p32"/>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9" name="Google Shape;39;p32"/>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40" name="Google Shape;40;p32"/>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ED9E5"/>
              </a:buClr>
              <a:buSzPts val="3600"/>
              <a:buFont typeface="Calibri"/>
              <a:buNone/>
              <a:defRPr sz="3600">
                <a:solidFill>
                  <a:srgbClr val="DED9E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 type="body"/>
          </p:nvPr>
        </p:nvSpPr>
        <p:spPr>
          <a:xfrm>
            <a:off x="628650" y="2060849"/>
            <a:ext cx="7886700" cy="4116115"/>
          </a:xfrm>
          <a:prstGeom prst="rect">
            <a:avLst/>
          </a:prstGeom>
          <a:noFill/>
          <a:ln>
            <a:noFill/>
          </a:ln>
        </p:spPr>
        <p:txBody>
          <a:bodyPr anchorCtr="0" anchor="t" bIns="45700" lIns="91425" spcFirstLastPara="1" rIns="91425" wrap="square" tIns="45700">
            <a:normAutofit/>
          </a:bodyPr>
          <a:lstStyle>
            <a:lvl1pPr indent="-400050" lvl="0" marL="457200" algn="l">
              <a:lnSpc>
                <a:spcPct val="90000"/>
              </a:lnSpc>
              <a:spcBef>
                <a:spcPts val="750"/>
              </a:spcBef>
              <a:spcAft>
                <a:spcPts val="0"/>
              </a:spcAft>
              <a:buClr>
                <a:srgbClr val="DED9E5"/>
              </a:buClr>
              <a:buSzPts val="2700"/>
              <a:buFont typeface="Calibri"/>
              <a:buChar char="•"/>
              <a:defRPr sz="2700">
                <a:solidFill>
                  <a:srgbClr val="DED9E5"/>
                </a:solidFill>
              </a:defRPr>
            </a:lvl1pPr>
            <a:lvl2pPr indent="-381000" lvl="1" marL="914400" algn="l">
              <a:lnSpc>
                <a:spcPct val="90000"/>
              </a:lnSpc>
              <a:spcBef>
                <a:spcPts val="900"/>
              </a:spcBef>
              <a:spcAft>
                <a:spcPts val="0"/>
              </a:spcAft>
              <a:buClr>
                <a:srgbClr val="DED9E5"/>
              </a:buClr>
              <a:buSzPts val="2400"/>
              <a:buFont typeface="Calibri"/>
              <a:buChar char="•"/>
              <a:defRPr sz="2400">
                <a:solidFill>
                  <a:srgbClr val="DED9E5"/>
                </a:solidFill>
              </a:defRPr>
            </a:lvl2pPr>
            <a:lvl3pPr indent="-361950" lvl="2" marL="1371600" algn="l">
              <a:lnSpc>
                <a:spcPct val="90000"/>
              </a:lnSpc>
              <a:spcBef>
                <a:spcPts val="900"/>
              </a:spcBef>
              <a:spcAft>
                <a:spcPts val="0"/>
              </a:spcAft>
              <a:buClr>
                <a:srgbClr val="DED9E5"/>
              </a:buClr>
              <a:buSzPts val="2100"/>
              <a:buFont typeface="Calibri"/>
              <a:buChar char="•"/>
              <a:defRPr sz="2100">
                <a:solidFill>
                  <a:srgbClr val="DED9E5"/>
                </a:solidFill>
              </a:defRPr>
            </a:lvl3pPr>
            <a:lvl4pPr indent="-342900" lvl="3" marL="1828800" algn="l">
              <a:lnSpc>
                <a:spcPct val="90000"/>
              </a:lnSpc>
              <a:spcBef>
                <a:spcPts val="900"/>
              </a:spcBef>
              <a:spcAft>
                <a:spcPts val="0"/>
              </a:spcAft>
              <a:buClr>
                <a:srgbClr val="DED9E5"/>
              </a:buClr>
              <a:buSzPts val="1800"/>
              <a:buFont typeface="Calibri"/>
              <a:buChar char="•"/>
              <a:defRPr sz="1800">
                <a:solidFill>
                  <a:srgbClr val="DED9E5"/>
                </a:solidFill>
              </a:defRPr>
            </a:lvl4pPr>
            <a:lvl5pPr indent="-342900" lvl="4" marL="2286000" algn="l">
              <a:lnSpc>
                <a:spcPct val="90000"/>
              </a:lnSpc>
              <a:spcBef>
                <a:spcPts val="900"/>
              </a:spcBef>
              <a:spcAft>
                <a:spcPts val="0"/>
              </a:spcAft>
              <a:buClr>
                <a:srgbClr val="DED9E5"/>
              </a:buClr>
              <a:buSzPts val="1800"/>
              <a:buFont typeface="Calibri"/>
              <a:buChar char="•"/>
              <a:defRPr sz="1800">
                <a:solidFill>
                  <a:srgbClr val="DED9E5"/>
                </a:solidFill>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32"/>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w Photo (Dark)">
  <p:cSld name="Section Header w Photo (Dark)">
    <p:bg>
      <p:bgPr>
        <a:solidFill>
          <a:schemeClr val="accent1"/>
        </a:solidFill>
      </p:bgPr>
    </p:bg>
    <p:spTree>
      <p:nvGrpSpPr>
        <p:cNvPr id="46" name="Shape 46"/>
        <p:cNvGrpSpPr/>
        <p:nvPr/>
      </p:nvGrpSpPr>
      <p:grpSpPr>
        <a:xfrm>
          <a:off x="0" y="0"/>
          <a:ext cx="0" cy="0"/>
          <a:chOff x="0" y="0"/>
          <a:chExt cx="0" cy="0"/>
        </a:xfrm>
      </p:grpSpPr>
      <p:sp>
        <p:nvSpPr>
          <p:cNvPr id="47" name="Google Shape;47;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Calibri"/>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ACB2BA"/>
              </a:buClr>
              <a:buSzPts val="2000"/>
              <a:buNone/>
              <a:defRPr sz="2000">
                <a:solidFill>
                  <a:srgbClr val="ACB2BA"/>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9" name="Google Shape;49;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6"/>
          <p:cNvSpPr/>
          <p:nvPr>
            <p:ph idx="2" type="pic"/>
          </p:nvPr>
        </p:nvSpPr>
        <p:spPr>
          <a:xfrm>
            <a:off x="3689362" y="0"/>
            <a:ext cx="5454639" cy="35514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lvl="1" marR="0" rtl="0" algn="l">
              <a:lnSpc>
                <a:spcPct val="90000"/>
              </a:lnSpc>
              <a:spcBef>
                <a:spcPts val="9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lvl="2" marR="0" rtl="0" algn="l">
              <a:lnSpc>
                <a:spcPct val="90000"/>
              </a:lnSpc>
              <a:spcBef>
                <a:spcPts val="9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3pPr>
            <a:lvl4pPr lvl="3"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4pPr>
            <a:lvl5pPr lvl="4"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5pPr>
            <a:lvl6pPr lvl="5" marR="0" rtl="0" algn="l">
              <a:lnSpc>
                <a:spcPct val="90000"/>
              </a:lnSpc>
              <a:spcBef>
                <a:spcPts val="9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36"/>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54" name="Google Shape;54;p36"/>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55" name="Google Shape;55;p36"/>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69019"/>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chemeClr val="dk1"/>
              </a:buClr>
              <a:buSzPts val="2250"/>
              <a:buFont typeface="Calibri"/>
              <a:buNone/>
            </a:pPr>
            <a:r>
              <a:t/>
            </a:r>
            <a:endParaRPr b="0" i="0" sz="2250" u="none" cap="none" strike="noStrike">
              <a:solidFill>
                <a:srgbClr val="FFFFFF"/>
              </a:solidFill>
              <a:latin typeface="Gill Sans"/>
              <a:ea typeface="Gill Sans"/>
              <a:cs typeface="Gill Sans"/>
              <a:sym typeface="Gill Sans"/>
            </a:endParaRPr>
          </a:p>
        </p:txBody>
      </p:sp>
      <p:sp>
        <p:nvSpPr>
          <p:cNvPr id="56" name="Google Shape;56;p36"/>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 Number">
  <p:cSld name="Title and Content w Number">
    <p:spTree>
      <p:nvGrpSpPr>
        <p:cNvPr id="57" name="Shape 57"/>
        <p:cNvGrpSpPr/>
        <p:nvPr/>
      </p:nvGrpSpPr>
      <p:grpSpPr>
        <a:xfrm>
          <a:off x="0" y="0"/>
          <a:ext cx="0" cy="0"/>
          <a:chOff x="0" y="0"/>
          <a:chExt cx="0" cy="0"/>
        </a:xfrm>
      </p:grpSpPr>
      <p:grpSp>
        <p:nvGrpSpPr>
          <p:cNvPr id="58" name="Google Shape;58;p33"/>
          <p:cNvGrpSpPr/>
          <p:nvPr/>
        </p:nvGrpSpPr>
        <p:grpSpPr>
          <a:xfrm>
            <a:off x="38258" y="1"/>
            <a:ext cx="1960050" cy="1482171"/>
            <a:chOff x="38258" y="1"/>
            <a:chExt cx="1960050" cy="1482171"/>
          </a:xfrm>
        </p:grpSpPr>
        <p:sp>
          <p:nvSpPr>
            <p:cNvPr id="59" name="Google Shape;59;p33"/>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0" name="Google Shape;60;p33"/>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1" name="Google Shape;61;p33"/>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2" name="Google Shape;62;p33"/>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3" name="Google Shape;63;p33"/>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4" name="Google Shape;64;p33"/>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65" name="Google Shape;65;p33"/>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 type="body"/>
          </p:nvPr>
        </p:nvSpPr>
        <p:spPr>
          <a:xfrm>
            <a:off x="628650" y="2060849"/>
            <a:ext cx="7886700" cy="4116115"/>
          </a:xfrm>
          <a:prstGeom prst="rect">
            <a:avLst/>
          </a:prstGeom>
          <a:noFill/>
          <a:ln>
            <a:noFill/>
          </a:ln>
        </p:spPr>
        <p:txBody>
          <a:bodyPr anchorCtr="0" anchor="t" bIns="45700" lIns="91425" spcFirstLastPara="1" rIns="91425" wrap="square" tIns="45700">
            <a:normAutofit/>
          </a:bodyPr>
          <a:lstStyle>
            <a:lvl1pPr indent="-400050" lvl="0" marL="457200" algn="l">
              <a:lnSpc>
                <a:spcPct val="90000"/>
              </a:lnSpc>
              <a:spcBef>
                <a:spcPts val="750"/>
              </a:spcBef>
              <a:spcAft>
                <a:spcPts val="0"/>
              </a:spcAft>
              <a:buClr>
                <a:schemeClr val="accent1"/>
              </a:buClr>
              <a:buSzPts val="2700"/>
              <a:buFont typeface="Calibri"/>
              <a:buChar char="•"/>
              <a:defRPr sz="2700"/>
            </a:lvl1pPr>
            <a:lvl2pPr indent="-381000" lvl="1" marL="914400" algn="l">
              <a:lnSpc>
                <a:spcPct val="90000"/>
              </a:lnSpc>
              <a:spcBef>
                <a:spcPts val="900"/>
              </a:spcBef>
              <a:spcAft>
                <a:spcPts val="0"/>
              </a:spcAft>
              <a:buClr>
                <a:schemeClr val="accent1"/>
              </a:buClr>
              <a:buSzPts val="2400"/>
              <a:buFont typeface="Calibri"/>
              <a:buChar char="•"/>
              <a:defRPr sz="2400"/>
            </a:lvl2pPr>
            <a:lvl3pPr indent="-361950" lvl="2" marL="1371600" algn="l">
              <a:lnSpc>
                <a:spcPct val="90000"/>
              </a:lnSpc>
              <a:spcBef>
                <a:spcPts val="900"/>
              </a:spcBef>
              <a:spcAft>
                <a:spcPts val="0"/>
              </a:spcAft>
              <a:buClr>
                <a:schemeClr val="accent1"/>
              </a:buClr>
              <a:buSzPts val="2100"/>
              <a:buFont typeface="Calibri"/>
              <a:buChar char="•"/>
              <a:defRPr sz="2100"/>
            </a:lvl3pPr>
            <a:lvl4pPr indent="-342900" lvl="3" marL="1828800" algn="l">
              <a:lnSpc>
                <a:spcPct val="90000"/>
              </a:lnSpc>
              <a:spcBef>
                <a:spcPts val="900"/>
              </a:spcBef>
              <a:spcAft>
                <a:spcPts val="0"/>
              </a:spcAft>
              <a:buClr>
                <a:schemeClr val="accent1"/>
              </a:buClr>
              <a:buSzPts val="1800"/>
              <a:buFont typeface="Calibri"/>
              <a:buChar char="•"/>
              <a:defRPr sz="1800"/>
            </a:lvl4pPr>
            <a:lvl5pPr indent="-342900" lvl="4" marL="2286000" algn="l">
              <a:lnSpc>
                <a:spcPct val="90000"/>
              </a:lnSpc>
              <a:spcBef>
                <a:spcPts val="900"/>
              </a:spcBef>
              <a:spcAft>
                <a:spcPts val="0"/>
              </a:spcAft>
              <a:buClr>
                <a:schemeClr val="accent1"/>
              </a:buClr>
              <a:buSzPts val="1800"/>
              <a:buFont typeface="Calibri"/>
              <a:buChar char="•"/>
              <a:defRPr sz="1800"/>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33"/>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w Photo">
  <p:cSld name="Section Header w Photo">
    <p:spTree>
      <p:nvGrpSpPr>
        <p:cNvPr id="71" name="Shape 71"/>
        <p:cNvGrpSpPr/>
        <p:nvPr/>
      </p:nvGrpSpPr>
      <p:grpSpPr>
        <a:xfrm>
          <a:off x="0" y="0"/>
          <a:ext cx="0" cy="0"/>
          <a:chOff x="0" y="0"/>
          <a:chExt cx="0" cy="0"/>
        </a:xfrm>
      </p:grpSpPr>
      <p:sp>
        <p:nvSpPr>
          <p:cNvPr id="72" name="Google Shape;72;p3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000"/>
              <a:buNone/>
              <a:defRPr sz="2000">
                <a:solidFill>
                  <a:srgbClr val="88888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4" name="Google Shape;74;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34"/>
          <p:cNvSpPr/>
          <p:nvPr>
            <p:ph idx="2" type="pic"/>
          </p:nvPr>
        </p:nvSpPr>
        <p:spPr>
          <a:xfrm>
            <a:off x="3689362" y="0"/>
            <a:ext cx="5454639" cy="35514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lvl="1" marR="0" rtl="0" algn="l">
              <a:lnSpc>
                <a:spcPct val="90000"/>
              </a:lnSpc>
              <a:spcBef>
                <a:spcPts val="9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lvl="2" marR="0" rtl="0" algn="l">
              <a:lnSpc>
                <a:spcPct val="90000"/>
              </a:lnSpc>
              <a:spcBef>
                <a:spcPts val="9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3pPr>
            <a:lvl4pPr lvl="3"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4pPr>
            <a:lvl5pPr lvl="4"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5pPr>
            <a:lvl6pPr lvl="5" marR="0" rtl="0" algn="l">
              <a:lnSpc>
                <a:spcPct val="90000"/>
              </a:lnSpc>
              <a:spcBef>
                <a:spcPts val="9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34"/>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79" name="Google Shape;79;p34"/>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80" name="Google Shape;80;p34"/>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81" name="Google Shape;81;p34"/>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2" name="Shape 82"/>
        <p:cNvGrpSpPr/>
        <p:nvPr/>
      </p:nvGrpSpPr>
      <p:grpSpPr>
        <a:xfrm>
          <a:off x="0" y="0"/>
          <a:ext cx="0" cy="0"/>
          <a:chOff x="0" y="0"/>
          <a:chExt cx="0" cy="0"/>
        </a:xfrm>
      </p:grpSpPr>
      <p:sp>
        <p:nvSpPr>
          <p:cNvPr id="83" name="Google Shape;83;p43"/>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 type="body"/>
          </p:nvPr>
        </p:nvSpPr>
        <p:spPr>
          <a:xfrm>
            <a:off x="628650" y="1556792"/>
            <a:ext cx="7886700" cy="46201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Header">
  <p:cSld name="2_Section Header">
    <p:bg>
      <p:bgPr>
        <a:solidFill>
          <a:schemeClr val="accent1"/>
        </a:solidFill>
      </p:bgPr>
    </p:bg>
    <p:spTree>
      <p:nvGrpSpPr>
        <p:cNvPr id="88" name="Shape 88"/>
        <p:cNvGrpSpPr/>
        <p:nvPr/>
      </p:nvGrpSpPr>
      <p:grpSpPr>
        <a:xfrm>
          <a:off x="0" y="0"/>
          <a:ext cx="0" cy="0"/>
          <a:chOff x="0" y="0"/>
          <a:chExt cx="0" cy="0"/>
        </a:xfrm>
      </p:grpSpPr>
      <p:sp>
        <p:nvSpPr>
          <p:cNvPr id="89" name="Google Shape;89;p44"/>
          <p:cNvSpPr txBox="1"/>
          <p:nvPr>
            <p:ph type="title"/>
          </p:nvPr>
        </p:nvSpPr>
        <p:spPr>
          <a:xfrm>
            <a:off x="623888" y="43755"/>
            <a:ext cx="7886700" cy="11976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4500"/>
              <a:buFont typeface="Calibri"/>
              <a:buNone/>
              <a:defRPr sz="45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4"/>
          <p:cNvSpPr txBox="1"/>
          <p:nvPr>
            <p:ph idx="1" type="body"/>
          </p:nvPr>
        </p:nvSpPr>
        <p:spPr>
          <a:xfrm>
            <a:off x="623888" y="1268430"/>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D8D8D8"/>
              </a:buClr>
              <a:buSzPts val="2000"/>
              <a:buNone/>
              <a:defRPr sz="2000">
                <a:solidFill>
                  <a:srgbClr val="D8D8D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1" name="Google Shape;91;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44"/>
          <p:cNvSpPr/>
          <p:nvPr/>
        </p:nvSpPr>
        <p:spPr>
          <a:xfrm>
            <a:off x="2627741" y="1224186"/>
            <a:ext cx="5207842" cy="5633814"/>
          </a:xfrm>
          <a:custGeom>
            <a:rect b="b" l="l" r="r" t="t"/>
            <a:pathLst>
              <a:path extrusionOk="0" h="5633814" w="5207842">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5" name="Google Shape;95;p44"/>
          <p:cNvSpPr/>
          <p:nvPr/>
        </p:nvSpPr>
        <p:spPr>
          <a:xfrm>
            <a:off x="1608955" y="2267498"/>
            <a:ext cx="7535045" cy="4590502"/>
          </a:xfrm>
          <a:custGeom>
            <a:rect b="b" l="l" r="r" t="t"/>
            <a:pathLst>
              <a:path extrusionOk="0" h="4590502" w="7535045">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6" name="Google Shape;96;p44"/>
          <p:cNvSpPr/>
          <p:nvPr/>
        </p:nvSpPr>
        <p:spPr>
          <a:xfrm>
            <a:off x="1002560" y="1879259"/>
            <a:ext cx="7590438" cy="4978741"/>
          </a:xfrm>
          <a:custGeom>
            <a:rect b="b" l="l" r="r" t="t"/>
            <a:pathLst>
              <a:path extrusionOk="0" h="4978741" w="7590438">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7" name="Google Shape;97;p44"/>
          <p:cNvSpPr/>
          <p:nvPr/>
        </p:nvSpPr>
        <p:spPr>
          <a:xfrm>
            <a:off x="517393" y="4935873"/>
            <a:ext cx="949676" cy="967574"/>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117"/>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8" name="Google Shape;98;p44"/>
          <p:cNvSpPr/>
          <p:nvPr/>
        </p:nvSpPr>
        <p:spPr>
          <a:xfrm>
            <a:off x="7940446" y="1491189"/>
            <a:ext cx="655596" cy="624408"/>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2 w Photo (bis)">
  <p:cSld name="Section Header 2 w Photo (bis)">
    <p:bg>
      <p:bgPr>
        <a:solidFill>
          <a:schemeClr val="accent1"/>
        </a:solidFill>
      </p:bgPr>
    </p:bg>
    <p:spTree>
      <p:nvGrpSpPr>
        <p:cNvPr id="99" name="Shape 99"/>
        <p:cNvGrpSpPr/>
        <p:nvPr/>
      </p:nvGrpSpPr>
      <p:grpSpPr>
        <a:xfrm>
          <a:off x="0" y="0"/>
          <a:ext cx="0" cy="0"/>
          <a:chOff x="0" y="0"/>
          <a:chExt cx="0" cy="0"/>
        </a:xfrm>
      </p:grpSpPr>
      <p:sp>
        <p:nvSpPr>
          <p:cNvPr id="100" name="Google Shape;100;p45"/>
          <p:cNvSpPr txBox="1"/>
          <p:nvPr>
            <p:ph type="title"/>
          </p:nvPr>
        </p:nvSpPr>
        <p:spPr>
          <a:xfrm>
            <a:off x="623888" y="405910"/>
            <a:ext cx="7886700" cy="11976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4500"/>
              <a:buFont typeface="Calibri"/>
              <a:buNone/>
              <a:defRPr sz="45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5"/>
          <p:cNvSpPr txBox="1"/>
          <p:nvPr>
            <p:ph idx="1" type="body"/>
          </p:nvPr>
        </p:nvSpPr>
        <p:spPr>
          <a:xfrm>
            <a:off x="623888" y="1630585"/>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D8D8D8"/>
              </a:buClr>
              <a:buSzPts val="2000"/>
              <a:buNone/>
              <a:defRPr sz="2000">
                <a:solidFill>
                  <a:srgbClr val="D8D8D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2" name="Google Shape;102;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45"/>
          <p:cNvSpPr/>
          <p:nvPr/>
        </p:nvSpPr>
        <p:spPr>
          <a:xfrm>
            <a:off x="2627741" y="1224186"/>
            <a:ext cx="5207842" cy="5633814"/>
          </a:xfrm>
          <a:custGeom>
            <a:rect b="b" l="l" r="r" t="t"/>
            <a:pathLst>
              <a:path extrusionOk="0" h="5633814" w="5207842">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6" name="Google Shape;106;p45"/>
          <p:cNvSpPr/>
          <p:nvPr/>
        </p:nvSpPr>
        <p:spPr>
          <a:xfrm>
            <a:off x="1608955" y="2267498"/>
            <a:ext cx="7535045" cy="4590502"/>
          </a:xfrm>
          <a:custGeom>
            <a:rect b="b" l="l" r="r" t="t"/>
            <a:pathLst>
              <a:path extrusionOk="0" h="4590502" w="7535045">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7" name="Google Shape;107;p45"/>
          <p:cNvSpPr/>
          <p:nvPr/>
        </p:nvSpPr>
        <p:spPr>
          <a:xfrm>
            <a:off x="517393" y="4935873"/>
            <a:ext cx="949676" cy="967574"/>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117"/>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8" name="Google Shape;108;p45"/>
          <p:cNvSpPr/>
          <p:nvPr/>
        </p:nvSpPr>
        <p:spPr>
          <a:xfrm>
            <a:off x="7940446" y="1491189"/>
            <a:ext cx="655596" cy="624408"/>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9" name="Google Shape;109;p45"/>
          <p:cNvSpPr/>
          <p:nvPr>
            <p:ph idx="2" type="pic"/>
          </p:nvPr>
        </p:nvSpPr>
        <p:spPr>
          <a:xfrm>
            <a:off x="1002560" y="1879258"/>
            <a:ext cx="7590438" cy="4978742"/>
          </a:xfrm>
          <a:prstGeom prst="rect">
            <a:avLst/>
          </a:prstGeom>
          <a:solidFill>
            <a:schemeClr val="accent3"/>
          </a:solidFill>
          <a:ln>
            <a:noFill/>
          </a:ln>
        </p:spPr>
        <p:txBody>
          <a:bodyPr anchorCtr="0" anchor="t" bIns="45700" lIns="91425" spcFirstLastPara="1" rIns="91425" wrap="square" tIns="1645900">
            <a:noAutofit/>
          </a:bodyPr>
          <a:lstStyle>
            <a:lvl1pPr lvl="0" marR="0" rtl="0" algn="l">
              <a:lnSpc>
                <a:spcPct val="90000"/>
              </a:lnSpc>
              <a:spcBef>
                <a:spcPts val="75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1pPr>
            <a:lvl2pPr lvl="1" marR="0" rtl="0" algn="l">
              <a:lnSpc>
                <a:spcPct val="90000"/>
              </a:lnSpc>
              <a:spcBef>
                <a:spcPts val="9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lvl="2" marR="0" rtl="0" algn="l">
              <a:lnSpc>
                <a:spcPct val="90000"/>
              </a:lnSpc>
              <a:spcBef>
                <a:spcPts val="9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3pPr>
            <a:lvl4pPr lvl="3"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4pPr>
            <a:lvl5pPr lvl="4"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5pPr>
            <a:lvl6pPr lvl="5" marR="0" rtl="0" algn="l">
              <a:lnSpc>
                <a:spcPct val="90000"/>
              </a:lnSpc>
              <a:spcBef>
                <a:spcPts val="9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1.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628650" y="1556792"/>
            <a:ext cx="7886700" cy="462017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indent="-342900" lvl="1" marL="914400" marR="0" rtl="0" algn="l">
              <a:lnSpc>
                <a:spcPct val="90000"/>
              </a:lnSpc>
              <a:spcBef>
                <a:spcPts val="9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indent="-323850" lvl="2" marL="1371600" marR="0" rtl="0" algn="l">
              <a:lnSpc>
                <a:spcPct val="90000"/>
              </a:lnSpc>
              <a:spcBef>
                <a:spcPts val="9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3pPr>
            <a:lvl4pPr indent="-314325" lvl="3" marL="1828800"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4pPr>
            <a:lvl5pPr indent="-314325" lvl="4" marL="2286000"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5pPr>
            <a:lvl6pPr indent="-314325" lvl="5" marL="2743200" marR="0" rtl="0" algn="l">
              <a:lnSpc>
                <a:spcPct val="90000"/>
              </a:lnSpc>
              <a:spcBef>
                <a:spcPts val="9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38C9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38C9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0" name="Google Shape;160;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1" name="Google Shape;161;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2" name="Google Shape;162;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3" name="Google Shape;163;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s://pixabay.com/en/users/PeterArreola-5972678/" TargetMode="External"/><Relationship Id="rId4" Type="http://schemas.openxmlformats.org/officeDocument/2006/relationships/hyperlink" Target="https://pixabay.com/en/service/faq/"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44" name="Shape 244"/>
        <p:cNvGrpSpPr/>
        <p:nvPr/>
      </p:nvGrpSpPr>
      <p:grpSpPr>
        <a:xfrm>
          <a:off x="0" y="0"/>
          <a:ext cx="0" cy="0"/>
          <a:chOff x="0" y="0"/>
          <a:chExt cx="0" cy="0"/>
        </a:xfrm>
      </p:grpSpPr>
      <p:sp>
        <p:nvSpPr>
          <p:cNvPr id="245" name="Google Shape;245;p1"/>
          <p:cNvSpPr txBox="1"/>
          <p:nvPr>
            <p:ph type="ctrTitle"/>
          </p:nvPr>
        </p:nvSpPr>
        <p:spPr>
          <a:xfrm>
            <a:off x="1926525" y="1950050"/>
            <a:ext cx="56484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800"/>
              <a:buFont typeface="Calibri"/>
              <a:buNone/>
            </a:pPr>
            <a:r>
              <a:rPr lang="en-US"/>
              <a:t>Customization to Reduce User “Churn”</a:t>
            </a:r>
            <a:endParaRPr/>
          </a:p>
        </p:txBody>
      </p:sp>
      <p:sp>
        <p:nvSpPr>
          <p:cNvPr id="246" name="Google Shape;246;p1"/>
          <p:cNvSpPr txBox="1"/>
          <p:nvPr>
            <p:ph idx="1" type="subTitle"/>
          </p:nvPr>
        </p:nvSpPr>
        <p:spPr>
          <a:xfrm>
            <a:off x="2068028" y="4552342"/>
            <a:ext cx="5007944"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5"/>
              </a:buClr>
              <a:buSzPts val="2000"/>
              <a:buNone/>
            </a:pPr>
            <a:r>
              <a:rPr lang="en-US"/>
              <a:t>Group  5</a:t>
            </a:r>
            <a:endParaRPr/>
          </a:p>
          <a:p>
            <a:pPr indent="0" lvl="0" marL="0" rtl="0" algn="ctr">
              <a:lnSpc>
                <a:spcPct val="90000"/>
              </a:lnSpc>
              <a:spcBef>
                <a:spcPts val="1650"/>
              </a:spcBef>
              <a:spcAft>
                <a:spcPts val="0"/>
              </a:spcAft>
              <a:buClr>
                <a:schemeClr val="accent5"/>
              </a:buClr>
              <a:buSzPts val="2000"/>
              <a:buNone/>
            </a:pPr>
            <a:r>
              <a:rPr lang="en-US"/>
              <a:t>Liya Zhou, Siyun Ding, Renjie Yin, </a:t>
            </a:r>
            <a:endParaRPr/>
          </a:p>
          <a:p>
            <a:pPr indent="0" lvl="0" marL="0" rtl="0" algn="ctr">
              <a:lnSpc>
                <a:spcPct val="90000"/>
              </a:lnSpc>
              <a:spcBef>
                <a:spcPts val="1650"/>
              </a:spcBef>
              <a:spcAft>
                <a:spcPts val="0"/>
              </a:spcAft>
              <a:buClr>
                <a:schemeClr val="accent5"/>
              </a:buClr>
              <a:buSzPts val="2000"/>
              <a:buNone/>
            </a:pPr>
            <a:r>
              <a:rPr lang="en-US"/>
              <a:t>Haolin Liu, Siddhant Prashant Bandiwadekar</a:t>
            </a:r>
            <a:endParaRPr/>
          </a:p>
          <a:p>
            <a:pPr indent="0" lvl="0" marL="0" rtl="0" algn="ctr">
              <a:lnSpc>
                <a:spcPct val="90000"/>
              </a:lnSpc>
              <a:spcBef>
                <a:spcPts val="1650"/>
              </a:spcBef>
              <a:spcAft>
                <a:spcPts val="0"/>
              </a:spcAft>
              <a:buClr>
                <a:schemeClr val="accent5"/>
              </a:buClr>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00" name="Google Shape;400;p56"/>
          <p:cNvPicPr preferRelativeResize="0"/>
          <p:nvPr/>
        </p:nvPicPr>
        <p:blipFill rotWithShape="1">
          <a:blip r:embed="rId3">
            <a:alphaModFix/>
          </a:blip>
          <a:srcRect b="0" l="0" r="0" t="0"/>
          <a:stretch/>
        </p:blipFill>
        <p:spPr>
          <a:xfrm>
            <a:off x="0" y="146051"/>
            <a:ext cx="8991600" cy="59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06" name="Google Shape;406;p57"/>
          <p:cNvPicPr preferRelativeResize="0"/>
          <p:nvPr/>
        </p:nvPicPr>
        <p:blipFill rotWithShape="1">
          <a:blip r:embed="rId3">
            <a:alphaModFix/>
          </a:blip>
          <a:srcRect b="0" l="0" r="0" t="0"/>
          <a:stretch/>
        </p:blipFill>
        <p:spPr>
          <a:xfrm>
            <a:off x="208534" y="337801"/>
            <a:ext cx="8770366" cy="57971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12" name="Google Shape;412;p58"/>
          <p:cNvPicPr preferRelativeResize="0"/>
          <p:nvPr/>
        </p:nvPicPr>
        <p:blipFill rotWithShape="1">
          <a:blip r:embed="rId3">
            <a:alphaModFix/>
          </a:blip>
          <a:srcRect b="0" l="0" r="0" t="0"/>
          <a:stretch/>
        </p:blipFill>
        <p:spPr>
          <a:xfrm>
            <a:off x="0" y="312216"/>
            <a:ext cx="9144000" cy="6044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18" name="Google Shape;418;p59"/>
          <p:cNvPicPr preferRelativeResize="0"/>
          <p:nvPr/>
        </p:nvPicPr>
        <p:blipFill rotWithShape="1">
          <a:blip r:embed="rId3">
            <a:alphaModFix/>
          </a:blip>
          <a:srcRect b="0" l="0" r="0" t="0"/>
          <a:stretch/>
        </p:blipFill>
        <p:spPr>
          <a:xfrm>
            <a:off x="221234" y="414001"/>
            <a:ext cx="8757666" cy="57887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24" name="Google Shape;424;p60"/>
          <p:cNvPicPr preferRelativeResize="0"/>
          <p:nvPr/>
        </p:nvPicPr>
        <p:blipFill rotWithShape="1">
          <a:blip r:embed="rId3">
            <a:alphaModFix/>
          </a:blip>
          <a:srcRect b="0" l="0" r="0" t="0"/>
          <a:stretch/>
        </p:blipFill>
        <p:spPr>
          <a:xfrm>
            <a:off x="208534" y="414001"/>
            <a:ext cx="8795766" cy="58139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30" name="Google Shape;430;p61"/>
          <p:cNvPicPr preferRelativeResize="0"/>
          <p:nvPr/>
        </p:nvPicPr>
        <p:blipFill rotWithShape="1">
          <a:blip r:embed="rId3">
            <a:alphaModFix/>
          </a:blip>
          <a:srcRect b="0" l="0" r="0" t="0"/>
          <a:stretch/>
        </p:blipFill>
        <p:spPr>
          <a:xfrm>
            <a:off x="94742" y="121901"/>
            <a:ext cx="9049258" cy="59815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36" name="Google Shape;436;p62"/>
          <p:cNvPicPr preferRelativeResize="0"/>
          <p:nvPr/>
        </p:nvPicPr>
        <p:blipFill rotWithShape="1">
          <a:blip r:embed="rId3">
            <a:alphaModFix/>
          </a:blip>
          <a:srcRect b="0" l="0" r="0" t="0"/>
          <a:stretch/>
        </p:blipFill>
        <p:spPr>
          <a:xfrm>
            <a:off x="208534" y="274302"/>
            <a:ext cx="8833866" cy="58391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42" name="Google Shape;442;p63"/>
          <p:cNvPicPr preferRelativeResize="0"/>
          <p:nvPr/>
        </p:nvPicPr>
        <p:blipFill rotWithShape="1">
          <a:blip r:embed="rId3">
            <a:alphaModFix/>
          </a:blip>
          <a:srcRect b="0" l="0" r="0" t="0"/>
          <a:stretch/>
        </p:blipFill>
        <p:spPr>
          <a:xfrm>
            <a:off x="208534" y="274302"/>
            <a:ext cx="8706866" cy="57551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48" name="Google Shape;448;p64"/>
          <p:cNvPicPr preferRelativeResize="0"/>
          <p:nvPr/>
        </p:nvPicPr>
        <p:blipFill rotWithShape="1">
          <a:blip r:embed="rId3">
            <a:alphaModFix/>
          </a:blip>
          <a:srcRect b="0" l="0" r="0" t="0"/>
          <a:stretch/>
        </p:blipFill>
        <p:spPr>
          <a:xfrm>
            <a:off x="152904" y="508001"/>
            <a:ext cx="8847802" cy="584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454" name="Google Shape;454;p65"/>
          <p:cNvPicPr preferRelativeResize="0"/>
          <p:nvPr/>
        </p:nvPicPr>
        <p:blipFill rotWithShape="1">
          <a:blip r:embed="rId3">
            <a:alphaModFix/>
          </a:blip>
          <a:srcRect b="0" l="0" r="0" t="0"/>
          <a:stretch/>
        </p:blipFill>
        <p:spPr>
          <a:xfrm>
            <a:off x="95262" y="469899"/>
            <a:ext cx="8909038" cy="5888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grpSp>
        <p:nvGrpSpPr>
          <p:cNvPr id="252" name="Google Shape;252;p2"/>
          <p:cNvGrpSpPr/>
          <p:nvPr/>
        </p:nvGrpSpPr>
        <p:grpSpPr>
          <a:xfrm>
            <a:off x="821997" y="2950040"/>
            <a:ext cx="1100552" cy="899663"/>
            <a:chOff x="1921112" y="114053"/>
            <a:chExt cx="8110307" cy="6629895"/>
          </a:xfrm>
        </p:grpSpPr>
        <p:sp>
          <p:nvSpPr>
            <p:cNvPr id="253" name="Google Shape;253;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54" name="Google Shape;254;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55" name="Google Shape;255;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02</a:t>
              </a:r>
              <a:endParaRPr b="0" i="0" sz="2250" u="none" cap="none" strike="noStrike">
                <a:solidFill>
                  <a:srgbClr val="FFFFFF"/>
                </a:solidFill>
                <a:latin typeface="Gill Sans"/>
                <a:ea typeface="Gill Sans"/>
                <a:cs typeface="Gill Sans"/>
                <a:sym typeface="Gill Sans"/>
              </a:endParaRPr>
            </a:p>
          </p:txBody>
        </p:sp>
        <p:sp>
          <p:nvSpPr>
            <p:cNvPr id="256" name="Google Shape;256;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57" name="Google Shape;257;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58" name="Google Shape;258;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grpSp>
        <p:nvGrpSpPr>
          <p:cNvPr id="259" name="Google Shape;259;p2"/>
          <p:cNvGrpSpPr/>
          <p:nvPr/>
        </p:nvGrpSpPr>
        <p:grpSpPr>
          <a:xfrm>
            <a:off x="821997" y="4074776"/>
            <a:ext cx="1100552" cy="899663"/>
            <a:chOff x="1921112" y="114053"/>
            <a:chExt cx="8110307" cy="6629895"/>
          </a:xfrm>
        </p:grpSpPr>
        <p:sp>
          <p:nvSpPr>
            <p:cNvPr id="260" name="Google Shape;260;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1" name="Google Shape;261;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2" name="Google Shape;262;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03</a:t>
              </a:r>
              <a:endParaRPr b="0" i="0" sz="2250" u="none" cap="none" strike="noStrike">
                <a:solidFill>
                  <a:srgbClr val="FFFFFF"/>
                </a:solidFill>
                <a:latin typeface="Gill Sans"/>
                <a:ea typeface="Gill Sans"/>
                <a:cs typeface="Gill Sans"/>
                <a:sym typeface="Gill Sans"/>
              </a:endParaRPr>
            </a:p>
          </p:txBody>
        </p:sp>
        <p:sp>
          <p:nvSpPr>
            <p:cNvPr id="263" name="Google Shape;263;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4" name="Google Shape;264;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5" name="Google Shape;265;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grpSp>
        <p:nvGrpSpPr>
          <p:cNvPr id="266" name="Google Shape;266;p2"/>
          <p:cNvGrpSpPr/>
          <p:nvPr/>
        </p:nvGrpSpPr>
        <p:grpSpPr>
          <a:xfrm>
            <a:off x="821997" y="1825305"/>
            <a:ext cx="1100552" cy="899663"/>
            <a:chOff x="1921112" y="114053"/>
            <a:chExt cx="8110307" cy="6629895"/>
          </a:xfrm>
        </p:grpSpPr>
        <p:sp>
          <p:nvSpPr>
            <p:cNvPr id="267" name="Google Shape;267;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8" name="Google Shape;268;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69" name="Google Shape;269;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01</a:t>
              </a:r>
              <a:endParaRPr b="0" i="0" sz="2250" u="none" cap="none" strike="noStrike">
                <a:solidFill>
                  <a:srgbClr val="FFFFFF"/>
                </a:solidFill>
                <a:latin typeface="Gill Sans"/>
                <a:ea typeface="Gill Sans"/>
                <a:cs typeface="Gill Sans"/>
                <a:sym typeface="Gill Sans"/>
              </a:endParaRPr>
            </a:p>
          </p:txBody>
        </p:sp>
        <p:sp>
          <p:nvSpPr>
            <p:cNvPr id="270" name="Google Shape;270;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71" name="Google Shape;271;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72" name="Google Shape;272;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sp>
        <p:nvSpPr>
          <p:cNvPr id="273" name="Google Shape;273;p2"/>
          <p:cNvSpPr txBox="1"/>
          <p:nvPr>
            <p:ph type="title"/>
          </p:nvPr>
        </p:nvSpPr>
        <p:spPr>
          <a:xfrm>
            <a:off x="429661" y="334784"/>
            <a:ext cx="7886700" cy="113223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800"/>
              <a:buFont typeface="Calibri"/>
              <a:buNone/>
            </a:pPr>
            <a:r>
              <a:rPr lang="en-US" sz="4800">
                <a:solidFill>
                  <a:srgbClr val="262626"/>
                </a:solidFill>
              </a:rPr>
              <a:t>Outline</a:t>
            </a:r>
            <a:r>
              <a:rPr lang="en-US">
                <a:solidFill>
                  <a:schemeClr val="accent2"/>
                </a:solidFill>
              </a:rPr>
              <a:t> </a:t>
            </a:r>
            <a:endParaRPr/>
          </a:p>
        </p:txBody>
      </p:sp>
      <p:sp>
        <p:nvSpPr>
          <p:cNvPr id="274" name="Google Shape;27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grpSp>
        <p:nvGrpSpPr>
          <p:cNvPr id="275" name="Google Shape;275;p2"/>
          <p:cNvGrpSpPr/>
          <p:nvPr/>
        </p:nvGrpSpPr>
        <p:grpSpPr>
          <a:xfrm>
            <a:off x="1926688" y="1904592"/>
            <a:ext cx="2236565" cy="611118"/>
            <a:chOff x="2385722" y="1946045"/>
            <a:chExt cx="2982086" cy="814825"/>
          </a:xfrm>
        </p:grpSpPr>
        <p:sp>
          <p:nvSpPr>
            <p:cNvPr id="276" name="Google Shape;276;p2"/>
            <p:cNvSpPr txBox="1"/>
            <p:nvPr/>
          </p:nvSpPr>
          <p:spPr>
            <a:xfrm>
              <a:off x="2385722" y="1946045"/>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Background and Data </a:t>
              </a:r>
              <a:endParaRPr b="0" i="0" sz="1400" u="none" cap="none" strike="noStrike">
                <a:solidFill>
                  <a:srgbClr val="000000"/>
                </a:solidFill>
                <a:latin typeface="Arial"/>
                <a:ea typeface="Arial"/>
                <a:cs typeface="Arial"/>
                <a:sym typeface="Arial"/>
              </a:endParaRPr>
            </a:p>
          </p:txBody>
        </p:sp>
        <p:sp>
          <p:nvSpPr>
            <p:cNvPr id="277" name="Google Shape;277;p2"/>
            <p:cNvSpPr txBox="1"/>
            <p:nvPr/>
          </p:nvSpPr>
          <p:spPr>
            <a:xfrm>
              <a:off x="2385722" y="2483871"/>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Siyun</a:t>
              </a:r>
              <a:endParaRPr b="0" i="0" sz="1400" u="none" cap="none" strike="noStrike">
                <a:solidFill>
                  <a:srgbClr val="000000"/>
                </a:solidFill>
                <a:latin typeface="Arial"/>
                <a:ea typeface="Arial"/>
                <a:cs typeface="Arial"/>
                <a:sym typeface="Arial"/>
              </a:endParaRPr>
            </a:p>
          </p:txBody>
        </p:sp>
      </p:grpSp>
      <p:grpSp>
        <p:nvGrpSpPr>
          <p:cNvPr id="278" name="Google Shape;278;p2"/>
          <p:cNvGrpSpPr/>
          <p:nvPr/>
        </p:nvGrpSpPr>
        <p:grpSpPr>
          <a:xfrm>
            <a:off x="1926687" y="3030008"/>
            <a:ext cx="2236566" cy="612952"/>
            <a:chOff x="2385721" y="1943601"/>
            <a:chExt cx="2982087" cy="817271"/>
          </a:xfrm>
        </p:grpSpPr>
        <p:sp>
          <p:nvSpPr>
            <p:cNvPr id="279" name="Google Shape;279;p2"/>
            <p:cNvSpPr txBox="1"/>
            <p:nvPr/>
          </p:nvSpPr>
          <p:spPr>
            <a:xfrm>
              <a:off x="2385721" y="1943601"/>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 Partner analysis </a:t>
              </a:r>
              <a:endParaRPr b="0" i="0" sz="1400" u="none" cap="none" strike="noStrike">
                <a:solidFill>
                  <a:srgbClr val="000000"/>
                </a:solidFill>
                <a:latin typeface="Arial"/>
                <a:ea typeface="Arial"/>
                <a:cs typeface="Arial"/>
                <a:sym typeface="Arial"/>
              </a:endParaRPr>
            </a:p>
          </p:txBody>
        </p:sp>
        <p:sp>
          <p:nvSpPr>
            <p:cNvPr id="280" name="Google Shape;280;p2"/>
            <p:cNvSpPr txBox="1"/>
            <p:nvPr/>
          </p:nvSpPr>
          <p:spPr>
            <a:xfrm>
              <a:off x="2385722" y="2483873"/>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Siddhant</a:t>
              </a:r>
              <a:endParaRPr b="0" i="0" sz="1350" u="none" cap="none" strike="noStrike">
                <a:solidFill>
                  <a:srgbClr val="838C97"/>
                </a:solidFill>
                <a:latin typeface="Calibri"/>
                <a:ea typeface="Calibri"/>
                <a:cs typeface="Calibri"/>
                <a:sym typeface="Calibri"/>
              </a:endParaRPr>
            </a:p>
          </p:txBody>
        </p:sp>
      </p:grpSp>
      <p:grpSp>
        <p:nvGrpSpPr>
          <p:cNvPr id="281" name="Google Shape;281;p2"/>
          <p:cNvGrpSpPr/>
          <p:nvPr/>
        </p:nvGrpSpPr>
        <p:grpSpPr>
          <a:xfrm>
            <a:off x="1926687" y="4159093"/>
            <a:ext cx="2236565" cy="611118"/>
            <a:chOff x="2385722" y="1946045"/>
            <a:chExt cx="2982086" cy="814825"/>
          </a:xfrm>
        </p:grpSpPr>
        <p:sp>
          <p:nvSpPr>
            <p:cNvPr id="282" name="Google Shape;282;p2"/>
            <p:cNvSpPr txBox="1"/>
            <p:nvPr/>
          </p:nvSpPr>
          <p:spPr>
            <a:xfrm>
              <a:off x="2385722" y="1946045"/>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Customer analysis </a:t>
              </a:r>
              <a:endParaRPr b="0" i="0" sz="1400" u="none" cap="none" strike="noStrike">
                <a:solidFill>
                  <a:srgbClr val="000000"/>
                </a:solidFill>
                <a:latin typeface="Arial"/>
                <a:ea typeface="Arial"/>
                <a:cs typeface="Arial"/>
                <a:sym typeface="Arial"/>
              </a:endParaRPr>
            </a:p>
          </p:txBody>
        </p:sp>
        <p:sp>
          <p:nvSpPr>
            <p:cNvPr id="283" name="Google Shape;283;p2"/>
            <p:cNvSpPr txBox="1"/>
            <p:nvPr/>
          </p:nvSpPr>
          <p:spPr>
            <a:xfrm>
              <a:off x="2385722" y="2483871"/>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Liya </a:t>
              </a:r>
              <a:endParaRPr b="0" i="0" sz="1400" u="none" cap="none" strike="noStrike">
                <a:solidFill>
                  <a:srgbClr val="000000"/>
                </a:solidFill>
                <a:latin typeface="Arial"/>
                <a:ea typeface="Arial"/>
                <a:cs typeface="Arial"/>
                <a:sym typeface="Arial"/>
              </a:endParaRPr>
            </a:p>
          </p:txBody>
        </p:sp>
      </p:grpSp>
      <p:grpSp>
        <p:nvGrpSpPr>
          <p:cNvPr id="284" name="Google Shape;284;p2"/>
          <p:cNvGrpSpPr/>
          <p:nvPr/>
        </p:nvGrpSpPr>
        <p:grpSpPr>
          <a:xfrm>
            <a:off x="6161740" y="1904592"/>
            <a:ext cx="2236565" cy="611117"/>
            <a:chOff x="2385722" y="1946046"/>
            <a:chExt cx="2982086" cy="814824"/>
          </a:xfrm>
        </p:grpSpPr>
        <p:sp>
          <p:nvSpPr>
            <p:cNvPr id="285" name="Google Shape;285;p2"/>
            <p:cNvSpPr txBox="1"/>
            <p:nvPr/>
          </p:nvSpPr>
          <p:spPr>
            <a:xfrm>
              <a:off x="2385722" y="1946046"/>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Flights analysis</a:t>
              </a:r>
              <a:endParaRPr b="0" i="0" sz="1400" u="none" cap="none" strike="noStrike">
                <a:solidFill>
                  <a:srgbClr val="000000"/>
                </a:solidFill>
                <a:latin typeface="Arial"/>
                <a:ea typeface="Arial"/>
                <a:cs typeface="Arial"/>
                <a:sym typeface="Arial"/>
              </a:endParaRPr>
            </a:p>
          </p:txBody>
        </p:sp>
        <p:sp>
          <p:nvSpPr>
            <p:cNvPr id="286" name="Google Shape;286;p2"/>
            <p:cNvSpPr txBox="1"/>
            <p:nvPr/>
          </p:nvSpPr>
          <p:spPr>
            <a:xfrm>
              <a:off x="2385722" y="2483871"/>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Haolin</a:t>
              </a:r>
              <a:endParaRPr b="0" i="0" sz="1350" u="none" cap="none" strike="noStrike">
                <a:solidFill>
                  <a:srgbClr val="838C97"/>
                </a:solidFill>
                <a:latin typeface="Calibri"/>
                <a:ea typeface="Calibri"/>
                <a:cs typeface="Calibri"/>
                <a:sym typeface="Calibri"/>
              </a:endParaRPr>
            </a:p>
          </p:txBody>
        </p:sp>
      </p:grpSp>
      <p:grpSp>
        <p:nvGrpSpPr>
          <p:cNvPr id="287" name="Google Shape;287;p2"/>
          <p:cNvGrpSpPr/>
          <p:nvPr/>
        </p:nvGrpSpPr>
        <p:grpSpPr>
          <a:xfrm>
            <a:off x="6161740" y="3031840"/>
            <a:ext cx="2236565" cy="611119"/>
            <a:chOff x="2385722" y="1946045"/>
            <a:chExt cx="2982086" cy="814827"/>
          </a:xfrm>
        </p:grpSpPr>
        <p:sp>
          <p:nvSpPr>
            <p:cNvPr id="288" name="Google Shape;288;p2"/>
            <p:cNvSpPr txBox="1"/>
            <p:nvPr/>
          </p:nvSpPr>
          <p:spPr>
            <a:xfrm>
              <a:off x="2385722" y="1946045"/>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Feedback analysis</a:t>
              </a:r>
              <a:endParaRPr b="0" i="0" sz="1400" u="none" cap="none" strike="noStrike">
                <a:solidFill>
                  <a:srgbClr val="000000"/>
                </a:solidFill>
                <a:latin typeface="Arial"/>
                <a:ea typeface="Arial"/>
                <a:cs typeface="Arial"/>
                <a:sym typeface="Arial"/>
              </a:endParaRPr>
            </a:p>
          </p:txBody>
        </p:sp>
        <p:sp>
          <p:nvSpPr>
            <p:cNvPr id="289" name="Google Shape;289;p2"/>
            <p:cNvSpPr txBox="1"/>
            <p:nvPr/>
          </p:nvSpPr>
          <p:spPr>
            <a:xfrm>
              <a:off x="2385722" y="2483873"/>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Renjie  </a:t>
              </a:r>
              <a:endParaRPr b="0" i="0" sz="1350" u="none" cap="none" strike="noStrike">
                <a:solidFill>
                  <a:srgbClr val="838C97"/>
                </a:solidFill>
                <a:latin typeface="Calibri"/>
                <a:ea typeface="Calibri"/>
                <a:cs typeface="Calibri"/>
                <a:sym typeface="Calibri"/>
              </a:endParaRPr>
            </a:p>
          </p:txBody>
        </p:sp>
      </p:grpSp>
      <p:grpSp>
        <p:nvGrpSpPr>
          <p:cNvPr id="290" name="Google Shape;290;p2"/>
          <p:cNvGrpSpPr/>
          <p:nvPr/>
        </p:nvGrpSpPr>
        <p:grpSpPr>
          <a:xfrm>
            <a:off x="6161740" y="4159093"/>
            <a:ext cx="2236565" cy="611118"/>
            <a:chOff x="2385722" y="1946045"/>
            <a:chExt cx="2982086" cy="814825"/>
          </a:xfrm>
        </p:grpSpPr>
        <p:sp>
          <p:nvSpPr>
            <p:cNvPr id="291" name="Google Shape;291;p2"/>
            <p:cNvSpPr txBox="1"/>
            <p:nvPr/>
          </p:nvSpPr>
          <p:spPr>
            <a:xfrm>
              <a:off x="2385722" y="1946045"/>
              <a:ext cx="2982086" cy="553998"/>
            </a:xfrm>
            <a:prstGeom prst="rect">
              <a:avLst/>
            </a:prstGeom>
            <a:noFill/>
            <a:ln>
              <a:noFill/>
            </a:ln>
          </p:spPr>
          <p:txBody>
            <a:bodyPr anchorCtr="0" anchor="b" bIns="0" lIns="91425" spcFirstLastPara="1" rIns="91425" wrap="square" tIns="1371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3551"/>
                  </a:solidFill>
                  <a:latin typeface="Calibri"/>
                  <a:ea typeface="Calibri"/>
                  <a:cs typeface="Calibri"/>
                  <a:sym typeface="Calibri"/>
                </a:rPr>
                <a:t>Recommendation </a:t>
              </a:r>
              <a:endParaRPr b="0" i="0" sz="1400" u="none" cap="none" strike="noStrike">
                <a:solidFill>
                  <a:srgbClr val="000000"/>
                </a:solidFill>
                <a:latin typeface="Arial"/>
                <a:ea typeface="Arial"/>
                <a:cs typeface="Arial"/>
                <a:sym typeface="Arial"/>
              </a:endParaRPr>
            </a:p>
          </p:txBody>
        </p:sp>
        <p:sp>
          <p:nvSpPr>
            <p:cNvPr id="292" name="Google Shape;292;p2"/>
            <p:cNvSpPr txBox="1"/>
            <p:nvPr/>
          </p:nvSpPr>
          <p:spPr>
            <a:xfrm>
              <a:off x="2385722" y="2483871"/>
              <a:ext cx="2982086" cy="276999"/>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838C97"/>
                  </a:solidFill>
                  <a:latin typeface="Calibri"/>
                  <a:ea typeface="Calibri"/>
                  <a:cs typeface="Calibri"/>
                  <a:sym typeface="Calibri"/>
                </a:rPr>
                <a:t>Siyun</a:t>
              </a:r>
              <a:endParaRPr b="0" i="0" sz="1400" u="none" cap="none" strike="noStrike">
                <a:solidFill>
                  <a:srgbClr val="000000"/>
                </a:solidFill>
                <a:latin typeface="Arial"/>
                <a:ea typeface="Arial"/>
                <a:cs typeface="Arial"/>
                <a:sym typeface="Arial"/>
              </a:endParaRPr>
            </a:p>
          </p:txBody>
        </p:sp>
      </p:grpSp>
      <p:grpSp>
        <p:nvGrpSpPr>
          <p:cNvPr id="293" name="Google Shape;293;p2"/>
          <p:cNvGrpSpPr/>
          <p:nvPr/>
        </p:nvGrpSpPr>
        <p:grpSpPr>
          <a:xfrm>
            <a:off x="5061189" y="2950040"/>
            <a:ext cx="1100552" cy="899663"/>
            <a:chOff x="1921112" y="114053"/>
            <a:chExt cx="8110307" cy="6629895"/>
          </a:xfrm>
        </p:grpSpPr>
        <p:sp>
          <p:nvSpPr>
            <p:cNvPr id="294" name="Google Shape;294;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95" name="Google Shape;295;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96" name="Google Shape;296;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05</a:t>
              </a:r>
              <a:endParaRPr b="0" i="0" sz="2250" u="none" cap="none" strike="noStrike">
                <a:solidFill>
                  <a:srgbClr val="FFFFFF"/>
                </a:solidFill>
                <a:latin typeface="Gill Sans"/>
                <a:ea typeface="Gill Sans"/>
                <a:cs typeface="Gill Sans"/>
                <a:sym typeface="Gill Sans"/>
              </a:endParaRPr>
            </a:p>
          </p:txBody>
        </p:sp>
        <p:sp>
          <p:nvSpPr>
            <p:cNvPr id="297" name="Google Shape;297;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98" name="Google Shape;298;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299" name="Google Shape;299;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grpSp>
        <p:nvGrpSpPr>
          <p:cNvPr id="300" name="Google Shape;300;p2"/>
          <p:cNvGrpSpPr/>
          <p:nvPr/>
        </p:nvGrpSpPr>
        <p:grpSpPr>
          <a:xfrm>
            <a:off x="5061189" y="4074776"/>
            <a:ext cx="1100552" cy="899663"/>
            <a:chOff x="1921112" y="114053"/>
            <a:chExt cx="8110307" cy="6629895"/>
          </a:xfrm>
        </p:grpSpPr>
        <p:sp>
          <p:nvSpPr>
            <p:cNvPr id="301" name="Google Shape;301;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02" name="Google Shape;302;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03" name="Google Shape;303;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06</a:t>
              </a:r>
              <a:endParaRPr b="0" i="0" sz="2250" u="none" cap="none" strike="noStrike">
                <a:solidFill>
                  <a:srgbClr val="FFFFFF"/>
                </a:solidFill>
                <a:latin typeface="Gill Sans"/>
                <a:ea typeface="Gill Sans"/>
                <a:cs typeface="Gill Sans"/>
                <a:sym typeface="Gill Sans"/>
              </a:endParaRPr>
            </a:p>
          </p:txBody>
        </p:sp>
        <p:sp>
          <p:nvSpPr>
            <p:cNvPr id="304" name="Google Shape;304;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05" name="Google Shape;305;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06" name="Google Shape;306;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grpSp>
        <p:nvGrpSpPr>
          <p:cNvPr id="307" name="Google Shape;307;p2"/>
          <p:cNvGrpSpPr/>
          <p:nvPr/>
        </p:nvGrpSpPr>
        <p:grpSpPr>
          <a:xfrm>
            <a:off x="5061189" y="1825305"/>
            <a:ext cx="1100552" cy="899663"/>
            <a:chOff x="1921112" y="114053"/>
            <a:chExt cx="8110307" cy="6629895"/>
          </a:xfrm>
        </p:grpSpPr>
        <p:sp>
          <p:nvSpPr>
            <p:cNvPr id="308" name="Google Shape;308;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09" name="Google Shape;309;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10" name="Google Shape;310;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04</a:t>
              </a:r>
              <a:endParaRPr b="0" i="0" sz="2250" u="none" cap="none" strike="noStrike">
                <a:solidFill>
                  <a:srgbClr val="FFFFFF"/>
                </a:solidFill>
                <a:latin typeface="Gill Sans"/>
                <a:ea typeface="Gill Sans"/>
                <a:cs typeface="Gill Sans"/>
                <a:sym typeface="Gill Sans"/>
              </a:endParaRPr>
            </a:p>
          </p:txBody>
        </p:sp>
        <p:sp>
          <p:nvSpPr>
            <p:cNvPr id="311" name="Google Shape;311;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12" name="Google Shape;312;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13" name="Google Shape;313;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Partner Analysis</a:t>
            </a:r>
            <a:endParaRPr>
              <a:solidFill>
                <a:srgbClr val="403551"/>
              </a:solidFill>
            </a:endParaRPr>
          </a:p>
        </p:txBody>
      </p:sp>
      <p:sp>
        <p:nvSpPr>
          <p:cNvPr id="461" name="Google Shape;461;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462" name="Google Shape;462;p66"/>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02</a:t>
            </a:r>
            <a:endParaRPr/>
          </a:p>
        </p:txBody>
      </p:sp>
      <p:pic>
        <p:nvPicPr>
          <p:cNvPr id="463" name="Google Shape;463;p66"/>
          <p:cNvPicPr preferRelativeResize="0"/>
          <p:nvPr/>
        </p:nvPicPr>
        <p:blipFill rotWithShape="1">
          <a:blip r:embed="rId3">
            <a:alphaModFix/>
          </a:blip>
          <a:srcRect b="0" l="0" r="0" t="0"/>
          <a:stretch/>
        </p:blipFill>
        <p:spPr>
          <a:xfrm>
            <a:off x="1910858" y="1700673"/>
            <a:ext cx="5676904" cy="4183520"/>
          </a:xfrm>
          <a:prstGeom prst="rect">
            <a:avLst/>
          </a:prstGeom>
          <a:noFill/>
          <a:ln>
            <a:noFill/>
          </a:ln>
        </p:spPr>
      </p:pic>
      <p:sp>
        <p:nvSpPr>
          <p:cNvPr id="464" name="Google Shape;464;p66"/>
          <p:cNvSpPr txBox="1"/>
          <p:nvPr/>
        </p:nvSpPr>
        <p:spPr>
          <a:xfrm>
            <a:off x="2284807" y="608684"/>
            <a:ext cx="6321397" cy="11322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03551"/>
              </a:buClr>
              <a:buSzPts val="3600"/>
              <a:buFont typeface="Calibri"/>
              <a:buNone/>
            </a:pPr>
            <a:r>
              <a:rPr b="0" i="0" lang="en-US" sz="3600" u="none" cap="none" strike="noStrike">
                <a:solidFill>
                  <a:srgbClr val="403551"/>
                </a:solidFill>
                <a:latin typeface="Calibri"/>
                <a:ea typeface="Calibri"/>
                <a:cs typeface="Calibri"/>
                <a:sym typeface="Calibri"/>
              </a:rPr>
              <a:t>Based on Travel Type</a:t>
            </a:r>
            <a:endParaRPr b="0" i="0" sz="3600" u="none" cap="none" strike="noStrike">
              <a:solidFill>
                <a:srgbClr val="40355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7"/>
          <p:cNvSpPr txBox="1"/>
          <p:nvPr>
            <p:ph idx="1" type="body"/>
          </p:nvPr>
        </p:nvSpPr>
        <p:spPr>
          <a:xfrm>
            <a:off x="836200" y="1191711"/>
            <a:ext cx="7886700" cy="4116000"/>
          </a:xfrm>
          <a:prstGeom prst="rect">
            <a:avLst/>
          </a:prstGeom>
          <a:noFill/>
          <a:ln>
            <a:noFill/>
          </a:ln>
        </p:spPr>
        <p:txBody>
          <a:bodyPr anchorCtr="0" anchor="t" bIns="45700" lIns="91425" spcFirstLastPara="1" rIns="91425" wrap="square" tIns="45700">
            <a:normAutofit/>
          </a:bodyPr>
          <a:lstStyle/>
          <a:p>
            <a:pPr indent="-400050" lvl="0" marL="457200" rtl="0" algn="l">
              <a:lnSpc>
                <a:spcPct val="90000"/>
              </a:lnSpc>
              <a:spcBef>
                <a:spcPts val="750"/>
              </a:spcBef>
              <a:spcAft>
                <a:spcPts val="0"/>
              </a:spcAft>
              <a:buClr>
                <a:schemeClr val="accent1"/>
              </a:buClr>
              <a:buSzPts val="2700"/>
              <a:buFont typeface="Calibri"/>
              <a:buChar char="•"/>
            </a:pPr>
            <a:r>
              <a:rPr b="1" lang="en-US" sz="1800"/>
              <a:t>Most Preferred Airline On The Basis Of Travel Type:</a:t>
            </a:r>
            <a:endParaRPr/>
          </a:p>
          <a:p>
            <a:pPr indent="-400050" lvl="0" marL="457200" rtl="0" algn="l">
              <a:lnSpc>
                <a:spcPct val="90000"/>
              </a:lnSpc>
              <a:spcBef>
                <a:spcPts val="750"/>
              </a:spcBef>
              <a:spcAft>
                <a:spcPts val="0"/>
              </a:spcAft>
              <a:buClr>
                <a:schemeClr val="accent1"/>
              </a:buClr>
              <a:buSzPts val="2700"/>
              <a:buFont typeface="Calibri"/>
              <a:buChar char="•"/>
            </a:pPr>
            <a:r>
              <a:rPr b="1" lang="en-US" sz="1800"/>
              <a:t>Cheapseats Airlines Inc.</a:t>
            </a:r>
            <a:endParaRPr/>
          </a:p>
          <a:p>
            <a:pPr indent="-400050" lvl="0" marL="457200" rtl="0" algn="l">
              <a:lnSpc>
                <a:spcPct val="90000"/>
              </a:lnSpc>
              <a:spcBef>
                <a:spcPts val="750"/>
              </a:spcBef>
              <a:spcAft>
                <a:spcPts val="0"/>
              </a:spcAft>
              <a:buClr>
                <a:schemeClr val="accent1"/>
              </a:buClr>
              <a:buSzPts val="2700"/>
              <a:buFont typeface="Calibri"/>
              <a:buChar char="•"/>
            </a:pPr>
            <a:r>
              <a:rPr lang="en-US" sz="1800"/>
              <a:t>Business - 1336</a:t>
            </a:r>
            <a:endParaRPr/>
          </a:p>
          <a:p>
            <a:pPr indent="-400050" lvl="0" marL="457200" rtl="0" algn="l">
              <a:lnSpc>
                <a:spcPct val="90000"/>
              </a:lnSpc>
              <a:spcBef>
                <a:spcPts val="750"/>
              </a:spcBef>
              <a:spcAft>
                <a:spcPts val="0"/>
              </a:spcAft>
              <a:buClr>
                <a:schemeClr val="accent1"/>
              </a:buClr>
              <a:buSzPts val="2700"/>
              <a:buFont typeface="Calibri"/>
              <a:buChar char="•"/>
            </a:pPr>
            <a:r>
              <a:rPr lang="en-US" sz="1600"/>
              <a:t>Personal - 652</a:t>
            </a:r>
            <a:endParaRPr/>
          </a:p>
          <a:p>
            <a:pPr indent="-400050" lvl="0" marL="457200" rtl="0" algn="l">
              <a:lnSpc>
                <a:spcPct val="90000"/>
              </a:lnSpc>
              <a:spcBef>
                <a:spcPts val="750"/>
              </a:spcBef>
              <a:spcAft>
                <a:spcPts val="0"/>
              </a:spcAft>
              <a:buClr>
                <a:schemeClr val="accent1"/>
              </a:buClr>
              <a:buSzPts val="2700"/>
              <a:buFont typeface="Calibri"/>
              <a:buChar char="•"/>
            </a:pPr>
            <a:r>
              <a:rPr lang="en-US" sz="1600"/>
              <a:t>Mileage Tickets - 145</a:t>
            </a:r>
            <a:endParaRPr/>
          </a:p>
          <a:p>
            <a:pPr indent="0" lvl="0" marL="57150" rtl="0" algn="l">
              <a:lnSpc>
                <a:spcPct val="90000"/>
              </a:lnSpc>
              <a:spcBef>
                <a:spcPts val="750"/>
              </a:spcBef>
              <a:spcAft>
                <a:spcPts val="0"/>
              </a:spcAft>
              <a:buSzPts val="2700"/>
              <a:buNone/>
            </a:pPr>
            <a:r>
              <a:t/>
            </a:r>
            <a:endParaRPr/>
          </a:p>
          <a:p>
            <a:pPr indent="-400050" lvl="0" marL="457200" rtl="0" algn="l">
              <a:lnSpc>
                <a:spcPct val="90000"/>
              </a:lnSpc>
              <a:spcBef>
                <a:spcPts val="750"/>
              </a:spcBef>
              <a:spcAft>
                <a:spcPts val="0"/>
              </a:spcAft>
              <a:buClr>
                <a:schemeClr val="accent1"/>
              </a:buClr>
              <a:buSzPts val="2700"/>
              <a:buFont typeface="Calibri"/>
              <a:buChar char="•"/>
            </a:pPr>
            <a:r>
              <a:rPr b="1" lang="en-US" sz="2000"/>
              <a:t>Least Preferred Airline On The Basis Of Travel Type:</a:t>
            </a:r>
            <a:endParaRPr/>
          </a:p>
          <a:p>
            <a:pPr indent="-400050" lvl="0" marL="457200" rtl="0" algn="l">
              <a:lnSpc>
                <a:spcPct val="90000"/>
              </a:lnSpc>
              <a:spcBef>
                <a:spcPts val="750"/>
              </a:spcBef>
              <a:spcAft>
                <a:spcPts val="0"/>
              </a:spcAft>
              <a:buClr>
                <a:schemeClr val="accent1"/>
              </a:buClr>
              <a:buSzPts val="2700"/>
              <a:buFont typeface="Calibri"/>
              <a:buChar char="•"/>
            </a:pPr>
            <a:r>
              <a:rPr b="1" lang="en-US" sz="2000"/>
              <a:t> Cool&amp;Young Airlines Inc.</a:t>
            </a:r>
            <a:endParaRPr/>
          </a:p>
          <a:p>
            <a:pPr indent="-400050" lvl="0" marL="457200" rtl="0" algn="l">
              <a:lnSpc>
                <a:spcPct val="90000"/>
              </a:lnSpc>
              <a:spcBef>
                <a:spcPts val="750"/>
              </a:spcBef>
              <a:spcAft>
                <a:spcPts val="0"/>
              </a:spcAft>
              <a:buClr>
                <a:schemeClr val="accent1"/>
              </a:buClr>
              <a:buSzPts val="2700"/>
              <a:buFont typeface="Calibri"/>
              <a:buChar char="•"/>
            </a:pPr>
            <a:r>
              <a:rPr lang="en-US" sz="1600"/>
              <a:t>Business - 9</a:t>
            </a:r>
            <a:endParaRPr sz="1600"/>
          </a:p>
          <a:p>
            <a:pPr indent="-400050" lvl="0" marL="457200" rtl="0" algn="l">
              <a:lnSpc>
                <a:spcPct val="90000"/>
              </a:lnSpc>
              <a:spcBef>
                <a:spcPts val="750"/>
              </a:spcBef>
              <a:spcAft>
                <a:spcPts val="0"/>
              </a:spcAft>
              <a:buClr>
                <a:schemeClr val="accent1"/>
              </a:buClr>
              <a:buSzPts val="2700"/>
              <a:buFont typeface="Calibri"/>
              <a:buChar char="•"/>
            </a:pPr>
            <a:r>
              <a:rPr lang="en-US" sz="1600"/>
              <a:t>Personal - 1</a:t>
            </a:r>
            <a:endParaRPr sz="1600"/>
          </a:p>
          <a:p>
            <a:pPr indent="-400050" lvl="0" marL="457200" rtl="0" algn="l">
              <a:lnSpc>
                <a:spcPct val="90000"/>
              </a:lnSpc>
              <a:spcBef>
                <a:spcPts val="750"/>
              </a:spcBef>
              <a:spcAft>
                <a:spcPts val="0"/>
              </a:spcAft>
              <a:buClr>
                <a:schemeClr val="accent1"/>
              </a:buClr>
              <a:buSzPts val="2700"/>
              <a:buFont typeface="Calibri"/>
              <a:buChar char="•"/>
            </a:pPr>
            <a:r>
              <a:rPr lang="en-US" sz="1600"/>
              <a:t>Mileage Tickets - 2</a:t>
            </a:r>
            <a:endParaRPr sz="1600"/>
          </a:p>
          <a:p>
            <a:pPr indent="-228600" lvl="0" marL="457200" rtl="0" algn="l">
              <a:lnSpc>
                <a:spcPct val="90000"/>
              </a:lnSpc>
              <a:spcBef>
                <a:spcPts val="750"/>
              </a:spcBef>
              <a:spcAft>
                <a:spcPts val="0"/>
              </a:spcAft>
              <a:buClr>
                <a:schemeClr val="accent1"/>
              </a:buClr>
              <a:buSzPts val="2700"/>
              <a:buFont typeface="Calibri"/>
              <a:buNone/>
            </a:pPr>
            <a:r>
              <a:t/>
            </a:r>
            <a:endParaRPr b="1" sz="2000"/>
          </a:p>
          <a:p>
            <a:pPr indent="-228600" lvl="0" marL="457200" rtl="0" algn="l">
              <a:lnSpc>
                <a:spcPct val="90000"/>
              </a:lnSpc>
              <a:spcBef>
                <a:spcPts val="750"/>
              </a:spcBef>
              <a:spcAft>
                <a:spcPts val="0"/>
              </a:spcAft>
              <a:buClr>
                <a:schemeClr val="accent1"/>
              </a:buClr>
              <a:buSzPts val="2700"/>
              <a:buFont typeface="Calibri"/>
              <a:buNone/>
            </a:pPr>
            <a:r>
              <a:t/>
            </a:r>
            <a:endParaRPr b="1" sz="2000"/>
          </a:p>
        </p:txBody>
      </p:sp>
      <p:sp>
        <p:nvSpPr>
          <p:cNvPr id="470" name="Google Shape;470;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71" name="Google Shape;471;p67"/>
          <p:cNvSpPr txBox="1"/>
          <p:nvPr>
            <p:ph idx="2" type="body"/>
          </p:nvPr>
        </p:nvSpPr>
        <p:spPr>
          <a:xfrm>
            <a:off x="412731" y="141289"/>
            <a:ext cx="1187470" cy="1127472"/>
          </a:xfrm>
          <a:prstGeom prst="rect">
            <a:avLst/>
          </a:prstGeom>
          <a:noFill/>
          <a:ln>
            <a:noFill/>
          </a:ln>
        </p:spPr>
        <p:txBody>
          <a:bodyPr anchorCtr="0" anchor="ctr" bIns="45700" lIns="91425" spcFirstLastPara="1" rIns="91425" wrap="square" tIns="45700">
            <a:normAutofit/>
          </a:bodyPr>
          <a:lstStyle/>
          <a:p>
            <a:pPr indent="-228600" lvl="0" marL="457200" rtl="0" algn="ctr">
              <a:lnSpc>
                <a:spcPct val="90000"/>
              </a:lnSpc>
              <a:spcBef>
                <a:spcPts val="750"/>
              </a:spcBef>
              <a:spcAft>
                <a:spcPts val="0"/>
              </a:spcAft>
              <a:buClr>
                <a:schemeClr val="accent1"/>
              </a:buClr>
              <a:buSzPts val="4050"/>
              <a:buNone/>
            </a:pPr>
            <a:r>
              <a:rPr lang="en-US"/>
              <a:t>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478" name="Google Shape;478;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38C97"/>
                </a:solidFill>
                <a:latin typeface="Calibri"/>
                <a:ea typeface="Calibri"/>
                <a:cs typeface="Calibri"/>
                <a:sym typeface="Calibri"/>
              </a:rPr>
              <a:t>Your Footer Here</a:t>
            </a:r>
            <a:endParaRPr/>
          </a:p>
        </p:txBody>
      </p:sp>
      <p:sp>
        <p:nvSpPr>
          <p:cNvPr id="479" name="Google Shape;479;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480" name="Google Shape;480;p6"/>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481" name="Google Shape;481;p6"/>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——Visualization</a:t>
            </a:r>
            <a:endParaRPr b="0" i="0" sz="2400" u="none" cap="none" strike="noStrike">
              <a:solidFill>
                <a:srgbClr val="000000"/>
              </a:solidFill>
              <a:latin typeface="Times New Roman"/>
              <a:ea typeface="Times New Roman"/>
              <a:cs typeface="Times New Roman"/>
              <a:sym typeface="Times New Roman"/>
            </a:endParaRPr>
          </a:p>
        </p:txBody>
      </p:sp>
      <p:pic>
        <p:nvPicPr>
          <p:cNvPr id="482" name="Google Shape;482;p6"/>
          <p:cNvPicPr preferRelativeResize="0"/>
          <p:nvPr/>
        </p:nvPicPr>
        <p:blipFill rotWithShape="1">
          <a:blip r:embed="rId3">
            <a:alphaModFix/>
          </a:blip>
          <a:srcRect b="0" l="0" r="0" t="0"/>
          <a:stretch/>
        </p:blipFill>
        <p:spPr>
          <a:xfrm>
            <a:off x="1332962" y="1699400"/>
            <a:ext cx="6478075" cy="49727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g7aa99f8417_2_19"/>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489" name="Google Shape;489;g7aa99f8417_2_1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490" name="Google Shape;490;g7aa99f8417_2_19"/>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491" name="Google Shape;491;g7aa99f8417_2_19"/>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——Visualization</a:t>
            </a:r>
            <a:endParaRPr b="0" i="0" sz="2400" u="none" cap="none" strike="noStrike">
              <a:solidFill>
                <a:srgbClr val="000000"/>
              </a:solidFill>
              <a:latin typeface="Times New Roman"/>
              <a:ea typeface="Times New Roman"/>
              <a:cs typeface="Times New Roman"/>
              <a:sym typeface="Times New Roman"/>
            </a:endParaRPr>
          </a:p>
        </p:txBody>
      </p:sp>
      <p:pic>
        <p:nvPicPr>
          <p:cNvPr id="492" name="Google Shape;492;g7aa99f8417_2_19"/>
          <p:cNvPicPr preferRelativeResize="0"/>
          <p:nvPr/>
        </p:nvPicPr>
        <p:blipFill rotWithShape="1">
          <a:blip r:embed="rId3">
            <a:alphaModFix/>
          </a:blip>
          <a:srcRect b="0" l="0" r="0" t="0"/>
          <a:stretch/>
        </p:blipFill>
        <p:spPr>
          <a:xfrm>
            <a:off x="0" y="2094425"/>
            <a:ext cx="4818600" cy="3698900"/>
          </a:xfrm>
          <a:prstGeom prst="rect">
            <a:avLst/>
          </a:prstGeom>
          <a:noFill/>
          <a:ln>
            <a:noFill/>
          </a:ln>
        </p:spPr>
      </p:pic>
      <p:pic>
        <p:nvPicPr>
          <p:cNvPr id="493" name="Google Shape;493;g7aa99f8417_2_19"/>
          <p:cNvPicPr preferRelativeResize="0"/>
          <p:nvPr/>
        </p:nvPicPr>
        <p:blipFill rotWithShape="1">
          <a:blip r:embed="rId4">
            <a:alphaModFix/>
          </a:blip>
          <a:srcRect b="0" l="0" r="0" t="0"/>
          <a:stretch/>
        </p:blipFill>
        <p:spPr>
          <a:xfrm>
            <a:off x="4933000" y="1606934"/>
            <a:ext cx="3224100" cy="2458841"/>
          </a:xfrm>
          <a:prstGeom prst="rect">
            <a:avLst/>
          </a:prstGeom>
          <a:noFill/>
          <a:ln>
            <a:noFill/>
          </a:ln>
        </p:spPr>
      </p:pic>
      <p:pic>
        <p:nvPicPr>
          <p:cNvPr id="494" name="Google Shape;494;g7aa99f8417_2_19"/>
          <p:cNvPicPr preferRelativeResize="0"/>
          <p:nvPr/>
        </p:nvPicPr>
        <p:blipFill rotWithShape="1">
          <a:blip r:embed="rId5">
            <a:alphaModFix/>
          </a:blip>
          <a:srcRect b="0" l="0" r="0" t="0"/>
          <a:stretch/>
        </p:blipFill>
        <p:spPr>
          <a:xfrm>
            <a:off x="4933000" y="4065775"/>
            <a:ext cx="3224106" cy="248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g7aa99f8417_2_1"/>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501" name="Google Shape;501;g7aa99f8417_2_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838C97"/>
                </a:solidFill>
                <a:latin typeface="Calibri"/>
                <a:ea typeface="Calibri"/>
                <a:cs typeface="Calibri"/>
                <a:sym typeface="Calibri"/>
              </a:rPr>
              <a:t>Your Date Here</a:t>
            </a:r>
            <a:endParaRPr/>
          </a:p>
        </p:txBody>
      </p:sp>
      <p:sp>
        <p:nvSpPr>
          <p:cNvPr id="502" name="Google Shape;502;g7aa99f8417_2_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38C97"/>
                </a:solidFill>
                <a:latin typeface="Calibri"/>
                <a:ea typeface="Calibri"/>
                <a:cs typeface="Calibri"/>
                <a:sym typeface="Calibri"/>
              </a:rPr>
              <a:t>Your Footer Here</a:t>
            </a:r>
            <a:endParaRPr/>
          </a:p>
        </p:txBody>
      </p:sp>
      <p:sp>
        <p:nvSpPr>
          <p:cNvPr id="503" name="Google Shape;503;g7aa99f8417_2_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04" name="Google Shape;504;g7aa99f8417_2_1"/>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505" name="Google Shape;505;g7aa99f8417_2_1"/>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——Visualization</a:t>
            </a:r>
            <a:endParaRPr b="0" i="0" sz="2400" u="none" cap="none" strike="noStrike">
              <a:solidFill>
                <a:srgbClr val="000000"/>
              </a:solidFill>
              <a:latin typeface="Times New Roman"/>
              <a:ea typeface="Times New Roman"/>
              <a:cs typeface="Times New Roman"/>
              <a:sym typeface="Times New Roman"/>
            </a:endParaRPr>
          </a:p>
        </p:txBody>
      </p:sp>
      <p:pic>
        <p:nvPicPr>
          <p:cNvPr id="506" name="Google Shape;506;g7aa99f8417_2_1"/>
          <p:cNvPicPr preferRelativeResize="0"/>
          <p:nvPr/>
        </p:nvPicPr>
        <p:blipFill rotWithShape="1">
          <a:blip r:embed="rId3">
            <a:alphaModFix/>
          </a:blip>
          <a:srcRect b="0" l="0" r="0" t="0"/>
          <a:stretch/>
        </p:blipFill>
        <p:spPr>
          <a:xfrm>
            <a:off x="1269188" y="1699400"/>
            <a:ext cx="6605625" cy="5155350"/>
          </a:xfrm>
          <a:prstGeom prst="rect">
            <a:avLst/>
          </a:prstGeom>
          <a:noFill/>
          <a:ln>
            <a:noFill/>
          </a:ln>
        </p:spPr>
      </p:pic>
      <p:sp>
        <p:nvSpPr>
          <p:cNvPr id="507" name="Google Shape;507;g7aa99f8417_2_1"/>
          <p:cNvSpPr/>
          <p:nvPr/>
        </p:nvSpPr>
        <p:spPr>
          <a:xfrm>
            <a:off x="1699500" y="4736950"/>
            <a:ext cx="3086100" cy="1619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g7aa99f8417_2_32"/>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514" name="Google Shape;514;g7aa99f8417_2_3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38C97"/>
                </a:solidFill>
                <a:latin typeface="Calibri"/>
                <a:ea typeface="Calibri"/>
                <a:cs typeface="Calibri"/>
                <a:sym typeface="Calibri"/>
              </a:rPr>
              <a:t>Your Footer Here</a:t>
            </a:r>
            <a:endParaRPr/>
          </a:p>
        </p:txBody>
      </p:sp>
      <p:sp>
        <p:nvSpPr>
          <p:cNvPr id="515" name="Google Shape;515;g7aa99f8417_2_3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16" name="Google Shape;516;g7aa99f8417_2_32"/>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517" name="Google Shape;517;g7aa99f8417_2_32"/>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——linear model</a:t>
            </a:r>
            <a:endParaRPr b="0" i="0" sz="2400" u="none" cap="none" strike="noStrike">
              <a:solidFill>
                <a:srgbClr val="000000"/>
              </a:solidFill>
              <a:latin typeface="Times New Roman"/>
              <a:ea typeface="Times New Roman"/>
              <a:cs typeface="Times New Roman"/>
              <a:sym typeface="Times New Roman"/>
            </a:endParaRPr>
          </a:p>
        </p:txBody>
      </p:sp>
      <p:pic>
        <p:nvPicPr>
          <p:cNvPr id="518" name="Google Shape;518;g7aa99f8417_2_32"/>
          <p:cNvPicPr preferRelativeResize="0"/>
          <p:nvPr/>
        </p:nvPicPr>
        <p:blipFill rotWithShape="1">
          <a:blip r:embed="rId3">
            <a:alphaModFix/>
          </a:blip>
          <a:srcRect b="0" l="0" r="0" t="0"/>
          <a:stretch/>
        </p:blipFill>
        <p:spPr>
          <a:xfrm>
            <a:off x="1112125" y="1699400"/>
            <a:ext cx="6620180" cy="4869650"/>
          </a:xfrm>
          <a:prstGeom prst="rect">
            <a:avLst/>
          </a:prstGeom>
          <a:noFill/>
          <a:ln>
            <a:noFill/>
          </a:ln>
        </p:spPr>
      </p:pic>
      <p:sp>
        <p:nvSpPr>
          <p:cNvPr id="519" name="Google Shape;519;g7aa99f8417_2_32"/>
          <p:cNvSpPr/>
          <p:nvPr/>
        </p:nvSpPr>
        <p:spPr>
          <a:xfrm>
            <a:off x="1159650" y="2439300"/>
            <a:ext cx="16197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7aa99f8417_2_32"/>
          <p:cNvSpPr/>
          <p:nvPr/>
        </p:nvSpPr>
        <p:spPr>
          <a:xfrm>
            <a:off x="1159650" y="2831650"/>
            <a:ext cx="17796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7aa99f8417_2_32"/>
          <p:cNvSpPr/>
          <p:nvPr/>
        </p:nvSpPr>
        <p:spPr>
          <a:xfrm>
            <a:off x="1159650" y="3051550"/>
            <a:ext cx="3717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7aa99f8417_2_32"/>
          <p:cNvSpPr/>
          <p:nvPr/>
        </p:nvSpPr>
        <p:spPr>
          <a:xfrm>
            <a:off x="1112125" y="3319050"/>
            <a:ext cx="9873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7aa99f8417_2_32"/>
          <p:cNvSpPr/>
          <p:nvPr/>
        </p:nvSpPr>
        <p:spPr>
          <a:xfrm>
            <a:off x="1159650" y="3429000"/>
            <a:ext cx="16197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7aa99f8417_2_32"/>
          <p:cNvSpPr/>
          <p:nvPr/>
        </p:nvSpPr>
        <p:spPr>
          <a:xfrm>
            <a:off x="1159650" y="3663800"/>
            <a:ext cx="16197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7aa99f8417_2_32"/>
          <p:cNvSpPr/>
          <p:nvPr/>
        </p:nvSpPr>
        <p:spPr>
          <a:xfrm>
            <a:off x="1159650" y="4008550"/>
            <a:ext cx="25194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7aa99f8417_2_32"/>
          <p:cNvSpPr/>
          <p:nvPr/>
        </p:nvSpPr>
        <p:spPr>
          <a:xfrm>
            <a:off x="1159650" y="4276050"/>
            <a:ext cx="23394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7aa99f8417_2_32"/>
          <p:cNvSpPr/>
          <p:nvPr/>
        </p:nvSpPr>
        <p:spPr>
          <a:xfrm>
            <a:off x="1159650" y="4495950"/>
            <a:ext cx="2619300" cy="21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g7aa99f8417_2_58"/>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534" name="Google Shape;534;g7aa99f8417_2_5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35" name="Google Shape;535;g7aa99f8417_2_58"/>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536" name="Google Shape;536;g7aa99f8417_2_58"/>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——linear model</a:t>
            </a:r>
            <a:endParaRPr b="0" i="0" sz="2400" u="none" cap="none" strike="noStrike">
              <a:solidFill>
                <a:srgbClr val="000000"/>
              </a:solidFill>
              <a:latin typeface="Times New Roman"/>
              <a:ea typeface="Times New Roman"/>
              <a:cs typeface="Times New Roman"/>
              <a:sym typeface="Times New Roman"/>
            </a:endParaRPr>
          </a:p>
        </p:txBody>
      </p:sp>
      <p:pic>
        <p:nvPicPr>
          <p:cNvPr id="537" name="Google Shape;537;g7aa99f8417_2_58"/>
          <p:cNvPicPr preferRelativeResize="0"/>
          <p:nvPr/>
        </p:nvPicPr>
        <p:blipFill rotWithShape="1">
          <a:blip r:embed="rId3">
            <a:alphaModFix/>
          </a:blip>
          <a:srcRect b="0" l="0" r="0" t="0"/>
          <a:stretch/>
        </p:blipFill>
        <p:spPr>
          <a:xfrm>
            <a:off x="132425" y="1699400"/>
            <a:ext cx="4235350" cy="3126775"/>
          </a:xfrm>
          <a:prstGeom prst="rect">
            <a:avLst/>
          </a:prstGeom>
          <a:noFill/>
          <a:ln>
            <a:noFill/>
          </a:ln>
        </p:spPr>
      </p:pic>
      <p:pic>
        <p:nvPicPr>
          <p:cNvPr id="538" name="Google Shape;538;g7aa99f8417_2_58"/>
          <p:cNvPicPr preferRelativeResize="0"/>
          <p:nvPr/>
        </p:nvPicPr>
        <p:blipFill rotWithShape="1">
          <a:blip r:embed="rId4">
            <a:alphaModFix/>
          </a:blip>
          <a:srcRect b="0" l="0" r="0" t="0"/>
          <a:stretch/>
        </p:blipFill>
        <p:spPr>
          <a:xfrm>
            <a:off x="4662851" y="1699388"/>
            <a:ext cx="4051203" cy="3126775"/>
          </a:xfrm>
          <a:prstGeom prst="rect">
            <a:avLst/>
          </a:prstGeom>
          <a:noFill/>
          <a:ln>
            <a:noFill/>
          </a:ln>
        </p:spPr>
      </p:pic>
      <p:sp>
        <p:nvSpPr>
          <p:cNvPr id="539" name="Google Shape;539;g7aa99f8417_2_58"/>
          <p:cNvSpPr txBox="1"/>
          <p:nvPr/>
        </p:nvSpPr>
        <p:spPr>
          <a:xfrm>
            <a:off x="399875" y="5158500"/>
            <a:ext cx="2299200" cy="1563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Airline status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age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gender</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price sensitivity</a:t>
            </a:r>
            <a:endParaRPr b="0" i="0" sz="1800" u="none" cap="none" strike="noStrike">
              <a:solidFill>
                <a:srgbClr val="000000"/>
              </a:solidFill>
              <a:latin typeface="Times New Roman"/>
              <a:ea typeface="Times New Roman"/>
              <a:cs typeface="Times New Roman"/>
              <a:sym typeface="Times New Roman"/>
            </a:endParaRPr>
          </a:p>
        </p:txBody>
      </p:sp>
      <p:sp>
        <p:nvSpPr>
          <p:cNvPr id="540" name="Google Shape;540;g7aa99f8417_2_58"/>
          <p:cNvSpPr txBox="1"/>
          <p:nvPr/>
        </p:nvSpPr>
        <p:spPr>
          <a:xfrm>
            <a:off x="4662850" y="5158500"/>
            <a:ext cx="4051200" cy="1422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Flight frequency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travel type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consumption at the airport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class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g7aa99f8417_2_92"/>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Customer analysis </a:t>
            </a:r>
            <a:endParaRPr>
              <a:solidFill>
                <a:srgbClr val="403551"/>
              </a:solidFill>
            </a:endParaRPr>
          </a:p>
        </p:txBody>
      </p:sp>
      <p:sp>
        <p:nvSpPr>
          <p:cNvPr id="547" name="Google Shape;547;g7aa99f8417_2_9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48" name="Google Shape;548;g7aa99f8417_2_92"/>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03</a:t>
            </a:r>
            <a:endParaRPr/>
          </a:p>
        </p:txBody>
      </p:sp>
      <p:sp>
        <p:nvSpPr>
          <p:cNvPr id="549" name="Google Shape;549;g7aa99f8417_2_92"/>
          <p:cNvSpPr txBox="1"/>
          <p:nvPr/>
        </p:nvSpPr>
        <p:spPr>
          <a:xfrm>
            <a:off x="5098525" y="1039700"/>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——SVM</a:t>
            </a:r>
            <a:endParaRPr b="0" i="0" sz="2400" u="none" cap="none" strike="noStrike">
              <a:solidFill>
                <a:srgbClr val="000000"/>
              </a:solidFill>
              <a:latin typeface="Times New Roman"/>
              <a:ea typeface="Times New Roman"/>
              <a:cs typeface="Times New Roman"/>
              <a:sym typeface="Times New Roman"/>
            </a:endParaRPr>
          </a:p>
        </p:txBody>
      </p:sp>
      <p:pic>
        <p:nvPicPr>
          <p:cNvPr id="550" name="Google Shape;550;g7aa99f8417_2_92"/>
          <p:cNvPicPr preferRelativeResize="0"/>
          <p:nvPr/>
        </p:nvPicPr>
        <p:blipFill rotWithShape="1">
          <a:blip r:embed="rId3">
            <a:alphaModFix/>
          </a:blip>
          <a:srcRect b="0" l="0" r="0" t="0"/>
          <a:stretch/>
        </p:blipFill>
        <p:spPr>
          <a:xfrm>
            <a:off x="2193950" y="1699412"/>
            <a:ext cx="4446250" cy="4823899"/>
          </a:xfrm>
          <a:prstGeom prst="rect">
            <a:avLst/>
          </a:prstGeom>
          <a:noFill/>
          <a:ln>
            <a:noFill/>
          </a:ln>
        </p:spPr>
      </p:pic>
      <p:sp>
        <p:nvSpPr>
          <p:cNvPr id="551" name="Google Shape;551;g7aa99f8417_2_92"/>
          <p:cNvSpPr/>
          <p:nvPr/>
        </p:nvSpPr>
        <p:spPr>
          <a:xfrm>
            <a:off x="3159075" y="2879175"/>
            <a:ext cx="2057400" cy="36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7"/>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Flights analysis </a:t>
            </a:r>
            <a:endParaRPr/>
          </a:p>
        </p:txBody>
      </p:sp>
      <p:sp>
        <p:nvSpPr>
          <p:cNvPr id="558" name="Google Shape;55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59" name="Google Shape;559;p7"/>
          <p:cNvSpPr txBox="1"/>
          <p:nvPr>
            <p:ph idx="2" type="body"/>
          </p:nvPr>
        </p:nvSpPr>
        <p:spPr>
          <a:xfrm>
            <a:off x="658915" y="117600"/>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04</a:t>
            </a:r>
            <a:endParaRPr/>
          </a:p>
        </p:txBody>
      </p:sp>
      <p:sp>
        <p:nvSpPr>
          <p:cNvPr id="560" name="Google Shape;560;p7"/>
          <p:cNvSpPr txBox="1"/>
          <p:nvPr/>
        </p:nvSpPr>
        <p:spPr>
          <a:xfrm>
            <a:off x="5012800" y="853975"/>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——Association Rules</a:t>
            </a:r>
            <a:endParaRPr b="0" i="0" sz="2400" u="none" cap="none" strike="noStrike">
              <a:solidFill>
                <a:srgbClr val="000000"/>
              </a:solidFill>
              <a:latin typeface="Times New Roman"/>
              <a:ea typeface="Times New Roman"/>
              <a:cs typeface="Times New Roman"/>
              <a:sym typeface="Times New Roman"/>
            </a:endParaRPr>
          </a:p>
        </p:txBody>
      </p:sp>
      <p:pic>
        <p:nvPicPr>
          <p:cNvPr id="561" name="Google Shape;561;p7"/>
          <p:cNvPicPr preferRelativeResize="0"/>
          <p:nvPr/>
        </p:nvPicPr>
        <p:blipFill>
          <a:blip r:embed="rId3">
            <a:alphaModFix/>
          </a:blip>
          <a:stretch>
            <a:fillRect/>
          </a:stretch>
        </p:blipFill>
        <p:spPr>
          <a:xfrm>
            <a:off x="1302024" y="1621226"/>
            <a:ext cx="6084623" cy="3124676"/>
          </a:xfrm>
          <a:prstGeom prst="rect">
            <a:avLst/>
          </a:prstGeom>
          <a:noFill/>
          <a:ln>
            <a:noFill/>
          </a:ln>
        </p:spPr>
      </p:pic>
      <p:pic>
        <p:nvPicPr>
          <p:cNvPr id="562" name="Google Shape;562;p7"/>
          <p:cNvPicPr preferRelativeResize="0"/>
          <p:nvPr/>
        </p:nvPicPr>
        <p:blipFill>
          <a:blip r:embed="rId4">
            <a:alphaModFix/>
          </a:blip>
          <a:stretch>
            <a:fillRect/>
          </a:stretch>
        </p:blipFill>
        <p:spPr>
          <a:xfrm>
            <a:off x="295150" y="4979750"/>
            <a:ext cx="8134350" cy="1358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g7aa99f8417_3_8"/>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Flights analysis </a:t>
            </a:r>
            <a:endParaRPr/>
          </a:p>
        </p:txBody>
      </p:sp>
      <p:sp>
        <p:nvSpPr>
          <p:cNvPr id="569" name="Google Shape;569;g7aa99f8417_3_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70" name="Google Shape;570;g7aa99f8417_3_8"/>
          <p:cNvSpPr txBox="1"/>
          <p:nvPr>
            <p:ph idx="2" type="body"/>
          </p:nvPr>
        </p:nvSpPr>
        <p:spPr>
          <a:xfrm>
            <a:off x="658915" y="117600"/>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04</a:t>
            </a:r>
            <a:endParaRPr/>
          </a:p>
        </p:txBody>
      </p:sp>
      <p:pic>
        <p:nvPicPr>
          <p:cNvPr id="571" name="Google Shape;571;g7aa99f8417_3_8"/>
          <p:cNvPicPr preferRelativeResize="0"/>
          <p:nvPr/>
        </p:nvPicPr>
        <p:blipFill rotWithShape="1">
          <a:blip r:embed="rId3">
            <a:alphaModFix/>
          </a:blip>
          <a:srcRect b="0" l="0" r="0" t="0"/>
          <a:stretch/>
        </p:blipFill>
        <p:spPr>
          <a:xfrm>
            <a:off x="1595450" y="1539238"/>
            <a:ext cx="5872437" cy="3564588"/>
          </a:xfrm>
          <a:prstGeom prst="rect">
            <a:avLst/>
          </a:prstGeom>
          <a:noFill/>
          <a:ln>
            <a:noFill/>
          </a:ln>
        </p:spPr>
      </p:pic>
      <p:sp>
        <p:nvSpPr>
          <p:cNvPr id="572" name="Google Shape;572;g7aa99f8417_3_8"/>
          <p:cNvSpPr txBox="1"/>
          <p:nvPr/>
        </p:nvSpPr>
        <p:spPr>
          <a:xfrm>
            <a:off x="5012800" y="853975"/>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——Association Rules</a:t>
            </a:r>
            <a:endParaRPr b="0" i="0" sz="2400" u="none" cap="none" strike="noStrike">
              <a:solidFill>
                <a:srgbClr val="000000"/>
              </a:solidFill>
              <a:latin typeface="Times New Roman"/>
              <a:ea typeface="Times New Roman"/>
              <a:cs typeface="Times New Roman"/>
              <a:sym typeface="Times New Roman"/>
            </a:endParaRPr>
          </a:p>
        </p:txBody>
      </p:sp>
      <p:pic>
        <p:nvPicPr>
          <p:cNvPr id="573" name="Google Shape;573;g7aa99f8417_3_8"/>
          <p:cNvPicPr preferRelativeResize="0"/>
          <p:nvPr/>
        </p:nvPicPr>
        <p:blipFill>
          <a:blip r:embed="rId4">
            <a:alphaModFix/>
          </a:blip>
          <a:stretch>
            <a:fillRect/>
          </a:stretch>
        </p:blipFill>
        <p:spPr>
          <a:xfrm>
            <a:off x="112063" y="5374351"/>
            <a:ext cx="8839200" cy="3624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ED9E5"/>
              </a:buClr>
              <a:buSzPts val="3600"/>
              <a:buFont typeface="Calibri"/>
              <a:buNone/>
            </a:pPr>
            <a:r>
              <a:rPr lang="en-US"/>
              <a:t>Background and Data </a:t>
            </a:r>
            <a:endParaRPr/>
          </a:p>
        </p:txBody>
      </p:sp>
      <p:sp>
        <p:nvSpPr>
          <p:cNvPr id="320" name="Google Shape;320;p3"/>
          <p:cNvSpPr txBox="1"/>
          <p:nvPr>
            <p:ph idx="1" type="body"/>
          </p:nvPr>
        </p:nvSpPr>
        <p:spPr>
          <a:xfrm>
            <a:off x="862642" y="1896633"/>
            <a:ext cx="7886700" cy="4116115"/>
          </a:xfrm>
          <a:prstGeom prst="rect">
            <a:avLst/>
          </a:prstGeom>
          <a:noFill/>
          <a:ln>
            <a:noFill/>
          </a:ln>
        </p:spPr>
        <p:txBody>
          <a:bodyPr anchorCtr="0" anchor="t" bIns="45700" lIns="91425" spcFirstLastPara="1" rIns="91425" wrap="square" tIns="45700">
            <a:normAutofit/>
          </a:bodyPr>
          <a:lstStyle/>
          <a:p>
            <a:pPr indent="-383381" lvl="0" marL="383381" rtl="0" algn="l">
              <a:lnSpc>
                <a:spcPct val="120000"/>
              </a:lnSpc>
              <a:spcBef>
                <a:spcPts val="0"/>
              </a:spcBef>
              <a:spcAft>
                <a:spcPts val="0"/>
              </a:spcAft>
              <a:buClr>
                <a:srgbClr val="DED9E5"/>
              </a:buClr>
              <a:buSzPts val="2700"/>
              <a:buChar char="•"/>
            </a:pPr>
            <a:r>
              <a:rPr lang="en-US"/>
              <a:t>Figuring out and analyzing relations between </a:t>
            </a:r>
            <a:r>
              <a:rPr lang="en-US">
                <a:solidFill>
                  <a:schemeClr val="accent3"/>
                </a:solidFill>
              </a:rPr>
              <a:t>recommendation score </a:t>
            </a:r>
            <a:r>
              <a:rPr lang="en-US"/>
              <a:t>and other possible factors</a:t>
            </a:r>
            <a:endParaRPr/>
          </a:p>
          <a:p>
            <a:pPr indent="-383381" lvl="0" marL="383381" rtl="0" algn="l">
              <a:lnSpc>
                <a:spcPct val="120000"/>
              </a:lnSpc>
              <a:spcBef>
                <a:spcPts val="1650"/>
              </a:spcBef>
              <a:spcAft>
                <a:spcPts val="0"/>
              </a:spcAft>
              <a:buClr>
                <a:srgbClr val="DED9E5"/>
              </a:buClr>
              <a:buSzPts val="2700"/>
              <a:buChar char="•"/>
            </a:pPr>
            <a:r>
              <a:rPr lang="en-US"/>
              <a:t>Get insights on how to improve </a:t>
            </a:r>
            <a:r>
              <a:rPr lang="en-US">
                <a:solidFill>
                  <a:schemeClr val="accent3"/>
                </a:solidFill>
              </a:rPr>
              <a:t>customer experience </a:t>
            </a:r>
            <a:r>
              <a:rPr lang="en-US"/>
              <a:t>of taking flights</a:t>
            </a:r>
            <a:endParaRPr/>
          </a:p>
          <a:p>
            <a:pPr indent="-383381" lvl="0" marL="383381" rtl="0" algn="l">
              <a:lnSpc>
                <a:spcPct val="120000"/>
              </a:lnSpc>
              <a:spcBef>
                <a:spcPts val="1650"/>
              </a:spcBef>
              <a:spcAft>
                <a:spcPts val="0"/>
              </a:spcAft>
              <a:buClr>
                <a:schemeClr val="accent3"/>
              </a:buClr>
              <a:buSzPts val="2700"/>
              <a:buChar char="•"/>
            </a:pPr>
            <a:r>
              <a:rPr lang="en-US">
                <a:solidFill>
                  <a:schemeClr val="accent3"/>
                </a:solidFill>
              </a:rPr>
              <a:t>31</a:t>
            </a:r>
            <a:r>
              <a:rPr lang="en-US"/>
              <a:t> variables and </a:t>
            </a:r>
            <a:r>
              <a:rPr lang="en-US">
                <a:solidFill>
                  <a:schemeClr val="accent3"/>
                </a:solidFill>
              </a:rPr>
              <a:t>10,282</a:t>
            </a:r>
            <a:r>
              <a:rPr lang="en-US"/>
              <a:t> samples</a:t>
            </a:r>
            <a:endParaRPr/>
          </a:p>
        </p:txBody>
      </p:sp>
      <p:sp>
        <p:nvSpPr>
          <p:cNvPr id="321" name="Google Shape;321;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22" name="Google Shape;322;p3"/>
          <p:cNvSpPr txBox="1"/>
          <p:nvPr>
            <p:ph idx="2" type="body"/>
          </p:nvPr>
        </p:nvSpPr>
        <p:spPr>
          <a:xfrm>
            <a:off x="658915" y="117600"/>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g7aa99f8417_3_17"/>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Flights analysis </a:t>
            </a:r>
            <a:endParaRPr/>
          </a:p>
        </p:txBody>
      </p:sp>
      <p:sp>
        <p:nvSpPr>
          <p:cNvPr id="580" name="Google Shape;580;g7aa99f8417_3_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81" name="Google Shape;581;g7aa99f8417_3_17"/>
          <p:cNvSpPr txBox="1"/>
          <p:nvPr>
            <p:ph idx="2" type="body"/>
          </p:nvPr>
        </p:nvSpPr>
        <p:spPr>
          <a:xfrm>
            <a:off x="658915" y="117600"/>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04</a:t>
            </a:r>
            <a:endParaRPr/>
          </a:p>
        </p:txBody>
      </p:sp>
      <p:pic>
        <p:nvPicPr>
          <p:cNvPr id="582" name="Google Shape;582;g7aa99f8417_3_17"/>
          <p:cNvPicPr preferRelativeResize="0"/>
          <p:nvPr/>
        </p:nvPicPr>
        <p:blipFill rotWithShape="1">
          <a:blip r:embed="rId3">
            <a:alphaModFix/>
          </a:blip>
          <a:srcRect b="0" l="0" r="0" t="0"/>
          <a:stretch/>
        </p:blipFill>
        <p:spPr>
          <a:xfrm>
            <a:off x="1597600" y="1492825"/>
            <a:ext cx="5746176" cy="3482427"/>
          </a:xfrm>
          <a:prstGeom prst="rect">
            <a:avLst/>
          </a:prstGeom>
          <a:noFill/>
          <a:ln>
            <a:noFill/>
          </a:ln>
        </p:spPr>
      </p:pic>
      <p:pic>
        <p:nvPicPr>
          <p:cNvPr id="583" name="Google Shape;583;g7aa99f8417_3_17"/>
          <p:cNvPicPr preferRelativeResize="0"/>
          <p:nvPr/>
        </p:nvPicPr>
        <p:blipFill rotWithShape="1">
          <a:blip r:embed="rId4">
            <a:alphaModFix/>
          </a:blip>
          <a:srcRect b="0" l="0" r="0" t="0"/>
          <a:stretch/>
        </p:blipFill>
        <p:spPr>
          <a:xfrm>
            <a:off x="152400" y="5127652"/>
            <a:ext cx="8839198" cy="769992"/>
          </a:xfrm>
          <a:prstGeom prst="rect">
            <a:avLst/>
          </a:prstGeom>
          <a:noFill/>
          <a:ln>
            <a:noFill/>
          </a:ln>
        </p:spPr>
      </p:pic>
      <p:sp>
        <p:nvSpPr>
          <p:cNvPr id="584" name="Google Shape;584;g7aa99f8417_3_17"/>
          <p:cNvSpPr txBox="1"/>
          <p:nvPr/>
        </p:nvSpPr>
        <p:spPr>
          <a:xfrm>
            <a:off x="5012800" y="853975"/>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——Association Rules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g7aa99f8417_3_26"/>
          <p:cNvSpPr txBox="1"/>
          <p:nvPr>
            <p:ph type="title"/>
          </p:nvPr>
        </p:nvSpPr>
        <p:spPr>
          <a:xfrm>
            <a:off x="2193953" y="136526"/>
            <a:ext cx="63213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03551"/>
              </a:buClr>
              <a:buSzPts val="3600"/>
              <a:buFont typeface="Calibri"/>
              <a:buNone/>
            </a:pPr>
            <a:r>
              <a:rPr lang="en-US">
                <a:solidFill>
                  <a:srgbClr val="403551"/>
                </a:solidFill>
              </a:rPr>
              <a:t> Flights analysis </a:t>
            </a:r>
            <a:endParaRPr/>
          </a:p>
        </p:txBody>
      </p:sp>
      <p:sp>
        <p:nvSpPr>
          <p:cNvPr id="591" name="Google Shape;591;g7aa99f8417_3_2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838C97"/>
                </a:solidFill>
                <a:latin typeface="Calibri"/>
                <a:ea typeface="Calibri"/>
                <a:cs typeface="Calibri"/>
                <a:sym typeface="Calibri"/>
              </a:rPr>
              <a:t>Your Footer Here</a:t>
            </a:r>
            <a:endParaRPr/>
          </a:p>
        </p:txBody>
      </p:sp>
      <p:sp>
        <p:nvSpPr>
          <p:cNvPr id="592" name="Google Shape;592;g7aa99f8417_3_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593" name="Google Shape;593;g7aa99f8417_3_26"/>
          <p:cNvSpPr txBox="1"/>
          <p:nvPr>
            <p:ph idx="2" type="body"/>
          </p:nvPr>
        </p:nvSpPr>
        <p:spPr>
          <a:xfrm>
            <a:off x="658915" y="117600"/>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04</a:t>
            </a:r>
            <a:endParaRPr/>
          </a:p>
        </p:txBody>
      </p:sp>
      <p:pic>
        <p:nvPicPr>
          <p:cNvPr id="594" name="Google Shape;594;g7aa99f8417_3_26"/>
          <p:cNvPicPr preferRelativeResize="0"/>
          <p:nvPr/>
        </p:nvPicPr>
        <p:blipFill rotWithShape="1">
          <a:blip r:embed="rId3">
            <a:alphaModFix/>
          </a:blip>
          <a:srcRect b="0" l="0" r="0" t="0"/>
          <a:stretch/>
        </p:blipFill>
        <p:spPr>
          <a:xfrm>
            <a:off x="1795450" y="1445025"/>
            <a:ext cx="6605600" cy="2591124"/>
          </a:xfrm>
          <a:prstGeom prst="rect">
            <a:avLst/>
          </a:prstGeom>
          <a:noFill/>
          <a:ln>
            <a:noFill/>
          </a:ln>
        </p:spPr>
      </p:pic>
      <p:pic>
        <p:nvPicPr>
          <p:cNvPr id="595" name="Google Shape;595;g7aa99f8417_3_26"/>
          <p:cNvPicPr preferRelativeResize="0"/>
          <p:nvPr/>
        </p:nvPicPr>
        <p:blipFill rotWithShape="1">
          <a:blip r:embed="rId4">
            <a:alphaModFix/>
          </a:blip>
          <a:srcRect b="0" l="0" r="0" t="0"/>
          <a:stretch/>
        </p:blipFill>
        <p:spPr>
          <a:xfrm>
            <a:off x="1795475" y="4036150"/>
            <a:ext cx="6605538" cy="2591124"/>
          </a:xfrm>
          <a:prstGeom prst="rect">
            <a:avLst/>
          </a:prstGeom>
          <a:noFill/>
          <a:ln>
            <a:noFill/>
          </a:ln>
        </p:spPr>
      </p:pic>
      <p:sp>
        <p:nvSpPr>
          <p:cNvPr id="596" name="Google Shape;596;g7aa99f8417_3_26"/>
          <p:cNvSpPr txBox="1"/>
          <p:nvPr/>
        </p:nvSpPr>
        <p:spPr>
          <a:xfrm>
            <a:off x="5012800" y="853975"/>
            <a:ext cx="3416700" cy="6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——Visualization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1"/>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alibri"/>
              <a:buNone/>
            </a:pPr>
            <a:r>
              <a:rPr lang="en-US"/>
              <a:t>Feedback Analysis</a:t>
            </a:r>
            <a:endParaRPr/>
          </a:p>
        </p:txBody>
      </p:sp>
      <p:sp>
        <p:nvSpPr>
          <p:cNvPr id="603" name="Google Shape;603;p8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grpSp>
        <p:nvGrpSpPr>
          <p:cNvPr id="604" name="Google Shape;604;p81"/>
          <p:cNvGrpSpPr/>
          <p:nvPr/>
        </p:nvGrpSpPr>
        <p:grpSpPr>
          <a:xfrm>
            <a:off x="358842" y="421512"/>
            <a:ext cx="1724248" cy="1497693"/>
            <a:chOff x="1921112" y="114053"/>
            <a:chExt cx="8110291" cy="6629893"/>
          </a:xfrm>
        </p:grpSpPr>
        <p:sp>
          <p:nvSpPr>
            <p:cNvPr id="605" name="Google Shape;605;p81"/>
            <p:cNvSpPr/>
            <p:nvPr/>
          </p:nvSpPr>
          <p:spPr>
            <a:xfrm>
              <a:off x="3867079" y="785076"/>
              <a:ext cx="4801966" cy="5958870"/>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606" name="Google Shape;606;p81"/>
            <p:cNvSpPr/>
            <p:nvPr/>
          </p:nvSpPr>
          <p:spPr>
            <a:xfrm>
              <a:off x="2927648" y="1746876"/>
              <a:ext cx="7103755" cy="4829617"/>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607" name="Google Shape;607;p81"/>
            <p:cNvSpPr/>
            <p:nvPr/>
          </p:nvSpPr>
          <p:spPr>
            <a:xfrm>
              <a:off x="2368461" y="1388997"/>
              <a:ext cx="6998778" cy="4812310"/>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05</a:t>
              </a:r>
              <a:endParaRPr b="0" i="0" sz="2250" u="none" cap="none" strike="noStrike">
                <a:solidFill>
                  <a:srgbClr val="FFFFFF"/>
                </a:solidFill>
                <a:latin typeface="Gill Sans"/>
                <a:ea typeface="Gill Sans"/>
                <a:cs typeface="Gill Sans"/>
                <a:sym typeface="Gill Sans"/>
              </a:endParaRPr>
            </a:p>
          </p:txBody>
        </p:sp>
        <p:sp>
          <p:nvSpPr>
            <p:cNvPr id="608" name="Google Shape;608;p81"/>
            <p:cNvSpPr/>
            <p:nvPr/>
          </p:nvSpPr>
          <p:spPr>
            <a:xfrm>
              <a:off x="6730112" y="114053"/>
              <a:ext cx="1313864" cy="1186199"/>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609" name="Google Shape;609;p81"/>
            <p:cNvSpPr/>
            <p:nvPr/>
          </p:nvSpPr>
          <p:spPr>
            <a:xfrm>
              <a:off x="1921112" y="4207292"/>
              <a:ext cx="875662" cy="892138"/>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610" name="Google Shape;610;p81"/>
            <p:cNvSpPr/>
            <p:nvPr/>
          </p:nvSpPr>
          <p:spPr>
            <a:xfrm>
              <a:off x="8765547" y="1031118"/>
              <a:ext cx="604479" cy="57574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8"/>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03551"/>
              </a:buClr>
              <a:buSzPts val="3600"/>
              <a:buFont typeface="Calibri"/>
              <a:buNone/>
            </a:pPr>
            <a:r>
              <a:rPr lang="en-US">
                <a:solidFill>
                  <a:schemeClr val="accent6"/>
                </a:solidFill>
              </a:rPr>
              <a:t> </a:t>
            </a:r>
            <a:r>
              <a:rPr lang="en-US">
                <a:solidFill>
                  <a:srgbClr val="1E2631"/>
                </a:solidFill>
                <a:latin typeface="Comic Sans MS"/>
                <a:ea typeface="Comic Sans MS"/>
                <a:cs typeface="Comic Sans MS"/>
                <a:sym typeface="Comic Sans MS"/>
              </a:rPr>
              <a:t>Top Feature words based on Negative Feedback</a:t>
            </a:r>
            <a:endParaRPr>
              <a:solidFill>
                <a:srgbClr val="1E2631"/>
              </a:solidFill>
              <a:latin typeface="Comic Sans MS"/>
              <a:ea typeface="Comic Sans MS"/>
              <a:cs typeface="Comic Sans MS"/>
              <a:sym typeface="Comic Sans MS"/>
            </a:endParaRPr>
          </a:p>
        </p:txBody>
      </p:sp>
      <p:sp>
        <p:nvSpPr>
          <p:cNvPr id="617" name="Google Shape;61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618" name="Google Shape;618;p8"/>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05</a:t>
            </a:r>
            <a:endParaRPr/>
          </a:p>
        </p:txBody>
      </p:sp>
      <p:sp>
        <p:nvSpPr>
          <p:cNvPr id="619" name="Google Shape;619;p8"/>
          <p:cNvSpPr txBox="1"/>
          <p:nvPr/>
        </p:nvSpPr>
        <p:spPr>
          <a:xfrm>
            <a:off x="1840037" y="5867463"/>
            <a:ext cx="18177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Impact"/>
                <a:ea typeface="Impact"/>
                <a:cs typeface="Impact"/>
                <a:sym typeface="Impact"/>
              </a:rPr>
              <a:t>Negative Loyalty</a:t>
            </a:r>
            <a:endParaRPr b="1" i="0" sz="1800" u="none" cap="none" strike="noStrike">
              <a:solidFill>
                <a:srgbClr val="000000"/>
              </a:solidFill>
              <a:latin typeface="Impact"/>
              <a:ea typeface="Impact"/>
              <a:cs typeface="Impact"/>
              <a:sym typeface="Impact"/>
            </a:endParaRPr>
          </a:p>
        </p:txBody>
      </p:sp>
      <p:sp>
        <p:nvSpPr>
          <p:cNvPr id="620" name="Google Shape;620;p8"/>
          <p:cNvSpPr txBox="1"/>
          <p:nvPr/>
        </p:nvSpPr>
        <p:spPr>
          <a:xfrm>
            <a:off x="6576190" y="5867466"/>
            <a:ext cx="11274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Impact"/>
                <a:ea typeface="Impact"/>
                <a:cs typeface="Impact"/>
                <a:sym typeface="Impact"/>
              </a:rPr>
              <a:t>Low NPS</a:t>
            </a:r>
            <a:endParaRPr b="1" i="0" sz="1800" u="none" cap="none" strike="noStrike">
              <a:solidFill>
                <a:srgbClr val="000000"/>
              </a:solidFill>
              <a:latin typeface="Impact"/>
              <a:ea typeface="Impact"/>
              <a:cs typeface="Impact"/>
              <a:sym typeface="Impact"/>
            </a:endParaRPr>
          </a:p>
        </p:txBody>
      </p:sp>
      <p:pic>
        <p:nvPicPr>
          <p:cNvPr id="621" name="Google Shape;621;p8"/>
          <p:cNvPicPr preferRelativeResize="0"/>
          <p:nvPr/>
        </p:nvPicPr>
        <p:blipFill rotWithShape="1">
          <a:blip r:embed="rId3">
            <a:alphaModFix/>
          </a:blip>
          <a:srcRect b="0" l="0" r="0" t="0"/>
          <a:stretch/>
        </p:blipFill>
        <p:spPr>
          <a:xfrm>
            <a:off x="397975" y="1565573"/>
            <a:ext cx="4377648" cy="4293901"/>
          </a:xfrm>
          <a:prstGeom prst="rect">
            <a:avLst/>
          </a:prstGeom>
          <a:noFill/>
          <a:ln>
            <a:noFill/>
          </a:ln>
        </p:spPr>
      </p:pic>
      <p:pic>
        <p:nvPicPr>
          <p:cNvPr id="622" name="Google Shape;622;p8"/>
          <p:cNvPicPr preferRelativeResize="0"/>
          <p:nvPr/>
        </p:nvPicPr>
        <p:blipFill rotWithShape="1">
          <a:blip r:embed="rId4">
            <a:alphaModFix/>
          </a:blip>
          <a:srcRect b="0" l="0" r="0" t="0"/>
          <a:stretch/>
        </p:blipFill>
        <p:spPr>
          <a:xfrm>
            <a:off x="4891625" y="1752988"/>
            <a:ext cx="4131100" cy="3919075"/>
          </a:xfrm>
          <a:prstGeom prst="rect">
            <a:avLst/>
          </a:prstGeom>
          <a:noFill/>
          <a:ln>
            <a:noFill/>
          </a:ln>
        </p:spPr>
      </p:pic>
      <p:sp>
        <p:nvSpPr>
          <p:cNvPr id="623" name="Google Shape;623;p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Text Mining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g7aa99f8277_0_0"/>
          <p:cNvSpPr txBox="1"/>
          <p:nvPr>
            <p:ph type="title"/>
          </p:nvPr>
        </p:nvSpPr>
        <p:spPr>
          <a:xfrm>
            <a:off x="2193950" y="136525"/>
            <a:ext cx="7128900" cy="113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sz="2400">
                <a:latin typeface="Impact"/>
                <a:ea typeface="Impact"/>
                <a:cs typeface="Impact"/>
                <a:sym typeface="Impact"/>
              </a:rPr>
              <a:t>Top 25 Feature Words based on </a:t>
            </a:r>
            <a:r>
              <a:rPr lang="en-US" sz="3000">
                <a:solidFill>
                  <a:srgbClr val="E69138"/>
                </a:solidFill>
                <a:latin typeface="Impact"/>
                <a:ea typeface="Impact"/>
                <a:cs typeface="Impact"/>
                <a:sym typeface="Impact"/>
              </a:rPr>
              <a:t>Negative Loyalty</a:t>
            </a:r>
            <a:endParaRPr sz="3000">
              <a:solidFill>
                <a:srgbClr val="E69138"/>
              </a:solidFill>
              <a:latin typeface="Impact"/>
              <a:ea typeface="Impact"/>
              <a:cs typeface="Impact"/>
              <a:sym typeface="Impact"/>
            </a:endParaRPr>
          </a:p>
        </p:txBody>
      </p:sp>
      <p:sp>
        <p:nvSpPr>
          <p:cNvPr id="630" name="Google Shape;630;g7aa99f8277_0_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631" name="Google Shape;631;g7aa99f8277_0_0"/>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05</a:t>
            </a:r>
            <a:endParaRPr/>
          </a:p>
        </p:txBody>
      </p:sp>
      <p:pic>
        <p:nvPicPr>
          <p:cNvPr id="632" name="Google Shape;632;g7aa99f8277_0_0"/>
          <p:cNvPicPr preferRelativeResize="0"/>
          <p:nvPr/>
        </p:nvPicPr>
        <p:blipFill rotWithShape="1">
          <a:blip r:embed="rId3">
            <a:alphaModFix/>
          </a:blip>
          <a:srcRect b="0" l="0" r="0" t="3790"/>
          <a:stretch/>
        </p:blipFill>
        <p:spPr>
          <a:xfrm>
            <a:off x="54575" y="2073434"/>
            <a:ext cx="5583001" cy="3582040"/>
          </a:xfrm>
          <a:prstGeom prst="rect">
            <a:avLst/>
          </a:prstGeom>
          <a:noFill/>
          <a:ln>
            <a:noFill/>
          </a:ln>
        </p:spPr>
      </p:pic>
      <p:sp>
        <p:nvSpPr>
          <p:cNvPr id="633" name="Google Shape;633;g7aa99f8277_0_0"/>
          <p:cNvSpPr txBox="1"/>
          <p:nvPr/>
        </p:nvSpPr>
        <p:spPr>
          <a:xfrm>
            <a:off x="5637575" y="1515850"/>
            <a:ext cx="2796000" cy="4960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Time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Food</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Seats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Delayed</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Luggage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Staff</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Business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Flights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Crew</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Plane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Economy</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Comfortable</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Experience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Trip</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Room</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Hours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Friendly</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People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Airlines</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Leg</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Times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Long</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Customer</a:t>
            </a:r>
            <a:endParaRPr b="1" i="0" sz="1400" u="none" cap="none" strike="noStrike">
              <a:solidFill>
                <a:srgbClr val="000000"/>
              </a:solidFill>
              <a:latin typeface="Comic Sans MS"/>
              <a:ea typeface="Comic Sans MS"/>
              <a:cs typeface="Comic Sans MS"/>
              <a:sym typeface="Comic Sans MS"/>
            </a:endParaRPr>
          </a:p>
        </p:txBody>
      </p:sp>
      <p:sp>
        <p:nvSpPr>
          <p:cNvPr id="634" name="Google Shape;634;g7aa99f8277_0_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Text Mining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g7aa99f8277_0_10"/>
          <p:cNvSpPr txBox="1"/>
          <p:nvPr>
            <p:ph type="title"/>
          </p:nvPr>
        </p:nvSpPr>
        <p:spPr>
          <a:xfrm>
            <a:off x="2193950" y="136525"/>
            <a:ext cx="6503700" cy="1132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3600"/>
              <a:buNone/>
            </a:pPr>
            <a:r>
              <a:rPr lang="en-US" sz="2400">
                <a:latin typeface="Impact"/>
                <a:ea typeface="Impact"/>
                <a:cs typeface="Impact"/>
                <a:sym typeface="Impact"/>
              </a:rPr>
              <a:t>Top 25 Feature Words based on </a:t>
            </a:r>
            <a:r>
              <a:rPr lang="en-US" sz="3000">
                <a:solidFill>
                  <a:srgbClr val="6D9EEB"/>
                </a:solidFill>
                <a:latin typeface="Impact"/>
                <a:ea typeface="Impact"/>
                <a:cs typeface="Impact"/>
                <a:sym typeface="Impact"/>
              </a:rPr>
              <a:t>Low NPS</a:t>
            </a:r>
            <a:endParaRPr sz="3000">
              <a:solidFill>
                <a:srgbClr val="6D9EEB"/>
              </a:solidFill>
            </a:endParaRPr>
          </a:p>
        </p:txBody>
      </p:sp>
      <p:sp>
        <p:nvSpPr>
          <p:cNvPr id="641" name="Google Shape;641;g7aa99f8277_0_1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Text Mining</a:t>
            </a:r>
            <a:endParaRPr/>
          </a:p>
        </p:txBody>
      </p:sp>
      <p:sp>
        <p:nvSpPr>
          <p:cNvPr id="642" name="Google Shape;642;g7aa99f8277_0_1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643" name="Google Shape;643;g7aa99f8277_0_10"/>
          <p:cNvSpPr txBox="1"/>
          <p:nvPr>
            <p:ph idx="2" type="body"/>
          </p:nvPr>
        </p:nvSpPr>
        <p:spPr>
          <a:xfrm>
            <a:off x="658915" y="141289"/>
            <a:ext cx="872400" cy="112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None/>
            </a:pPr>
            <a:r>
              <a:rPr lang="en-US"/>
              <a:t>05</a:t>
            </a:r>
            <a:endParaRPr/>
          </a:p>
        </p:txBody>
      </p:sp>
      <p:pic>
        <p:nvPicPr>
          <p:cNvPr id="644" name="Google Shape;644;g7aa99f8277_0_10"/>
          <p:cNvPicPr preferRelativeResize="0"/>
          <p:nvPr/>
        </p:nvPicPr>
        <p:blipFill rotWithShape="1">
          <a:blip r:embed="rId3">
            <a:alphaModFix/>
          </a:blip>
          <a:srcRect b="851" l="0" r="0" t="0"/>
          <a:stretch/>
        </p:blipFill>
        <p:spPr>
          <a:xfrm>
            <a:off x="152425" y="2250794"/>
            <a:ext cx="5485151" cy="3505881"/>
          </a:xfrm>
          <a:prstGeom prst="rect">
            <a:avLst/>
          </a:prstGeom>
          <a:noFill/>
          <a:ln>
            <a:noFill/>
          </a:ln>
        </p:spPr>
      </p:pic>
      <p:sp>
        <p:nvSpPr>
          <p:cNvPr id="645" name="Google Shape;645;g7aa99f8277_0_10"/>
          <p:cNvSpPr txBox="1"/>
          <p:nvPr/>
        </p:nvSpPr>
        <p:spPr>
          <a:xfrm>
            <a:off x="5637575" y="1515850"/>
            <a:ext cx="2796000" cy="5154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Delayed</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Luggage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Flights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Seats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Customer</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Time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Hours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People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Staff</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Experience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Plane</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Food</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Hour</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Gate</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Terrible</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Business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Check</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Crew</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Leg</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Long</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1" i="0" lang="en-US" sz="1400" u="none" cap="none" strike="noStrike">
                <a:solidFill>
                  <a:srgbClr val="000000"/>
                </a:solidFill>
                <a:latin typeface="Comic Sans MS"/>
                <a:ea typeface="Comic Sans MS"/>
                <a:cs typeface="Comic Sans MS"/>
                <a:sym typeface="Comic Sans MS"/>
              </a:rPr>
              <a:t>Times</a:t>
            </a:r>
            <a:endParaRPr b="1"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Airport</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Booked</a:t>
            </a:r>
            <a:endParaRPr b="0" i="0" sz="1400" u="none" cap="none" strike="noStrike">
              <a:solidFill>
                <a:srgbClr val="000000"/>
              </a:solidFill>
              <a:latin typeface="Comic Sans MS"/>
              <a:ea typeface="Comic Sans MS"/>
              <a:cs typeface="Comic Sans MS"/>
              <a:sym typeface="Comic Sans MS"/>
            </a:endParaRPr>
          </a:p>
          <a:p>
            <a:pPr indent="-317500" lvl="0" marL="457200" marR="0" rtl="0" algn="l">
              <a:lnSpc>
                <a:spcPct val="100000"/>
              </a:lnSpc>
              <a:spcBef>
                <a:spcPts val="0"/>
              </a:spcBef>
              <a:spcAft>
                <a:spcPts val="0"/>
              </a:spcAft>
              <a:buClr>
                <a:srgbClr val="000000"/>
              </a:buClr>
              <a:buSzPts val="1400"/>
              <a:buFont typeface="Comic Sans MS"/>
              <a:buChar char="●"/>
            </a:pPr>
            <a:r>
              <a:rPr b="0" i="0" lang="en-US" sz="1400" u="none" cap="none" strike="noStrike">
                <a:solidFill>
                  <a:srgbClr val="000000"/>
                </a:solidFill>
                <a:latin typeface="Comic Sans MS"/>
                <a:ea typeface="Comic Sans MS"/>
                <a:cs typeface="Comic Sans MS"/>
                <a:sym typeface="Comic Sans MS"/>
              </a:rPr>
              <a:t>Pay</a:t>
            </a:r>
            <a:endParaRPr b="0" i="0" sz="14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10"/>
          <p:cNvSpPr txBox="1"/>
          <p:nvPr>
            <p:ph idx="1" type="body"/>
          </p:nvPr>
        </p:nvSpPr>
        <p:spPr>
          <a:xfrm>
            <a:off x="598599" y="1438141"/>
            <a:ext cx="8227722" cy="4657257"/>
          </a:xfrm>
          <a:prstGeom prst="rect">
            <a:avLst/>
          </a:prstGeom>
          <a:noFill/>
          <a:ln>
            <a:noFill/>
          </a:ln>
        </p:spPr>
        <p:txBody>
          <a:bodyPr anchorCtr="0" anchor="t" bIns="45700" lIns="91425" spcFirstLastPara="1" rIns="91425" wrap="square" tIns="45700">
            <a:normAutofit/>
          </a:bodyPr>
          <a:lstStyle/>
          <a:p>
            <a:pPr indent="-383381" lvl="0" marL="383381" rtl="0" algn="l">
              <a:lnSpc>
                <a:spcPct val="70000"/>
              </a:lnSpc>
              <a:spcBef>
                <a:spcPts val="1650"/>
              </a:spcBef>
              <a:spcAft>
                <a:spcPts val="0"/>
              </a:spcAft>
              <a:buSzPts val="2700"/>
              <a:buChar char="•"/>
            </a:pPr>
            <a:r>
              <a:rPr lang="en-US" sz="1890"/>
              <a:t>From the </a:t>
            </a:r>
            <a:r>
              <a:rPr lang="en-US" sz="1890">
                <a:solidFill>
                  <a:schemeClr val="accent3"/>
                </a:solidFill>
              </a:rPr>
              <a:t>Partner analysis</a:t>
            </a:r>
            <a:r>
              <a:rPr lang="en-US" sz="1890"/>
              <a:t>:</a:t>
            </a:r>
            <a:endParaRPr/>
          </a:p>
          <a:p>
            <a:pPr indent="0" lvl="0" marL="0" rtl="0" algn="l">
              <a:lnSpc>
                <a:spcPct val="70000"/>
              </a:lnSpc>
              <a:spcBef>
                <a:spcPts val="1650"/>
              </a:spcBef>
              <a:spcAft>
                <a:spcPts val="0"/>
              </a:spcAft>
              <a:buSzPts val="2700"/>
              <a:buNone/>
            </a:pPr>
            <a:r>
              <a:rPr lang="en-US" sz="1890"/>
              <a:t>Add airlines and Cooperate more with Cheapseats Airlines Inc. </a:t>
            </a:r>
            <a:endParaRPr/>
          </a:p>
          <a:p>
            <a:pPr indent="-383381" lvl="0" marL="383381" rtl="0" algn="l">
              <a:lnSpc>
                <a:spcPct val="70000"/>
              </a:lnSpc>
              <a:spcBef>
                <a:spcPts val="1650"/>
              </a:spcBef>
              <a:spcAft>
                <a:spcPts val="0"/>
              </a:spcAft>
              <a:buSzPts val="2700"/>
              <a:buChar char="•"/>
            </a:pPr>
            <a:r>
              <a:rPr lang="en-US" sz="1890"/>
              <a:t>From the </a:t>
            </a:r>
            <a:r>
              <a:rPr lang="en-US" sz="1890">
                <a:solidFill>
                  <a:schemeClr val="accent3"/>
                </a:solidFill>
              </a:rPr>
              <a:t>customer analysis</a:t>
            </a:r>
            <a:r>
              <a:rPr lang="en-US" sz="1890"/>
              <a:t>: </a:t>
            </a:r>
            <a:endParaRPr/>
          </a:p>
          <a:p>
            <a:pPr indent="0" lvl="0" marL="0" rtl="0" algn="l">
              <a:lnSpc>
                <a:spcPct val="70000"/>
              </a:lnSpc>
              <a:spcBef>
                <a:spcPts val="1650"/>
              </a:spcBef>
              <a:spcAft>
                <a:spcPts val="0"/>
              </a:spcAft>
              <a:buSzPts val="2700"/>
              <a:buNone/>
            </a:pPr>
            <a:r>
              <a:rPr lang="en-US" sz="1890"/>
              <a:t>1.Pay attention to women, provide them with special additional service</a:t>
            </a:r>
            <a:endParaRPr/>
          </a:p>
          <a:p>
            <a:pPr indent="0" lvl="0" marL="0" rtl="0" algn="l">
              <a:lnSpc>
                <a:spcPct val="70000"/>
              </a:lnSpc>
              <a:spcBef>
                <a:spcPts val="1650"/>
              </a:spcBef>
              <a:spcAft>
                <a:spcPts val="0"/>
              </a:spcAft>
              <a:buSzPts val="2700"/>
              <a:buNone/>
            </a:pPr>
            <a:r>
              <a:rPr lang="en-US" sz="1890"/>
              <a:t>2.Increase efforts to advertise our additional service about shopping and eating in the Airport to economy class.</a:t>
            </a:r>
            <a:endParaRPr/>
          </a:p>
          <a:p>
            <a:pPr indent="-383381" lvl="0" marL="383381" rtl="0" algn="l">
              <a:lnSpc>
                <a:spcPct val="70000"/>
              </a:lnSpc>
              <a:spcBef>
                <a:spcPts val="1650"/>
              </a:spcBef>
              <a:spcAft>
                <a:spcPts val="0"/>
              </a:spcAft>
              <a:buSzPts val="2700"/>
              <a:buChar char="•"/>
            </a:pPr>
            <a:r>
              <a:rPr lang="en-US" sz="1890"/>
              <a:t>From the </a:t>
            </a:r>
            <a:r>
              <a:rPr lang="en-US" sz="1890">
                <a:solidFill>
                  <a:schemeClr val="accent3"/>
                </a:solidFill>
              </a:rPr>
              <a:t>flight analysis</a:t>
            </a:r>
            <a:r>
              <a:rPr lang="en-US" sz="1890"/>
              <a:t>:</a:t>
            </a:r>
            <a:endParaRPr/>
          </a:p>
          <a:p>
            <a:pPr indent="0" lvl="0" marL="0" rtl="0" algn="l">
              <a:lnSpc>
                <a:spcPct val="70000"/>
              </a:lnSpc>
              <a:spcBef>
                <a:spcPts val="1650"/>
              </a:spcBef>
              <a:spcAft>
                <a:spcPts val="0"/>
              </a:spcAft>
              <a:buSzPts val="2700"/>
              <a:buNone/>
            </a:pPr>
            <a:r>
              <a:rPr lang="en-US" sz="1890"/>
              <a:t>1. Make flights on time to improve likelihood to recommend  </a:t>
            </a:r>
            <a:endParaRPr/>
          </a:p>
          <a:p>
            <a:pPr indent="0" lvl="0" marL="0" rtl="0" algn="l">
              <a:lnSpc>
                <a:spcPct val="70000"/>
              </a:lnSpc>
              <a:spcBef>
                <a:spcPts val="1650"/>
              </a:spcBef>
              <a:spcAft>
                <a:spcPts val="0"/>
              </a:spcAft>
              <a:buSzPts val="2700"/>
              <a:buNone/>
            </a:pPr>
            <a:r>
              <a:rPr lang="en-US" sz="1890"/>
              <a:t>2. Improve customer’s experience of long-time and short-distance </a:t>
            </a:r>
            <a:r>
              <a:rPr lang="en-US" sz="1890"/>
              <a:t>travel.</a:t>
            </a:r>
            <a:endParaRPr/>
          </a:p>
          <a:p>
            <a:pPr indent="-383381" lvl="0" marL="383381" rtl="0" algn="l">
              <a:lnSpc>
                <a:spcPct val="70000"/>
              </a:lnSpc>
              <a:spcBef>
                <a:spcPts val="1650"/>
              </a:spcBef>
              <a:spcAft>
                <a:spcPts val="0"/>
              </a:spcAft>
              <a:buSzPts val="2700"/>
              <a:buChar char="•"/>
            </a:pPr>
            <a:r>
              <a:rPr lang="en-US" sz="1890"/>
              <a:t>From the </a:t>
            </a:r>
            <a:r>
              <a:rPr lang="en-US" sz="1890">
                <a:solidFill>
                  <a:schemeClr val="accent3"/>
                </a:solidFill>
              </a:rPr>
              <a:t>feedback analysis</a:t>
            </a:r>
            <a:r>
              <a:rPr lang="en-US" sz="1890"/>
              <a:t>:</a:t>
            </a:r>
            <a:endParaRPr/>
          </a:p>
          <a:p>
            <a:pPr indent="0" lvl="0" marL="0" rtl="0" algn="l">
              <a:lnSpc>
                <a:spcPct val="70000"/>
              </a:lnSpc>
              <a:spcBef>
                <a:spcPts val="1650"/>
              </a:spcBef>
              <a:spcAft>
                <a:spcPts val="0"/>
              </a:spcAft>
              <a:buSzPts val="2700"/>
              <a:buFont typeface="Calibri"/>
              <a:buNone/>
            </a:pPr>
            <a:r>
              <a:rPr lang="en-US" sz="1890"/>
              <a:t>Make flights on time and improve the luggage service.</a:t>
            </a:r>
            <a:endParaRPr sz="1890"/>
          </a:p>
          <a:p>
            <a:pPr indent="0" lvl="0" marL="0" rtl="0" algn="l">
              <a:lnSpc>
                <a:spcPct val="70000"/>
              </a:lnSpc>
              <a:spcBef>
                <a:spcPts val="1650"/>
              </a:spcBef>
              <a:spcAft>
                <a:spcPts val="0"/>
              </a:spcAft>
              <a:buSzPts val="2700"/>
              <a:buNone/>
            </a:pPr>
            <a:r>
              <a:t/>
            </a:r>
            <a:endParaRPr sz="1890"/>
          </a:p>
        </p:txBody>
      </p:sp>
      <p:sp>
        <p:nvSpPr>
          <p:cNvPr id="652" name="Google Shape;65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653" name="Google Shape;653;p10"/>
          <p:cNvSpPr txBox="1"/>
          <p:nvPr/>
        </p:nvSpPr>
        <p:spPr>
          <a:xfrm>
            <a:off x="2121039" y="114918"/>
            <a:ext cx="7886700" cy="113223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4"/>
              </a:buClr>
              <a:buSzPts val="4500"/>
              <a:buFont typeface="Calibri"/>
              <a:buNone/>
            </a:pPr>
            <a:r>
              <a:rPr b="1" i="0" lang="en-US" sz="4500" u="none" cap="none" strike="noStrike">
                <a:solidFill>
                  <a:schemeClr val="accent4"/>
                </a:solidFill>
                <a:latin typeface="Calibri"/>
                <a:ea typeface="Calibri"/>
                <a:cs typeface="Calibri"/>
                <a:sym typeface="Calibri"/>
              </a:rPr>
              <a:t>Recommendation </a:t>
            </a:r>
            <a:endParaRPr b="0" i="0" sz="1400" u="none" cap="none" strike="noStrike">
              <a:solidFill>
                <a:srgbClr val="000000"/>
              </a:solidFill>
              <a:latin typeface="Arial"/>
              <a:ea typeface="Arial"/>
              <a:cs typeface="Arial"/>
              <a:sym typeface="Arial"/>
            </a:endParaRPr>
          </a:p>
        </p:txBody>
      </p:sp>
      <p:sp>
        <p:nvSpPr>
          <p:cNvPr id="654" name="Google Shape;654;p10"/>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1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Calibri"/>
              <a:buNone/>
            </a:pPr>
            <a:r>
              <a:rPr lang="en-US" sz="7200">
                <a:solidFill>
                  <a:schemeClr val="dk2"/>
                </a:solidFill>
                <a:latin typeface="Times New Roman"/>
                <a:ea typeface="Times New Roman"/>
                <a:cs typeface="Times New Roman"/>
                <a:sym typeface="Times New Roman"/>
              </a:rPr>
              <a:t>Q&amp;A</a:t>
            </a:r>
            <a:endParaRPr sz="7200">
              <a:latin typeface="Times New Roman"/>
              <a:ea typeface="Times New Roman"/>
              <a:cs typeface="Times New Roman"/>
              <a:sym typeface="Times New Roman"/>
            </a:endParaRPr>
          </a:p>
        </p:txBody>
      </p:sp>
      <p:sp>
        <p:nvSpPr>
          <p:cNvPr id="661" name="Google Shape;661;p1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000"/>
              <a:buNone/>
            </a:pPr>
            <a:r>
              <a:rPr lang="en-US" sz="3600"/>
              <a:t>Any questions?</a:t>
            </a:r>
            <a:endParaRPr sz="3600"/>
          </a:p>
        </p:txBody>
      </p:sp>
      <p:sp>
        <p:nvSpPr>
          <p:cNvPr id="662" name="Google Shape;662;p11"/>
          <p:cNvSpPr/>
          <p:nvPr/>
        </p:nvSpPr>
        <p:spPr>
          <a:xfrm>
            <a:off x="0" y="6962686"/>
            <a:ext cx="410240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alibri"/>
                <a:ea typeface="Calibri"/>
                <a:cs typeface="Calibri"/>
                <a:sym typeface="Calibri"/>
              </a:rPr>
              <a:t>Photo credit</a:t>
            </a:r>
            <a:r>
              <a:rPr b="0" i="0" lang="en-US" sz="1050" u="none" cap="none" strike="noStrike">
                <a:solidFill>
                  <a:srgbClr val="A5A5A5"/>
                </a:solidFill>
                <a:latin typeface="Calibri"/>
                <a:ea typeface="Calibri"/>
                <a:cs typeface="Calibri"/>
                <a:sym typeface="Calibri"/>
              </a:rPr>
              <a:t>: PeterArreola via </a:t>
            </a:r>
            <a:r>
              <a:rPr b="0" i="0" lang="en-US" sz="1050" u="sng" cap="none" strike="noStrike">
                <a:solidFill>
                  <a:srgbClr val="A5A5A5"/>
                </a:solidFill>
                <a:latin typeface="Calibri"/>
                <a:ea typeface="Calibri"/>
                <a:cs typeface="Calibri"/>
                <a:sym typeface="Calibri"/>
                <a:hlinkClick r:id="rId3"/>
              </a:rPr>
              <a:t>Pixabay</a:t>
            </a:r>
            <a:r>
              <a:rPr b="0" i="0" lang="en-US" sz="1050" u="none" cap="none" strike="noStrike">
                <a:solidFill>
                  <a:srgbClr val="A5A5A5"/>
                </a:solidFill>
                <a:latin typeface="Calibri"/>
                <a:ea typeface="Calibri"/>
                <a:cs typeface="Calibri"/>
                <a:sym typeface="Calibri"/>
              </a:rPr>
              <a:t> (Creative Commons Zero </a:t>
            </a:r>
            <a:r>
              <a:rPr b="0" i="0" lang="en-US" sz="1050" u="sng" cap="none" strike="noStrike">
                <a:solidFill>
                  <a:srgbClr val="A5A5A5"/>
                </a:solidFill>
                <a:latin typeface="Calibri"/>
                <a:ea typeface="Calibri"/>
                <a:cs typeface="Calibri"/>
                <a:sym typeface="Calibri"/>
                <a:hlinkClick r:id="rId4"/>
              </a:rPr>
              <a:t>license</a:t>
            </a:r>
            <a:r>
              <a:rPr b="0" i="0" lang="en-US" sz="1050" u="none" cap="none" strike="noStrike">
                <a:solidFill>
                  <a:srgbClr val="A5A5A5"/>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g7aa99f8417_2_109"/>
          <p:cNvSpPr txBox="1"/>
          <p:nvPr>
            <p:ph type="title"/>
          </p:nvPr>
        </p:nvSpPr>
        <p:spPr>
          <a:xfrm>
            <a:off x="628638" y="2002639"/>
            <a:ext cx="78867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alibri"/>
              <a:buNone/>
            </a:pPr>
            <a:r>
              <a:rPr lang="en-US" sz="7200">
                <a:latin typeface="Times New Roman"/>
                <a:ea typeface="Times New Roman"/>
                <a:cs typeface="Times New Roman"/>
                <a:sym typeface="Times New Roman"/>
              </a:rPr>
              <a:t>Thank You!</a:t>
            </a:r>
            <a:endParaRPr sz="7200">
              <a:latin typeface="Times New Roman"/>
              <a:ea typeface="Times New Roman"/>
              <a:cs typeface="Times New Roman"/>
              <a:sym typeface="Times New Roman"/>
            </a:endParaRPr>
          </a:p>
        </p:txBody>
      </p:sp>
      <p:sp>
        <p:nvSpPr>
          <p:cNvPr id="669" name="Google Shape;669;g7aa99f8417_2_10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grpSp>
        <p:nvGrpSpPr>
          <p:cNvPr id="328" name="Google Shape;328;p4"/>
          <p:cNvGrpSpPr/>
          <p:nvPr/>
        </p:nvGrpSpPr>
        <p:grpSpPr>
          <a:xfrm>
            <a:off x="679266" y="1419411"/>
            <a:ext cx="2633054" cy="2529065"/>
            <a:chOff x="1921112" y="114053"/>
            <a:chExt cx="8110307" cy="6629895"/>
          </a:xfrm>
        </p:grpSpPr>
        <p:sp>
          <p:nvSpPr>
            <p:cNvPr id="329" name="Google Shape;329;p4"/>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0" name="Google Shape;330;p4"/>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1" name="Google Shape;331;p4"/>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2" name="Google Shape;332;p4"/>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3" name="Google Shape;333;p4"/>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4" name="Google Shape;334;p4"/>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grpSp>
        <p:nvGrpSpPr>
          <p:cNvPr id="335" name="Google Shape;335;p4"/>
          <p:cNvGrpSpPr/>
          <p:nvPr/>
        </p:nvGrpSpPr>
        <p:grpSpPr>
          <a:xfrm>
            <a:off x="5929100" y="1442339"/>
            <a:ext cx="2489361" cy="2363517"/>
            <a:chOff x="1921112" y="114053"/>
            <a:chExt cx="8110307" cy="6629895"/>
          </a:xfrm>
        </p:grpSpPr>
        <p:sp>
          <p:nvSpPr>
            <p:cNvPr id="336" name="Google Shape;336;p4"/>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7" name="Google Shape;337;p4"/>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8" name="Google Shape;338;p4"/>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39" name="Google Shape;339;p4"/>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40" name="Google Shape;340;p4"/>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41" name="Google Shape;341;p4"/>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sp>
        <p:nvSpPr>
          <p:cNvPr id="342" name="Google Shape;342;p4"/>
          <p:cNvSpPr txBox="1"/>
          <p:nvPr>
            <p:ph type="title"/>
          </p:nvPr>
        </p:nvSpPr>
        <p:spPr>
          <a:xfrm>
            <a:off x="628649" y="208432"/>
            <a:ext cx="7886700" cy="11322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600"/>
              <a:buFont typeface="Calibri"/>
              <a:buNone/>
            </a:pPr>
            <a:r>
              <a:rPr lang="en-US"/>
              <a:t>Data </a:t>
            </a:r>
            <a:endParaRPr/>
          </a:p>
        </p:txBody>
      </p:sp>
      <p:sp>
        <p:nvSpPr>
          <p:cNvPr id="343" name="Google Shape;34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44" name="Google Shape;344;p4"/>
          <p:cNvSpPr/>
          <p:nvPr/>
        </p:nvSpPr>
        <p:spPr>
          <a:xfrm>
            <a:off x="980830" y="1744624"/>
            <a:ext cx="2205104" cy="2077461"/>
          </a:xfrm>
          <a:prstGeom prst="rect">
            <a:avLst/>
          </a:prstGeom>
          <a:solidFill>
            <a:srgbClr val="2F273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345" name="Google Shape;345;p4"/>
          <p:cNvSpPr/>
          <p:nvPr/>
        </p:nvSpPr>
        <p:spPr>
          <a:xfrm>
            <a:off x="3511224" y="1744623"/>
            <a:ext cx="2254185" cy="2139977"/>
          </a:xfrm>
          <a:prstGeom prst="rect">
            <a:avLst/>
          </a:prstGeom>
          <a:solidFill>
            <a:srgbClr val="9E242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346" name="Google Shape;346;p4"/>
          <p:cNvSpPr/>
          <p:nvPr/>
        </p:nvSpPr>
        <p:spPr>
          <a:xfrm>
            <a:off x="6123693" y="1744624"/>
            <a:ext cx="2131077" cy="2077460"/>
          </a:xfrm>
          <a:prstGeom prst="rect">
            <a:avLst/>
          </a:prstGeom>
          <a:solidFill>
            <a:srgbClr val="F5941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347" name="Google Shape;347;p4"/>
          <p:cNvSpPr txBox="1"/>
          <p:nvPr/>
        </p:nvSpPr>
        <p:spPr>
          <a:xfrm>
            <a:off x="1008826" y="1686442"/>
            <a:ext cx="2177108" cy="213997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Noto Sans Symbols"/>
              <a:buNone/>
            </a:pPr>
            <a:r>
              <a:rPr b="0" i="0" lang="en-US" sz="1500" u="none" cap="none" strike="noStrike">
                <a:solidFill>
                  <a:srgbClr val="FFFFFF"/>
                </a:solidFill>
                <a:latin typeface="Calibri"/>
                <a:ea typeface="Calibri"/>
                <a:cs typeface="Calibri"/>
                <a:sym typeface="Calibri"/>
              </a:rPr>
              <a:t>Day.of.Month, Partner.Name, Scheduled.Departure.Hour, Departure.Delay.in.Minutes, Arrival.Delay.in.Minutes, Flight.cancelled, Flight.time.in.minutes, Flight.Distance, Flight.Month</a:t>
            </a:r>
            <a:endParaRPr b="0" i="0" sz="1400" u="none" cap="none" strike="noStrike">
              <a:solidFill>
                <a:srgbClr val="000000"/>
              </a:solidFill>
              <a:latin typeface="Arial"/>
              <a:ea typeface="Arial"/>
              <a:cs typeface="Arial"/>
              <a:sym typeface="Arial"/>
            </a:endParaRPr>
          </a:p>
        </p:txBody>
      </p:sp>
      <p:sp>
        <p:nvSpPr>
          <p:cNvPr id="348" name="Google Shape;348;p4"/>
          <p:cNvSpPr txBox="1"/>
          <p:nvPr/>
        </p:nvSpPr>
        <p:spPr>
          <a:xfrm>
            <a:off x="3534006" y="2036410"/>
            <a:ext cx="2261028" cy="1454244"/>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lt1"/>
              </a:buClr>
              <a:buSzPts val="1500"/>
              <a:buFont typeface="Noto Sans Symbols"/>
              <a:buNone/>
            </a:pPr>
            <a:r>
              <a:rPr b="0" i="0" lang="en-US" sz="1500" u="none" cap="none" strike="noStrike">
                <a:solidFill>
                  <a:schemeClr val="lt1"/>
                </a:solidFill>
                <a:latin typeface="Calibri"/>
                <a:ea typeface="Calibri"/>
                <a:cs typeface="Calibri"/>
                <a:sym typeface="Calibri"/>
              </a:rPr>
              <a:t>Age, Gender, Price.Sensitive, Flights.Per.Year, Type of Travel, Shopping.Amount.at.Airport, Eating.and.Drinking.at.Airport, Class, Year.Length, Airline.Status, Free Text</a:t>
            </a:r>
            <a:endParaRPr b="0" i="0" sz="1500" u="none" cap="none" strike="noStrike">
              <a:solidFill>
                <a:schemeClr val="lt1"/>
              </a:solidFill>
              <a:latin typeface="Calibri"/>
              <a:ea typeface="Calibri"/>
              <a:cs typeface="Calibri"/>
              <a:sym typeface="Calibri"/>
            </a:endParaRPr>
          </a:p>
        </p:txBody>
      </p:sp>
      <p:sp>
        <p:nvSpPr>
          <p:cNvPr id="349" name="Google Shape;349;p4"/>
          <p:cNvSpPr txBox="1"/>
          <p:nvPr/>
        </p:nvSpPr>
        <p:spPr>
          <a:xfrm>
            <a:off x="6457950" y="2024430"/>
            <a:ext cx="1561604" cy="137202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1500"/>
              <a:buFont typeface="Noto Sans Symbols"/>
              <a:buNone/>
            </a:pPr>
            <a:r>
              <a:rPr b="0" i="0" lang="en-US" sz="1500" u="none" cap="none" strike="noStrike">
                <a:solidFill>
                  <a:schemeClr val="lt1"/>
                </a:solidFill>
                <a:latin typeface="Calibri"/>
                <a:ea typeface="Calibri"/>
                <a:cs typeface="Calibri"/>
                <a:sym typeface="Calibri"/>
              </a:rPr>
              <a:t>Destination.City, Origin.City, Origin.State, Destination.State, olong, olat, dlong, dlat</a:t>
            </a:r>
            <a:endParaRPr b="0" i="0" sz="1500" u="none" cap="none" strike="noStrike">
              <a:solidFill>
                <a:srgbClr val="FFFFFF"/>
              </a:solidFill>
              <a:latin typeface="Calibri"/>
              <a:ea typeface="Calibri"/>
              <a:cs typeface="Calibri"/>
              <a:sym typeface="Calibri"/>
            </a:endParaRPr>
          </a:p>
        </p:txBody>
      </p:sp>
      <p:sp>
        <p:nvSpPr>
          <p:cNvPr id="350" name="Google Shape;350;p4"/>
          <p:cNvSpPr/>
          <p:nvPr/>
        </p:nvSpPr>
        <p:spPr>
          <a:xfrm>
            <a:off x="1127022" y="4756849"/>
            <a:ext cx="1590302" cy="504265"/>
          </a:xfrm>
          <a:custGeom>
            <a:rect b="b" l="l" r="r" t="t"/>
            <a:pathLst>
              <a:path extrusionOk="0" h="672353" w="2120402">
                <a:moveTo>
                  <a:pt x="0" y="0"/>
                </a:moveTo>
                <a:lnTo>
                  <a:pt x="2120402" y="0"/>
                </a:lnTo>
                <a:lnTo>
                  <a:pt x="2120402" y="672353"/>
                </a:lnTo>
                <a:lnTo>
                  <a:pt x="0" y="67235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Calibri"/>
                <a:ea typeface="Calibri"/>
                <a:cs typeface="Calibri"/>
                <a:sym typeface="Calibri"/>
              </a:rPr>
              <a:t>Airline</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3739523" y="4756848"/>
            <a:ext cx="1590302" cy="504265"/>
          </a:xfrm>
          <a:custGeom>
            <a:rect b="b" l="l" r="r" t="t"/>
            <a:pathLst>
              <a:path extrusionOk="0" h="672353" w="2120402">
                <a:moveTo>
                  <a:pt x="0" y="0"/>
                </a:moveTo>
                <a:lnTo>
                  <a:pt x="2120402" y="0"/>
                </a:lnTo>
                <a:lnTo>
                  <a:pt x="2120402" y="672353"/>
                </a:lnTo>
                <a:lnTo>
                  <a:pt x="0" y="67235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Calibri"/>
                <a:ea typeface="Calibri"/>
                <a:cs typeface="Calibri"/>
                <a:sym typeface="Calibri"/>
              </a:rPr>
              <a:t>Customer</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6344929" y="4754879"/>
            <a:ext cx="1590302" cy="504265"/>
          </a:xfrm>
          <a:custGeom>
            <a:rect b="b" l="l" r="r" t="t"/>
            <a:pathLst>
              <a:path extrusionOk="0" h="672353" w="2120402">
                <a:moveTo>
                  <a:pt x="0" y="0"/>
                </a:moveTo>
                <a:lnTo>
                  <a:pt x="2120402" y="0"/>
                </a:lnTo>
                <a:lnTo>
                  <a:pt x="2120402" y="672353"/>
                </a:lnTo>
                <a:lnTo>
                  <a:pt x="0" y="67235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Calibri"/>
                <a:ea typeface="Calibri"/>
                <a:cs typeface="Calibri"/>
                <a:sym typeface="Calibri"/>
              </a:rPr>
              <a:t>Place</a:t>
            </a:r>
            <a:endParaRPr b="1" i="0" sz="2400" u="none" cap="none" strike="noStrike">
              <a:solidFill>
                <a:srgbClr val="FFFFFF"/>
              </a:solidFill>
              <a:latin typeface="Calibri"/>
              <a:ea typeface="Calibri"/>
              <a:cs typeface="Calibri"/>
              <a:sym typeface="Calibri"/>
            </a:endParaRPr>
          </a:p>
        </p:txBody>
      </p:sp>
      <p:pic>
        <p:nvPicPr>
          <p:cNvPr descr="Rocket" id="353" name="Google Shape;353;p4"/>
          <p:cNvPicPr preferRelativeResize="0"/>
          <p:nvPr/>
        </p:nvPicPr>
        <p:blipFill rotWithShape="1">
          <a:blip r:embed="rId3">
            <a:alphaModFix/>
          </a:blip>
          <a:srcRect b="0" l="0" r="0" t="0"/>
          <a:stretch/>
        </p:blipFill>
        <p:spPr>
          <a:xfrm>
            <a:off x="1606204" y="4092032"/>
            <a:ext cx="540060" cy="521261"/>
          </a:xfrm>
          <a:prstGeom prst="rect">
            <a:avLst/>
          </a:prstGeom>
          <a:noFill/>
          <a:ln>
            <a:noFill/>
          </a:ln>
        </p:spPr>
      </p:pic>
      <p:pic>
        <p:nvPicPr>
          <p:cNvPr descr="Users" id="354" name="Google Shape;354;p4"/>
          <p:cNvPicPr preferRelativeResize="0"/>
          <p:nvPr/>
        </p:nvPicPr>
        <p:blipFill rotWithShape="1">
          <a:blip r:embed="rId4">
            <a:alphaModFix/>
          </a:blip>
          <a:srcRect b="0" l="0" r="0" t="0"/>
          <a:stretch/>
        </p:blipFill>
        <p:spPr>
          <a:xfrm>
            <a:off x="4171308" y="4018344"/>
            <a:ext cx="547682" cy="547682"/>
          </a:xfrm>
          <a:prstGeom prst="rect">
            <a:avLst/>
          </a:prstGeom>
          <a:noFill/>
          <a:ln>
            <a:noFill/>
          </a:ln>
        </p:spPr>
      </p:pic>
      <p:pic>
        <p:nvPicPr>
          <p:cNvPr descr="Home" id="355" name="Google Shape;355;p4"/>
          <p:cNvPicPr preferRelativeResize="0"/>
          <p:nvPr/>
        </p:nvPicPr>
        <p:blipFill rotWithShape="1">
          <a:blip r:embed="rId5">
            <a:alphaModFix/>
          </a:blip>
          <a:srcRect b="0" l="0" r="0" t="0"/>
          <a:stretch/>
        </p:blipFill>
        <p:spPr>
          <a:xfrm>
            <a:off x="6765853" y="4016374"/>
            <a:ext cx="518241" cy="5182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7aa99f8277_0_34"/>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800"/>
              <a:buNone/>
            </a:pPr>
            <a:r>
              <a:rPr lang="en-US"/>
              <a:t>Partner Analysis</a:t>
            </a:r>
            <a:endParaRPr/>
          </a:p>
        </p:txBody>
      </p:sp>
      <p:sp>
        <p:nvSpPr>
          <p:cNvPr id="362" name="Google Shape;362;g7aa99f8277_0_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grpSp>
        <p:nvGrpSpPr>
          <p:cNvPr id="363" name="Google Shape;363;g7aa99f8277_0_34"/>
          <p:cNvGrpSpPr/>
          <p:nvPr/>
        </p:nvGrpSpPr>
        <p:grpSpPr>
          <a:xfrm>
            <a:off x="358842" y="421512"/>
            <a:ext cx="1724248" cy="1497693"/>
            <a:chOff x="1921112" y="114053"/>
            <a:chExt cx="8110291" cy="6629893"/>
          </a:xfrm>
        </p:grpSpPr>
        <p:sp>
          <p:nvSpPr>
            <p:cNvPr id="364" name="Google Shape;364;g7aa99f8277_0_34"/>
            <p:cNvSpPr/>
            <p:nvPr/>
          </p:nvSpPr>
          <p:spPr>
            <a:xfrm>
              <a:off x="3867079" y="785076"/>
              <a:ext cx="4801966" cy="5958870"/>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65" name="Google Shape;365;g7aa99f8277_0_34"/>
            <p:cNvSpPr/>
            <p:nvPr/>
          </p:nvSpPr>
          <p:spPr>
            <a:xfrm>
              <a:off x="2927648" y="1746876"/>
              <a:ext cx="7103755" cy="4829617"/>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66" name="Google Shape;366;g7aa99f8277_0_34"/>
            <p:cNvSpPr/>
            <p:nvPr/>
          </p:nvSpPr>
          <p:spPr>
            <a:xfrm>
              <a:off x="2368461" y="1388997"/>
              <a:ext cx="6998778" cy="4812310"/>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Calibri"/>
                  <a:ea typeface="Calibri"/>
                  <a:cs typeface="Calibri"/>
                  <a:sym typeface="Calibri"/>
                </a:rPr>
                <a:t>02</a:t>
              </a:r>
              <a:endParaRPr b="0" i="0" sz="2250" u="none" cap="none" strike="noStrike">
                <a:solidFill>
                  <a:srgbClr val="FFFFFF"/>
                </a:solidFill>
                <a:latin typeface="Gill Sans"/>
                <a:ea typeface="Gill Sans"/>
                <a:cs typeface="Gill Sans"/>
                <a:sym typeface="Gill Sans"/>
              </a:endParaRPr>
            </a:p>
          </p:txBody>
        </p:sp>
        <p:sp>
          <p:nvSpPr>
            <p:cNvPr id="367" name="Google Shape;367;g7aa99f8277_0_34"/>
            <p:cNvSpPr/>
            <p:nvPr/>
          </p:nvSpPr>
          <p:spPr>
            <a:xfrm>
              <a:off x="6730112" y="114053"/>
              <a:ext cx="1313864" cy="1186199"/>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68" name="Google Shape;368;g7aa99f8277_0_34"/>
            <p:cNvSpPr/>
            <p:nvPr/>
          </p:nvSpPr>
          <p:spPr>
            <a:xfrm>
              <a:off x="1921112" y="4207292"/>
              <a:ext cx="875662" cy="892138"/>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sp>
          <p:nvSpPr>
            <p:cNvPr id="369" name="Google Shape;369;g7aa99f8277_0_34"/>
            <p:cNvSpPr/>
            <p:nvPr/>
          </p:nvSpPr>
          <p:spPr>
            <a:xfrm>
              <a:off x="8765547" y="1031118"/>
              <a:ext cx="604479" cy="57574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000000"/>
                </a:buClr>
                <a:buSzPts val="2250"/>
                <a:buFont typeface="Arial"/>
                <a:buNone/>
              </a:pPr>
              <a:r>
                <a:t/>
              </a:r>
              <a:endParaRPr b="0" i="0" sz="225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52"/>
          <p:cNvPicPr preferRelativeResize="0"/>
          <p:nvPr/>
        </p:nvPicPr>
        <p:blipFill rotWithShape="1">
          <a:blip r:embed="rId3">
            <a:alphaModFix/>
          </a:blip>
          <a:srcRect b="0" l="0" r="0" t="0"/>
          <a:stretch/>
        </p:blipFill>
        <p:spPr>
          <a:xfrm>
            <a:off x="0" y="-1"/>
            <a:ext cx="2644749" cy="1609847"/>
          </a:xfrm>
          <a:prstGeom prst="rect">
            <a:avLst/>
          </a:prstGeom>
          <a:noFill/>
          <a:ln>
            <a:noFill/>
          </a:ln>
        </p:spPr>
      </p:pic>
      <p:sp>
        <p:nvSpPr>
          <p:cNvPr id="375" name="Google Shape;375;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76" name="Google Shape;376;p52"/>
          <p:cNvPicPr preferRelativeResize="0"/>
          <p:nvPr/>
        </p:nvPicPr>
        <p:blipFill rotWithShape="1">
          <a:blip r:embed="rId4">
            <a:alphaModFix/>
          </a:blip>
          <a:srcRect b="0" l="0" r="0" t="0"/>
          <a:stretch/>
        </p:blipFill>
        <p:spPr>
          <a:xfrm>
            <a:off x="499872" y="804922"/>
            <a:ext cx="8290560" cy="5248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82" name="Google Shape;382;p53"/>
          <p:cNvPicPr preferRelativeResize="0"/>
          <p:nvPr/>
        </p:nvPicPr>
        <p:blipFill rotWithShape="1">
          <a:blip r:embed="rId3">
            <a:alphaModFix/>
          </a:blip>
          <a:srcRect b="0" l="0" r="0" t="0"/>
          <a:stretch/>
        </p:blipFill>
        <p:spPr>
          <a:xfrm>
            <a:off x="522408" y="814054"/>
            <a:ext cx="8050092" cy="53136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88" name="Google Shape;388;p54"/>
          <p:cNvPicPr preferRelativeResize="0"/>
          <p:nvPr/>
        </p:nvPicPr>
        <p:blipFill rotWithShape="1">
          <a:blip r:embed="rId3">
            <a:alphaModFix/>
          </a:blip>
          <a:srcRect b="0" l="0" r="0" t="0"/>
          <a:stretch/>
        </p:blipFill>
        <p:spPr>
          <a:xfrm>
            <a:off x="241300" y="404250"/>
            <a:ext cx="8750300" cy="5952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94" name="Google Shape;394;p55"/>
          <p:cNvPicPr preferRelativeResize="0"/>
          <p:nvPr/>
        </p:nvPicPr>
        <p:blipFill rotWithShape="1">
          <a:blip r:embed="rId3">
            <a:alphaModFix/>
          </a:blip>
          <a:srcRect b="0" l="0" r="0" t="0"/>
          <a:stretch/>
        </p:blipFill>
        <p:spPr>
          <a:xfrm>
            <a:off x="139960" y="571501"/>
            <a:ext cx="9004040" cy="58052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Sho-Template06">
      <a:dk1>
        <a:srgbClr val="000000"/>
      </a:dk1>
      <a:lt1>
        <a:srgbClr val="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2017-05-11T15:11:29Z</dcterms:created>
  <dc:creator>showeet.com</dc:creator>
</cp:coreProperties>
</file>