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6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47"/>
    <p:restoredTop sz="95840"/>
  </p:normalViewPr>
  <p:slideViewPr>
    <p:cSldViewPr snapToGrid="0" snapToObjects="1">
      <p:cViewPr varScale="1">
        <p:scale>
          <a:sx n="76" d="100"/>
          <a:sy n="76" d="100"/>
        </p:scale>
        <p:origin x="20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4052FE-ADFE-4005-BBE0-CFEC460A8A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B3FD3F-480C-48FE-8608-FF788FFF33D6}">
      <dgm:prSet/>
      <dgm:spPr/>
      <dgm:t>
        <a:bodyPr/>
        <a:lstStyle/>
        <a:p>
          <a:r>
            <a:rPr lang="en-US"/>
            <a:t>Pokemon is a renowned video game played by millions of people across the world. </a:t>
          </a:r>
        </a:p>
      </dgm:t>
    </dgm:pt>
    <dgm:pt modelId="{9E949C48-E15A-43BA-9D8D-11B2A238CE8B}" type="parTrans" cxnId="{27E49891-79D5-4113-AF50-6EF35ADF1BD0}">
      <dgm:prSet/>
      <dgm:spPr/>
      <dgm:t>
        <a:bodyPr/>
        <a:lstStyle/>
        <a:p>
          <a:endParaRPr lang="en-US"/>
        </a:p>
      </dgm:t>
    </dgm:pt>
    <dgm:pt modelId="{AA4CF383-5FC9-453C-A016-509786BAED00}" type="sibTrans" cxnId="{27E49891-79D5-4113-AF50-6EF35ADF1BD0}">
      <dgm:prSet/>
      <dgm:spPr/>
      <dgm:t>
        <a:bodyPr/>
        <a:lstStyle/>
        <a:p>
          <a:endParaRPr lang="en-US"/>
        </a:p>
      </dgm:t>
    </dgm:pt>
    <dgm:pt modelId="{B1C09CF6-F691-47CF-BF1B-E8683697B302}">
      <dgm:prSet/>
      <dgm:spPr/>
      <dgm:t>
        <a:bodyPr/>
        <a:lstStyle/>
        <a:p>
          <a:r>
            <a:rPr lang="en-US" dirty="0"/>
            <a:t>Pokemons are of different characters having different abilities that battle out with each other. </a:t>
          </a:r>
        </a:p>
      </dgm:t>
    </dgm:pt>
    <dgm:pt modelId="{E0B24961-64AF-4422-BC8F-949B093BFC12}" type="parTrans" cxnId="{12EBD26D-4902-4364-8FF8-475F68A3BBF7}">
      <dgm:prSet/>
      <dgm:spPr/>
      <dgm:t>
        <a:bodyPr/>
        <a:lstStyle/>
        <a:p>
          <a:endParaRPr lang="en-US"/>
        </a:p>
      </dgm:t>
    </dgm:pt>
    <dgm:pt modelId="{17CED24C-0205-4BA4-A79B-C7003A57A557}" type="sibTrans" cxnId="{12EBD26D-4902-4364-8FF8-475F68A3BBF7}">
      <dgm:prSet/>
      <dgm:spPr/>
      <dgm:t>
        <a:bodyPr/>
        <a:lstStyle/>
        <a:p>
          <a:endParaRPr lang="en-US"/>
        </a:p>
      </dgm:t>
    </dgm:pt>
    <dgm:pt modelId="{29DA1C13-C54D-46C2-BFEE-7734AF58136A}">
      <dgm:prSet/>
      <dgm:spPr/>
      <dgm:t>
        <a:bodyPr/>
        <a:lstStyle/>
        <a:p>
          <a:r>
            <a:rPr lang="en-US"/>
            <a:t>Most of them are normal (with limited abilities and strength and with no special powers) </a:t>
          </a:r>
        </a:p>
      </dgm:t>
    </dgm:pt>
    <dgm:pt modelId="{E5F4CDAA-8B3A-475F-97F1-A625DCDC7754}" type="parTrans" cxnId="{F76B625A-470E-4CBC-A532-844E5CEBDC7E}">
      <dgm:prSet/>
      <dgm:spPr/>
      <dgm:t>
        <a:bodyPr/>
        <a:lstStyle/>
        <a:p>
          <a:endParaRPr lang="en-US"/>
        </a:p>
      </dgm:t>
    </dgm:pt>
    <dgm:pt modelId="{5A25467F-C222-4DB9-8F93-A55EDC0E0152}" type="sibTrans" cxnId="{F76B625A-470E-4CBC-A532-844E5CEBDC7E}">
      <dgm:prSet/>
      <dgm:spPr/>
      <dgm:t>
        <a:bodyPr/>
        <a:lstStyle/>
        <a:p>
          <a:endParaRPr lang="en-US"/>
        </a:p>
      </dgm:t>
    </dgm:pt>
    <dgm:pt modelId="{9A481E37-C84F-4658-8E49-091B46D3CAB1}">
      <dgm:prSet/>
      <dgm:spPr/>
      <dgm:t>
        <a:bodyPr/>
        <a:lstStyle/>
        <a:p>
          <a:r>
            <a:rPr lang="en-US" dirty="0"/>
            <a:t>The legendary (with special powers and abilities) ones are rare. </a:t>
          </a:r>
        </a:p>
      </dgm:t>
    </dgm:pt>
    <dgm:pt modelId="{4AC4725D-EF0A-45FE-BEC7-AD1780E5CF8C}" type="parTrans" cxnId="{E906F270-F16A-4344-97D3-AD0EB7B5F371}">
      <dgm:prSet/>
      <dgm:spPr/>
      <dgm:t>
        <a:bodyPr/>
        <a:lstStyle/>
        <a:p>
          <a:endParaRPr lang="en-US"/>
        </a:p>
      </dgm:t>
    </dgm:pt>
    <dgm:pt modelId="{2068781A-DB45-4EC4-A4B4-BC6C1E0AF271}" type="sibTrans" cxnId="{E906F270-F16A-4344-97D3-AD0EB7B5F371}">
      <dgm:prSet/>
      <dgm:spPr/>
      <dgm:t>
        <a:bodyPr/>
        <a:lstStyle/>
        <a:p>
          <a:endParaRPr lang="en-US"/>
        </a:p>
      </dgm:t>
    </dgm:pt>
    <dgm:pt modelId="{CE92360A-E9B5-A54E-A2B0-25530141AD57}" type="pres">
      <dgm:prSet presAssocID="{254052FE-ADFE-4005-BBE0-CFEC460A8A4C}" presName="linear" presStyleCnt="0">
        <dgm:presLayoutVars>
          <dgm:animLvl val="lvl"/>
          <dgm:resizeHandles val="exact"/>
        </dgm:presLayoutVars>
      </dgm:prSet>
      <dgm:spPr/>
    </dgm:pt>
    <dgm:pt modelId="{C452E9CC-10B2-1D4E-9E05-F3B50929F84B}" type="pres">
      <dgm:prSet presAssocID="{AEB3FD3F-480C-48FE-8608-FF788FFF33D6}" presName="parentText" presStyleLbl="node1" presStyleIdx="0" presStyleCnt="4" custLinFactY="-35869" custLinFactNeighborY="-100000">
        <dgm:presLayoutVars>
          <dgm:chMax val="0"/>
          <dgm:bulletEnabled val="1"/>
        </dgm:presLayoutVars>
      </dgm:prSet>
      <dgm:spPr/>
    </dgm:pt>
    <dgm:pt modelId="{4B6F5B56-CE1C-9243-B2F5-0B72A018F3B2}" type="pres">
      <dgm:prSet presAssocID="{AA4CF383-5FC9-453C-A016-509786BAED00}" presName="spacer" presStyleCnt="0"/>
      <dgm:spPr/>
    </dgm:pt>
    <dgm:pt modelId="{0F0FE15A-BB9E-C34D-8F91-8C908921D491}" type="pres">
      <dgm:prSet presAssocID="{B1C09CF6-F691-47CF-BF1B-E8683697B30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F4C8010-66AA-F44C-AF71-544CC80A5F5A}" type="pres">
      <dgm:prSet presAssocID="{17CED24C-0205-4BA4-A79B-C7003A57A557}" presName="spacer" presStyleCnt="0"/>
      <dgm:spPr/>
    </dgm:pt>
    <dgm:pt modelId="{E93A61DC-72CC-4C44-859F-DFFF5B066545}" type="pres">
      <dgm:prSet presAssocID="{29DA1C13-C54D-46C2-BFEE-7734AF58136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CDEA36E-C723-984B-B5BB-EB23A706F79E}" type="pres">
      <dgm:prSet presAssocID="{5A25467F-C222-4DB9-8F93-A55EDC0E0152}" presName="spacer" presStyleCnt="0"/>
      <dgm:spPr/>
    </dgm:pt>
    <dgm:pt modelId="{7F369D0E-7C64-2340-BA66-144E4246EB41}" type="pres">
      <dgm:prSet presAssocID="{9A481E37-C84F-4658-8E49-091B46D3CAB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DEC504E-13B7-AD40-8D27-C6F43E1609B2}" type="presOf" srcId="{254052FE-ADFE-4005-BBE0-CFEC460A8A4C}" destId="{CE92360A-E9B5-A54E-A2B0-25530141AD57}" srcOrd="0" destOrd="0" presId="urn:microsoft.com/office/officeart/2005/8/layout/vList2"/>
    <dgm:cxn modelId="{78830458-F6FA-9647-B084-5DB0BA273AF7}" type="presOf" srcId="{29DA1C13-C54D-46C2-BFEE-7734AF58136A}" destId="{E93A61DC-72CC-4C44-859F-DFFF5B066545}" srcOrd="0" destOrd="0" presId="urn:microsoft.com/office/officeart/2005/8/layout/vList2"/>
    <dgm:cxn modelId="{F76B625A-470E-4CBC-A532-844E5CEBDC7E}" srcId="{254052FE-ADFE-4005-BBE0-CFEC460A8A4C}" destId="{29DA1C13-C54D-46C2-BFEE-7734AF58136A}" srcOrd="2" destOrd="0" parTransId="{E5F4CDAA-8B3A-475F-97F1-A625DCDC7754}" sibTransId="{5A25467F-C222-4DB9-8F93-A55EDC0E0152}"/>
    <dgm:cxn modelId="{12EBD26D-4902-4364-8FF8-475F68A3BBF7}" srcId="{254052FE-ADFE-4005-BBE0-CFEC460A8A4C}" destId="{B1C09CF6-F691-47CF-BF1B-E8683697B302}" srcOrd="1" destOrd="0" parTransId="{E0B24961-64AF-4422-BC8F-949B093BFC12}" sibTransId="{17CED24C-0205-4BA4-A79B-C7003A57A557}"/>
    <dgm:cxn modelId="{E906F270-F16A-4344-97D3-AD0EB7B5F371}" srcId="{254052FE-ADFE-4005-BBE0-CFEC460A8A4C}" destId="{9A481E37-C84F-4658-8E49-091B46D3CAB1}" srcOrd="3" destOrd="0" parTransId="{4AC4725D-EF0A-45FE-BEC7-AD1780E5CF8C}" sibTransId="{2068781A-DB45-4EC4-A4B4-BC6C1E0AF271}"/>
    <dgm:cxn modelId="{8555687D-CE3A-BF4B-AD32-4847B9BD78A5}" type="presOf" srcId="{9A481E37-C84F-4658-8E49-091B46D3CAB1}" destId="{7F369D0E-7C64-2340-BA66-144E4246EB41}" srcOrd="0" destOrd="0" presId="urn:microsoft.com/office/officeart/2005/8/layout/vList2"/>
    <dgm:cxn modelId="{27E49891-79D5-4113-AF50-6EF35ADF1BD0}" srcId="{254052FE-ADFE-4005-BBE0-CFEC460A8A4C}" destId="{AEB3FD3F-480C-48FE-8608-FF788FFF33D6}" srcOrd="0" destOrd="0" parTransId="{9E949C48-E15A-43BA-9D8D-11B2A238CE8B}" sibTransId="{AA4CF383-5FC9-453C-A016-509786BAED00}"/>
    <dgm:cxn modelId="{DC20DDAB-8BD1-B84F-BEAB-195C22187F8C}" type="presOf" srcId="{AEB3FD3F-480C-48FE-8608-FF788FFF33D6}" destId="{C452E9CC-10B2-1D4E-9E05-F3B50929F84B}" srcOrd="0" destOrd="0" presId="urn:microsoft.com/office/officeart/2005/8/layout/vList2"/>
    <dgm:cxn modelId="{7436F6FE-4CF2-EC41-A2BC-6BD553E25C4C}" type="presOf" srcId="{B1C09CF6-F691-47CF-BF1B-E8683697B302}" destId="{0F0FE15A-BB9E-C34D-8F91-8C908921D491}" srcOrd="0" destOrd="0" presId="urn:microsoft.com/office/officeart/2005/8/layout/vList2"/>
    <dgm:cxn modelId="{3F4C52F7-2471-0C4E-A1DD-8DA0678A7EF5}" type="presParOf" srcId="{CE92360A-E9B5-A54E-A2B0-25530141AD57}" destId="{C452E9CC-10B2-1D4E-9E05-F3B50929F84B}" srcOrd="0" destOrd="0" presId="urn:microsoft.com/office/officeart/2005/8/layout/vList2"/>
    <dgm:cxn modelId="{7BB3089E-28AA-7446-8F55-B2EF377ECD3A}" type="presParOf" srcId="{CE92360A-E9B5-A54E-A2B0-25530141AD57}" destId="{4B6F5B56-CE1C-9243-B2F5-0B72A018F3B2}" srcOrd="1" destOrd="0" presId="urn:microsoft.com/office/officeart/2005/8/layout/vList2"/>
    <dgm:cxn modelId="{996B522F-B57B-3C4B-AA91-E8EBD723DBBB}" type="presParOf" srcId="{CE92360A-E9B5-A54E-A2B0-25530141AD57}" destId="{0F0FE15A-BB9E-C34D-8F91-8C908921D491}" srcOrd="2" destOrd="0" presId="urn:microsoft.com/office/officeart/2005/8/layout/vList2"/>
    <dgm:cxn modelId="{745AD16F-5BCE-9D43-BFE0-2039170404EB}" type="presParOf" srcId="{CE92360A-E9B5-A54E-A2B0-25530141AD57}" destId="{FF4C8010-66AA-F44C-AF71-544CC80A5F5A}" srcOrd="3" destOrd="0" presId="urn:microsoft.com/office/officeart/2005/8/layout/vList2"/>
    <dgm:cxn modelId="{2C790208-DED2-2E4E-9369-76405C2B47CD}" type="presParOf" srcId="{CE92360A-E9B5-A54E-A2B0-25530141AD57}" destId="{E93A61DC-72CC-4C44-859F-DFFF5B066545}" srcOrd="4" destOrd="0" presId="urn:microsoft.com/office/officeart/2005/8/layout/vList2"/>
    <dgm:cxn modelId="{AE565B91-766E-074C-B6E4-87DEE609FE49}" type="presParOf" srcId="{CE92360A-E9B5-A54E-A2B0-25530141AD57}" destId="{FCDEA36E-C723-984B-B5BB-EB23A706F79E}" srcOrd="5" destOrd="0" presId="urn:microsoft.com/office/officeart/2005/8/layout/vList2"/>
    <dgm:cxn modelId="{F282345D-7378-504C-AAF8-F37CE34221B7}" type="presParOf" srcId="{CE92360A-E9B5-A54E-A2B0-25530141AD57}" destId="{7F369D0E-7C64-2340-BA66-144E4246EB4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EB9A1CC-E974-4D6D-935D-0122F7EE1108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DB5E7C2-6B28-40D7-B110-CDDEC19FD34E}">
      <dgm:prSet/>
      <dgm:spPr/>
      <dgm:t>
        <a:bodyPr/>
        <a:lstStyle/>
        <a:p>
          <a:r>
            <a:rPr lang="en-US"/>
            <a:t>Predicting Play Calls Using a Random Forest Classifier. </a:t>
          </a:r>
        </a:p>
      </dgm:t>
    </dgm:pt>
    <dgm:pt modelId="{DC1C327B-3216-42E9-98E8-4A9FD717D4A1}" type="parTrans" cxnId="{2ACF8B9C-F34C-4D4B-A1EF-261C678984CA}">
      <dgm:prSet/>
      <dgm:spPr/>
      <dgm:t>
        <a:bodyPr/>
        <a:lstStyle/>
        <a:p>
          <a:endParaRPr lang="en-US"/>
        </a:p>
      </dgm:t>
    </dgm:pt>
    <dgm:pt modelId="{8345FF3B-B8F6-4F9F-B18B-3FBAE6ABCF3E}" type="sibTrans" cxnId="{2ACF8B9C-F34C-4D4B-A1EF-261C678984CA}">
      <dgm:prSet/>
      <dgm:spPr/>
      <dgm:t>
        <a:bodyPr/>
        <a:lstStyle/>
        <a:p>
          <a:endParaRPr lang="en-US"/>
        </a:p>
      </dgm:t>
    </dgm:pt>
    <dgm:pt modelId="{ACE8D8CD-A922-44AF-9FAE-2BBF0F5C450F}">
      <dgm:prSet/>
      <dgm:spPr/>
      <dgm:t>
        <a:bodyPr/>
        <a:lstStyle/>
        <a:p>
          <a:r>
            <a:rPr lang="en-US"/>
            <a:t>Project of game prediction based on LeBron’s stats using 3 Machine Learning Models</a:t>
          </a:r>
        </a:p>
      </dgm:t>
    </dgm:pt>
    <dgm:pt modelId="{BCA9B2BD-E3BD-4A96-BDFB-599E65A64212}" type="parTrans" cxnId="{69D0DA83-C69C-4DEC-81AA-1719BDFD98AE}">
      <dgm:prSet/>
      <dgm:spPr/>
      <dgm:t>
        <a:bodyPr/>
        <a:lstStyle/>
        <a:p>
          <a:endParaRPr lang="en-US"/>
        </a:p>
      </dgm:t>
    </dgm:pt>
    <dgm:pt modelId="{6178C32E-0167-41AB-B770-290BB3EF08BF}" type="sibTrans" cxnId="{69D0DA83-C69C-4DEC-81AA-1719BDFD98AE}">
      <dgm:prSet/>
      <dgm:spPr/>
      <dgm:t>
        <a:bodyPr/>
        <a:lstStyle/>
        <a:p>
          <a:endParaRPr lang="en-US"/>
        </a:p>
      </dgm:t>
    </dgm:pt>
    <dgm:pt modelId="{CDB8CC51-18C1-4ADA-A38D-E0A3C3D7FF82}">
      <dgm:prSet/>
      <dgm:spPr/>
      <dgm:t>
        <a:bodyPr/>
        <a:lstStyle/>
        <a:p>
          <a:r>
            <a:rPr lang="en-US"/>
            <a:t>Logistic Regression project for load default prediction.</a:t>
          </a:r>
        </a:p>
      </dgm:t>
    </dgm:pt>
    <dgm:pt modelId="{72A016FE-053D-47FE-A657-BF9CB59BBCC7}" type="parTrans" cxnId="{FF772DAB-2A3B-467E-BB45-0BFF2EF3AA49}">
      <dgm:prSet/>
      <dgm:spPr/>
      <dgm:t>
        <a:bodyPr/>
        <a:lstStyle/>
        <a:p>
          <a:endParaRPr lang="en-US"/>
        </a:p>
      </dgm:t>
    </dgm:pt>
    <dgm:pt modelId="{61E95E1D-EE94-4594-B7A9-B4D6ABAB85C7}" type="sibTrans" cxnId="{FF772DAB-2A3B-467E-BB45-0BFF2EF3AA49}">
      <dgm:prSet/>
      <dgm:spPr/>
      <dgm:t>
        <a:bodyPr/>
        <a:lstStyle/>
        <a:p>
          <a:endParaRPr lang="en-US"/>
        </a:p>
      </dgm:t>
    </dgm:pt>
    <dgm:pt modelId="{15899126-1BFD-4531-8A8A-5DC0A0FBFD17}">
      <dgm:prSet/>
      <dgm:spPr/>
      <dgm:t>
        <a:bodyPr/>
        <a:lstStyle/>
        <a:p>
          <a:r>
            <a:rPr lang="en-US"/>
            <a:t>Regression project to build a song popularity predictor.</a:t>
          </a:r>
        </a:p>
      </dgm:t>
    </dgm:pt>
    <dgm:pt modelId="{0F710633-49E5-49C0-875C-791D08EE704B}" type="parTrans" cxnId="{758C59DB-98E6-409C-9739-DD6239798791}">
      <dgm:prSet/>
      <dgm:spPr/>
      <dgm:t>
        <a:bodyPr/>
        <a:lstStyle/>
        <a:p>
          <a:endParaRPr lang="en-US"/>
        </a:p>
      </dgm:t>
    </dgm:pt>
    <dgm:pt modelId="{F58C3DF2-734C-4BE0-BE80-811DEE7220BF}" type="sibTrans" cxnId="{758C59DB-98E6-409C-9739-DD6239798791}">
      <dgm:prSet/>
      <dgm:spPr/>
      <dgm:t>
        <a:bodyPr/>
        <a:lstStyle/>
        <a:p>
          <a:endParaRPr lang="en-US"/>
        </a:p>
      </dgm:t>
    </dgm:pt>
    <dgm:pt modelId="{0EC5C1BD-99B1-4687-8C6A-505A7C9ADDC6}">
      <dgm:prSet/>
      <dgm:spPr/>
      <dgm:t>
        <a:bodyPr/>
        <a:lstStyle/>
        <a:p>
          <a:r>
            <a:rPr lang="en-US"/>
            <a:t>Inventory stock demand forecasting</a:t>
          </a:r>
        </a:p>
      </dgm:t>
    </dgm:pt>
    <dgm:pt modelId="{DD8E8D2B-3038-45E3-BB9E-796B88AA767A}" type="parTrans" cxnId="{457B24CF-F4A5-4659-80BC-1BAA8781D0FD}">
      <dgm:prSet/>
      <dgm:spPr/>
      <dgm:t>
        <a:bodyPr/>
        <a:lstStyle/>
        <a:p>
          <a:endParaRPr lang="en-US"/>
        </a:p>
      </dgm:t>
    </dgm:pt>
    <dgm:pt modelId="{A3D10846-22BB-4DAB-A873-EDAB316F4A20}" type="sibTrans" cxnId="{457B24CF-F4A5-4659-80BC-1BAA8781D0FD}">
      <dgm:prSet/>
      <dgm:spPr/>
      <dgm:t>
        <a:bodyPr/>
        <a:lstStyle/>
        <a:p>
          <a:endParaRPr lang="en-US"/>
        </a:p>
      </dgm:t>
    </dgm:pt>
    <dgm:pt modelId="{6D402805-FF06-4538-9389-D9BF022C888C}">
      <dgm:prSet/>
      <dgm:spPr/>
      <dgm:t>
        <a:bodyPr/>
        <a:lstStyle/>
        <a:p>
          <a:r>
            <a:rPr lang="en-US"/>
            <a:t>Project for customer ad clicks.</a:t>
          </a:r>
        </a:p>
      </dgm:t>
    </dgm:pt>
    <dgm:pt modelId="{D673C8BB-ADAB-4AD4-B34F-9278038B848E}" type="parTrans" cxnId="{3226422B-3277-4E62-A64F-CF48D715AAD7}">
      <dgm:prSet/>
      <dgm:spPr/>
      <dgm:t>
        <a:bodyPr/>
        <a:lstStyle/>
        <a:p>
          <a:endParaRPr lang="en-US"/>
        </a:p>
      </dgm:t>
    </dgm:pt>
    <dgm:pt modelId="{52059818-418B-463E-BA53-67A7115C29F2}" type="sibTrans" cxnId="{3226422B-3277-4E62-A64F-CF48D715AAD7}">
      <dgm:prSet/>
      <dgm:spPr/>
      <dgm:t>
        <a:bodyPr/>
        <a:lstStyle/>
        <a:p>
          <a:endParaRPr lang="en-US"/>
        </a:p>
      </dgm:t>
    </dgm:pt>
    <dgm:pt modelId="{5EA162ED-5671-6F4B-9A8F-E23196E1BB62}" type="pres">
      <dgm:prSet presAssocID="{DEB9A1CC-E974-4D6D-935D-0122F7EE1108}" presName="diagram" presStyleCnt="0">
        <dgm:presLayoutVars>
          <dgm:dir/>
          <dgm:resizeHandles val="exact"/>
        </dgm:presLayoutVars>
      </dgm:prSet>
      <dgm:spPr/>
    </dgm:pt>
    <dgm:pt modelId="{5B6538BE-AE26-894E-ACD6-28CC03A3C240}" type="pres">
      <dgm:prSet presAssocID="{7DB5E7C2-6B28-40D7-B110-CDDEC19FD34E}" presName="node" presStyleLbl="node1" presStyleIdx="0" presStyleCnt="6">
        <dgm:presLayoutVars>
          <dgm:bulletEnabled val="1"/>
        </dgm:presLayoutVars>
      </dgm:prSet>
      <dgm:spPr/>
    </dgm:pt>
    <dgm:pt modelId="{29310A3A-A736-5B4D-BFDB-04A5BE6C5768}" type="pres">
      <dgm:prSet presAssocID="{8345FF3B-B8F6-4F9F-B18B-3FBAE6ABCF3E}" presName="sibTrans" presStyleCnt="0"/>
      <dgm:spPr/>
    </dgm:pt>
    <dgm:pt modelId="{BC105AC6-13A1-8446-90BA-459DDFA3B4F2}" type="pres">
      <dgm:prSet presAssocID="{ACE8D8CD-A922-44AF-9FAE-2BBF0F5C450F}" presName="node" presStyleLbl="node1" presStyleIdx="1" presStyleCnt="6">
        <dgm:presLayoutVars>
          <dgm:bulletEnabled val="1"/>
        </dgm:presLayoutVars>
      </dgm:prSet>
      <dgm:spPr/>
    </dgm:pt>
    <dgm:pt modelId="{5FD4323D-D472-BB4F-AB83-8B2BE2F3A92C}" type="pres">
      <dgm:prSet presAssocID="{6178C32E-0167-41AB-B770-290BB3EF08BF}" presName="sibTrans" presStyleCnt="0"/>
      <dgm:spPr/>
    </dgm:pt>
    <dgm:pt modelId="{45EB0BE7-F671-F34F-83FD-5CA6CA84CB0D}" type="pres">
      <dgm:prSet presAssocID="{CDB8CC51-18C1-4ADA-A38D-E0A3C3D7FF82}" presName="node" presStyleLbl="node1" presStyleIdx="2" presStyleCnt="6">
        <dgm:presLayoutVars>
          <dgm:bulletEnabled val="1"/>
        </dgm:presLayoutVars>
      </dgm:prSet>
      <dgm:spPr/>
    </dgm:pt>
    <dgm:pt modelId="{4BDA0660-BF13-7F44-BDC2-DE45D2139A4A}" type="pres">
      <dgm:prSet presAssocID="{61E95E1D-EE94-4594-B7A9-B4D6ABAB85C7}" presName="sibTrans" presStyleCnt="0"/>
      <dgm:spPr/>
    </dgm:pt>
    <dgm:pt modelId="{0FE08E4C-2289-BF4E-BE9A-15635DB356A7}" type="pres">
      <dgm:prSet presAssocID="{15899126-1BFD-4531-8A8A-5DC0A0FBFD17}" presName="node" presStyleLbl="node1" presStyleIdx="3" presStyleCnt="6">
        <dgm:presLayoutVars>
          <dgm:bulletEnabled val="1"/>
        </dgm:presLayoutVars>
      </dgm:prSet>
      <dgm:spPr/>
    </dgm:pt>
    <dgm:pt modelId="{40559DB8-0B49-3E4B-8F20-BB311C3B1E01}" type="pres">
      <dgm:prSet presAssocID="{F58C3DF2-734C-4BE0-BE80-811DEE7220BF}" presName="sibTrans" presStyleCnt="0"/>
      <dgm:spPr/>
    </dgm:pt>
    <dgm:pt modelId="{9A21A216-8487-5747-8AFA-A328FC687413}" type="pres">
      <dgm:prSet presAssocID="{0EC5C1BD-99B1-4687-8C6A-505A7C9ADDC6}" presName="node" presStyleLbl="node1" presStyleIdx="4" presStyleCnt="6">
        <dgm:presLayoutVars>
          <dgm:bulletEnabled val="1"/>
        </dgm:presLayoutVars>
      </dgm:prSet>
      <dgm:spPr/>
    </dgm:pt>
    <dgm:pt modelId="{BC21E5A3-3D44-1F4E-A780-2A097FD165DC}" type="pres">
      <dgm:prSet presAssocID="{A3D10846-22BB-4DAB-A873-EDAB316F4A20}" presName="sibTrans" presStyleCnt="0"/>
      <dgm:spPr/>
    </dgm:pt>
    <dgm:pt modelId="{55C77B19-E1A0-1048-8D7F-4F33354088FE}" type="pres">
      <dgm:prSet presAssocID="{6D402805-FF06-4538-9389-D9BF022C888C}" presName="node" presStyleLbl="node1" presStyleIdx="5" presStyleCnt="6">
        <dgm:presLayoutVars>
          <dgm:bulletEnabled val="1"/>
        </dgm:presLayoutVars>
      </dgm:prSet>
      <dgm:spPr/>
    </dgm:pt>
  </dgm:ptLst>
  <dgm:cxnLst>
    <dgm:cxn modelId="{5787E520-5A7B-EC43-9D72-D4949BE45E92}" type="presOf" srcId="{DEB9A1CC-E974-4D6D-935D-0122F7EE1108}" destId="{5EA162ED-5671-6F4B-9A8F-E23196E1BB62}" srcOrd="0" destOrd="0" presId="urn:microsoft.com/office/officeart/2005/8/layout/default"/>
    <dgm:cxn modelId="{3226422B-3277-4E62-A64F-CF48D715AAD7}" srcId="{DEB9A1CC-E974-4D6D-935D-0122F7EE1108}" destId="{6D402805-FF06-4538-9389-D9BF022C888C}" srcOrd="5" destOrd="0" parTransId="{D673C8BB-ADAB-4AD4-B34F-9278038B848E}" sibTransId="{52059818-418B-463E-BA53-67A7115C29F2}"/>
    <dgm:cxn modelId="{C82F7656-3DD9-4549-82B3-52D1A683F685}" type="presOf" srcId="{0EC5C1BD-99B1-4687-8C6A-505A7C9ADDC6}" destId="{9A21A216-8487-5747-8AFA-A328FC687413}" srcOrd="0" destOrd="0" presId="urn:microsoft.com/office/officeart/2005/8/layout/default"/>
    <dgm:cxn modelId="{69D0DA83-C69C-4DEC-81AA-1719BDFD98AE}" srcId="{DEB9A1CC-E974-4D6D-935D-0122F7EE1108}" destId="{ACE8D8CD-A922-44AF-9FAE-2BBF0F5C450F}" srcOrd="1" destOrd="0" parTransId="{BCA9B2BD-E3BD-4A96-BDFB-599E65A64212}" sibTransId="{6178C32E-0167-41AB-B770-290BB3EF08BF}"/>
    <dgm:cxn modelId="{6D08D385-08D9-ED46-B455-83A8F008E00A}" type="presOf" srcId="{6D402805-FF06-4538-9389-D9BF022C888C}" destId="{55C77B19-E1A0-1048-8D7F-4F33354088FE}" srcOrd="0" destOrd="0" presId="urn:microsoft.com/office/officeart/2005/8/layout/default"/>
    <dgm:cxn modelId="{0FA8169B-CC89-5140-A194-10AA1E1F96A2}" type="presOf" srcId="{15899126-1BFD-4531-8A8A-5DC0A0FBFD17}" destId="{0FE08E4C-2289-BF4E-BE9A-15635DB356A7}" srcOrd="0" destOrd="0" presId="urn:microsoft.com/office/officeart/2005/8/layout/default"/>
    <dgm:cxn modelId="{27082C9C-F4CC-9C4A-BA89-B894C340CE60}" type="presOf" srcId="{CDB8CC51-18C1-4ADA-A38D-E0A3C3D7FF82}" destId="{45EB0BE7-F671-F34F-83FD-5CA6CA84CB0D}" srcOrd="0" destOrd="0" presId="urn:microsoft.com/office/officeart/2005/8/layout/default"/>
    <dgm:cxn modelId="{2ACF8B9C-F34C-4D4B-A1EF-261C678984CA}" srcId="{DEB9A1CC-E974-4D6D-935D-0122F7EE1108}" destId="{7DB5E7C2-6B28-40D7-B110-CDDEC19FD34E}" srcOrd="0" destOrd="0" parTransId="{DC1C327B-3216-42E9-98E8-4A9FD717D4A1}" sibTransId="{8345FF3B-B8F6-4F9F-B18B-3FBAE6ABCF3E}"/>
    <dgm:cxn modelId="{FF772DAB-2A3B-467E-BB45-0BFF2EF3AA49}" srcId="{DEB9A1CC-E974-4D6D-935D-0122F7EE1108}" destId="{CDB8CC51-18C1-4ADA-A38D-E0A3C3D7FF82}" srcOrd="2" destOrd="0" parTransId="{72A016FE-053D-47FE-A657-BF9CB59BBCC7}" sibTransId="{61E95E1D-EE94-4594-B7A9-B4D6ABAB85C7}"/>
    <dgm:cxn modelId="{269A3CB3-817C-6547-A5A9-7A9E0B46633C}" type="presOf" srcId="{7DB5E7C2-6B28-40D7-B110-CDDEC19FD34E}" destId="{5B6538BE-AE26-894E-ACD6-28CC03A3C240}" srcOrd="0" destOrd="0" presId="urn:microsoft.com/office/officeart/2005/8/layout/default"/>
    <dgm:cxn modelId="{457B24CF-F4A5-4659-80BC-1BAA8781D0FD}" srcId="{DEB9A1CC-E974-4D6D-935D-0122F7EE1108}" destId="{0EC5C1BD-99B1-4687-8C6A-505A7C9ADDC6}" srcOrd="4" destOrd="0" parTransId="{DD8E8D2B-3038-45E3-BB9E-796B88AA767A}" sibTransId="{A3D10846-22BB-4DAB-A873-EDAB316F4A20}"/>
    <dgm:cxn modelId="{758C59DB-98E6-409C-9739-DD6239798791}" srcId="{DEB9A1CC-E974-4D6D-935D-0122F7EE1108}" destId="{15899126-1BFD-4531-8A8A-5DC0A0FBFD17}" srcOrd="3" destOrd="0" parTransId="{0F710633-49E5-49C0-875C-791D08EE704B}" sibTransId="{F58C3DF2-734C-4BE0-BE80-811DEE7220BF}"/>
    <dgm:cxn modelId="{A68DBDF2-D74B-8A42-97C5-6E229AB064A8}" type="presOf" srcId="{ACE8D8CD-A922-44AF-9FAE-2BBF0F5C450F}" destId="{BC105AC6-13A1-8446-90BA-459DDFA3B4F2}" srcOrd="0" destOrd="0" presId="urn:microsoft.com/office/officeart/2005/8/layout/default"/>
    <dgm:cxn modelId="{84D2DEA7-C142-0B4A-8296-185F05E4D1CB}" type="presParOf" srcId="{5EA162ED-5671-6F4B-9A8F-E23196E1BB62}" destId="{5B6538BE-AE26-894E-ACD6-28CC03A3C240}" srcOrd="0" destOrd="0" presId="urn:microsoft.com/office/officeart/2005/8/layout/default"/>
    <dgm:cxn modelId="{051ED90C-8A79-7F49-A193-55151E77DCD9}" type="presParOf" srcId="{5EA162ED-5671-6F4B-9A8F-E23196E1BB62}" destId="{29310A3A-A736-5B4D-BFDB-04A5BE6C5768}" srcOrd="1" destOrd="0" presId="urn:microsoft.com/office/officeart/2005/8/layout/default"/>
    <dgm:cxn modelId="{4F34F4B2-14C3-1E4D-A0FF-69B6F6821D58}" type="presParOf" srcId="{5EA162ED-5671-6F4B-9A8F-E23196E1BB62}" destId="{BC105AC6-13A1-8446-90BA-459DDFA3B4F2}" srcOrd="2" destOrd="0" presId="urn:microsoft.com/office/officeart/2005/8/layout/default"/>
    <dgm:cxn modelId="{C68C4A6C-8009-5446-B1D9-9A7EAB618139}" type="presParOf" srcId="{5EA162ED-5671-6F4B-9A8F-E23196E1BB62}" destId="{5FD4323D-D472-BB4F-AB83-8B2BE2F3A92C}" srcOrd="3" destOrd="0" presId="urn:microsoft.com/office/officeart/2005/8/layout/default"/>
    <dgm:cxn modelId="{D142CC94-7B6B-DA4C-B6DB-20D5AAE4342B}" type="presParOf" srcId="{5EA162ED-5671-6F4B-9A8F-E23196E1BB62}" destId="{45EB0BE7-F671-F34F-83FD-5CA6CA84CB0D}" srcOrd="4" destOrd="0" presId="urn:microsoft.com/office/officeart/2005/8/layout/default"/>
    <dgm:cxn modelId="{89C54728-B2A8-C240-A644-EDEF044D6161}" type="presParOf" srcId="{5EA162ED-5671-6F4B-9A8F-E23196E1BB62}" destId="{4BDA0660-BF13-7F44-BDC2-DE45D2139A4A}" srcOrd="5" destOrd="0" presId="urn:microsoft.com/office/officeart/2005/8/layout/default"/>
    <dgm:cxn modelId="{B5EB397B-B16A-8E4A-8414-2F1B1209EC59}" type="presParOf" srcId="{5EA162ED-5671-6F4B-9A8F-E23196E1BB62}" destId="{0FE08E4C-2289-BF4E-BE9A-15635DB356A7}" srcOrd="6" destOrd="0" presId="urn:microsoft.com/office/officeart/2005/8/layout/default"/>
    <dgm:cxn modelId="{9C480049-49A4-3848-A585-5430DEEFC0E8}" type="presParOf" srcId="{5EA162ED-5671-6F4B-9A8F-E23196E1BB62}" destId="{40559DB8-0B49-3E4B-8F20-BB311C3B1E01}" srcOrd="7" destOrd="0" presId="urn:microsoft.com/office/officeart/2005/8/layout/default"/>
    <dgm:cxn modelId="{93E2B7DC-8E47-8F45-8B82-835CAA96B972}" type="presParOf" srcId="{5EA162ED-5671-6F4B-9A8F-E23196E1BB62}" destId="{9A21A216-8487-5747-8AFA-A328FC687413}" srcOrd="8" destOrd="0" presId="urn:microsoft.com/office/officeart/2005/8/layout/default"/>
    <dgm:cxn modelId="{4A5529DF-917E-A14A-A2BE-BFE53E18A7C5}" type="presParOf" srcId="{5EA162ED-5671-6F4B-9A8F-E23196E1BB62}" destId="{BC21E5A3-3D44-1F4E-A780-2A097FD165DC}" srcOrd="9" destOrd="0" presId="urn:microsoft.com/office/officeart/2005/8/layout/default"/>
    <dgm:cxn modelId="{4D42CD66-61B5-6342-BEC6-8E1305BF2DE4}" type="presParOf" srcId="{5EA162ED-5671-6F4B-9A8F-E23196E1BB62}" destId="{55C77B19-E1A0-1048-8D7F-4F33354088F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834E19-9905-4A2C-A7C8-D872B1C1A50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320B5F-EBC0-4255-A25A-86EFC1863BBA}">
      <dgm:prSet/>
      <dgm:spPr/>
      <dgm:t>
        <a:bodyPr/>
        <a:lstStyle/>
        <a:p>
          <a:r>
            <a:rPr lang="en-US"/>
            <a:t>All the Pokemons are stored in one place which is called the Pokedex or the Index for the Pokemons.</a:t>
          </a:r>
        </a:p>
      </dgm:t>
    </dgm:pt>
    <dgm:pt modelId="{DB4533C7-BDA6-4E1C-9459-8C9C097124A4}" type="parTrans" cxnId="{DA4FD775-CF54-4A2A-AC79-AE2EAF40A433}">
      <dgm:prSet/>
      <dgm:spPr/>
      <dgm:t>
        <a:bodyPr/>
        <a:lstStyle/>
        <a:p>
          <a:endParaRPr lang="en-US"/>
        </a:p>
      </dgm:t>
    </dgm:pt>
    <dgm:pt modelId="{8045C987-7A5C-40A0-8F1E-996A3EC744AC}" type="sibTrans" cxnId="{DA4FD775-CF54-4A2A-AC79-AE2EAF40A433}">
      <dgm:prSet/>
      <dgm:spPr/>
      <dgm:t>
        <a:bodyPr/>
        <a:lstStyle/>
        <a:p>
          <a:endParaRPr lang="en-US"/>
        </a:p>
      </dgm:t>
    </dgm:pt>
    <dgm:pt modelId="{05FE6100-CBF4-4FEA-9218-5DDCDC638978}">
      <dgm:prSet/>
      <dgm:spPr/>
      <dgm:t>
        <a:bodyPr/>
        <a:lstStyle/>
        <a:p>
          <a:r>
            <a:rPr lang="en-US"/>
            <a:t>In this project, I’ll be finding out these legendary Pokemons from the whole Pokedex using Machine Learning algorithms.</a:t>
          </a:r>
        </a:p>
      </dgm:t>
    </dgm:pt>
    <dgm:pt modelId="{FDA64733-0D25-422D-9ECC-5F86EDA943CB}" type="parTrans" cxnId="{16F30B1F-7A51-47B7-B772-6332A5642DF8}">
      <dgm:prSet/>
      <dgm:spPr/>
      <dgm:t>
        <a:bodyPr/>
        <a:lstStyle/>
        <a:p>
          <a:endParaRPr lang="en-US"/>
        </a:p>
      </dgm:t>
    </dgm:pt>
    <dgm:pt modelId="{0D6F1011-9671-4179-841E-D472224FAA09}" type="sibTrans" cxnId="{16F30B1F-7A51-47B7-B772-6332A5642DF8}">
      <dgm:prSet/>
      <dgm:spPr/>
      <dgm:t>
        <a:bodyPr/>
        <a:lstStyle/>
        <a:p>
          <a:endParaRPr lang="en-US"/>
        </a:p>
      </dgm:t>
    </dgm:pt>
    <dgm:pt modelId="{298DDAC4-BB0C-514C-A2A5-DB970572C246}" type="pres">
      <dgm:prSet presAssocID="{09834E19-9905-4A2C-A7C8-D872B1C1A50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61BD027-2759-EE41-A0C4-388C788F28BC}" type="pres">
      <dgm:prSet presAssocID="{3E320B5F-EBC0-4255-A25A-86EFC1863BBA}" presName="hierRoot1" presStyleCnt="0"/>
      <dgm:spPr/>
    </dgm:pt>
    <dgm:pt modelId="{74D25740-0E60-5E43-AB87-5B340215FC16}" type="pres">
      <dgm:prSet presAssocID="{3E320B5F-EBC0-4255-A25A-86EFC1863BBA}" presName="composite" presStyleCnt="0"/>
      <dgm:spPr/>
    </dgm:pt>
    <dgm:pt modelId="{AD402F05-5382-A442-9F68-7AC54A26471F}" type="pres">
      <dgm:prSet presAssocID="{3E320B5F-EBC0-4255-A25A-86EFC1863BBA}" presName="background" presStyleLbl="node0" presStyleIdx="0" presStyleCnt="2"/>
      <dgm:spPr/>
    </dgm:pt>
    <dgm:pt modelId="{5E26A524-C586-394D-91A9-5C931C288A8A}" type="pres">
      <dgm:prSet presAssocID="{3E320B5F-EBC0-4255-A25A-86EFC1863BBA}" presName="text" presStyleLbl="fgAcc0" presStyleIdx="0" presStyleCnt="2">
        <dgm:presLayoutVars>
          <dgm:chPref val="3"/>
        </dgm:presLayoutVars>
      </dgm:prSet>
      <dgm:spPr/>
    </dgm:pt>
    <dgm:pt modelId="{3EDEFEB2-2E4E-CD4C-B4B2-2E679917511F}" type="pres">
      <dgm:prSet presAssocID="{3E320B5F-EBC0-4255-A25A-86EFC1863BBA}" presName="hierChild2" presStyleCnt="0"/>
      <dgm:spPr/>
    </dgm:pt>
    <dgm:pt modelId="{249914CB-DB2B-F642-A324-1746A5F58165}" type="pres">
      <dgm:prSet presAssocID="{05FE6100-CBF4-4FEA-9218-5DDCDC638978}" presName="hierRoot1" presStyleCnt="0"/>
      <dgm:spPr/>
    </dgm:pt>
    <dgm:pt modelId="{CC061876-385D-CB41-B7B0-625D18564FB3}" type="pres">
      <dgm:prSet presAssocID="{05FE6100-CBF4-4FEA-9218-5DDCDC638978}" presName="composite" presStyleCnt="0"/>
      <dgm:spPr/>
    </dgm:pt>
    <dgm:pt modelId="{D5836EDE-04FC-C740-89B7-3A35F20856A4}" type="pres">
      <dgm:prSet presAssocID="{05FE6100-CBF4-4FEA-9218-5DDCDC638978}" presName="background" presStyleLbl="node0" presStyleIdx="1" presStyleCnt="2"/>
      <dgm:spPr/>
    </dgm:pt>
    <dgm:pt modelId="{BD71401B-0FBF-EC47-B031-6E77CA137FF3}" type="pres">
      <dgm:prSet presAssocID="{05FE6100-CBF4-4FEA-9218-5DDCDC638978}" presName="text" presStyleLbl="fgAcc0" presStyleIdx="1" presStyleCnt="2">
        <dgm:presLayoutVars>
          <dgm:chPref val="3"/>
        </dgm:presLayoutVars>
      </dgm:prSet>
      <dgm:spPr/>
    </dgm:pt>
    <dgm:pt modelId="{C2E6880B-F693-8647-AA1E-C7C489DBD2E9}" type="pres">
      <dgm:prSet presAssocID="{05FE6100-CBF4-4FEA-9218-5DDCDC638978}" presName="hierChild2" presStyleCnt="0"/>
      <dgm:spPr/>
    </dgm:pt>
  </dgm:ptLst>
  <dgm:cxnLst>
    <dgm:cxn modelId="{FCED5719-A07E-3E4D-B7FF-9EE7BE0AFABF}" type="presOf" srcId="{05FE6100-CBF4-4FEA-9218-5DDCDC638978}" destId="{BD71401B-0FBF-EC47-B031-6E77CA137FF3}" srcOrd="0" destOrd="0" presId="urn:microsoft.com/office/officeart/2005/8/layout/hierarchy1"/>
    <dgm:cxn modelId="{16F30B1F-7A51-47B7-B772-6332A5642DF8}" srcId="{09834E19-9905-4A2C-A7C8-D872B1C1A50B}" destId="{05FE6100-CBF4-4FEA-9218-5DDCDC638978}" srcOrd="1" destOrd="0" parTransId="{FDA64733-0D25-422D-9ECC-5F86EDA943CB}" sibTransId="{0D6F1011-9671-4179-841E-D472224FAA09}"/>
    <dgm:cxn modelId="{DA4FD775-CF54-4A2A-AC79-AE2EAF40A433}" srcId="{09834E19-9905-4A2C-A7C8-D872B1C1A50B}" destId="{3E320B5F-EBC0-4255-A25A-86EFC1863BBA}" srcOrd="0" destOrd="0" parTransId="{DB4533C7-BDA6-4E1C-9459-8C9C097124A4}" sibTransId="{8045C987-7A5C-40A0-8F1E-996A3EC744AC}"/>
    <dgm:cxn modelId="{756B5FBB-E1C4-5341-A659-21F4D18F968D}" type="presOf" srcId="{09834E19-9905-4A2C-A7C8-D872B1C1A50B}" destId="{298DDAC4-BB0C-514C-A2A5-DB970572C246}" srcOrd="0" destOrd="0" presId="urn:microsoft.com/office/officeart/2005/8/layout/hierarchy1"/>
    <dgm:cxn modelId="{DCBD2CBD-4972-A143-AE78-2350FB85E6D1}" type="presOf" srcId="{3E320B5F-EBC0-4255-A25A-86EFC1863BBA}" destId="{5E26A524-C586-394D-91A9-5C931C288A8A}" srcOrd="0" destOrd="0" presId="urn:microsoft.com/office/officeart/2005/8/layout/hierarchy1"/>
    <dgm:cxn modelId="{53485D6F-0A49-A14C-8B77-FEE28E3CDE2B}" type="presParOf" srcId="{298DDAC4-BB0C-514C-A2A5-DB970572C246}" destId="{961BD027-2759-EE41-A0C4-388C788F28BC}" srcOrd="0" destOrd="0" presId="urn:microsoft.com/office/officeart/2005/8/layout/hierarchy1"/>
    <dgm:cxn modelId="{36EAABC4-913A-C54E-86FB-3835FC13D7AC}" type="presParOf" srcId="{961BD027-2759-EE41-A0C4-388C788F28BC}" destId="{74D25740-0E60-5E43-AB87-5B340215FC16}" srcOrd="0" destOrd="0" presId="urn:microsoft.com/office/officeart/2005/8/layout/hierarchy1"/>
    <dgm:cxn modelId="{AEED8FFB-B938-0442-A995-1024C1CD05F9}" type="presParOf" srcId="{74D25740-0E60-5E43-AB87-5B340215FC16}" destId="{AD402F05-5382-A442-9F68-7AC54A26471F}" srcOrd="0" destOrd="0" presId="urn:microsoft.com/office/officeart/2005/8/layout/hierarchy1"/>
    <dgm:cxn modelId="{05974DAF-8A13-EB44-B8EC-A27B7ED54EC6}" type="presParOf" srcId="{74D25740-0E60-5E43-AB87-5B340215FC16}" destId="{5E26A524-C586-394D-91A9-5C931C288A8A}" srcOrd="1" destOrd="0" presId="urn:microsoft.com/office/officeart/2005/8/layout/hierarchy1"/>
    <dgm:cxn modelId="{BACD466E-15F1-214C-98C4-F795CF4F8B54}" type="presParOf" srcId="{961BD027-2759-EE41-A0C4-388C788F28BC}" destId="{3EDEFEB2-2E4E-CD4C-B4B2-2E679917511F}" srcOrd="1" destOrd="0" presId="urn:microsoft.com/office/officeart/2005/8/layout/hierarchy1"/>
    <dgm:cxn modelId="{96AF8945-6427-3A45-B29B-C77319CB4C78}" type="presParOf" srcId="{298DDAC4-BB0C-514C-A2A5-DB970572C246}" destId="{249914CB-DB2B-F642-A324-1746A5F58165}" srcOrd="1" destOrd="0" presId="urn:microsoft.com/office/officeart/2005/8/layout/hierarchy1"/>
    <dgm:cxn modelId="{5C71290E-AF92-4849-963D-9690E47C1793}" type="presParOf" srcId="{249914CB-DB2B-F642-A324-1746A5F58165}" destId="{CC061876-385D-CB41-B7B0-625D18564FB3}" srcOrd="0" destOrd="0" presId="urn:microsoft.com/office/officeart/2005/8/layout/hierarchy1"/>
    <dgm:cxn modelId="{C1E93E59-EF38-DE43-BB5A-D8B201EA743D}" type="presParOf" srcId="{CC061876-385D-CB41-B7B0-625D18564FB3}" destId="{D5836EDE-04FC-C740-89B7-3A35F20856A4}" srcOrd="0" destOrd="0" presId="urn:microsoft.com/office/officeart/2005/8/layout/hierarchy1"/>
    <dgm:cxn modelId="{A3733115-D489-1642-BB54-1076BEC3E7C1}" type="presParOf" srcId="{CC061876-385D-CB41-B7B0-625D18564FB3}" destId="{BD71401B-0FBF-EC47-B031-6E77CA137FF3}" srcOrd="1" destOrd="0" presId="urn:microsoft.com/office/officeart/2005/8/layout/hierarchy1"/>
    <dgm:cxn modelId="{CB9C2E45-9CB6-224E-8D7A-4FEF053DB0B2}" type="presParOf" srcId="{249914CB-DB2B-F642-A324-1746A5F58165}" destId="{C2E6880B-F693-8647-AA1E-C7C489DBD2E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B764BF-E54B-44F8-9C28-CA43B96CAEB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5DC0BF2-8379-45E8-A283-3ADB7296B801}">
      <dgm:prSet/>
      <dgm:spPr/>
      <dgm:t>
        <a:bodyPr/>
        <a:lstStyle/>
        <a:p>
          <a:r>
            <a:rPr lang="en-US"/>
            <a:t>Create a dataset of all the Pokemons. </a:t>
          </a:r>
        </a:p>
      </dgm:t>
    </dgm:pt>
    <dgm:pt modelId="{A794788C-7212-4F5E-9DF1-93B373109DF0}" type="parTrans" cxnId="{B61C6B6B-85E8-4543-9584-A98C92476FC0}">
      <dgm:prSet/>
      <dgm:spPr/>
      <dgm:t>
        <a:bodyPr/>
        <a:lstStyle/>
        <a:p>
          <a:endParaRPr lang="en-US"/>
        </a:p>
      </dgm:t>
    </dgm:pt>
    <dgm:pt modelId="{C4761895-B51F-4C89-AE08-39AED8D633FF}" type="sibTrans" cxnId="{B61C6B6B-85E8-4543-9584-A98C92476FC0}">
      <dgm:prSet/>
      <dgm:spPr/>
      <dgm:t>
        <a:bodyPr/>
        <a:lstStyle/>
        <a:p>
          <a:endParaRPr lang="en-US"/>
        </a:p>
      </dgm:t>
    </dgm:pt>
    <dgm:pt modelId="{DECC9E58-9076-451F-B9A6-565A35761D7F}">
      <dgm:prSet/>
      <dgm:spPr/>
      <dgm:t>
        <a:bodyPr/>
        <a:lstStyle/>
        <a:p>
          <a:r>
            <a:rPr lang="en-US"/>
            <a:t>Develop a model to analyze which pokemon is legendary and which is not?</a:t>
          </a:r>
        </a:p>
      </dgm:t>
    </dgm:pt>
    <dgm:pt modelId="{FC10F82F-1FDE-4752-92C4-2BF73A1BC568}" type="parTrans" cxnId="{755200AE-8E80-42D8-9996-58F3EFB54340}">
      <dgm:prSet/>
      <dgm:spPr/>
      <dgm:t>
        <a:bodyPr/>
        <a:lstStyle/>
        <a:p>
          <a:endParaRPr lang="en-US"/>
        </a:p>
      </dgm:t>
    </dgm:pt>
    <dgm:pt modelId="{B15B3090-17AF-4A18-B357-10D7D61978A7}" type="sibTrans" cxnId="{755200AE-8E80-42D8-9996-58F3EFB54340}">
      <dgm:prSet/>
      <dgm:spPr/>
      <dgm:t>
        <a:bodyPr/>
        <a:lstStyle/>
        <a:p>
          <a:endParaRPr lang="en-US"/>
        </a:p>
      </dgm:t>
    </dgm:pt>
    <dgm:pt modelId="{CBBE4DB6-C462-435F-A4AE-14B8B24C52C8}">
      <dgm:prSet/>
      <dgm:spPr/>
      <dgm:t>
        <a:bodyPr/>
        <a:lstStyle/>
        <a:p>
          <a:r>
            <a:rPr lang="en-US"/>
            <a:t>Build a User Interface (UI) for the users to interact with the web app. </a:t>
          </a:r>
        </a:p>
      </dgm:t>
    </dgm:pt>
    <dgm:pt modelId="{EC68276C-F201-40D5-8062-04E618F60EC0}" type="parTrans" cxnId="{02853C0C-4412-4C24-A517-1408C0B87BAD}">
      <dgm:prSet/>
      <dgm:spPr/>
      <dgm:t>
        <a:bodyPr/>
        <a:lstStyle/>
        <a:p>
          <a:endParaRPr lang="en-US"/>
        </a:p>
      </dgm:t>
    </dgm:pt>
    <dgm:pt modelId="{836BE4CD-AD56-4BDC-8013-ABA55C8906B0}" type="sibTrans" cxnId="{02853C0C-4412-4C24-A517-1408C0B87BAD}">
      <dgm:prSet/>
      <dgm:spPr/>
      <dgm:t>
        <a:bodyPr/>
        <a:lstStyle/>
        <a:p>
          <a:endParaRPr lang="en-US"/>
        </a:p>
      </dgm:t>
    </dgm:pt>
    <dgm:pt modelId="{1B3A68C5-9827-48EA-998F-531ADFCEDDC1}">
      <dgm:prSet/>
      <dgm:spPr/>
      <dgm:t>
        <a:bodyPr/>
        <a:lstStyle/>
        <a:p>
          <a:r>
            <a:rPr lang="en-US"/>
            <a:t>Deploying the app on a Cloud Platform.</a:t>
          </a:r>
        </a:p>
      </dgm:t>
    </dgm:pt>
    <dgm:pt modelId="{F61DF984-204A-4F8A-A50D-49C18E490EE8}" type="parTrans" cxnId="{734ABC0E-FF5E-46A7-884A-5F4546AAB475}">
      <dgm:prSet/>
      <dgm:spPr/>
      <dgm:t>
        <a:bodyPr/>
        <a:lstStyle/>
        <a:p>
          <a:endParaRPr lang="en-US"/>
        </a:p>
      </dgm:t>
    </dgm:pt>
    <dgm:pt modelId="{2291986E-66BB-4F20-A8A9-6FEDFBE5E28D}" type="sibTrans" cxnId="{734ABC0E-FF5E-46A7-884A-5F4546AAB475}">
      <dgm:prSet/>
      <dgm:spPr/>
      <dgm:t>
        <a:bodyPr/>
        <a:lstStyle/>
        <a:p>
          <a:endParaRPr lang="en-US"/>
        </a:p>
      </dgm:t>
    </dgm:pt>
    <dgm:pt modelId="{D62AC004-FCE3-CA4D-8955-1A9E1B9A5183}" type="pres">
      <dgm:prSet presAssocID="{38B764BF-E54B-44F8-9C28-CA43B96CAEBE}" presName="vert0" presStyleCnt="0">
        <dgm:presLayoutVars>
          <dgm:dir/>
          <dgm:animOne val="branch"/>
          <dgm:animLvl val="lvl"/>
        </dgm:presLayoutVars>
      </dgm:prSet>
      <dgm:spPr/>
    </dgm:pt>
    <dgm:pt modelId="{40388136-2957-EB4C-9A24-91D5B5E39A4B}" type="pres">
      <dgm:prSet presAssocID="{05DC0BF2-8379-45E8-A283-3ADB7296B801}" presName="thickLine" presStyleLbl="alignNode1" presStyleIdx="0" presStyleCnt="4"/>
      <dgm:spPr/>
    </dgm:pt>
    <dgm:pt modelId="{BF5073AE-AD51-DE41-8DC2-FB5123CC88E6}" type="pres">
      <dgm:prSet presAssocID="{05DC0BF2-8379-45E8-A283-3ADB7296B801}" presName="horz1" presStyleCnt="0"/>
      <dgm:spPr/>
    </dgm:pt>
    <dgm:pt modelId="{23987D83-3C08-6541-B3D8-5F65CE0BD431}" type="pres">
      <dgm:prSet presAssocID="{05DC0BF2-8379-45E8-A283-3ADB7296B801}" presName="tx1" presStyleLbl="revTx" presStyleIdx="0" presStyleCnt="4"/>
      <dgm:spPr/>
    </dgm:pt>
    <dgm:pt modelId="{1C7E87DB-7929-C848-8E86-DDD6DE5A6C78}" type="pres">
      <dgm:prSet presAssocID="{05DC0BF2-8379-45E8-A283-3ADB7296B801}" presName="vert1" presStyleCnt="0"/>
      <dgm:spPr/>
    </dgm:pt>
    <dgm:pt modelId="{E955AF66-80CB-254F-8E79-ED8BB968E333}" type="pres">
      <dgm:prSet presAssocID="{DECC9E58-9076-451F-B9A6-565A35761D7F}" presName="thickLine" presStyleLbl="alignNode1" presStyleIdx="1" presStyleCnt="4"/>
      <dgm:spPr/>
    </dgm:pt>
    <dgm:pt modelId="{4544BA1D-704C-6E44-8034-DE703F557DC7}" type="pres">
      <dgm:prSet presAssocID="{DECC9E58-9076-451F-B9A6-565A35761D7F}" presName="horz1" presStyleCnt="0"/>
      <dgm:spPr/>
    </dgm:pt>
    <dgm:pt modelId="{B0F000B6-FC50-CF46-AF0D-B4D9A98036CC}" type="pres">
      <dgm:prSet presAssocID="{DECC9E58-9076-451F-B9A6-565A35761D7F}" presName="tx1" presStyleLbl="revTx" presStyleIdx="1" presStyleCnt="4"/>
      <dgm:spPr/>
    </dgm:pt>
    <dgm:pt modelId="{EA30092B-C0D0-B348-9385-5F29D326C419}" type="pres">
      <dgm:prSet presAssocID="{DECC9E58-9076-451F-B9A6-565A35761D7F}" presName="vert1" presStyleCnt="0"/>
      <dgm:spPr/>
    </dgm:pt>
    <dgm:pt modelId="{5EE5A821-DCD1-7E42-BED3-1CE1573A3E51}" type="pres">
      <dgm:prSet presAssocID="{CBBE4DB6-C462-435F-A4AE-14B8B24C52C8}" presName="thickLine" presStyleLbl="alignNode1" presStyleIdx="2" presStyleCnt="4"/>
      <dgm:spPr/>
    </dgm:pt>
    <dgm:pt modelId="{D2853C41-50B1-8444-AA7F-4CFCBC53433C}" type="pres">
      <dgm:prSet presAssocID="{CBBE4DB6-C462-435F-A4AE-14B8B24C52C8}" presName="horz1" presStyleCnt="0"/>
      <dgm:spPr/>
    </dgm:pt>
    <dgm:pt modelId="{D9F46620-035F-8244-8AF8-82C4F35D3801}" type="pres">
      <dgm:prSet presAssocID="{CBBE4DB6-C462-435F-A4AE-14B8B24C52C8}" presName="tx1" presStyleLbl="revTx" presStyleIdx="2" presStyleCnt="4"/>
      <dgm:spPr/>
    </dgm:pt>
    <dgm:pt modelId="{9038EDB8-F3D4-AF4E-B568-8F0DA6804D33}" type="pres">
      <dgm:prSet presAssocID="{CBBE4DB6-C462-435F-A4AE-14B8B24C52C8}" presName="vert1" presStyleCnt="0"/>
      <dgm:spPr/>
    </dgm:pt>
    <dgm:pt modelId="{500E0B80-335B-FA4E-BB33-C00CE3632ADF}" type="pres">
      <dgm:prSet presAssocID="{1B3A68C5-9827-48EA-998F-531ADFCEDDC1}" presName="thickLine" presStyleLbl="alignNode1" presStyleIdx="3" presStyleCnt="4"/>
      <dgm:spPr/>
    </dgm:pt>
    <dgm:pt modelId="{F7D73988-26F3-2946-BF09-08332662B338}" type="pres">
      <dgm:prSet presAssocID="{1B3A68C5-9827-48EA-998F-531ADFCEDDC1}" presName="horz1" presStyleCnt="0"/>
      <dgm:spPr/>
    </dgm:pt>
    <dgm:pt modelId="{CB43B6C4-F0FC-8E42-AE52-2B070DF864E5}" type="pres">
      <dgm:prSet presAssocID="{1B3A68C5-9827-48EA-998F-531ADFCEDDC1}" presName="tx1" presStyleLbl="revTx" presStyleIdx="3" presStyleCnt="4"/>
      <dgm:spPr/>
    </dgm:pt>
    <dgm:pt modelId="{4E9B0DC7-721F-404B-AC82-6574F115BEA2}" type="pres">
      <dgm:prSet presAssocID="{1B3A68C5-9827-48EA-998F-531ADFCEDDC1}" presName="vert1" presStyleCnt="0"/>
      <dgm:spPr/>
    </dgm:pt>
  </dgm:ptLst>
  <dgm:cxnLst>
    <dgm:cxn modelId="{02853C0C-4412-4C24-A517-1408C0B87BAD}" srcId="{38B764BF-E54B-44F8-9C28-CA43B96CAEBE}" destId="{CBBE4DB6-C462-435F-A4AE-14B8B24C52C8}" srcOrd="2" destOrd="0" parTransId="{EC68276C-F201-40D5-8062-04E618F60EC0}" sibTransId="{836BE4CD-AD56-4BDC-8013-ABA55C8906B0}"/>
    <dgm:cxn modelId="{734ABC0E-FF5E-46A7-884A-5F4546AAB475}" srcId="{38B764BF-E54B-44F8-9C28-CA43B96CAEBE}" destId="{1B3A68C5-9827-48EA-998F-531ADFCEDDC1}" srcOrd="3" destOrd="0" parTransId="{F61DF984-204A-4F8A-A50D-49C18E490EE8}" sibTransId="{2291986E-66BB-4F20-A8A9-6FEDFBE5E28D}"/>
    <dgm:cxn modelId="{006BA744-553F-5140-8AB5-66863E1B8CE3}" type="presOf" srcId="{1B3A68C5-9827-48EA-998F-531ADFCEDDC1}" destId="{CB43B6C4-F0FC-8E42-AE52-2B070DF864E5}" srcOrd="0" destOrd="0" presId="urn:microsoft.com/office/officeart/2008/layout/LinedList"/>
    <dgm:cxn modelId="{1CA00C53-BE33-974C-A11E-386EB7666CB6}" type="presOf" srcId="{DECC9E58-9076-451F-B9A6-565A35761D7F}" destId="{B0F000B6-FC50-CF46-AF0D-B4D9A98036CC}" srcOrd="0" destOrd="0" presId="urn:microsoft.com/office/officeart/2008/layout/LinedList"/>
    <dgm:cxn modelId="{B61C6B6B-85E8-4543-9584-A98C92476FC0}" srcId="{38B764BF-E54B-44F8-9C28-CA43B96CAEBE}" destId="{05DC0BF2-8379-45E8-A283-3ADB7296B801}" srcOrd="0" destOrd="0" parTransId="{A794788C-7212-4F5E-9DF1-93B373109DF0}" sibTransId="{C4761895-B51F-4C89-AE08-39AED8D633FF}"/>
    <dgm:cxn modelId="{755200AE-8E80-42D8-9996-58F3EFB54340}" srcId="{38B764BF-E54B-44F8-9C28-CA43B96CAEBE}" destId="{DECC9E58-9076-451F-B9A6-565A35761D7F}" srcOrd="1" destOrd="0" parTransId="{FC10F82F-1FDE-4752-92C4-2BF73A1BC568}" sibTransId="{B15B3090-17AF-4A18-B357-10D7D61978A7}"/>
    <dgm:cxn modelId="{733318C5-BE98-F445-92B5-DCC6C135A422}" type="presOf" srcId="{05DC0BF2-8379-45E8-A283-3ADB7296B801}" destId="{23987D83-3C08-6541-B3D8-5F65CE0BD431}" srcOrd="0" destOrd="0" presId="urn:microsoft.com/office/officeart/2008/layout/LinedList"/>
    <dgm:cxn modelId="{F08EA0CC-F13B-A54A-A000-10FBE87DC550}" type="presOf" srcId="{38B764BF-E54B-44F8-9C28-CA43B96CAEBE}" destId="{D62AC004-FCE3-CA4D-8955-1A9E1B9A5183}" srcOrd="0" destOrd="0" presId="urn:microsoft.com/office/officeart/2008/layout/LinedList"/>
    <dgm:cxn modelId="{195C88F5-0EB2-AF47-9437-A1A396511CE1}" type="presOf" srcId="{CBBE4DB6-C462-435F-A4AE-14B8B24C52C8}" destId="{D9F46620-035F-8244-8AF8-82C4F35D3801}" srcOrd="0" destOrd="0" presId="urn:microsoft.com/office/officeart/2008/layout/LinedList"/>
    <dgm:cxn modelId="{A6A04C07-4BE3-614F-8D2C-3044AA544BD0}" type="presParOf" srcId="{D62AC004-FCE3-CA4D-8955-1A9E1B9A5183}" destId="{40388136-2957-EB4C-9A24-91D5B5E39A4B}" srcOrd="0" destOrd="0" presId="urn:microsoft.com/office/officeart/2008/layout/LinedList"/>
    <dgm:cxn modelId="{A2F7617D-6578-094E-AC57-398FC017DE14}" type="presParOf" srcId="{D62AC004-FCE3-CA4D-8955-1A9E1B9A5183}" destId="{BF5073AE-AD51-DE41-8DC2-FB5123CC88E6}" srcOrd="1" destOrd="0" presId="urn:microsoft.com/office/officeart/2008/layout/LinedList"/>
    <dgm:cxn modelId="{8DA12FDF-F492-1247-8CA3-F587480F89AC}" type="presParOf" srcId="{BF5073AE-AD51-DE41-8DC2-FB5123CC88E6}" destId="{23987D83-3C08-6541-B3D8-5F65CE0BD431}" srcOrd="0" destOrd="0" presId="urn:microsoft.com/office/officeart/2008/layout/LinedList"/>
    <dgm:cxn modelId="{120EB936-D112-4F40-A1C1-DB1CC6832780}" type="presParOf" srcId="{BF5073AE-AD51-DE41-8DC2-FB5123CC88E6}" destId="{1C7E87DB-7929-C848-8E86-DDD6DE5A6C78}" srcOrd="1" destOrd="0" presId="urn:microsoft.com/office/officeart/2008/layout/LinedList"/>
    <dgm:cxn modelId="{940D4F05-F5AA-694D-87E0-622CD8AEC79B}" type="presParOf" srcId="{D62AC004-FCE3-CA4D-8955-1A9E1B9A5183}" destId="{E955AF66-80CB-254F-8E79-ED8BB968E333}" srcOrd="2" destOrd="0" presId="urn:microsoft.com/office/officeart/2008/layout/LinedList"/>
    <dgm:cxn modelId="{0CA6F516-388E-5A4A-BEA6-A0FE9ABA2CB9}" type="presParOf" srcId="{D62AC004-FCE3-CA4D-8955-1A9E1B9A5183}" destId="{4544BA1D-704C-6E44-8034-DE703F557DC7}" srcOrd="3" destOrd="0" presId="urn:microsoft.com/office/officeart/2008/layout/LinedList"/>
    <dgm:cxn modelId="{6BEE7000-7C61-464D-96CE-3205068C816D}" type="presParOf" srcId="{4544BA1D-704C-6E44-8034-DE703F557DC7}" destId="{B0F000B6-FC50-CF46-AF0D-B4D9A98036CC}" srcOrd="0" destOrd="0" presId="urn:microsoft.com/office/officeart/2008/layout/LinedList"/>
    <dgm:cxn modelId="{AC39AF35-E5B5-3543-BD61-6381EDBDBCC6}" type="presParOf" srcId="{4544BA1D-704C-6E44-8034-DE703F557DC7}" destId="{EA30092B-C0D0-B348-9385-5F29D326C419}" srcOrd="1" destOrd="0" presId="urn:microsoft.com/office/officeart/2008/layout/LinedList"/>
    <dgm:cxn modelId="{EDD9B0DF-4841-9C4A-A16B-AA3F66168AC2}" type="presParOf" srcId="{D62AC004-FCE3-CA4D-8955-1A9E1B9A5183}" destId="{5EE5A821-DCD1-7E42-BED3-1CE1573A3E51}" srcOrd="4" destOrd="0" presId="urn:microsoft.com/office/officeart/2008/layout/LinedList"/>
    <dgm:cxn modelId="{1A727FF1-BCCD-0A4D-AC04-A011CEBE8274}" type="presParOf" srcId="{D62AC004-FCE3-CA4D-8955-1A9E1B9A5183}" destId="{D2853C41-50B1-8444-AA7F-4CFCBC53433C}" srcOrd="5" destOrd="0" presId="urn:microsoft.com/office/officeart/2008/layout/LinedList"/>
    <dgm:cxn modelId="{6882FBAC-EC76-DF43-875D-239F4413174A}" type="presParOf" srcId="{D2853C41-50B1-8444-AA7F-4CFCBC53433C}" destId="{D9F46620-035F-8244-8AF8-82C4F35D3801}" srcOrd="0" destOrd="0" presId="urn:microsoft.com/office/officeart/2008/layout/LinedList"/>
    <dgm:cxn modelId="{B878B1FE-A29E-A74C-A328-F5CF7B4E39BB}" type="presParOf" srcId="{D2853C41-50B1-8444-AA7F-4CFCBC53433C}" destId="{9038EDB8-F3D4-AF4E-B568-8F0DA6804D33}" srcOrd="1" destOrd="0" presId="urn:microsoft.com/office/officeart/2008/layout/LinedList"/>
    <dgm:cxn modelId="{134224ED-2AA1-0B4B-ADF8-153D7B2B4BC9}" type="presParOf" srcId="{D62AC004-FCE3-CA4D-8955-1A9E1B9A5183}" destId="{500E0B80-335B-FA4E-BB33-C00CE3632ADF}" srcOrd="6" destOrd="0" presId="urn:microsoft.com/office/officeart/2008/layout/LinedList"/>
    <dgm:cxn modelId="{0A43E6F5-9154-474D-8A07-258C0D9E1682}" type="presParOf" srcId="{D62AC004-FCE3-CA4D-8955-1A9E1B9A5183}" destId="{F7D73988-26F3-2946-BF09-08332662B338}" srcOrd="7" destOrd="0" presId="urn:microsoft.com/office/officeart/2008/layout/LinedList"/>
    <dgm:cxn modelId="{6EC42B79-D156-B94B-9494-302004379CEA}" type="presParOf" srcId="{F7D73988-26F3-2946-BF09-08332662B338}" destId="{CB43B6C4-F0FC-8E42-AE52-2B070DF864E5}" srcOrd="0" destOrd="0" presId="urn:microsoft.com/office/officeart/2008/layout/LinedList"/>
    <dgm:cxn modelId="{BD1D97D7-DE94-D24B-B08E-57A9EED8DCCE}" type="presParOf" srcId="{F7D73988-26F3-2946-BF09-08332662B338}" destId="{4E9B0DC7-721F-404B-AC82-6574F115BE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FB7218-4238-4ACC-9C95-06F2F20B3A4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1559F0-E1B9-4B82-ACEC-1CBEA5E84FED}">
      <dgm:prSet/>
      <dgm:spPr/>
      <dgm:t>
        <a:bodyPr/>
        <a:lstStyle/>
        <a:p>
          <a:r>
            <a:rPr lang="en-US" dirty="0"/>
            <a:t>Dataset: Pokemon_data.csv</a:t>
          </a:r>
        </a:p>
      </dgm:t>
    </dgm:pt>
    <dgm:pt modelId="{70394346-8FA7-48DD-9213-B17D35A0D70F}" type="parTrans" cxnId="{DA657504-C4B7-4B51-ACF1-6542F7CF9045}">
      <dgm:prSet/>
      <dgm:spPr/>
      <dgm:t>
        <a:bodyPr/>
        <a:lstStyle/>
        <a:p>
          <a:endParaRPr lang="en-US"/>
        </a:p>
      </dgm:t>
    </dgm:pt>
    <dgm:pt modelId="{771195F5-D989-4AE5-AF46-80DDF36B9163}" type="sibTrans" cxnId="{DA657504-C4B7-4B51-ACF1-6542F7CF9045}">
      <dgm:prSet/>
      <dgm:spPr/>
      <dgm:t>
        <a:bodyPr/>
        <a:lstStyle/>
        <a:p>
          <a:endParaRPr lang="en-US"/>
        </a:p>
      </dgm:t>
    </dgm:pt>
    <dgm:pt modelId="{3458CA24-A4D6-4CEB-865C-A0C892B10798}">
      <dgm:prSet/>
      <dgm:spPr/>
      <dgm:t>
        <a:bodyPr/>
        <a:lstStyle/>
        <a:p>
          <a:r>
            <a:rPr lang="en-US" dirty="0"/>
            <a:t>Algorithm: Random Forest Classifier</a:t>
          </a:r>
        </a:p>
      </dgm:t>
    </dgm:pt>
    <dgm:pt modelId="{8562C0C3-A3FC-47EF-91C5-3B0E898F0C55}" type="parTrans" cxnId="{723BFF6E-93D2-45EF-8378-CDE63D2116CD}">
      <dgm:prSet/>
      <dgm:spPr/>
      <dgm:t>
        <a:bodyPr/>
        <a:lstStyle/>
        <a:p>
          <a:endParaRPr lang="en-US"/>
        </a:p>
      </dgm:t>
    </dgm:pt>
    <dgm:pt modelId="{94CB97AB-6B01-47C3-8AF7-D25738A1B49C}" type="sibTrans" cxnId="{723BFF6E-93D2-45EF-8378-CDE63D2116CD}">
      <dgm:prSet/>
      <dgm:spPr/>
      <dgm:t>
        <a:bodyPr/>
        <a:lstStyle/>
        <a:p>
          <a:endParaRPr lang="en-US"/>
        </a:p>
      </dgm:t>
    </dgm:pt>
    <dgm:pt modelId="{FF922FE9-AD87-8D48-9378-8A2503D7894E}" type="pres">
      <dgm:prSet presAssocID="{E6FB7218-4238-4ACC-9C95-06F2F20B3A4F}" presName="linear" presStyleCnt="0">
        <dgm:presLayoutVars>
          <dgm:animLvl val="lvl"/>
          <dgm:resizeHandles val="exact"/>
        </dgm:presLayoutVars>
      </dgm:prSet>
      <dgm:spPr/>
    </dgm:pt>
    <dgm:pt modelId="{1AD15772-842B-B246-A4BC-7516ACDBCD56}" type="pres">
      <dgm:prSet presAssocID="{0A1559F0-E1B9-4B82-ACEC-1CBEA5E84FE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62271F5-173D-9F4A-97CE-53620D8FBFC7}" type="pres">
      <dgm:prSet presAssocID="{771195F5-D989-4AE5-AF46-80DDF36B9163}" presName="spacer" presStyleCnt="0"/>
      <dgm:spPr/>
    </dgm:pt>
    <dgm:pt modelId="{D181DB0C-2A36-584C-876B-F9164DA849EB}" type="pres">
      <dgm:prSet presAssocID="{3458CA24-A4D6-4CEB-865C-A0C892B1079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A657504-C4B7-4B51-ACF1-6542F7CF9045}" srcId="{E6FB7218-4238-4ACC-9C95-06F2F20B3A4F}" destId="{0A1559F0-E1B9-4B82-ACEC-1CBEA5E84FED}" srcOrd="0" destOrd="0" parTransId="{70394346-8FA7-48DD-9213-B17D35A0D70F}" sibTransId="{771195F5-D989-4AE5-AF46-80DDF36B9163}"/>
    <dgm:cxn modelId="{717B5713-FDA6-CC4E-8A98-827AD266A0B8}" type="presOf" srcId="{0A1559F0-E1B9-4B82-ACEC-1CBEA5E84FED}" destId="{1AD15772-842B-B246-A4BC-7516ACDBCD56}" srcOrd="0" destOrd="0" presId="urn:microsoft.com/office/officeart/2005/8/layout/vList2"/>
    <dgm:cxn modelId="{723BFF6E-93D2-45EF-8378-CDE63D2116CD}" srcId="{E6FB7218-4238-4ACC-9C95-06F2F20B3A4F}" destId="{3458CA24-A4D6-4CEB-865C-A0C892B10798}" srcOrd="1" destOrd="0" parTransId="{8562C0C3-A3FC-47EF-91C5-3B0E898F0C55}" sibTransId="{94CB97AB-6B01-47C3-8AF7-D25738A1B49C}"/>
    <dgm:cxn modelId="{F41FFB89-BC12-7B44-8A8E-9A582EDADC55}" type="presOf" srcId="{E6FB7218-4238-4ACC-9C95-06F2F20B3A4F}" destId="{FF922FE9-AD87-8D48-9378-8A2503D7894E}" srcOrd="0" destOrd="0" presId="urn:microsoft.com/office/officeart/2005/8/layout/vList2"/>
    <dgm:cxn modelId="{1D8682DC-3A71-F945-BBAC-89F27D7F231C}" type="presOf" srcId="{3458CA24-A4D6-4CEB-865C-A0C892B10798}" destId="{D181DB0C-2A36-584C-876B-F9164DA849EB}" srcOrd="0" destOrd="0" presId="urn:microsoft.com/office/officeart/2005/8/layout/vList2"/>
    <dgm:cxn modelId="{F58FBF5C-ACFF-3642-B7BF-E368C9239291}" type="presParOf" srcId="{FF922FE9-AD87-8D48-9378-8A2503D7894E}" destId="{1AD15772-842B-B246-A4BC-7516ACDBCD56}" srcOrd="0" destOrd="0" presId="urn:microsoft.com/office/officeart/2005/8/layout/vList2"/>
    <dgm:cxn modelId="{272FEF0B-48FC-CE4E-8829-212D353C1E6C}" type="presParOf" srcId="{FF922FE9-AD87-8D48-9378-8A2503D7894E}" destId="{062271F5-173D-9F4A-97CE-53620D8FBFC7}" srcOrd="1" destOrd="0" presId="urn:microsoft.com/office/officeart/2005/8/layout/vList2"/>
    <dgm:cxn modelId="{0D92B7CC-2EA6-324F-B72D-5724D18AA052}" type="presParOf" srcId="{FF922FE9-AD87-8D48-9378-8A2503D7894E}" destId="{D181DB0C-2A36-584C-876B-F9164DA849E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BBCE75-7B3F-4E97-B4E1-10CAB0BD783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1FEA3B-E66F-4E2A-A155-5143EBAFF4B8}">
      <dgm:prSet/>
      <dgm:spPr/>
      <dgm:t>
        <a:bodyPr/>
        <a:lstStyle/>
        <a:p>
          <a:r>
            <a:rPr lang="en-US"/>
            <a:t>Name</a:t>
          </a:r>
        </a:p>
      </dgm:t>
    </dgm:pt>
    <dgm:pt modelId="{D910CEA6-103E-49FF-B5CB-6A54E2592CC2}" type="parTrans" cxnId="{CCC3AF02-AA13-4CAC-BA7C-6FF7F6DA57CE}">
      <dgm:prSet/>
      <dgm:spPr/>
      <dgm:t>
        <a:bodyPr/>
        <a:lstStyle/>
        <a:p>
          <a:endParaRPr lang="en-US"/>
        </a:p>
      </dgm:t>
    </dgm:pt>
    <dgm:pt modelId="{FAD88AFC-FBA4-4530-AD11-0E00CADE84B4}" type="sibTrans" cxnId="{CCC3AF02-AA13-4CAC-BA7C-6FF7F6DA57CE}">
      <dgm:prSet/>
      <dgm:spPr/>
      <dgm:t>
        <a:bodyPr/>
        <a:lstStyle/>
        <a:p>
          <a:endParaRPr lang="en-US"/>
        </a:p>
      </dgm:t>
    </dgm:pt>
    <dgm:pt modelId="{C607AE3B-371B-42D6-924C-7F08A6D6D2EA}">
      <dgm:prSet/>
      <dgm:spPr/>
      <dgm:t>
        <a:bodyPr/>
        <a:lstStyle/>
        <a:p>
          <a:r>
            <a:rPr lang="en-US"/>
            <a:t>Type_1</a:t>
          </a:r>
        </a:p>
      </dgm:t>
    </dgm:pt>
    <dgm:pt modelId="{5582F1CB-C4C7-4568-8671-AA84ECB8A0E4}" type="parTrans" cxnId="{DCD87B51-A5E6-49A2-837A-FEEC55F66DA0}">
      <dgm:prSet/>
      <dgm:spPr/>
      <dgm:t>
        <a:bodyPr/>
        <a:lstStyle/>
        <a:p>
          <a:endParaRPr lang="en-US"/>
        </a:p>
      </dgm:t>
    </dgm:pt>
    <dgm:pt modelId="{225E59CD-7F01-410B-A1B4-662249806EC5}" type="sibTrans" cxnId="{DCD87B51-A5E6-49A2-837A-FEEC55F66DA0}">
      <dgm:prSet/>
      <dgm:spPr/>
      <dgm:t>
        <a:bodyPr/>
        <a:lstStyle/>
        <a:p>
          <a:endParaRPr lang="en-US"/>
        </a:p>
      </dgm:t>
    </dgm:pt>
    <dgm:pt modelId="{9651CA38-A1EF-4675-9B2B-E96A1D599342}">
      <dgm:prSet/>
      <dgm:spPr/>
      <dgm:t>
        <a:bodyPr/>
        <a:lstStyle/>
        <a:p>
          <a:r>
            <a:rPr lang="en-US"/>
            <a:t>Type_2</a:t>
          </a:r>
        </a:p>
      </dgm:t>
    </dgm:pt>
    <dgm:pt modelId="{57C4D518-9E70-46C6-9075-C31A48784063}" type="parTrans" cxnId="{795B3AAF-1E67-4B89-842E-EDB8510A25CD}">
      <dgm:prSet/>
      <dgm:spPr/>
      <dgm:t>
        <a:bodyPr/>
        <a:lstStyle/>
        <a:p>
          <a:endParaRPr lang="en-US"/>
        </a:p>
      </dgm:t>
    </dgm:pt>
    <dgm:pt modelId="{B7057B2B-151D-4BDA-A969-EF615BE0AE7A}" type="sibTrans" cxnId="{795B3AAF-1E67-4B89-842E-EDB8510A25CD}">
      <dgm:prSet/>
      <dgm:spPr/>
      <dgm:t>
        <a:bodyPr/>
        <a:lstStyle/>
        <a:p>
          <a:endParaRPr lang="en-US"/>
        </a:p>
      </dgm:t>
    </dgm:pt>
    <dgm:pt modelId="{4439A772-0329-47BB-848D-2E7D5FC67FFF}">
      <dgm:prSet/>
      <dgm:spPr/>
      <dgm:t>
        <a:bodyPr/>
        <a:lstStyle/>
        <a:p>
          <a:r>
            <a:rPr lang="en-US"/>
            <a:t>Total</a:t>
          </a:r>
        </a:p>
      </dgm:t>
    </dgm:pt>
    <dgm:pt modelId="{BC2750D0-4E12-42F7-AEF7-7E3F45842E3B}" type="parTrans" cxnId="{08B17D25-BE7B-488F-B7E5-F7CCA6CD134F}">
      <dgm:prSet/>
      <dgm:spPr/>
      <dgm:t>
        <a:bodyPr/>
        <a:lstStyle/>
        <a:p>
          <a:endParaRPr lang="en-US"/>
        </a:p>
      </dgm:t>
    </dgm:pt>
    <dgm:pt modelId="{715A04DC-A9EF-415E-82B7-206058CFC459}" type="sibTrans" cxnId="{08B17D25-BE7B-488F-B7E5-F7CCA6CD134F}">
      <dgm:prSet/>
      <dgm:spPr/>
      <dgm:t>
        <a:bodyPr/>
        <a:lstStyle/>
        <a:p>
          <a:endParaRPr lang="en-US"/>
        </a:p>
      </dgm:t>
    </dgm:pt>
    <dgm:pt modelId="{0A9A1DB4-98DF-42D0-BF54-8F1E8CD137F2}">
      <dgm:prSet/>
      <dgm:spPr/>
      <dgm:t>
        <a:bodyPr/>
        <a:lstStyle/>
        <a:p>
          <a:r>
            <a:rPr lang="en-US"/>
            <a:t>HP</a:t>
          </a:r>
        </a:p>
      </dgm:t>
    </dgm:pt>
    <dgm:pt modelId="{6591773F-4063-4A71-9372-EE8D8ECCEFFE}" type="parTrans" cxnId="{ACED4916-0F80-44C9-B236-AE7726CEA496}">
      <dgm:prSet/>
      <dgm:spPr/>
      <dgm:t>
        <a:bodyPr/>
        <a:lstStyle/>
        <a:p>
          <a:endParaRPr lang="en-US"/>
        </a:p>
      </dgm:t>
    </dgm:pt>
    <dgm:pt modelId="{C2DF10BA-0EDD-4AD5-9D01-A6BDD925E1EB}" type="sibTrans" cxnId="{ACED4916-0F80-44C9-B236-AE7726CEA496}">
      <dgm:prSet/>
      <dgm:spPr/>
      <dgm:t>
        <a:bodyPr/>
        <a:lstStyle/>
        <a:p>
          <a:endParaRPr lang="en-US"/>
        </a:p>
      </dgm:t>
    </dgm:pt>
    <dgm:pt modelId="{FDB44439-5DEC-49FB-9A19-078DE98E1F13}">
      <dgm:prSet/>
      <dgm:spPr/>
      <dgm:t>
        <a:bodyPr/>
        <a:lstStyle/>
        <a:p>
          <a:r>
            <a:rPr lang="en-US"/>
            <a:t>Attack</a:t>
          </a:r>
        </a:p>
      </dgm:t>
    </dgm:pt>
    <dgm:pt modelId="{3178B6C3-AE16-407E-A19B-C94F8FF68447}" type="parTrans" cxnId="{D8ED2BF0-31AF-4B73-8C85-E26E1CBF6055}">
      <dgm:prSet/>
      <dgm:spPr/>
      <dgm:t>
        <a:bodyPr/>
        <a:lstStyle/>
        <a:p>
          <a:endParaRPr lang="en-US"/>
        </a:p>
      </dgm:t>
    </dgm:pt>
    <dgm:pt modelId="{A7234EE9-B7FF-4992-BB4F-7DC56469CA01}" type="sibTrans" cxnId="{D8ED2BF0-31AF-4B73-8C85-E26E1CBF6055}">
      <dgm:prSet/>
      <dgm:spPr/>
      <dgm:t>
        <a:bodyPr/>
        <a:lstStyle/>
        <a:p>
          <a:endParaRPr lang="en-US"/>
        </a:p>
      </dgm:t>
    </dgm:pt>
    <dgm:pt modelId="{D3A79EDD-1A81-4C31-B43D-A74CFC8BAEFE}">
      <dgm:prSet/>
      <dgm:spPr/>
      <dgm:t>
        <a:bodyPr/>
        <a:lstStyle/>
        <a:p>
          <a:r>
            <a:rPr lang="en-US"/>
            <a:t>Defense</a:t>
          </a:r>
        </a:p>
      </dgm:t>
    </dgm:pt>
    <dgm:pt modelId="{9E843A57-9FE7-4A4B-9712-91C7B623B52D}" type="parTrans" cxnId="{6AB06A3B-48A1-4467-B9AD-AB7997F3791D}">
      <dgm:prSet/>
      <dgm:spPr/>
      <dgm:t>
        <a:bodyPr/>
        <a:lstStyle/>
        <a:p>
          <a:endParaRPr lang="en-US"/>
        </a:p>
      </dgm:t>
    </dgm:pt>
    <dgm:pt modelId="{A84D5FF9-7AA4-4608-AAAE-5FAC8E39B55D}" type="sibTrans" cxnId="{6AB06A3B-48A1-4467-B9AD-AB7997F3791D}">
      <dgm:prSet/>
      <dgm:spPr/>
      <dgm:t>
        <a:bodyPr/>
        <a:lstStyle/>
        <a:p>
          <a:endParaRPr lang="en-US"/>
        </a:p>
      </dgm:t>
    </dgm:pt>
    <dgm:pt modelId="{B296DB6E-DF08-477C-BD83-919D32D99A50}">
      <dgm:prSet/>
      <dgm:spPr/>
      <dgm:t>
        <a:bodyPr/>
        <a:lstStyle/>
        <a:p>
          <a:r>
            <a:rPr lang="en-US"/>
            <a:t>Special Attack</a:t>
          </a:r>
        </a:p>
      </dgm:t>
    </dgm:pt>
    <dgm:pt modelId="{5E086E63-46A3-490E-941E-7CB1B5CF377E}" type="parTrans" cxnId="{73181909-5B1A-4F64-A30D-E515CC20776D}">
      <dgm:prSet/>
      <dgm:spPr/>
      <dgm:t>
        <a:bodyPr/>
        <a:lstStyle/>
        <a:p>
          <a:endParaRPr lang="en-US"/>
        </a:p>
      </dgm:t>
    </dgm:pt>
    <dgm:pt modelId="{8D7C6D1F-4123-438F-9BA6-590EBD4C47DE}" type="sibTrans" cxnId="{73181909-5B1A-4F64-A30D-E515CC20776D}">
      <dgm:prSet/>
      <dgm:spPr/>
      <dgm:t>
        <a:bodyPr/>
        <a:lstStyle/>
        <a:p>
          <a:endParaRPr lang="en-US"/>
        </a:p>
      </dgm:t>
    </dgm:pt>
    <dgm:pt modelId="{72EF6683-1508-4967-A4BE-B06BFE231E94}">
      <dgm:prSet/>
      <dgm:spPr/>
      <dgm:t>
        <a:bodyPr/>
        <a:lstStyle/>
        <a:p>
          <a:r>
            <a:rPr lang="en-US"/>
            <a:t>Special Defense</a:t>
          </a:r>
        </a:p>
      </dgm:t>
    </dgm:pt>
    <dgm:pt modelId="{79555437-0F25-42A3-8BB1-5CA89A8D87E2}" type="parTrans" cxnId="{4081D31E-DD40-4611-A752-E001F60EE5B6}">
      <dgm:prSet/>
      <dgm:spPr/>
      <dgm:t>
        <a:bodyPr/>
        <a:lstStyle/>
        <a:p>
          <a:endParaRPr lang="en-US"/>
        </a:p>
      </dgm:t>
    </dgm:pt>
    <dgm:pt modelId="{D27A3B9B-D434-4C82-BA83-BFA3E1C8BDD6}" type="sibTrans" cxnId="{4081D31E-DD40-4611-A752-E001F60EE5B6}">
      <dgm:prSet/>
      <dgm:spPr/>
      <dgm:t>
        <a:bodyPr/>
        <a:lstStyle/>
        <a:p>
          <a:endParaRPr lang="en-US"/>
        </a:p>
      </dgm:t>
    </dgm:pt>
    <dgm:pt modelId="{DA699E32-EA98-4E23-BB86-B09790A67EE6}">
      <dgm:prSet/>
      <dgm:spPr/>
      <dgm:t>
        <a:bodyPr/>
        <a:lstStyle/>
        <a:p>
          <a:r>
            <a:rPr lang="en-US"/>
            <a:t>Speed</a:t>
          </a:r>
        </a:p>
      </dgm:t>
    </dgm:pt>
    <dgm:pt modelId="{9EF21A84-169A-42E9-AB22-9367DD06BA9E}" type="parTrans" cxnId="{C2810AB7-18F8-475C-9C67-0EDEBB92BFBD}">
      <dgm:prSet/>
      <dgm:spPr/>
      <dgm:t>
        <a:bodyPr/>
        <a:lstStyle/>
        <a:p>
          <a:endParaRPr lang="en-US"/>
        </a:p>
      </dgm:t>
    </dgm:pt>
    <dgm:pt modelId="{2BBC75BC-2E8E-4AAC-BA9A-DE79AE6FF1B4}" type="sibTrans" cxnId="{C2810AB7-18F8-475C-9C67-0EDEBB92BFBD}">
      <dgm:prSet/>
      <dgm:spPr/>
      <dgm:t>
        <a:bodyPr/>
        <a:lstStyle/>
        <a:p>
          <a:endParaRPr lang="en-US"/>
        </a:p>
      </dgm:t>
    </dgm:pt>
    <dgm:pt modelId="{0180C61B-BD48-4974-A71E-72462A3E80FB}">
      <dgm:prSet/>
      <dgm:spPr/>
      <dgm:t>
        <a:bodyPr/>
        <a:lstStyle/>
        <a:p>
          <a:r>
            <a:rPr lang="en-US"/>
            <a:t>Generation</a:t>
          </a:r>
        </a:p>
      </dgm:t>
    </dgm:pt>
    <dgm:pt modelId="{FAF0FBD7-4369-458E-87DC-FA4293A27FC9}" type="parTrans" cxnId="{CD6BAFA8-EFE7-4C39-B965-F105BC5E333F}">
      <dgm:prSet/>
      <dgm:spPr/>
      <dgm:t>
        <a:bodyPr/>
        <a:lstStyle/>
        <a:p>
          <a:endParaRPr lang="en-US"/>
        </a:p>
      </dgm:t>
    </dgm:pt>
    <dgm:pt modelId="{C0381652-A51F-4B75-88E3-35A0E553B10D}" type="sibTrans" cxnId="{CD6BAFA8-EFE7-4C39-B965-F105BC5E333F}">
      <dgm:prSet/>
      <dgm:spPr/>
      <dgm:t>
        <a:bodyPr/>
        <a:lstStyle/>
        <a:p>
          <a:endParaRPr lang="en-US"/>
        </a:p>
      </dgm:t>
    </dgm:pt>
    <dgm:pt modelId="{27CF56D4-DCB2-4261-8374-55C3A1500B74}">
      <dgm:prSet/>
      <dgm:spPr/>
      <dgm:t>
        <a:bodyPr/>
        <a:lstStyle/>
        <a:p>
          <a:r>
            <a:rPr lang="en-US"/>
            <a:t>isLegendary</a:t>
          </a:r>
        </a:p>
      </dgm:t>
    </dgm:pt>
    <dgm:pt modelId="{36D060F2-1CB4-4D97-9451-874A0A25DAF7}" type="parTrans" cxnId="{A26DB420-733F-4A24-9CDB-EA2547755F11}">
      <dgm:prSet/>
      <dgm:spPr/>
      <dgm:t>
        <a:bodyPr/>
        <a:lstStyle/>
        <a:p>
          <a:endParaRPr lang="en-US"/>
        </a:p>
      </dgm:t>
    </dgm:pt>
    <dgm:pt modelId="{5F649A1B-BF65-4A4B-8B14-6291EEE181F4}" type="sibTrans" cxnId="{A26DB420-733F-4A24-9CDB-EA2547755F11}">
      <dgm:prSet/>
      <dgm:spPr/>
      <dgm:t>
        <a:bodyPr/>
        <a:lstStyle/>
        <a:p>
          <a:endParaRPr lang="en-US"/>
        </a:p>
      </dgm:t>
    </dgm:pt>
    <dgm:pt modelId="{EAE5B03D-5AEB-4DE7-8183-14765800A23E}">
      <dgm:prSet/>
      <dgm:spPr/>
      <dgm:t>
        <a:bodyPr/>
        <a:lstStyle/>
        <a:p>
          <a:r>
            <a:rPr lang="en-US"/>
            <a:t>Color</a:t>
          </a:r>
        </a:p>
      </dgm:t>
    </dgm:pt>
    <dgm:pt modelId="{CF3578F5-DA70-439B-8DB1-48F60A3F2A4F}" type="parTrans" cxnId="{A1DEE25D-A6B9-4E4C-845B-54E0BF65C46B}">
      <dgm:prSet/>
      <dgm:spPr/>
      <dgm:t>
        <a:bodyPr/>
        <a:lstStyle/>
        <a:p>
          <a:endParaRPr lang="en-US"/>
        </a:p>
      </dgm:t>
    </dgm:pt>
    <dgm:pt modelId="{F92B9995-78D4-47E4-8A88-621FF8A5D922}" type="sibTrans" cxnId="{A1DEE25D-A6B9-4E4C-845B-54E0BF65C46B}">
      <dgm:prSet/>
      <dgm:spPr/>
      <dgm:t>
        <a:bodyPr/>
        <a:lstStyle/>
        <a:p>
          <a:endParaRPr lang="en-US"/>
        </a:p>
      </dgm:t>
    </dgm:pt>
    <dgm:pt modelId="{025AB3D2-85DC-4997-9B18-977BBF278907}">
      <dgm:prSet/>
      <dgm:spPr/>
      <dgm:t>
        <a:bodyPr/>
        <a:lstStyle/>
        <a:p>
          <a:r>
            <a:rPr lang="en-US"/>
            <a:t>hasGender</a:t>
          </a:r>
        </a:p>
      </dgm:t>
    </dgm:pt>
    <dgm:pt modelId="{0103BC65-E84C-4C61-B1DF-EAA9904505D8}" type="parTrans" cxnId="{022C3873-FA8C-46D4-8F28-2B8C309B51AA}">
      <dgm:prSet/>
      <dgm:spPr/>
      <dgm:t>
        <a:bodyPr/>
        <a:lstStyle/>
        <a:p>
          <a:endParaRPr lang="en-US"/>
        </a:p>
      </dgm:t>
    </dgm:pt>
    <dgm:pt modelId="{11C3E454-CB10-438D-8901-3883275296A9}" type="sibTrans" cxnId="{022C3873-FA8C-46D4-8F28-2B8C309B51AA}">
      <dgm:prSet/>
      <dgm:spPr/>
      <dgm:t>
        <a:bodyPr/>
        <a:lstStyle/>
        <a:p>
          <a:endParaRPr lang="en-US"/>
        </a:p>
      </dgm:t>
    </dgm:pt>
    <dgm:pt modelId="{1A4F4701-D469-4AE3-B058-81724BD4F451}">
      <dgm:prSet/>
      <dgm:spPr/>
      <dgm:t>
        <a:bodyPr/>
        <a:lstStyle/>
        <a:p>
          <a:r>
            <a:rPr lang="en-US"/>
            <a:t>Pr_Male</a:t>
          </a:r>
        </a:p>
      </dgm:t>
    </dgm:pt>
    <dgm:pt modelId="{6F3289E4-415B-46FC-8221-E51BE565E0D7}" type="parTrans" cxnId="{B0C7C563-19B7-4E2F-8D24-987C9D4B2EF8}">
      <dgm:prSet/>
      <dgm:spPr/>
      <dgm:t>
        <a:bodyPr/>
        <a:lstStyle/>
        <a:p>
          <a:endParaRPr lang="en-US"/>
        </a:p>
      </dgm:t>
    </dgm:pt>
    <dgm:pt modelId="{284679AF-C29F-411B-A06E-A637B76B832F}" type="sibTrans" cxnId="{B0C7C563-19B7-4E2F-8D24-987C9D4B2EF8}">
      <dgm:prSet/>
      <dgm:spPr/>
      <dgm:t>
        <a:bodyPr/>
        <a:lstStyle/>
        <a:p>
          <a:endParaRPr lang="en-US"/>
        </a:p>
      </dgm:t>
    </dgm:pt>
    <dgm:pt modelId="{6973BC62-5443-4F63-8087-6B7E7DD59F5C}">
      <dgm:prSet/>
      <dgm:spPr/>
      <dgm:t>
        <a:bodyPr/>
        <a:lstStyle/>
        <a:p>
          <a:r>
            <a:rPr lang="en-US"/>
            <a:t>Egg_Group_1</a:t>
          </a:r>
        </a:p>
      </dgm:t>
    </dgm:pt>
    <dgm:pt modelId="{B4E2CA00-2953-452B-A5D1-25FCDBDBC2E5}" type="parTrans" cxnId="{F2DA3046-5FCD-4454-BD8E-22F1B695E61C}">
      <dgm:prSet/>
      <dgm:spPr/>
      <dgm:t>
        <a:bodyPr/>
        <a:lstStyle/>
        <a:p>
          <a:endParaRPr lang="en-US"/>
        </a:p>
      </dgm:t>
    </dgm:pt>
    <dgm:pt modelId="{84605E11-9E56-4B0E-A155-CBE1AB79A0FE}" type="sibTrans" cxnId="{F2DA3046-5FCD-4454-BD8E-22F1B695E61C}">
      <dgm:prSet/>
      <dgm:spPr/>
      <dgm:t>
        <a:bodyPr/>
        <a:lstStyle/>
        <a:p>
          <a:endParaRPr lang="en-US"/>
        </a:p>
      </dgm:t>
    </dgm:pt>
    <dgm:pt modelId="{2FCF67D9-0838-4ABB-9D7C-3458CECDF70E}">
      <dgm:prSet/>
      <dgm:spPr/>
      <dgm:t>
        <a:bodyPr/>
        <a:lstStyle/>
        <a:p>
          <a:r>
            <a:rPr lang="en-US"/>
            <a:t>Egg_Group_1</a:t>
          </a:r>
        </a:p>
      </dgm:t>
    </dgm:pt>
    <dgm:pt modelId="{784A7488-59CE-4DBC-A4B5-0383BDD00D95}" type="parTrans" cxnId="{964A71BD-BAEF-4426-90F7-7A4F35D2DF91}">
      <dgm:prSet/>
      <dgm:spPr/>
      <dgm:t>
        <a:bodyPr/>
        <a:lstStyle/>
        <a:p>
          <a:endParaRPr lang="en-US"/>
        </a:p>
      </dgm:t>
    </dgm:pt>
    <dgm:pt modelId="{BB072CA4-1B89-44B3-A0A1-21EEB398388F}" type="sibTrans" cxnId="{964A71BD-BAEF-4426-90F7-7A4F35D2DF91}">
      <dgm:prSet/>
      <dgm:spPr/>
      <dgm:t>
        <a:bodyPr/>
        <a:lstStyle/>
        <a:p>
          <a:endParaRPr lang="en-US"/>
        </a:p>
      </dgm:t>
    </dgm:pt>
    <dgm:pt modelId="{03787454-8D42-475A-96A1-AEFA95B8830A}">
      <dgm:prSet/>
      <dgm:spPr/>
      <dgm:t>
        <a:bodyPr/>
        <a:lstStyle/>
        <a:p>
          <a:r>
            <a:rPr lang="en-US"/>
            <a:t>hasMegaEvolution</a:t>
          </a:r>
        </a:p>
      </dgm:t>
    </dgm:pt>
    <dgm:pt modelId="{576CE7E7-1277-471F-A5E5-A381909E6AB7}" type="parTrans" cxnId="{9855CD36-B78D-4247-9846-552873BC8E17}">
      <dgm:prSet/>
      <dgm:spPr/>
      <dgm:t>
        <a:bodyPr/>
        <a:lstStyle/>
        <a:p>
          <a:endParaRPr lang="en-US"/>
        </a:p>
      </dgm:t>
    </dgm:pt>
    <dgm:pt modelId="{46FCED6E-6190-4EB3-960A-212612953CD9}" type="sibTrans" cxnId="{9855CD36-B78D-4247-9846-552873BC8E17}">
      <dgm:prSet/>
      <dgm:spPr/>
      <dgm:t>
        <a:bodyPr/>
        <a:lstStyle/>
        <a:p>
          <a:endParaRPr lang="en-US"/>
        </a:p>
      </dgm:t>
    </dgm:pt>
    <dgm:pt modelId="{256695BB-8BD4-4F4F-9CA8-9374DE766F55}">
      <dgm:prSet/>
      <dgm:spPr/>
      <dgm:t>
        <a:bodyPr/>
        <a:lstStyle/>
        <a:p>
          <a:r>
            <a:rPr lang="en-US"/>
            <a:t>Height_m</a:t>
          </a:r>
        </a:p>
      </dgm:t>
    </dgm:pt>
    <dgm:pt modelId="{A7D7B4D7-0362-481C-AB55-386AEA6D5F9F}" type="parTrans" cxnId="{AC60B092-D328-4AA2-8B9A-868BC77971EA}">
      <dgm:prSet/>
      <dgm:spPr/>
      <dgm:t>
        <a:bodyPr/>
        <a:lstStyle/>
        <a:p>
          <a:endParaRPr lang="en-US"/>
        </a:p>
      </dgm:t>
    </dgm:pt>
    <dgm:pt modelId="{D68969CC-52CD-42E4-996F-ABB9CE7A691C}" type="sibTrans" cxnId="{AC60B092-D328-4AA2-8B9A-868BC77971EA}">
      <dgm:prSet/>
      <dgm:spPr/>
      <dgm:t>
        <a:bodyPr/>
        <a:lstStyle/>
        <a:p>
          <a:endParaRPr lang="en-US"/>
        </a:p>
      </dgm:t>
    </dgm:pt>
    <dgm:pt modelId="{06542319-EA10-4929-B94F-1958C671B211}">
      <dgm:prSet/>
      <dgm:spPr/>
      <dgm:t>
        <a:bodyPr/>
        <a:lstStyle/>
        <a:p>
          <a:r>
            <a:rPr lang="en-US"/>
            <a:t>Weight_kg</a:t>
          </a:r>
        </a:p>
      </dgm:t>
    </dgm:pt>
    <dgm:pt modelId="{8B803452-5DF0-413B-93F2-F11E2CC7AECE}" type="parTrans" cxnId="{9407F092-4485-4978-8783-E70781EFC3D7}">
      <dgm:prSet/>
      <dgm:spPr/>
      <dgm:t>
        <a:bodyPr/>
        <a:lstStyle/>
        <a:p>
          <a:endParaRPr lang="en-US"/>
        </a:p>
      </dgm:t>
    </dgm:pt>
    <dgm:pt modelId="{D8AD910C-0D29-4D43-B5E4-529AB4698FD8}" type="sibTrans" cxnId="{9407F092-4485-4978-8783-E70781EFC3D7}">
      <dgm:prSet/>
      <dgm:spPr/>
      <dgm:t>
        <a:bodyPr/>
        <a:lstStyle/>
        <a:p>
          <a:endParaRPr lang="en-US"/>
        </a:p>
      </dgm:t>
    </dgm:pt>
    <dgm:pt modelId="{AFD525DF-9B58-42FC-BD8D-D6619E4A1347}">
      <dgm:prSet/>
      <dgm:spPr/>
      <dgm:t>
        <a:bodyPr/>
        <a:lstStyle/>
        <a:p>
          <a:r>
            <a:rPr lang="en-US"/>
            <a:t>Catch_Rate</a:t>
          </a:r>
        </a:p>
      </dgm:t>
    </dgm:pt>
    <dgm:pt modelId="{111EB94C-357F-44B2-87B5-691A746A5C37}" type="parTrans" cxnId="{9695D668-CECD-45BB-84ED-EB78177FBFC3}">
      <dgm:prSet/>
      <dgm:spPr/>
      <dgm:t>
        <a:bodyPr/>
        <a:lstStyle/>
        <a:p>
          <a:endParaRPr lang="en-US"/>
        </a:p>
      </dgm:t>
    </dgm:pt>
    <dgm:pt modelId="{7CC11E7D-8829-41EF-A3AC-D1BF97FA8561}" type="sibTrans" cxnId="{9695D668-CECD-45BB-84ED-EB78177FBFC3}">
      <dgm:prSet/>
      <dgm:spPr/>
      <dgm:t>
        <a:bodyPr/>
        <a:lstStyle/>
        <a:p>
          <a:endParaRPr lang="en-US"/>
        </a:p>
      </dgm:t>
    </dgm:pt>
    <dgm:pt modelId="{EFFE30A2-276B-450A-9166-89053C19BA7C}">
      <dgm:prSet/>
      <dgm:spPr/>
      <dgm:t>
        <a:bodyPr/>
        <a:lstStyle/>
        <a:p>
          <a:r>
            <a:rPr lang="en-US"/>
            <a:t>Body_style</a:t>
          </a:r>
        </a:p>
      </dgm:t>
    </dgm:pt>
    <dgm:pt modelId="{E26AA291-E6D2-424D-A2C6-1A8DF07E6998}" type="parTrans" cxnId="{A63F38A3-D360-45D3-BC74-85320BBEEF9B}">
      <dgm:prSet/>
      <dgm:spPr/>
      <dgm:t>
        <a:bodyPr/>
        <a:lstStyle/>
        <a:p>
          <a:endParaRPr lang="en-US"/>
        </a:p>
      </dgm:t>
    </dgm:pt>
    <dgm:pt modelId="{2CB19A90-08F3-45F1-BD0E-B30FDE84EFE1}" type="sibTrans" cxnId="{A63F38A3-D360-45D3-BC74-85320BBEEF9B}">
      <dgm:prSet/>
      <dgm:spPr/>
      <dgm:t>
        <a:bodyPr/>
        <a:lstStyle/>
        <a:p>
          <a:endParaRPr lang="en-US"/>
        </a:p>
      </dgm:t>
    </dgm:pt>
    <dgm:pt modelId="{2A138539-6BAA-4042-9ACA-1FE93F6861DD}" type="pres">
      <dgm:prSet presAssocID="{2ABBCE75-7B3F-4E97-B4E1-10CAB0BD783B}" presName="diagram" presStyleCnt="0">
        <dgm:presLayoutVars>
          <dgm:dir/>
          <dgm:resizeHandles val="exact"/>
        </dgm:presLayoutVars>
      </dgm:prSet>
      <dgm:spPr/>
    </dgm:pt>
    <dgm:pt modelId="{0C969F42-BDAC-BE46-BECA-13CE8BE5AD08}" type="pres">
      <dgm:prSet presAssocID="{5A1FEA3B-E66F-4E2A-A155-5143EBAFF4B8}" presName="node" presStyleLbl="node1" presStyleIdx="0" presStyleCnt="22">
        <dgm:presLayoutVars>
          <dgm:bulletEnabled val="1"/>
        </dgm:presLayoutVars>
      </dgm:prSet>
      <dgm:spPr/>
    </dgm:pt>
    <dgm:pt modelId="{00B4CCD7-15A8-9D4F-A8FB-CAF7069ACBDD}" type="pres">
      <dgm:prSet presAssocID="{FAD88AFC-FBA4-4530-AD11-0E00CADE84B4}" presName="sibTrans" presStyleCnt="0"/>
      <dgm:spPr/>
    </dgm:pt>
    <dgm:pt modelId="{5CC28859-48D1-0047-8A32-1F0C04442003}" type="pres">
      <dgm:prSet presAssocID="{C607AE3B-371B-42D6-924C-7F08A6D6D2EA}" presName="node" presStyleLbl="node1" presStyleIdx="1" presStyleCnt="22">
        <dgm:presLayoutVars>
          <dgm:bulletEnabled val="1"/>
        </dgm:presLayoutVars>
      </dgm:prSet>
      <dgm:spPr/>
    </dgm:pt>
    <dgm:pt modelId="{5566801F-49DD-4A44-A2E2-DED046007CA5}" type="pres">
      <dgm:prSet presAssocID="{225E59CD-7F01-410B-A1B4-662249806EC5}" presName="sibTrans" presStyleCnt="0"/>
      <dgm:spPr/>
    </dgm:pt>
    <dgm:pt modelId="{8A9FFB1D-2505-1249-A947-A77526736CD7}" type="pres">
      <dgm:prSet presAssocID="{9651CA38-A1EF-4675-9B2B-E96A1D599342}" presName="node" presStyleLbl="node1" presStyleIdx="2" presStyleCnt="22">
        <dgm:presLayoutVars>
          <dgm:bulletEnabled val="1"/>
        </dgm:presLayoutVars>
      </dgm:prSet>
      <dgm:spPr/>
    </dgm:pt>
    <dgm:pt modelId="{BF7A4894-0F8B-5342-A149-652A99AAF6B1}" type="pres">
      <dgm:prSet presAssocID="{B7057B2B-151D-4BDA-A969-EF615BE0AE7A}" presName="sibTrans" presStyleCnt="0"/>
      <dgm:spPr/>
    </dgm:pt>
    <dgm:pt modelId="{49F81F35-4CAA-F148-BD1E-B9E556EEB761}" type="pres">
      <dgm:prSet presAssocID="{4439A772-0329-47BB-848D-2E7D5FC67FFF}" presName="node" presStyleLbl="node1" presStyleIdx="3" presStyleCnt="22">
        <dgm:presLayoutVars>
          <dgm:bulletEnabled val="1"/>
        </dgm:presLayoutVars>
      </dgm:prSet>
      <dgm:spPr/>
    </dgm:pt>
    <dgm:pt modelId="{1D327636-C7A2-614B-BA8E-86236555196A}" type="pres">
      <dgm:prSet presAssocID="{715A04DC-A9EF-415E-82B7-206058CFC459}" presName="sibTrans" presStyleCnt="0"/>
      <dgm:spPr/>
    </dgm:pt>
    <dgm:pt modelId="{21F8409D-DA97-C94B-A4DB-872E29E330B8}" type="pres">
      <dgm:prSet presAssocID="{0A9A1DB4-98DF-42D0-BF54-8F1E8CD137F2}" presName="node" presStyleLbl="node1" presStyleIdx="4" presStyleCnt="22">
        <dgm:presLayoutVars>
          <dgm:bulletEnabled val="1"/>
        </dgm:presLayoutVars>
      </dgm:prSet>
      <dgm:spPr/>
    </dgm:pt>
    <dgm:pt modelId="{6D313833-2075-B847-87B2-03C809A73E24}" type="pres">
      <dgm:prSet presAssocID="{C2DF10BA-0EDD-4AD5-9D01-A6BDD925E1EB}" presName="sibTrans" presStyleCnt="0"/>
      <dgm:spPr/>
    </dgm:pt>
    <dgm:pt modelId="{09C39A31-C007-4D47-A126-F053D5276688}" type="pres">
      <dgm:prSet presAssocID="{FDB44439-5DEC-49FB-9A19-078DE98E1F13}" presName="node" presStyleLbl="node1" presStyleIdx="5" presStyleCnt="22">
        <dgm:presLayoutVars>
          <dgm:bulletEnabled val="1"/>
        </dgm:presLayoutVars>
      </dgm:prSet>
      <dgm:spPr/>
    </dgm:pt>
    <dgm:pt modelId="{19D7433E-4CC5-1F47-9559-2CD315913F05}" type="pres">
      <dgm:prSet presAssocID="{A7234EE9-B7FF-4992-BB4F-7DC56469CA01}" presName="sibTrans" presStyleCnt="0"/>
      <dgm:spPr/>
    </dgm:pt>
    <dgm:pt modelId="{39B6F2E0-0BAB-6E40-AF6F-FCC8EAF7A7FD}" type="pres">
      <dgm:prSet presAssocID="{D3A79EDD-1A81-4C31-B43D-A74CFC8BAEFE}" presName="node" presStyleLbl="node1" presStyleIdx="6" presStyleCnt="22">
        <dgm:presLayoutVars>
          <dgm:bulletEnabled val="1"/>
        </dgm:presLayoutVars>
      </dgm:prSet>
      <dgm:spPr/>
    </dgm:pt>
    <dgm:pt modelId="{8FE91EB8-7C7E-C84F-89A1-516044E037CF}" type="pres">
      <dgm:prSet presAssocID="{A84D5FF9-7AA4-4608-AAAE-5FAC8E39B55D}" presName="sibTrans" presStyleCnt="0"/>
      <dgm:spPr/>
    </dgm:pt>
    <dgm:pt modelId="{D939D4F8-D105-AB4F-86CD-58FC8D5922E3}" type="pres">
      <dgm:prSet presAssocID="{B296DB6E-DF08-477C-BD83-919D32D99A50}" presName="node" presStyleLbl="node1" presStyleIdx="7" presStyleCnt="22">
        <dgm:presLayoutVars>
          <dgm:bulletEnabled val="1"/>
        </dgm:presLayoutVars>
      </dgm:prSet>
      <dgm:spPr/>
    </dgm:pt>
    <dgm:pt modelId="{4C5A9C23-28A8-8247-8973-0F15A03BBA6B}" type="pres">
      <dgm:prSet presAssocID="{8D7C6D1F-4123-438F-9BA6-590EBD4C47DE}" presName="sibTrans" presStyleCnt="0"/>
      <dgm:spPr/>
    </dgm:pt>
    <dgm:pt modelId="{A9BE0176-2D04-E54F-984C-57292B8E877D}" type="pres">
      <dgm:prSet presAssocID="{72EF6683-1508-4967-A4BE-B06BFE231E94}" presName="node" presStyleLbl="node1" presStyleIdx="8" presStyleCnt="22">
        <dgm:presLayoutVars>
          <dgm:bulletEnabled val="1"/>
        </dgm:presLayoutVars>
      </dgm:prSet>
      <dgm:spPr/>
    </dgm:pt>
    <dgm:pt modelId="{BB1FC597-9C43-484A-A327-889F57739B44}" type="pres">
      <dgm:prSet presAssocID="{D27A3B9B-D434-4C82-BA83-BFA3E1C8BDD6}" presName="sibTrans" presStyleCnt="0"/>
      <dgm:spPr/>
    </dgm:pt>
    <dgm:pt modelId="{803FE8C4-43B9-FD4F-8537-4D1473F98E27}" type="pres">
      <dgm:prSet presAssocID="{DA699E32-EA98-4E23-BB86-B09790A67EE6}" presName="node" presStyleLbl="node1" presStyleIdx="9" presStyleCnt="22">
        <dgm:presLayoutVars>
          <dgm:bulletEnabled val="1"/>
        </dgm:presLayoutVars>
      </dgm:prSet>
      <dgm:spPr/>
    </dgm:pt>
    <dgm:pt modelId="{FEDFA9BF-B9CD-8C41-9A0D-C011D6DE9870}" type="pres">
      <dgm:prSet presAssocID="{2BBC75BC-2E8E-4AAC-BA9A-DE79AE6FF1B4}" presName="sibTrans" presStyleCnt="0"/>
      <dgm:spPr/>
    </dgm:pt>
    <dgm:pt modelId="{14389E5B-7407-E940-9FC0-A4DEF69D5A10}" type="pres">
      <dgm:prSet presAssocID="{0180C61B-BD48-4974-A71E-72462A3E80FB}" presName="node" presStyleLbl="node1" presStyleIdx="10" presStyleCnt="22">
        <dgm:presLayoutVars>
          <dgm:bulletEnabled val="1"/>
        </dgm:presLayoutVars>
      </dgm:prSet>
      <dgm:spPr/>
    </dgm:pt>
    <dgm:pt modelId="{0F1A75BD-93AF-D342-95B9-55BC4431655C}" type="pres">
      <dgm:prSet presAssocID="{C0381652-A51F-4B75-88E3-35A0E553B10D}" presName="sibTrans" presStyleCnt="0"/>
      <dgm:spPr/>
    </dgm:pt>
    <dgm:pt modelId="{97628EB2-E504-244A-AAD8-40ABE529AA3C}" type="pres">
      <dgm:prSet presAssocID="{27CF56D4-DCB2-4261-8374-55C3A1500B74}" presName="node" presStyleLbl="node1" presStyleIdx="11" presStyleCnt="22">
        <dgm:presLayoutVars>
          <dgm:bulletEnabled val="1"/>
        </dgm:presLayoutVars>
      </dgm:prSet>
      <dgm:spPr/>
    </dgm:pt>
    <dgm:pt modelId="{2152F429-457E-3047-B523-FB2D6CDA1C77}" type="pres">
      <dgm:prSet presAssocID="{5F649A1B-BF65-4A4B-8B14-6291EEE181F4}" presName="sibTrans" presStyleCnt="0"/>
      <dgm:spPr/>
    </dgm:pt>
    <dgm:pt modelId="{20C728B6-C1BA-E743-861A-1BF66F96C250}" type="pres">
      <dgm:prSet presAssocID="{EAE5B03D-5AEB-4DE7-8183-14765800A23E}" presName="node" presStyleLbl="node1" presStyleIdx="12" presStyleCnt="22">
        <dgm:presLayoutVars>
          <dgm:bulletEnabled val="1"/>
        </dgm:presLayoutVars>
      </dgm:prSet>
      <dgm:spPr/>
    </dgm:pt>
    <dgm:pt modelId="{9A29D7DE-577E-C647-ACCE-B66BF036C098}" type="pres">
      <dgm:prSet presAssocID="{F92B9995-78D4-47E4-8A88-621FF8A5D922}" presName="sibTrans" presStyleCnt="0"/>
      <dgm:spPr/>
    </dgm:pt>
    <dgm:pt modelId="{1E66BE92-5521-1A42-996D-A8E6E63B98D4}" type="pres">
      <dgm:prSet presAssocID="{025AB3D2-85DC-4997-9B18-977BBF278907}" presName="node" presStyleLbl="node1" presStyleIdx="13" presStyleCnt="22">
        <dgm:presLayoutVars>
          <dgm:bulletEnabled val="1"/>
        </dgm:presLayoutVars>
      </dgm:prSet>
      <dgm:spPr/>
    </dgm:pt>
    <dgm:pt modelId="{06E5519B-A47D-7F4C-8BED-C483A9FBC0A1}" type="pres">
      <dgm:prSet presAssocID="{11C3E454-CB10-438D-8901-3883275296A9}" presName="sibTrans" presStyleCnt="0"/>
      <dgm:spPr/>
    </dgm:pt>
    <dgm:pt modelId="{3FD63C88-FBCD-194D-9799-1AF0545CF54D}" type="pres">
      <dgm:prSet presAssocID="{1A4F4701-D469-4AE3-B058-81724BD4F451}" presName="node" presStyleLbl="node1" presStyleIdx="14" presStyleCnt="22">
        <dgm:presLayoutVars>
          <dgm:bulletEnabled val="1"/>
        </dgm:presLayoutVars>
      </dgm:prSet>
      <dgm:spPr/>
    </dgm:pt>
    <dgm:pt modelId="{3980435B-AE35-B645-AB20-A680F3C28B33}" type="pres">
      <dgm:prSet presAssocID="{284679AF-C29F-411B-A06E-A637B76B832F}" presName="sibTrans" presStyleCnt="0"/>
      <dgm:spPr/>
    </dgm:pt>
    <dgm:pt modelId="{B657ECB6-6B11-A040-91A9-B5092463EDDE}" type="pres">
      <dgm:prSet presAssocID="{6973BC62-5443-4F63-8087-6B7E7DD59F5C}" presName="node" presStyleLbl="node1" presStyleIdx="15" presStyleCnt="22">
        <dgm:presLayoutVars>
          <dgm:bulletEnabled val="1"/>
        </dgm:presLayoutVars>
      </dgm:prSet>
      <dgm:spPr/>
    </dgm:pt>
    <dgm:pt modelId="{5B486E4F-8E2F-FB47-965D-D1BE0DBF7B72}" type="pres">
      <dgm:prSet presAssocID="{84605E11-9E56-4B0E-A155-CBE1AB79A0FE}" presName="sibTrans" presStyleCnt="0"/>
      <dgm:spPr/>
    </dgm:pt>
    <dgm:pt modelId="{028CF059-84BC-C840-920D-ADBD55F171DD}" type="pres">
      <dgm:prSet presAssocID="{2FCF67D9-0838-4ABB-9D7C-3458CECDF70E}" presName="node" presStyleLbl="node1" presStyleIdx="16" presStyleCnt="22">
        <dgm:presLayoutVars>
          <dgm:bulletEnabled val="1"/>
        </dgm:presLayoutVars>
      </dgm:prSet>
      <dgm:spPr/>
    </dgm:pt>
    <dgm:pt modelId="{5AFC3CDC-2D6B-C441-A45F-50054EC9AF46}" type="pres">
      <dgm:prSet presAssocID="{BB072CA4-1B89-44B3-A0A1-21EEB398388F}" presName="sibTrans" presStyleCnt="0"/>
      <dgm:spPr/>
    </dgm:pt>
    <dgm:pt modelId="{3D78915D-7A78-264B-BA70-DB77A12D8174}" type="pres">
      <dgm:prSet presAssocID="{03787454-8D42-475A-96A1-AEFA95B8830A}" presName="node" presStyleLbl="node1" presStyleIdx="17" presStyleCnt="22">
        <dgm:presLayoutVars>
          <dgm:bulletEnabled val="1"/>
        </dgm:presLayoutVars>
      </dgm:prSet>
      <dgm:spPr/>
    </dgm:pt>
    <dgm:pt modelId="{7A80E360-4837-9748-AC94-020C42677D86}" type="pres">
      <dgm:prSet presAssocID="{46FCED6E-6190-4EB3-960A-212612953CD9}" presName="sibTrans" presStyleCnt="0"/>
      <dgm:spPr/>
    </dgm:pt>
    <dgm:pt modelId="{684CE9FE-A620-1D40-B4C0-27C9B89DC1BC}" type="pres">
      <dgm:prSet presAssocID="{256695BB-8BD4-4F4F-9CA8-9374DE766F55}" presName="node" presStyleLbl="node1" presStyleIdx="18" presStyleCnt="22">
        <dgm:presLayoutVars>
          <dgm:bulletEnabled val="1"/>
        </dgm:presLayoutVars>
      </dgm:prSet>
      <dgm:spPr/>
    </dgm:pt>
    <dgm:pt modelId="{BB1D3C4A-48D4-684D-BF69-3A74CA3381CF}" type="pres">
      <dgm:prSet presAssocID="{D68969CC-52CD-42E4-996F-ABB9CE7A691C}" presName="sibTrans" presStyleCnt="0"/>
      <dgm:spPr/>
    </dgm:pt>
    <dgm:pt modelId="{341A74D1-C950-9E48-93A7-DFEE7C2D5E81}" type="pres">
      <dgm:prSet presAssocID="{06542319-EA10-4929-B94F-1958C671B211}" presName="node" presStyleLbl="node1" presStyleIdx="19" presStyleCnt="22">
        <dgm:presLayoutVars>
          <dgm:bulletEnabled val="1"/>
        </dgm:presLayoutVars>
      </dgm:prSet>
      <dgm:spPr/>
    </dgm:pt>
    <dgm:pt modelId="{60D30B4A-3909-194D-B889-27D5726B1653}" type="pres">
      <dgm:prSet presAssocID="{D8AD910C-0D29-4D43-B5E4-529AB4698FD8}" presName="sibTrans" presStyleCnt="0"/>
      <dgm:spPr/>
    </dgm:pt>
    <dgm:pt modelId="{06BC8142-0236-674C-9150-26754466C9F7}" type="pres">
      <dgm:prSet presAssocID="{AFD525DF-9B58-42FC-BD8D-D6619E4A1347}" presName="node" presStyleLbl="node1" presStyleIdx="20" presStyleCnt="22">
        <dgm:presLayoutVars>
          <dgm:bulletEnabled val="1"/>
        </dgm:presLayoutVars>
      </dgm:prSet>
      <dgm:spPr/>
    </dgm:pt>
    <dgm:pt modelId="{2FE64669-7597-D148-BDC5-B75A3AA8C4B0}" type="pres">
      <dgm:prSet presAssocID="{7CC11E7D-8829-41EF-A3AC-D1BF97FA8561}" presName="sibTrans" presStyleCnt="0"/>
      <dgm:spPr/>
    </dgm:pt>
    <dgm:pt modelId="{39947DB5-E998-964F-9CCF-DA4DD2F67975}" type="pres">
      <dgm:prSet presAssocID="{EFFE30A2-276B-450A-9166-89053C19BA7C}" presName="node" presStyleLbl="node1" presStyleIdx="21" presStyleCnt="22">
        <dgm:presLayoutVars>
          <dgm:bulletEnabled val="1"/>
        </dgm:presLayoutVars>
      </dgm:prSet>
      <dgm:spPr/>
    </dgm:pt>
  </dgm:ptLst>
  <dgm:cxnLst>
    <dgm:cxn modelId="{CCC3AF02-AA13-4CAC-BA7C-6FF7F6DA57CE}" srcId="{2ABBCE75-7B3F-4E97-B4E1-10CAB0BD783B}" destId="{5A1FEA3B-E66F-4E2A-A155-5143EBAFF4B8}" srcOrd="0" destOrd="0" parTransId="{D910CEA6-103E-49FF-B5CB-6A54E2592CC2}" sibTransId="{FAD88AFC-FBA4-4530-AD11-0E00CADE84B4}"/>
    <dgm:cxn modelId="{04423804-C111-574D-B154-40A8B5DB57FE}" type="presOf" srcId="{B296DB6E-DF08-477C-BD83-919D32D99A50}" destId="{D939D4F8-D105-AB4F-86CD-58FC8D5922E3}" srcOrd="0" destOrd="0" presId="urn:microsoft.com/office/officeart/2005/8/layout/default"/>
    <dgm:cxn modelId="{5A925F04-B9C8-7444-BD54-7B0CC6525002}" type="presOf" srcId="{06542319-EA10-4929-B94F-1958C671B211}" destId="{341A74D1-C950-9E48-93A7-DFEE7C2D5E81}" srcOrd="0" destOrd="0" presId="urn:microsoft.com/office/officeart/2005/8/layout/default"/>
    <dgm:cxn modelId="{73181909-5B1A-4F64-A30D-E515CC20776D}" srcId="{2ABBCE75-7B3F-4E97-B4E1-10CAB0BD783B}" destId="{B296DB6E-DF08-477C-BD83-919D32D99A50}" srcOrd="7" destOrd="0" parTransId="{5E086E63-46A3-490E-941E-7CB1B5CF377E}" sibTransId="{8D7C6D1F-4123-438F-9BA6-590EBD4C47DE}"/>
    <dgm:cxn modelId="{33C9620A-957D-5146-BD69-3FA32E4B8523}" type="presOf" srcId="{6973BC62-5443-4F63-8087-6B7E7DD59F5C}" destId="{B657ECB6-6B11-A040-91A9-B5092463EDDE}" srcOrd="0" destOrd="0" presId="urn:microsoft.com/office/officeart/2005/8/layout/default"/>
    <dgm:cxn modelId="{44A44910-1E9C-1A40-889E-B0AEDAFD4AB4}" type="presOf" srcId="{1A4F4701-D469-4AE3-B058-81724BD4F451}" destId="{3FD63C88-FBCD-194D-9799-1AF0545CF54D}" srcOrd="0" destOrd="0" presId="urn:microsoft.com/office/officeart/2005/8/layout/default"/>
    <dgm:cxn modelId="{FED30D15-8758-1A40-ACA2-184488A28FA4}" type="presOf" srcId="{27CF56D4-DCB2-4261-8374-55C3A1500B74}" destId="{97628EB2-E504-244A-AAD8-40ABE529AA3C}" srcOrd="0" destOrd="0" presId="urn:microsoft.com/office/officeart/2005/8/layout/default"/>
    <dgm:cxn modelId="{ACED4916-0F80-44C9-B236-AE7726CEA496}" srcId="{2ABBCE75-7B3F-4E97-B4E1-10CAB0BD783B}" destId="{0A9A1DB4-98DF-42D0-BF54-8F1E8CD137F2}" srcOrd="4" destOrd="0" parTransId="{6591773F-4063-4A71-9372-EE8D8ECCEFFE}" sibTransId="{C2DF10BA-0EDD-4AD5-9D01-A6BDD925E1EB}"/>
    <dgm:cxn modelId="{4081D31E-DD40-4611-A752-E001F60EE5B6}" srcId="{2ABBCE75-7B3F-4E97-B4E1-10CAB0BD783B}" destId="{72EF6683-1508-4967-A4BE-B06BFE231E94}" srcOrd="8" destOrd="0" parTransId="{79555437-0F25-42A3-8BB1-5CA89A8D87E2}" sibTransId="{D27A3B9B-D434-4C82-BA83-BFA3E1C8BDD6}"/>
    <dgm:cxn modelId="{A26DB420-733F-4A24-9CDB-EA2547755F11}" srcId="{2ABBCE75-7B3F-4E97-B4E1-10CAB0BD783B}" destId="{27CF56D4-DCB2-4261-8374-55C3A1500B74}" srcOrd="11" destOrd="0" parTransId="{36D060F2-1CB4-4D97-9451-874A0A25DAF7}" sibTransId="{5F649A1B-BF65-4A4B-8B14-6291EEE181F4}"/>
    <dgm:cxn modelId="{A7B47622-018F-1348-BBF9-DCB9D99A65AC}" type="presOf" srcId="{4439A772-0329-47BB-848D-2E7D5FC67FFF}" destId="{49F81F35-4CAA-F148-BD1E-B9E556EEB761}" srcOrd="0" destOrd="0" presId="urn:microsoft.com/office/officeart/2005/8/layout/default"/>
    <dgm:cxn modelId="{08B17D25-BE7B-488F-B7E5-F7CCA6CD134F}" srcId="{2ABBCE75-7B3F-4E97-B4E1-10CAB0BD783B}" destId="{4439A772-0329-47BB-848D-2E7D5FC67FFF}" srcOrd="3" destOrd="0" parTransId="{BC2750D0-4E12-42F7-AEF7-7E3F45842E3B}" sibTransId="{715A04DC-A9EF-415E-82B7-206058CFC459}"/>
    <dgm:cxn modelId="{9855CD36-B78D-4247-9846-552873BC8E17}" srcId="{2ABBCE75-7B3F-4E97-B4E1-10CAB0BD783B}" destId="{03787454-8D42-475A-96A1-AEFA95B8830A}" srcOrd="17" destOrd="0" parTransId="{576CE7E7-1277-471F-A5E5-A381909E6AB7}" sibTransId="{46FCED6E-6190-4EB3-960A-212612953CD9}"/>
    <dgm:cxn modelId="{6AB06A3B-48A1-4467-B9AD-AB7997F3791D}" srcId="{2ABBCE75-7B3F-4E97-B4E1-10CAB0BD783B}" destId="{D3A79EDD-1A81-4C31-B43D-A74CFC8BAEFE}" srcOrd="6" destOrd="0" parTransId="{9E843A57-9FE7-4A4B-9712-91C7B623B52D}" sibTransId="{A84D5FF9-7AA4-4608-AAAE-5FAC8E39B55D}"/>
    <dgm:cxn modelId="{213E4841-101B-9F42-8340-1FE391E03BC2}" type="presOf" srcId="{2ABBCE75-7B3F-4E97-B4E1-10CAB0BD783B}" destId="{2A138539-6BAA-4042-9ACA-1FE93F6861DD}" srcOrd="0" destOrd="0" presId="urn:microsoft.com/office/officeart/2005/8/layout/default"/>
    <dgm:cxn modelId="{F2DA3046-5FCD-4454-BD8E-22F1B695E61C}" srcId="{2ABBCE75-7B3F-4E97-B4E1-10CAB0BD783B}" destId="{6973BC62-5443-4F63-8087-6B7E7DD59F5C}" srcOrd="15" destOrd="0" parTransId="{B4E2CA00-2953-452B-A5D1-25FCDBDBC2E5}" sibTransId="{84605E11-9E56-4B0E-A155-CBE1AB79A0FE}"/>
    <dgm:cxn modelId="{587C8846-AB16-384E-904C-C2E3AAB5684D}" type="presOf" srcId="{EFFE30A2-276B-450A-9166-89053C19BA7C}" destId="{39947DB5-E998-964F-9CCF-DA4DD2F67975}" srcOrd="0" destOrd="0" presId="urn:microsoft.com/office/officeart/2005/8/layout/default"/>
    <dgm:cxn modelId="{5A2BA346-C49D-DF4D-9449-8CFB4D07242C}" type="presOf" srcId="{9651CA38-A1EF-4675-9B2B-E96A1D599342}" destId="{8A9FFB1D-2505-1249-A947-A77526736CD7}" srcOrd="0" destOrd="0" presId="urn:microsoft.com/office/officeart/2005/8/layout/default"/>
    <dgm:cxn modelId="{46F62A4A-980B-BE48-87EF-7F7450D2D667}" type="presOf" srcId="{256695BB-8BD4-4F4F-9CA8-9374DE766F55}" destId="{684CE9FE-A620-1D40-B4C0-27C9B89DC1BC}" srcOrd="0" destOrd="0" presId="urn:microsoft.com/office/officeart/2005/8/layout/default"/>
    <dgm:cxn modelId="{8E96124D-6F17-BB47-83B4-A29F7037068F}" type="presOf" srcId="{2FCF67D9-0838-4ABB-9D7C-3458CECDF70E}" destId="{028CF059-84BC-C840-920D-ADBD55F171DD}" srcOrd="0" destOrd="0" presId="urn:microsoft.com/office/officeart/2005/8/layout/default"/>
    <dgm:cxn modelId="{DCD87B51-A5E6-49A2-837A-FEEC55F66DA0}" srcId="{2ABBCE75-7B3F-4E97-B4E1-10CAB0BD783B}" destId="{C607AE3B-371B-42D6-924C-7F08A6D6D2EA}" srcOrd="1" destOrd="0" parTransId="{5582F1CB-C4C7-4568-8671-AA84ECB8A0E4}" sibTransId="{225E59CD-7F01-410B-A1B4-662249806EC5}"/>
    <dgm:cxn modelId="{A1DEE25D-A6B9-4E4C-845B-54E0BF65C46B}" srcId="{2ABBCE75-7B3F-4E97-B4E1-10CAB0BD783B}" destId="{EAE5B03D-5AEB-4DE7-8183-14765800A23E}" srcOrd="12" destOrd="0" parTransId="{CF3578F5-DA70-439B-8DB1-48F60A3F2A4F}" sibTransId="{F92B9995-78D4-47E4-8A88-621FF8A5D922}"/>
    <dgm:cxn modelId="{9920C360-C5C6-0C4B-AD18-E807FC30B62E}" type="presOf" srcId="{FDB44439-5DEC-49FB-9A19-078DE98E1F13}" destId="{09C39A31-C007-4D47-A126-F053D5276688}" srcOrd="0" destOrd="0" presId="urn:microsoft.com/office/officeart/2005/8/layout/default"/>
    <dgm:cxn modelId="{B0C7C563-19B7-4E2F-8D24-987C9D4B2EF8}" srcId="{2ABBCE75-7B3F-4E97-B4E1-10CAB0BD783B}" destId="{1A4F4701-D469-4AE3-B058-81724BD4F451}" srcOrd="14" destOrd="0" parTransId="{6F3289E4-415B-46FC-8221-E51BE565E0D7}" sibTransId="{284679AF-C29F-411B-A06E-A637B76B832F}"/>
    <dgm:cxn modelId="{9695D668-CECD-45BB-84ED-EB78177FBFC3}" srcId="{2ABBCE75-7B3F-4E97-B4E1-10CAB0BD783B}" destId="{AFD525DF-9B58-42FC-BD8D-D6619E4A1347}" srcOrd="20" destOrd="0" parTransId="{111EB94C-357F-44B2-87B5-691A746A5C37}" sibTransId="{7CC11E7D-8829-41EF-A3AC-D1BF97FA8561}"/>
    <dgm:cxn modelId="{3B21A16C-C188-C54B-969E-634DBC5F3A96}" type="presOf" srcId="{03787454-8D42-475A-96A1-AEFA95B8830A}" destId="{3D78915D-7A78-264B-BA70-DB77A12D8174}" srcOrd="0" destOrd="0" presId="urn:microsoft.com/office/officeart/2005/8/layout/default"/>
    <dgm:cxn modelId="{022C3873-FA8C-46D4-8F28-2B8C309B51AA}" srcId="{2ABBCE75-7B3F-4E97-B4E1-10CAB0BD783B}" destId="{025AB3D2-85DC-4997-9B18-977BBF278907}" srcOrd="13" destOrd="0" parTransId="{0103BC65-E84C-4C61-B1DF-EAA9904505D8}" sibTransId="{11C3E454-CB10-438D-8901-3883275296A9}"/>
    <dgm:cxn modelId="{6BFA0977-2549-C349-8488-D1C50002C820}" type="presOf" srcId="{025AB3D2-85DC-4997-9B18-977BBF278907}" destId="{1E66BE92-5521-1A42-996D-A8E6E63B98D4}" srcOrd="0" destOrd="0" presId="urn:microsoft.com/office/officeart/2005/8/layout/default"/>
    <dgm:cxn modelId="{AC60B092-D328-4AA2-8B9A-868BC77971EA}" srcId="{2ABBCE75-7B3F-4E97-B4E1-10CAB0BD783B}" destId="{256695BB-8BD4-4F4F-9CA8-9374DE766F55}" srcOrd="18" destOrd="0" parTransId="{A7D7B4D7-0362-481C-AB55-386AEA6D5F9F}" sibTransId="{D68969CC-52CD-42E4-996F-ABB9CE7A691C}"/>
    <dgm:cxn modelId="{9407F092-4485-4978-8783-E70781EFC3D7}" srcId="{2ABBCE75-7B3F-4E97-B4E1-10CAB0BD783B}" destId="{06542319-EA10-4929-B94F-1958C671B211}" srcOrd="19" destOrd="0" parTransId="{8B803452-5DF0-413B-93F2-F11E2CC7AECE}" sibTransId="{D8AD910C-0D29-4D43-B5E4-529AB4698FD8}"/>
    <dgm:cxn modelId="{556BFF93-69B8-0741-9091-2B2A2631182A}" type="presOf" srcId="{72EF6683-1508-4967-A4BE-B06BFE231E94}" destId="{A9BE0176-2D04-E54F-984C-57292B8E877D}" srcOrd="0" destOrd="0" presId="urn:microsoft.com/office/officeart/2005/8/layout/default"/>
    <dgm:cxn modelId="{12888996-AD87-B24F-9EE5-8C845BD9F4B7}" type="presOf" srcId="{C607AE3B-371B-42D6-924C-7F08A6D6D2EA}" destId="{5CC28859-48D1-0047-8A32-1F0C04442003}" srcOrd="0" destOrd="0" presId="urn:microsoft.com/office/officeart/2005/8/layout/default"/>
    <dgm:cxn modelId="{6EEF3D99-CAA0-4645-A42D-A917E6F3D640}" type="presOf" srcId="{EAE5B03D-5AEB-4DE7-8183-14765800A23E}" destId="{20C728B6-C1BA-E743-861A-1BF66F96C250}" srcOrd="0" destOrd="0" presId="urn:microsoft.com/office/officeart/2005/8/layout/default"/>
    <dgm:cxn modelId="{6C7F369F-9AEE-6442-91AC-9E04B8EEE4C0}" type="presOf" srcId="{AFD525DF-9B58-42FC-BD8D-D6619E4A1347}" destId="{06BC8142-0236-674C-9150-26754466C9F7}" srcOrd="0" destOrd="0" presId="urn:microsoft.com/office/officeart/2005/8/layout/default"/>
    <dgm:cxn modelId="{A63F38A3-D360-45D3-BC74-85320BBEEF9B}" srcId="{2ABBCE75-7B3F-4E97-B4E1-10CAB0BD783B}" destId="{EFFE30A2-276B-450A-9166-89053C19BA7C}" srcOrd="21" destOrd="0" parTransId="{E26AA291-E6D2-424D-A2C6-1A8DF07E6998}" sibTransId="{2CB19A90-08F3-45F1-BD0E-B30FDE84EFE1}"/>
    <dgm:cxn modelId="{58EAB0A6-2F76-8D44-8B32-1DB860C4582F}" type="presOf" srcId="{0180C61B-BD48-4974-A71E-72462A3E80FB}" destId="{14389E5B-7407-E940-9FC0-A4DEF69D5A10}" srcOrd="0" destOrd="0" presId="urn:microsoft.com/office/officeart/2005/8/layout/default"/>
    <dgm:cxn modelId="{CD6BAFA8-EFE7-4C39-B965-F105BC5E333F}" srcId="{2ABBCE75-7B3F-4E97-B4E1-10CAB0BD783B}" destId="{0180C61B-BD48-4974-A71E-72462A3E80FB}" srcOrd="10" destOrd="0" parTransId="{FAF0FBD7-4369-458E-87DC-FA4293A27FC9}" sibTransId="{C0381652-A51F-4B75-88E3-35A0E553B10D}"/>
    <dgm:cxn modelId="{795B3AAF-1E67-4B89-842E-EDB8510A25CD}" srcId="{2ABBCE75-7B3F-4E97-B4E1-10CAB0BD783B}" destId="{9651CA38-A1EF-4675-9B2B-E96A1D599342}" srcOrd="2" destOrd="0" parTransId="{57C4D518-9E70-46C6-9075-C31A48784063}" sibTransId="{B7057B2B-151D-4BDA-A969-EF615BE0AE7A}"/>
    <dgm:cxn modelId="{9FD85BB0-9619-8E4A-9238-EFD889BCD157}" type="presOf" srcId="{DA699E32-EA98-4E23-BB86-B09790A67EE6}" destId="{803FE8C4-43B9-FD4F-8537-4D1473F98E27}" srcOrd="0" destOrd="0" presId="urn:microsoft.com/office/officeart/2005/8/layout/default"/>
    <dgm:cxn modelId="{111A2CB2-AB65-D94F-9F98-5C10B3D053F3}" type="presOf" srcId="{0A9A1DB4-98DF-42D0-BF54-8F1E8CD137F2}" destId="{21F8409D-DA97-C94B-A4DB-872E29E330B8}" srcOrd="0" destOrd="0" presId="urn:microsoft.com/office/officeart/2005/8/layout/default"/>
    <dgm:cxn modelId="{C2810AB7-18F8-475C-9C67-0EDEBB92BFBD}" srcId="{2ABBCE75-7B3F-4E97-B4E1-10CAB0BD783B}" destId="{DA699E32-EA98-4E23-BB86-B09790A67EE6}" srcOrd="9" destOrd="0" parTransId="{9EF21A84-169A-42E9-AB22-9367DD06BA9E}" sibTransId="{2BBC75BC-2E8E-4AAC-BA9A-DE79AE6FF1B4}"/>
    <dgm:cxn modelId="{964A71BD-BAEF-4426-90F7-7A4F35D2DF91}" srcId="{2ABBCE75-7B3F-4E97-B4E1-10CAB0BD783B}" destId="{2FCF67D9-0838-4ABB-9D7C-3458CECDF70E}" srcOrd="16" destOrd="0" parTransId="{784A7488-59CE-4DBC-A4B5-0383BDD00D95}" sibTransId="{BB072CA4-1B89-44B3-A0A1-21EEB398388F}"/>
    <dgm:cxn modelId="{B620DFD4-69FF-4F4B-BF7E-0AF8C4078FF1}" type="presOf" srcId="{D3A79EDD-1A81-4C31-B43D-A74CFC8BAEFE}" destId="{39B6F2E0-0BAB-6E40-AF6F-FCC8EAF7A7FD}" srcOrd="0" destOrd="0" presId="urn:microsoft.com/office/officeart/2005/8/layout/default"/>
    <dgm:cxn modelId="{9AD951E2-9052-8B46-B4EC-25D371975D3A}" type="presOf" srcId="{5A1FEA3B-E66F-4E2A-A155-5143EBAFF4B8}" destId="{0C969F42-BDAC-BE46-BECA-13CE8BE5AD08}" srcOrd="0" destOrd="0" presId="urn:microsoft.com/office/officeart/2005/8/layout/default"/>
    <dgm:cxn modelId="{D8ED2BF0-31AF-4B73-8C85-E26E1CBF6055}" srcId="{2ABBCE75-7B3F-4E97-B4E1-10CAB0BD783B}" destId="{FDB44439-5DEC-49FB-9A19-078DE98E1F13}" srcOrd="5" destOrd="0" parTransId="{3178B6C3-AE16-407E-A19B-C94F8FF68447}" sibTransId="{A7234EE9-B7FF-4992-BB4F-7DC56469CA01}"/>
    <dgm:cxn modelId="{7F4EA9D9-4923-314B-AEEF-A172C0FA8A85}" type="presParOf" srcId="{2A138539-6BAA-4042-9ACA-1FE93F6861DD}" destId="{0C969F42-BDAC-BE46-BECA-13CE8BE5AD08}" srcOrd="0" destOrd="0" presId="urn:microsoft.com/office/officeart/2005/8/layout/default"/>
    <dgm:cxn modelId="{52369100-F809-3046-BFFB-AB4B11BD5F17}" type="presParOf" srcId="{2A138539-6BAA-4042-9ACA-1FE93F6861DD}" destId="{00B4CCD7-15A8-9D4F-A8FB-CAF7069ACBDD}" srcOrd="1" destOrd="0" presId="urn:microsoft.com/office/officeart/2005/8/layout/default"/>
    <dgm:cxn modelId="{4A833681-522A-6F40-8DF1-E04E5956D2F4}" type="presParOf" srcId="{2A138539-6BAA-4042-9ACA-1FE93F6861DD}" destId="{5CC28859-48D1-0047-8A32-1F0C04442003}" srcOrd="2" destOrd="0" presId="urn:microsoft.com/office/officeart/2005/8/layout/default"/>
    <dgm:cxn modelId="{B4FC94D3-E801-E242-8B59-81970630CDAA}" type="presParOf" srcId="{2A138539-6BAA-4042-9ACA-1FE93F6861DD}" destId="{5566801F-49DD-4A44-A2E2-DED046007CA5}" srcOrd="3" destOrd="0" presId="urn:microsoft.com/office/officeart/2005/8/layout/default"/>
    <dgm:cxn modelId="{1176B1E5-1EDD-444C-8CC3-71A38F7E06B1}" type="presParOf" srcId="{2A138539-6BAA-4042-9ACA-1FE93F6861DD}" destId="{8A9FFB1D-2505-1249-A947-A77526736CD7}" srcOrd="4" destOrd="0" presId="urn:microsoft.com/office/officeart/2005/8/layout/default"/>
    <dgm:cxn modelId="{7F99D322-CCC0-0F4D-8AE5-31A55D10D697}" type="presParOf" srcId="{2A138539-6BAA-4042-9ACA-1FE93F6861DD}" destId="{BF7A4894-0F8B-5342-A149-652A99AAF6B1}" srcOrd="5" destOrd="0" presId="urn:microsoft.com/office/officeart/2005/8/layout/default"/>
    <dgm:cxn modelId="{F7EE8C84-10BB-CE41-9469-71188DAD96AF}" type="presParOf" srcId="{2A138539-6BAA-4042-9ACA-1FE93F6861DD}" destId="{49F81F35-4CAA-F148-BD1E-B9E556EEB761}" srcOrd="6" destOrd="0" presId="urn:microsoft.com/office/officeart/2005/8/layout/default"/>
    <dgm:cxn modelId="{1CCD574F-BDFE-424E-8592-B67995390C52}" type="presParOf" srcId="{2A138539-6BAA-4042-9ACA-1FE93F6861DD}" destId="{1D327636-C7A2-614B-BA8E-86236555196A}" srcOrd="7" destOrd="0" presId="urn:microsoft.com/office/officeart/2005/8/layout/default"/>
    <dgm:cxn modelId="{D0C1A980-5057-9D4F-932E-7259B329E185}" type="presParOf" srcId="{2A138539-6BAA-4042-9ACA-1FE93F6861DD}" destId="{21F8409D-DA97-C94B-A4DB-872E29E330B8}" srcOrd="8" destOrd="0" presId="urn:microsoft.com/office/officeart/2005/8/layout/default"/>
    <dgm:cxn modelId="{8D0DF8C3-88C3-3E41-8962-E864B654E156}" type="presParOf" srcId="{2A138539-6BAA-4042-9ACA-1FE93F6861DD}" destId="{6D313833-2075-B847-87B2-03C809A73E24}" srcOrd="9" destOrd="0" presId="urn:microsoft.com/office/officeart/2005/8/layout/default"/>
    <dgm:cxn modelId="{FEADB231-5AE5-684B-A618-0478D6E4A605}" type="presParOf" srcId="{2A138539-6BAA-4042-9ACA-1FE93F6861DD}" destId="{09C39A31-C007-4D47-A126-F053D5276688}" srcOrd="10" destOrd="0" presId="urn:microsoft.com/office/officeart/2005/8/layout/default"/>
    <dgm:cxn modelId="{579CF64A-C233-894E-ACA8-A46CCB006B98}" type="presParOf" srcId="{2A138539-6BAA-4042-9ACA-1FE93F6861DD}" destId="{19D7433E-4CC5-1F47-9559-2CD315913F05}" srcOrd="11" destOrd="0" presId="urn:microsoft.com/office/officeart/2005/8/layout/default"/>
    <dgm:cxn modelId="{AE8F9FD5-3D6E-6D4A-9150-E3D322F701C2}" type="presParOf" srcId="{2A138539-6BAA-4042-9ACA-1FE93F6861DD}" destId="{39B6F2E0-0BAB-6E40-AF6F-FCC8EAF7A7FD}" srcOrd="12" destOrd="0" presId="urn:microsoft.com/office/officeart/2005/8/layout/default"/>
    <dgm:cxn modelId="{BDE01CF4-A300-3B45-9125-1BD96E6B747C}" type="presParOf" srcId="{2A138539-6BAA-4042-9ACA-1FE93F6861DD}" destId="{8FE91EB8-7C7E-C84F-89A1-516044E037CF}" srcOrd="13" destOrd="0" presId="urn:microsoft.com/office/officeart/2005/8/layout/default"/>
    <dgm:cxn modelId="{1960411F-5A31-A046-A810-E55264903B61}" type="presParOf" srcId="{2A138539-6BAA-4042-9ACA-1FE93F6861DD}" destId="{D939D4F8-D105-AB4F-86CD-58FC8D5922E3}" srcOrd="14" destOrd="0" presId="urn:microsoft.com/office/officeart/2005/8/layout/default"/>
    <dgm:cxn modelId="{179C02AD-6EBA-994A-924C-F15B2502204D}" type="presParOf" srcId="{2A138539-6BAA-4042-9ACA-1FE93F6861DD}" destId="{4C5A9C23-28A8-8247-8973-0F15A03BBA6B}" srcOrd="15" destOrd="0" presId="urn:microsoft.com/office/officeart/2005/8/layout/default"/>
    <dgm:cxn modelId="{E628340A-4F38-9246-BBD9-62AB56EBB33C}" type="presParOf" srcId="{2A138539-6BAA-4042-9ACA-1FE93F6861DD}" destId="{A9BE0176-2D04-E54F-984C-57292B8E877D}" srcOrd="16" destOrd="0" presId="urn:microsoft.com/office/officeart/2005/8/layout/default"/>
    <dgm:cxn modelId="{6923CA02-3386-2541-8573-B1F730CB1433}" type="presParOf" srcId="{2A138539-6BAA-4042-9ACA-1FE93F6861DD}" destId="{BB1FC597-9C43-484A-A327-889F57739B44}" srcOrd="17" destOrd="0" presId="urn:microsoft.com/office/officeart/2005/8/layout/default"/>
    <dgm:cxn modelId="{8648DEAE-5976-1B46-83C9-0329B283427F}" type="presParOf" srcId="{2A138539-6BAA-4042-9ACA-1FE93F6861DD}" destId="{803FE8C4-43B9-FD4F-8537-4D1473F98E27}" srcOrd="18" destOrd="0" presId="urn:microsoft.com/office/officeart/2005/8/layout/default"/>
    <dgm:cxn modelId="{2C2199B4-4DA7-724F-808D-71C2D88D836F}" type="presParOf" srcId="{2A138539-6BAA-4042-9ACA-1FE93F6861DD}" destId="{FEDFA9BF-B9CD-8C41-9A0D-C011D6DE9870}" srcOrd="19" destOrd="0" presId="urn:microsoft.com/office/officeart/2005/8/layout/default"/>
    <dgm:cxn modelId="{B219D386-3DDB-6D45-8241-0EA6F4B76BD8}" type="presParOf" srcId="{2A138539-6BAA-4042-9ACA-1FE93F6861DD}" destId="{14389E5B-7407-E940-9FC0-A4DEF69D5A10}" srcOrd="20" destOrd="0" presId="urn:microsoft.com/office/officeart/2005/8/layout/default"/>
    <dgm:cxn modelId="{34E9B341-ACDA-B941-8E2E-5C6F12C6280E}" type="presParOf" srcId="{2A138539-6BAA-4042-9ACA-1FE93F6861DD}" destId="{0F1A75BD-93AF-D342-95B9-55BC4431655C}" srcOrd="21" destOrd="0" presId="urn:microsoft.com/office/officeart/2005/8/layout/default"/>
    <dgm:cxn modelId="{9A2E8CEF-3F39-244C-80E8-48C51EBB76BC}" type="presParOf" srcId="{2A138539-6BAA-4042-9ACA-1FE93F6861DD}" destId="{97628EB2-E504-244A-AAD8-40ABE529AA3C}" srcOrd="22" destOrd="0" presId="urn:microsoft.com/office/officeart/2005/8/layout/default"/>
    <dgm:cxn modelId="{858794DB-F017-084D-A96B-B0E67C75EF86}" type="presParOf" srcId="{2A138539-6BAA-4042-9ACA-1FE93F6861DD}" destId="{2152F429-457E-3047-B523-FB2D6CDA1C77}" srcOrd="23" destOrd="0" presId="urn:microsoft.com/office/officeart/2005/8/layout/default"/>
    <dgm:cxn modelId="{D78C002E-6E1D-EA48-B999-FF6F0F947FEC}" type="presParOf" srcId="{2A138539-6BAA-4042-9ACA-1FE93F6861DD}" destId="{20C728B6-C1BA-E743-861A-1BF66F96C250}" srcOrd="24" destOrd="0" presId="urn:microsoft.com/office/officeart/2005/8/layout/default"/>
    <dgm:cxn modelId="{EC4E276B-2F5F-6540-8635-856BEBCE7542}" type="presParOf" srcId="{2A138539-6BAA-4042-9ACA-1FE93F6861DD}" destId="{9A29D7DE-577E-C647-ACCE-B66BF036C098}" srcOrd="25" destOrd="0" presId="urn:microsoft.com/office/officeart/2005/8/layout/default"/>
    <dgm:cxn modelId="{24B9ECF1-5095-DF4D-8717-31ADDEAD1E9A}" type="presParOf" srcId="{2A138539-6BAA-4042-9ACA-1FE93F6861DD}" destId="{1E66BE92-5521-1A42-996D-A8E6E63B98D4}" srcOrd="26" destOrd="0" presId="urn:microsoft.com/office/officeart/2005/8/layout/default"/>
    <dgm:cxn modelId="{3DB57B9A-FCF5-B846-8B9D-1B2667598CEA}" type="presParOf" srcId="{2A138539-6BAA-4042-9ACA-1FE93F6861DD}" destId="{06E5519B-A47D-7F4C-8BED-C483A9FBC0A1}" srcOrd="27" destOrd="0" presId="urn:microsoft.com/office/officeart/2005/8/layout/default"/>
    <dgm:cxn modelId="{DA44FD0D-CB8B-864E-BD0A-301FD9CA3F9E}" type="presParOf" srcId="{2A138539-6BAA-4042-9ACA-1FE93F6861DD}" destId="{3FD63C88-FBCD-194D-9799-1AF0545CF54D}" srcOrd="28" destOrd="0" presId="urn:microsoft.com/office/officeart/2005/8/layout/default"/>
    <dgm:cxn modelId="{3033E50B-4621-FC42-811A-D79639D84940}" type="presParOf" srcId="{2A138539-6BAA-4042-9ACA-1FE93F6861DD}" destId="{3980435B-AE35-B645-AB20-A680F3C28B33}" srcOrd="29" destOrd="0" presId="urn:microsoft.com/office/officeart/2005/8/layout/default"/>
    <dgm:cxn modelId="{BE7F10C0-199D-FB47-B48F-92E23F3F3A76}" type="presParOf" srcId="{2A138539-6BAA-4042-9ACA-1FE93F6861DD}" destId="{B657ECB6-6B11-A040-91A9-B5092463EDDE}" srcOrd="30" destOrd="0" presId="urn:microsoft.com/office/officeart/2005/8/layout/default"/>
    <dgm:cxn modelId="{90375F27-DB0F-DC47-8D26-5823867EF64B}" type="presParOf" srcId="{2A138539-6BAA-4042-9ACA-1FE93F6861DD}" destId="{5B486E4F-8E2F-FB47-965D-D1BE0DBF7B72}" srcOrd="31" destOrd="0" presId="urn:microsoft.com/office/officeart/2005/8/layout/default"/>
    <dgm:cxn modelId="{0DBB158A-CDDB-CA40-8023-9F9BCBA7DBA4}" type="presParOf" srcId="{2A138539-6BAA-4042-9ACA-1FE93F6861DD}" destId="{028CF059-84BC-C840-920D-ADBD55F171DD}" srcOrd="32" destOrd="0" presId="urn:microsoft.com/office/officeart/2005/8/layout/default"/>
    <dgm:cxn modelId="{0F223C80-AD80-244A-BF85-E82C800F63EB}" type="presParOf" srcId="{2A138539-6BAA-4042-9ACA-1FE93F6861DD}" destId="{5AFC3CDC-2D6B-C441-A45F-50054EC9AF46}" srcOrd="33" destOrd="0" presId="urn:microsoft.com/office/officeart/2005/8/layout/default"/>
    <dgm:cxn modelId="{08FCCAE7-FCD1-4B49-8ADA-E426DD0E30B2}" type="presParOf" srcId="{2A138539-6BAA-4042-9ACA-1FE93F6861DD}" destId="{3D78915D-7A78-264B-BA70-DB77A12D8174}" srcOrd="34" destOrd="0" presId="urn:microsoft.com/office/officeart/2005/8/layout/default"/>
    <dgm:cxn modelId="{4E366E42-B14E-DA47-AF15-C6D85F0CC8A5}" type="presParOf" srcId="{2A138539-6BAA-4042-9ACA-1FE93F6861DD}" destId="{7A80E360-4837-9748-AC94-020C42677D86}" srcOrd="35" destOrd="0" presId="urn:microsoft.com/office/officeart/2005/8/layout/default"/>
    <dgm:cxn modelId="{15E2DAF2-6229-7C4A-88F0-506F66682119}" type="presParOf" srcId="{2A138539-6BAA-4042-9ACA-1FE93F6861DD}" destId="{684CE9FE-A620-1D40-B4C0-27C9B89DC1BC}" srcOrd="36" destOrd="0" presId="urn:microsoft.com/office/officeart/2005/8/layout/default"/>
    <dgm:cxn modelId="{BD8DCA37-636F-AE45-B390-9D2BA7371CE2}" type="presParOf" srcId="{2A138539-6BAA-4042-9ACA-1FE93F6861DD}" destId="{BB1D3C4A-48D4-684D-BF69-3A74CA3381CF}" srcOrd="37" destOrd="0" presId="urn:microsoft.com/office/officeart/2005/8/layout/default"/>
    <dgm:cxn modelId="{D4A98D8E-42E6-AB4B-90B6-24CCA49B5CFA}" type="presParOf" srcId="{2A138539-6BAA-4042-9ACA-1FE93F6861DD}" destId="{341A74D1-C950-9E48-93A7-DFEE7C2D5E81}" srcOrd="38" destOrd="0" presId="urn:microsoft.com/office/officeart/2005/8/layout/default"/>
    <dgm:cxn modelId="{E4523A72-7E0B-1940-99AA-DB1A7130C08F}" type="presParOf" srcId="{2A138539-6BAA-4042-9ACA-1FE93F6861DD}" destId="{60D30B4A-3909-194D-B889-27D5726B1653}" srcOrd="39" destOrd="0" presId="urn:microsoft.com/office/officeart/2005/8/layout/default"/>
    <dgm:cxn modelId="{F7B481D0-08E2-DB4D-B79D-6757C7F5E1B8}" type="presParOf" srcId="{2A138539-6BAA-4042-9ACA-1FE93F6861DD}" destId="{06BC8142-0236-674C-9150-26754466C9F7}" srcOrd="40" destOrd="0" presId="urn:microsoft.com/office/officeart/2005/8/layout/default"/>
    <dgm:cxn modelId="{E3A05FA2-A613-0244-8C44-F0FE22B40D12}" type="presParOf" srcId="{2A138539-6BAA-4042-9ACA-1FE93F6861DD}" destId="{2FE64669-7597-D148-BDC5-B75A3AA8C4B0}" srcOrd="41" destOrd="0" presId="urn:microsoft.com/office/officeart/2005/8/layout/default"/>
    <dgm:cxn modelId="{4AE183AE-3A0E-FD41-9865-4467C9A9442B}" type="presParOf" srcId="{2A138539-6BAA-4042-9ACA-1FE93F6861DD}" destId="{39947DB5-E998-964F-9CCF-DA4DD2F67975}" srcOrd="4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503740-67B7-4CD6-AE25-92A74EB7703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717651A-60D5-4CBB-93C2-ED17008884CC}">
      <dgm:prSet/>
      <dgm:spPr/>
      <dgm:t>
        <a:bodyPr/>
        <a:lstStyle/>
        <a:p>
          <a:r>
            <a:rPr lang="en-US"/>
            <a:t>Random forest is a Supervised Machine Learning Algorithm that is used widely in Classification and Regression problems.</a:t>
          </a:r>
        </a:p>
      </dgm:t>
    </dgm:pt>
    <dgm:pt modelId="{4A802E32-1D8F-4CD4-A865-71809C5D2079}" type="parTrans" cxnId="{B2147B86-D1E0-452E-9EF3-32A85E8FCA68}">
      <dgm:prSet/>
      <dgm:spPr/>
      <dgm:t>
        <a:bodyPr/>
        <a:lstStyle/>
        <a:p>
          <a:endParaRPr lang="en-US"/>
        </a:p>
      </dgm:t>
    </dgm:pt>
    <dgm:pt modelId="{2538F558-B8E7-435E-8965-1398F86AFABC}" type="sibTrans" cxnId="{B2147B86-D1E0-452E-9EF3-32A85E8FCA68}">
      <dgm:prSet/>
      <dgm:spPr/>
      <dgm:t>
        <a:bodyPr/>
        <a:lstStyle/>
        <a:p>
          <a:endParaRPr lang="en-US"/>
        </a:p>
      </dgm:t>
    </dgm:pt>
    <dgm:pt modelId="{4CC3ED75-C043-4742-A1E9-C16B52B1C48B}">
      <dgm:prSet/>
      <dgm:spPr/>
      <dgm:t>
        <a:bodyPr/>
        <a:lstStyle/>
        <a:p>
          <a:r>
            <a:rPr lang="en-US"/>
            <a:t>It builds decision trees on different samples and takes their majority vote for classification and average in case of regression.</a:t>
          </a:r>
        </a:p>
      </dgm:t>
    </dgm:pt>
    <dgm:pt modelId="{338E3012-0A8F-4DB6-AABE-17AB5F2466BE}" type="parTrans" cxnId="{80B53540-7EB0-4715-AF77-346E573CDD63}">
      <dgm:prSet/>
      <dgm:spPr/>
      <dgm:t>
        <a:bodyPr/>
        <a:lstStyle/>
        <a:p>
          <a:endParaRPr lang="en-US"/>
        </a:p>
      </dgm:t>
    </dgm:pt>
    <dgm:pt modelId="{01EE38E7-0230-4638-A45E-3204DF00E6BA}" type="sibTrans" cxnId="{80B53540-7EB0-4715-AF77-346E573CDD63}">
      <dgm:prSet/>
      <dgm:spPr/>
      <dgm:t>
        <a:bodyPr/>
        <a:lstStyle/>
        <a:p>
          <a:endParaRPr lang="en-US"/>
        </a:p>
      </dgm:t>
    </dgm:pt>
    <dgm:pt modelId="{6CEF1568-804C-427A-8A9E-8ED86CABF067}" type="pres">
      <dgm:prSet presAssocID="{93503740-67B7-4CD6-AE25-92A74EB77039}" presName="root" presStyleCnt="0">
        <dgm:presLayoutVars>
          <dgm:dir/>
          <dgm:resizeHandles val="exact"/>
        </dgm:presLayoutVars>
      </dgm:prSet>
      <dgm:spPr/>
    </dgm:pt>
    <dgm:pt modelId="{1533928F-1B90-465D-9995-04AD4590A42A}" type="pres">
      <dgm:prSet presAssocID="{93503740-67B7-4CD6-AE25-92A74EB77039}" presName="container" presStyleCnt="0">
        <dgm:presLayoutVars>
          <dgm:dir/>
          <dgm:resizeHandles val="exact"/>
        </dgm:presLayoutVars>
      </dgm:prSet>
      <dgm:spPr/>
    </dgm:pt>
    <dgm:pt modelId="{E22048D8-F83F-4CCA-8A39-54CF81D04416}" type="pres">
      <dgm:prSet presAssocID="{4717651A-60D5-4CBB-93C2-ED17008884CC}" presName="compNode" presStyleCnt="0"/>
      <dgm:spPr/>
    </dgm:pt>
    <dgm:pt modelId="{A264994C-32D9-45AA-B96B-0EF85C784B17}" type="pres">
      <dgm:prSet presAssocID="{4717651A-60D5-4CBB-93C2-ED17008884CC}" presName="iconBgRect" presStyleLbl="bgShp" presStyleIdx="0" presStyleCnt="2"/>
      <dgm:spPr/>
    </dgm:pt>
    <dgm:pt modelId="{DEE36349-99A1-4139-A6E9-75D249C79898}" type="pres">
      <dgm:prSet presAssocID="{4717651A-60D5-4CBB-93C2-ED17008884C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8145982F-1751-49C7-B6AE-2361BCDBCE65}" type="pres">
      <dgm:prSet presAssocID="{4717651A-60D5-4CBB-93C2-ED17008884CC}" presName="spaceRect" presStyleCnt="0"/>
      <dgm:spPr/>
    </dgm:pt>
    <dgm:pt modelId="{8454B58F-5C79-4C45-9297-C718F444991D}" type="pres">
      <dgm:prSet presAssocID="{4717651A-60D5-4CBB-93C2-ED17008884CC}" presName="textRect" presStyleLbl="revTx" presStyleIdx="0" presStyleCnt="2">
        <dgm:presLayoutVars>
          <dgm:chMax val="1"/>
          <dgm:chPref val="1"/>
        </dgm:presLayoutVars>
      </dgm:prSet>
      <dgm:spPr/>
    </dgm:pt>
    <dgm:pt modelId="{75140210-87A6-401B-AA7C-D087DC50C880}" type="pres">
      <dgm:prSet presAssocID="{2538F558-B8E7-435E-8965-1398F86AFABC}" presName="sibTrans" presStyleLbl="sibTrans2D1" presStyleIdx="0" presStyleCnt="0"/>
      <dgm:spPr/>
    </dgm:pt>
    <dgm:pt modelId="{F7413D86-6BA6-4341-B36F-D03132EBFE34}" type="pres">
      <dgm:prSet presAssocID="{4CC3ED75-C043-4742-A1E9-C16B52B1C48B}" presName="compNode" presStyleCnt="0"/>
      <dgm:spPr/>
    </dgm:pt>
    <dgm:pt modelId="{7D102DB5-ED26-4E1A-A947-0DBA1290167B}" type="pres">
      <dgm:prSet presAssocID="{4CC3ED75-C043-4742-A1E9-C16B52B1C48B}" presName="iconBgRect" presStyleLbl="bgShp" presStyleIdx="1" presStyleCnt="2"/>
      <dgm:spPr/>
    </dgm:pt>
    <dgm:pt modelId="{E4F66C3A-D648-47BD-BA2C-E4A923C7EE5D}" type="pres">
      <dgm:prSet presAssocID="{4CC3ED75-C043-4742-A1E9-C16B52B1C4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72C8A12-949A-4326-A136-20989E03BC51}" type="pres">
      <dgm:prSet presAssocID="{4CC3ED75-C043-4742-A1E9-C16B52B1C48B}" presName="spaceRect" presStyleCnt="0"/>
      <dgm:spPr/>
    </dgm:pt>
    <dgm:pt modelId="{EF32469A-3D4E-458F-93FF-D2CCECD3FD47}" type="pres">
      <dgm:prSet presAssocID="{4CC3ED75-C043-4742-A1E9-C16B52B1C48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FFB0800-307C-4584-AD37-A24C56B3D9FA}" type="presOf" srcId="{93503740-67B7-4CD6-AE25-92A74EB77039}" destId="{6CEF1568-804C-427A-8A9E-8ED86CABF067}" srcOrd="0" destOrd="0" presId="urn:microsoft.com/office/officeart/2018/2/layout/IconCircleList"/>
    <dgm:cxn modelId="{80B53540-7EB0-4715-AF77-346E573CDD63}" srcId="{93503740-67B7-4CD6-AE25-92A74EB77039}" destId="{4CC3ED75-C043-4742-A1E9-C16B52B1C48B}" srcOrd="1" destOrd="0" parTransId="{338E3012-0A8F-4DB6-AABE-17AB5F2466BE}" sibTransId="{01EE38E7-0230-4638-A45E-3204DF00E6BA}"/>
    <dgm:cxn modelId="{20014F86-793E-4D50-B62E-7F2A657DE72B}" type="presOf" srcId="{2538F558-B8E7-435E-8965-1398F86AFABC}" destId="{75140210-87A6-401B-AA7C-D087DC50C880}" srcOrd="0" destOrd="0" presId="urn:microsoft.com/office/officeart/2018/2/layout/IconCircleList"/>
    <dgm:cxn modelId="{B2147B86-D1E0-452E-9EF3-32A85E8FCA68}" srcId="{93503740-67B7-4CD6-AE25-92A74EB77039}" destId="{4717651A-60D5-4CBB-93C2-ED17008884CC}" srcOrd="0" destOrd="0" parTransId="{4A802E32-1D8F-4CD4-A865-71809C5D2079}" sibTransId="{2538F558-B8E7-435E-8965-1398F86AFABC}"/>
    <dgm:cxn modelId="{8759DFB8-8E39-4686-832E-E9B4FD03CD42}" type="presOf" srcId="{4CC3ED75-C043-4742-A1E9-C16B52B1C48B}" destId="{EF32469A-3D4E-458F-93FF-D2CCECD3FD47}" srcOrd="0" destOrd="0" presId="urn:microsoft.com/office/officeart/2018/2/layout/IconCircleList"/>
    <dgm:cxn modelId="{67872EC0-2388-4949-B3F8-85DF7FB476AF}" type="presOf" srcId="{4717651A-60D5-4CBB-93C2-ED17008884CC}" destId="{8454B58F-5C79-4C45-9297-C718F444991D}" srcOrd="0" destOrd="0" presId="urn:microsoft.com/office/officeart/2018/2/layout/IconCircleList"/>
    <dgm:cxn modelId="{4881325A-8F85-4693-AD9E-A5078CE9F6FC}" type="presParOf" srcId="{6CEF1568-804C-427A-8A9E-8ED86CABF067}" destId="{1533928F-1B90-465D-9995-04AD4590A42A}" srcOrd="0" destOrd="0" presId="urn:microsoft.com/office/officeart/2018/2/layout/IconCircleList"/>
    <dgm:cxn modelId="{C4601907-BE59-44AF-A6E6-3CD2981ECE10}" type="presParOf" srcId="{1533928F-1B90-465D-9995-04AD4590A42A}" destId="{E22048D8-F83F-4CCA-8A39-54CF81D04416}" srcOrd="0" destOrd="0" presId="urn:microsoft.com/office/officeart/2018/2/layout/IconCircleList"/>
    <dgm:cxn modelId="{E7BABB12-0D2C-4FB7-975A-60DE00839DB4}" type="presParOf" srcId="{E22048D8-F83F-4CCA-8A39-54CF81D04416}" destId="{A264994C-32D9-45AA-B96B-0EF85C784B17}" srcOrd="0" destOrd="0" presId="urn:microsoft.com/office/officeart/2018/2/layout/IconCircleList"/>
    <dgm:cxn modelId="{87952D6C-AFE7-43A3-B9DD-187F178070BA}" type="presParOf" srcId="{E22048D8-F83F-4CCA-8A39-54CF81D04416}" destId="{DEE36349-99A1-4139-A6E9-75D249C79898}" srcOrd="1" destOrd="0" presId="urn:microsoft.com/office/officeart/2018/2/layout/IconCircleList"/>
    <dgm:cxn modelId="{F27EED89-9D81-4F2F-A315-F0B139CF6609}" type="presParOf" srcId="{E22048D8-F83F-4CCA-8A39-54CF81D04416}" destId="{8145982F-1751-49C7-B6AE-2361BCDBCE65}" srcOrd="2" destOrd="0" presId="urn:microsoft.com/office/officeart/2018/2/layout/IconCircleList"/>
    <dgm:cxn modelId="{1752C116-4A5C-4055-9AB7-98D276DA0FD8}" type="presParOf" srcId="{E22048D8-F83F-4CCA-8A39-54CF81D04416}" destId="{8454B58F-5C79-4C45-9297-C718F444991D}" srcOrd="3" destOrd="0" presId="urn:microsoft.com/office/officeart/2018/2/layout/IconCircleList"/>
    <dgm:cxn modelId="{B01C4B50-C9E5-4DBE-BFBE-9860657A8508}" type="presParOf" srcId="{1533928F-1B90-465D-9995-04AD4590A42A}" destId="{75140210-87A6-401B-AA7C-D087DC50C880}" srcOrd="1" destOrd="0" presId="urn:microsoft.com/office/officeart/2018/2/layout/IconCircleList"/>
    <dgm:cxn modelId="{D6823BCB-FC79-4790-AFF6-18097C5C60F3}" type="presParOf" srcId="{1533928F-1B90-465D-9995-04AD4590A42A}" destId="{F7413D86-6BA6-4341-B36F-D03132EBFE34}" srcOrd="2" destOrd="0" presId="urn:microsoft.com/office/officeart/2018/2/layout/IconCircleList"/>
    <dgm:cxn modelId="{46ED14D5-EC30-47DA-BC80-1ECEA3F8B1E0}" type="presParOf" srcId="{F7413D86-6BA6-4341-B36F-D03132EBFE34}" destId="{7D102DB5-ED26-4E1A-A947-0DBA1290167B}" srcOrd="0" destOrd="0" presId="urn:microsoft.com/office/officeart/2018/2/layout/IconCircleList"/>
    <dgm:cxn modelId="{DD33065F-34DC-4E24-800E-AEC2E37CAF17}" type="presParOf" srcId="{F7413D86-6BA6-4341-B36F-D03132EBFE34}" destId="{E4F66C3A-D648-47BD-BA2C-E4A923C7EE5D}" srcOrd="1" destOrd="0" presId="urn:microsoft.com/office/officeart/2018/2/layout/IconCircleList"/>
    <dgm:cxn modelId="{676251B1-F11C-42E9-8BEA-7BC583A6A742}" type="presParOf" srcId="{F7413D86-6BA6-4341-B36F-D03132EBFE34}" destId="{472C8A12-949A-4326-A136-20989E03BC51}" srcOrd="2" destOrd="0" presId="urn:microsoft.com/office/officeart/2018/2/layout/IconCircleList"/>
    <dgm:cxn modelId="{8CCC095A-2B1B-405D-AA1F-00AF020851C3}" type="presParOf" srcId="{F7413D86-6BA6-4341-B36F-D03132EBFE34}" destId="{EF32469A-3D4E-458F-93FF-D2CCECD3FD4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E1647EE-B833-4E65-B987-4F0DD636365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8183381-27C7-4328-8A78-5009075DADEA}">
      <dgm:prSet/>
      <dgm:spPr/>
      <dgm:t>
        <a:bodyPr/>
        <a:lstStyle/>
        <a:p>
          <a:r>
            <a:rPr lang="en-US" dirty="0"/>
            <a:t>A random forest is a meta estimator that fits several decision tree classifiers on various sub-samples of the dataset and uses averaging to improve the predictive accuracy and control over-fitting.</a:t>
          </a:r>
        </a:p>
      </dgm:t>
    </dgm:pt>
    <dgm:pt modelId="{ACFC3B5C-31F9-4CC7-B5B0-32B6B6E5BD72}" type="parTrans" cxnId="{565D1522-E0BD-4A89-A87B-31BE5D3C3741}">
      <dgm:prSet/>
      <dgm:spPr/>
      <dgm:t>
        <a:bodyPr/>
        <a:lstStyle/>
        <a:p>
          <a:endParaRPr lang="en-US"/>
        </a:p>
      </dgm:t>
    </dgm:pt>
    <dgm:pt modelId="{B8CEE116-1AB9-44C1-A3A3-6AE0261801D5}" type="sibTrans" cxnId="{565D1522-E0BD-4A89-A87B-31BE5D3C3741}">
      <dgm:prSet/>
      <dgm:spPr/>
      <dgm:t>
        <a:bodyPr/>
        <a:lstStyle/>
        <a:p>
          <a:endParaRPr lang="en-US"/>
        </a:p>
      </dgm:t>
    </dgm:pt>
    <dgm:pt modelId="{6D6138DD-13AF-421E-80D7-078212CBA8DC}">
      <dgm:prSet/>
      <dgm:spPr/>
      <dgm:t>
        <a:bodyPr/>
        <a:lstStyle/>
        <a:p>
          <a:r>
            <a:rPr lang="en-US" dirty="0"/>
            <a:t>The sub-sample size is controlled with the max_samples parameter if bootstrap=True (default), otherwise the whole dataset is used to build each tree.</a:t>
          </a:r>
        </a:p>
      </dgm:t>
    </dgm:pt>
    <dgm:pt modelId="{A13213E0-4392-4ECB-87CB-829F9CFE3A0F}" type="parTrans" cxnId="{7365CE0D-F946-47D6-A87A-76208C18663F}">
      <dgm:prSet/>
      <dgm:spPr/>
      <dgm:t>
        <a:bodyPr/>
        <a:lstStyle/>
        <a:p>
          <a:endParaRPr lang="en-US"/>
        </a:p>
      </dgm:t>
    </dgm:pt>
    <dgm:pt modelId="{2099F5CF-62C9-4DB6-822D-E077A55BC8C4}" type="sibTrans" cxnId="{7365CE0D-F946-47D6-A87A-76208C18663F}">
      <dgm:prSet/>
      <dgm:spPr/>
      <dgm:t>
        <a:bodyPr/>
        <a:lstStyle/>
        <a:p>
          <a:endParaRPr lang="en-US"/>
        </a:p>
      </dgm:t>
    </dgm:pt>
    <dgm:pt modelId="{ECF14F09-CCE1-EF4C-8AFB-09F80AF0ECF3}" type="pres">
      <dgm:prSet presAssocID="{EE1647EE-B833-4E65-B987-4F0DD6363655}" presName="linear" presStyleCnt="0">
        <dgm:presLayoutVars>
          <dgm:animLvl val="lvl"/>
          <dgm:resizeHandles val="exact"/>
        </dgm:presLayoutVars>
      </dgm:prSet>
      <dgm:spPr/>
    </dgm:pt>
    <dgm:pt modelId="{194BA323-F95C-F84E-ABAD-617A97E2D348}" type="pres">
      <dgm:prSet presAssocID="{18183381-27C7-4328-8A78-5009075DADE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391DB8A-FEC1-7543-B7B2-71EB1D57BD05}" type="pres">
      <dgm:prSet presAssocID="{B8CEE116-1AB9-44C1-A3A3-6AE0261801D5}" presName="spacer" presStyleCnt="0"/>
      <dgm:spPr/>
    </dgm:pt>
    <dgm:pt modelId="{E6BAB6DE-2112-DF46-967E-11C0A5C0CB73}" type="pres">
      <dgm:prSet presAssocID="{6D6138DD-13AF-421E-80D7-078212CBA8D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365CE0D-F946-47D6-A87A-76208C18663F}" srcId="{EE1647EE-B833-4E65-B987-4F0DD6363655}" destId="{6D6138DD-13AF-421E-80D7-078212CBA8DC}" srcOrd="1" destOrd="0" parTransId="{A13213E0-4392-4ECB-87CB-829F9CFE3A0F}" sibTransId="{2099F5CF-62C9-4DB6-822D-E077A55BC8C4}"/>
    <dgm:cxn modelId="{4297F11E-7A68-C14C-AA14-86DBE008FF35}" type="presOf" srcId="{18183381-27C7-4328-8A78-5009075DADEA}" destId="{194BA323-F95C-F84E-ABAD-617A97E2D348}" srcOrd="0" destOrd="0" presId="urn:microsoft.com/office/officeart/2005/8/layout/vList2"/>
    <dgm:cxn modelId="{565D1522-E0BD-4A89-A87B-31BE5D3C3741}" srcId="{EE1647EE-B833-4E65-B987-4F0DD6363655}" destId="{18183381-27C7-4328-8A78-5009075DADEA}" srcOrd="0" destOrd="0" parTransId="{ACFC3B5C-31F9-4CC7-B5B0-32B6B6E5BD72}" sibTransId="{B8CEE116-1AB9-44C1-A3A3-6AE0261801D5}"/>
    <dgm:cxn modelId="{3869DC75-CC8F-7C46-BA7D-538C5BC5E653}" type="presOf" srcId="{EE1647EE-B833-4E65-B987-4F0DD6363655}" destId="{ECF14F09-CCE1-EF4C-8AFB-09F80AF0ECF3}" srcOrd="0" destOrd="0" presId="urn:microsoft.com/office/officeart/2005/8/layout/vList2"/>
    <dgm:cxn modelId="{8CB2EA81-DB3D-6948-8D82-B664C2ACABA5}" type="presOf" srcId="{6D6138DD-13AF-421E-80D7-078212CBA8DC}" destId="{E6BAB6DE-2112-DF46-967E-11C0A5C0CB73}" srcOrd="0" destOrd="0" presId="urn:microsoft.com/office/officeart/2005/8/layout/vList2"/>
    <dgm:cxn modelId="{15CF8F9E-31F3-1149-9059-94CDA33D8ED6}" type="presParOf" srcId="{ECF14F09-CCE1-EF4C-8AFB-09F80AF0ECF3}" destId="{194BA323-F95C-F84E-ABAD-617A97E2D348}" srcOrd="0" destOrd="0" presId="urn:microsoft.com/office/officeart/2005/8/layout/vList2"/>
    <dgm:cxn modelId="{F3D13609-DBA4-2F42-A10A-133885B70D58}" type="presParOf" srcId="{ECF14F09-CCE1-EF4C-8AFB-09F80AF0ECF3}" destId="{5391DB8A-FEC1-7543-B7B2-71EB1D57BD05}" srcOrd="1" destOrd="0" presId="urn:microsoft.com/office/officeart/2005/8/layout/vList2"/>
    <dgm:cxn modelId="{09E303F5-F8E4-1D4F-BC31-AFC19342E428}" type="presParOf" srcId="{ECF14F09-CCE1-EF4C-8AFB-09F80AF0ECF3}" destId="{E6BAB6DE-2112-DF46-967E-11C0A5C0CB7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29BEB82-2E37-4CE6-9539-F2A92774C80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58C58A3-5977-44F7-8891-B9A2C901DFE3}">
      <dgm:prSet/>
      <dgm:spPr/>
      <dgm:t>
        <a:bodyPr/>
        <a:lstStyle/>
        <a:p>
          <a:r>
            <a:rPr lang="en-US"/>
            <a:t>Pokemon as a game is ever-evolving and with each succeeding generation of Pokemons passing a new dataset of Pokemons is generated. Updation of the dataset is required. </a:t>
          </a:r>
        </a:p>
      </dgm:t>
    </dgm:pt>
    <dgm:pt modelId="{5E07A568-0285-4C09-9294-7D1935C1CB07}" type="parTrans" cxnId="{C5992780-3DFB-47A8-B680-36D6C2F5202E}">
      <dgm:prSet/>
      <dgm:spPr/>
      <dgm:t>
        <a:bodyPr/>
        <a:lstStyle/>
        <a:p>
          <a:endParaRPr lang="en-US"/>
        </a:p>
      </dgm:t>
    </dgm:pt>
    <dgm:pt modelId="{FD61C2AF-049E-4450-A9A4-41E2BD74C80D}" type="sibTrans" cxnId="{C5992780-3DFB-47A8-B680-36D6C2F5202E}">
      <dgm:prSet/>
      <dgm:spPr/>
      <dgm:t>
        <a:bodyPr/>
        <a:lstStyle/>
        <a:p>
          <a:endParaRPr lang="en-US"/>
        </a:p>
      </dgm:t>
    </dgm:pt>
    <dgm:pt modelId="{AFC22F42-4EB2-495A-A1C8-0BC9A9BDEBFE}">
      <dgm:prSet/>
      <dgm:spPr/>
      <dgm:t>
        <a:bodyPr/>
        <a:lstStyle/>
        <a:p>
          <a:r>
            <a:rPr lang="en-US"/>
            <a:t>A lot of the Pokemons have a few similarities with the legendary Pokemons concerning their abilities. So, the model has to take care of this edge case. </a:t>
          </a:r>
        </a:p>
      </dgm:t>
    </dgm:pt>
    <dgm:pt modelId="{68AAD8E9-45E7-444B-BD39-BFF3FC6708F2}" type="parTrans" cxnId="{6151426B-EACF-4DB2-94F6-4D7019462824}">
      <dgm:prSet/>
      <dgm:spPr/>
      <dgm:t>
        <a:bodyPr/>
        <a:lstStyle/>
        <a:p>
          <a:endParaRPr lang="en-US"/>
        </a:p>
      </dgm:t>
    </dgm:pt>
    <dgm:pt modelId="{8654BD1A-8620-4C70-BB3C-5572A0E8AAF4}" type="sibTrans" cxnId="{6151426B-EACF-4DB2-94F6-4D7019462824}">
      <dgm:prSet/>
      <dgm:spPr/>
      <dgm:t>
        <a:bodyPr/>
        <a:lstStyle/>
        <a:p>
          <a:endParaRPr lang="en-US"/>
        </a:p>
      </dgm:t>
    </dgm:pt>
    <dgm:pt modelId="{6F69A3DB-A830-524F-BC9E-2FA55AEC5C24}" type="pres">
      <dgm:prSet presAssocID="{129BEB82-2E37-4CE6-9539-F2A92774C80D}" presName="vert0" presStyleCnt="0">
        <dgm:presLayoutVars>
          <dgm:dir/>
          <dgm:animOne val="branch"/>
          <dgm:animLvl val="lvl"/>
        </dgm:presLayoutVars>
      </dgm:prSet>
      <dgm:spPr/>
    </dgm:pt>
    <dgm:pt modelId="{D249D24B-7447-924B-96C1-4B2E4BD7ECBD}" type="pres">
      <dgm:prSet presAssocID="{458C58A3-5977-44F7-8891-B9A2C901DFE3}" presName="thickLine" presStyleLbl="alignNode1" presStyleIdx="0" presStyleCnt="2"/>
      <dgm:spPr/>
    </dgm:pt>
    <dgm:pt modelId="{D4475EE6-32F7-F44C-B848-867EDA0E92F8}" type="pres">
      <dgm:prSet presAssocID="{458C58A3-5977-44F7-8891-B9A2C901DFE3}" presName="horz1" presStyleCnt="0"/>
      <dgm:spPr/>
    </dgm:pt>
    <dgm:pt modelId="{B61EA031-BF8B-2344-94F7-C7EF03DCB515}" type="pres">
      <dgm:prSet presAssocID="{458C58A3-5977-44F7-8891-B9A2C901DFE3}" presName="tx1" presStyleLbl="revTx" presStyleIdx="0" presStyleCnt="2"/>
      <dgm:spPr/>
    </dgm:pt>
    <dgm:pt modelId="{5103816C-9276-4F46-A08A-1843614C8BF8}" type="pres">
      <dgm:prSet presAssocID="{458C58A3-5977-44F7-8891-B9A2C901DFE3}" presName="vert1" presStyleCnt="0"/>
      <dgm:spPr/>
    </dgm:pt>
    <dgm:pt modelId="{B01058E2-3185-8844-9E0E-5A7BFEB87DF0}" type="pres">
      <dgm:prSet presAssocID="{AFC22F42-4EB2-495A-A1C8-0BC9A9BDEBFE}" presName="thickLine" presStyleLbl="alignNode1" presStyleIdx="1" presStyleCnt="2"/>
      <dgm:spPr/>
    </dgm:pt>
    <dgm:pt modelId="{60F99B35-2F1F-5343-AEA9-E22C95A173FC}" type="pres">
      <dgm:prSet presAssocID="{AFC22F42-4EB2-495A-A1C8-0BC9A9BDEBFE}" presName="horz1" presStyleCnt="0"/>
      <dgm:spPr/>
    </dgm:pt>
    <dgm:pt modelId="{61722CD4-9946-D844-BD21-182CFFD1541E}" type="pres">
      <dgm:prSet presAssocID="{AFC22F42-4EB2-495A-A1C8-0BC9A9BDEBFE}" presName="tx1" presStyleLbl="revTx" presStyleIdx="1" presStyleCnt="2"/>
      <dgm:spPr/>
    </dgm:pt>
    <dgm:pt modelId="{75B06B13-0269-6C43-ADBA-C83ABC3E25BD}" type="pres">
      <dgm:prSet presAssocID="{AFC22F42-4EB2-495A-A1C8-0BC9A9BDEBFE}" presName="vert1" presStyleCnt="0"/>
      <dgm:spPr/>
    </dgm:pt>
  </dgm:ptLst>
  <dgm:cxnLst>
    <dgm:cxn modelId="{6151426B-EACF-4DB2-94F6-4D7019462824}" srcId="{129BEB82-2E37-4CE6-9539-F2A92774C80D}" destId="{AFC22F42-4EB2-495A-A1C8-0BC9A9BDEBFE}" srcOrd="1" destOrd="0" parTransId="{68AAD8E9-45E7-444B-BD39-BFF3FC6708F2}" sibTransId="{8654BD1A-8620-4C70-BB3C-5572A0E8AAF4}"/>
    <dgm:cxn modelId="{1735926F-5426-D846-BF70-BCDBEDC6F433}" type="presOf" srcId="{AFC22F42-4EB2-495A-A1C8-0BC9A9BDEBFE}" destId="{61722CD4-9946-D844-BD21-182CFFD1541E}" srcOrd="0" destOrd="0" presId="urn:microsoft.com/office/officeart/2008/layout/LinedList"/>
    <dgm:cxn modelId="{C5992780-3DFB-47A8-B680-36D6C2F5202E}" srcId="{129BEB82-2E37-4CE6-9539-F2A92774C80D}" destId="{458C58A3-5977-44F7-8891-B9A2C901DFE3}" srcOrd="0" destOrd="0" parTransId="{5E07A568-0285-4C09-9294-7D1935C1CB07}" sibTransId="{FD61C2AF-049E-4450-A9A4-41E2BD74C80D}"/>
    <dgm:cxn modelId="{3176E68D-B529-8D41-B11F-146C669E5B05}" type="presOf" srcId="{129BEB82-2E37-4CE6-9539-F2A92774C80D}" destId="{6F69A3DB-A830-524F-BC9E-2FA55AEC5C24}" srcOrd="0" destOrd="0" presId="urn:microsoft.com/office/officeart/2008/layout/LinedList"/>
    <dgm:cxn modelId="{559F85F9-7D86-6F4A-95E4-56EEA9AF6FE7}" type="presOf" srcId="{458C58A3-5977-44F7-8891-B9A2C901DFE3}" destId="{B61EA031-BF8B-2344-94F7-C7EF03DCB515}" srcOrd="0" destOrd="0" presId="urn:microsoft.com/office/officeart/2008/layout/LinedList"/>
    <dgm:cxn modelId="{5B68AA06-6FA0-1048-B894-9D4C0DA9BAC3}" type="presParOf" srcId="{6F69A3DB-A830-524F-BC9E-2FA55AEC5C24}" destId="{D249D24B-7447-924B-96C1-4B2E4BD7ECBD}" srcOrd="0" destOrd="0" presId="urn:microsoft.com/office/officeart/2008/layout/LinedList"/>
    <dgm:cxn modelId="{17032E34-76A0-A142-81DE-3C52F0777200}" type="presParOf" srcId="{6F69A3DB-A830-524F-BC9E-2FA55AEC5C24}" destId="{D4475EE6-32F7-F44C-B848-867EDA0E92F8}" srcOrd="1" destOrd="0" presId="urn:microsoft.com/office/officeart/2008/layout/LinedList"/>
    <dgm:cxn modelId="{EBF99541-0F61-904D-9E59-9012AEE23BA3}" type="presParOf" srcId="{D4475EE6-32F7-F44C-B848-867EDA0E92F8}" destId="{B61EA031-BF8B-2344-94F7-C7EF03DCB515}" srcOrd="0" destOrd="0" presId="urn:microsoft.com/office/officeart/2008/layout/LinedList"/>
    <dgm:cxn modelId="{8CAB9D07-4537-5B4B-A79F-762A3B9CA6F7}" type="presParOf" srcId="{D4475EE6-32F7-F44C-B848-867EDA0E92F8}" destId="{5103816C-9276-4F46-A08A-1843614C8BF8}" srcOrd="1" destOrd="0" presId="urn:microsoft.com/office/officeart/2008/layout/LinedList"/>
    <dgm:cxn modelId="{67A27F16-4FB3-F645-8AFF-3E1E6BBE0CF9}" type="presParOf" srcId="{6F69A3DB-A830-524F-BC9E-2FA55AEC5C24}" destId="{B01058E2-3185-8844-9E0E-5A7BFEB87DF0}" srcOrd="2" destOrd="0" presId="urn:microsoft.com/office/officeart/2008/layout/LinedList"/>
    <dgm:cxn modelId="{FB90F41D-ABBD-6941-BED7-C081E956B04A}" type="presParOf" srcId="{6F69A3DB-A830-524F-BC9E-2FA55AEC5C24}" destId="{60F99B35-2F1F-5343-AEA9-E22C95A173FC}" srcOrd="3" destOrd="0" presId="urn:microsoft.com/office/officeart/2008/layout/LinedList"/>
    <dgm:cxn modelId="{AC83B012-9DF3-BB44-8728-1FE4D26535AC}" type="presParOf" srcId="{60F99B35-2F1F-5343-AEA9-E22C95A173FC}" destId="{61722CD4-9946-D844-BD21-182CFFD1541E}" srcOrd="0" destOrd="0" presId="urn:microsoft.com/office/officeart/2008/layout/LinedList"/>
    <dgm:cxn modelId="{6FD6BF6A-3BA7-4840-8373-DD3ABD8D0841}" type="presParOf" srcId="{60F99B35-2F1F-5343-AEA9-E22C95A173FC}" destId="{75B06B13-0269-6C43-ADBA-C83ABC3E25B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2D45A8-1706-44EE-8A78-DC6C14108D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67BC51D-A685-4FAD-80F5-E9FEB23FD5C4}">
      <dgm:prSet/>
      <dgm:spPr/>
      <dgm:t>
        <a:bodyPr/>
        <a:lstStyle/>
        <a:p>
          <a:pPr algn="just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Sparse datasets could turn out to be an issue as Random Forest Algorithm is not that good at handling sparse data. </a:t>
          </a:r>
        </a:p>
      </dgm:t>
    </dgm:pt>
    <dgm:pt modelId="{0E142055-3725-4D54-87FE-37DF87343F7B}" type="parTrans" cxnId="{E16499B6-4812-4F87-9DF5-2D654041D3D1}">
      <dgm:prSet/>
      <dgm:spPr/>
      <dgm:t>
        <a:bodyPr/>
        <a:lstStyle/>
        <a:p>
          <a:endParaRPr lang="en-US"/>
        </a:p>
      </dgm:t>
    </dgm:pt>
    <dgm:pt modelId="{5058DADB-6194-4FB3-A0B3-E69B3E09CB6C}" type="sibTrans" cxnId="{E16499B6-4812-4F87-9DF5-2D654041D3D1}">
      <dgm:prSet/>
      <dgm:spPr/>
      <dgm:t>
        <a:bodyPr/>
        <a:lstStyle/>
        <a:p>
          <a:endParaRPr lang="en-US"/>
        </a:p>
      </dgm:t>
    </dgm:pt>
    <dgm:pt modelId="{49089EF8-0744-44A7-BBEE-A06B66AA9B51}">
      <dgm:prSet/>
      <dgm:spPr/>
      <dgm:t>
        <a:bodyPr/>
        <a:lstStyle/>
        <a:p>
          <a:pPr algn="just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Many decisions can also make the model a bit slow. </a:t>
          </a:r>
        </a:p>
      </dgm:t>
    </dgm:pt>
    <dgm:pt modelId="{8DFEA33A-B69D-40E8-9D8C-B42ED495918E}" type="parTrans" cxnId="{0668AF66-C0AD-4A9B-B311-28FBAF9F2024}">
      <dgm:prSet/>
      <dgm:spPr/>
      <dgm:t>
        <a:bodyPr/>
        <a:lstStyle/>
        <a:p>
          <a:endParaRPr lang="en-US"/>
        </a:p>
      </dgm:t>
    </dgm:pt>
    <dgm:pt modelId="{199271FB-C335-490A-B429-DD1FB034141A}" type="sibTrans" cxnId="{0668AF66-C0AD-4A9B-B311-28FBAF9F2024}">
      <dgm:prSet/>
      <dgm:spPr/>
      <dgm:t>
        <a:bodyPr/>
        <a:lstStyle/>
        <a:p>
          <a:endParaRPr lang="en-US"/>
        </a:p>
      </dgm:t>
    </dgm:pt>
    <dgm:pt modelId="{DF95BC2C-6F4B-48E2-88A9-93910C57C876}" type="pres">
      <dgm:prSet presAssocID="{A82D45A8-1706-44EE-8A78-DC6C14108D0A}" presName="root" presStyleCnt="0">
        <dgm:presLayoutVars>
          <dgm:dir/>
          <dgm:resizeHandles val="exact"/>
        </dgm:presLayoutVars>
      </dgm:prSet>
      <dgm:spPr/>
    </dgm:pt>
    <dgm:pt modelId="{690FF861-2AD2-48A9-8BF9-0D961ADEC510}" type="pres">
      <dgm:prSet presAssocID="{A67BC51D-A685-4FAD-80F5-E9FEB23FD5C4}" presName="compNode" presStyleCnt="0"/>
      <dgm:spPr/>
    </dgm:pt>
    <dgm:pt modelId="{7A4646F1-FA0B-4AF5-8A8F-CAD1C142594E}" type="pres">
      <dgm:prSet presAssocID="{A67BC51D-A685-4FAD-80F5-E9FEB23FD5C4}" presName="bgRect" presStyleLbl="bgShp" presStyleIdx="0" presStyleCnt="2"/>
      <dgm:spPr/>
    </dgm:pt>
    <dgm:pt modelId="{1ABBBA4B-2C0D-4AC0-8BFB-103996E51FD1}" type="pres">
      <dgm:prSet presAssocID="{A67BC51D-A685-4FAD-80F5-E9FEB23FD5C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4F8FCA3-8DA8-4079-9425-68F4253F7132}" type="pres">
      <dgm:prSet presAssocID="{A67BC51D-A685-4FAD-80F5-E9FEB23FD5C4}" presName="spaceRect" presStyleCnt="0"/>
      <dgm:spPr/>
    </dgm:pt>
    <dgm:pt modelId="{49331B1F-C007-4A71-A99D-E609A262B5EE}" type="pres">
      <dgm:prSet presAssocID="{A67BC51D-A685-4FAD-80F5-E9FEB23FD5C4}" presName="parTx" presStyleLbl="revTx" presStyleIdx="0" presStyleCnt="2">
        <dgm:presLayoutVars>
          <dgm:chMax val="0"/>
          <dgm:chPref val="0"/>
        </dgm:presLayoutVars>
      </dgm:prSet>
      <dgm:spPr/>
    </dgm:pt>
    <dgm:pt modelId="{BCA43C5B-DFC0-4442-BB97-CE3BA0636AB8}" type="pres">
      <dgm:prSet presAssocID="{5058DADB-6194-4FB3-A0B3-E69B3E09CB6C}" presName="sibTrans" presStyleCnt="0"/>
      <dgm:spPr/>
    </dgm:pt>
    <dgm:pt modelId="{4A15837B-387A-4859-A2BA-8165AC270C23}" type="pres">
      <dgm:prSet presAssocID="{49089EF8-0744-44A7-BBEE-A06B66AA9B51}" presName="compNode" presStyleCnt="0"/>
      <dgm:spPr/>
    </dgm:pt>
    <dgm:pt modelId="{F8E71BB4-31C1-498F-B689-41C9E9CAFC3A}" type="pres">
      <dgm:prSet presAssocID="{49089EF8-0744-44A7-BBEE-A06B66AA9B51}" presName="bgRect" presStyleLbl="bgShp" presStyleIdx="1" presStyleCnt="2"/>
      <dgm:spPr/>
    </dgm:pt>
    <dgm:pt modelId="{C73FDECB-E4A1-4EAC-9BFF-030B76409428}" type="pres">
      <dgm:prSet presAssocID="{49089EF8-0744-44A7-BBEE-A06B66AA9B5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AADBC005-C207-46CB-9000-05F60893979F}" type="pres">
      <dgm:prSet presAssocID="{49089EF8-0744-44A7-BBEE-A06B66AA9B51}" presName="spaceRect" presStyleCnt="0"/>
      <dgm:spPr/>
    </dgm:pt>
    <dgm:pt modelId="{FA6F3366-44C2-4365-91B9-5958378B6ACF}" type="pres">
      <dgm:prSet presAssocID="{49089EF8-0744-44A7-BBEE-A06B66AA9B5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8174D0C-93A5-4A89-81B7-FC94D739F0C9}" type="presOf" srcId="{A67BC51D-A685-4FAD-80F5-E9FEB23FD5C4}" destId="{49331B1F-C007-4A71-A99D-E609A262B5EE}" srcOrd="0" destOrd="0" presId="urn:microsoft.com/office/officeart/2018/2/layout/IconVerticalSolidList"/>
    <dgm:cxn modelId="{DD98034C-F4F8-4055-A7A2-70BE6F97E0C2}" type="presOf" srcId="{A82D45A8-1706-44EE-8A78-DC6C14108D0A}" destId="{DF95BC2C-6F4B-48E2-88A9-93910C57C876}" srcOrd="0" destOrd="0" presId="urn:microsoft.com/office/officeart/2018/2/layout/IconVerticalSolidList"/>
    <dgm:cxn modelId="{0668AF66-C0AD-4A9B-B311-28FBAF9F2024}" srcId="{A82D45A8-1706-44EE-8A78-DC6C14108D0A}" destId="{49089EF8-0744-44A7-BBEE-A06B66AA9B51}" srcOrd="1" destOrd="0" parTransId="{8DFEA33A-B69D-40E8-9D8C-B42ED495918E}" sibTransId="{199271FB-C335-490A-B429-DD1FB034141A}"/>
    <dgm:cxn modelId="{E16499B6-4812-4F87-9DF5-2D654041D3D1}" srcId="{A82D45A8-1706-44EE-8A78-DC6C14108D0A}" destId="{A67BC51D-A685-4FAD-80F5-E9FEB23FD5C4}" srcOrd="0" destOrd="0" parTransId="{0E142055-3725-4D54-87FE-37DF87343F7B}" sibTransId="{5058DADB-6194-4FB3-A0B3-E69B3E09CB6C}"/>
    <dgm:cxn modelId="{818CCCF7-CF72-4A74-B4F8-4BA3DC0DD136}" type="presOf" srcId="{49089EF8-0744-44A7-BBEE-A06B66AA9B51}" destId="{FA6F3366-44C2-4365-91B9-5958378B6ACF}" srcOrd="0" destOrd="0" presId="urn:microsoft.com/office/officeart/2018/2/layout/IconVerticalSolidList"/>
    <dgm:cxn modelId="{6C20E8B0-00C3-4101-869B-8458BA5CFC92}" type="presParOf" srcId="{DF95BC2C-6F4B-48E2-88A9-93910C57C876}" destId="{690FF861-2AD2-48A9-8BF9-0D961ADEC510}" srcOrd="0" destOrd="0" presId="urn:microsoft.com/office/officeart/2018/2/layout/IconVerticalSolidList"/>
    <dgm:cxn modelId="{F1ED6CE7-EC4F-4388-A611-6A49F6D31A01}" type="presParOf" srcId="{690FF861-2AD2-48A9-8BF9-0D961ADEC510}" destId="{7A4646F1-FA0B-4AF5-8A8F-CAD1C142594E}" srcOrd="0" destOrd="0" presId="urn:microsoft.com/office/officeart/2018/2/layout/IconVerticalSolidList"/>
    <dgm:cxn modelId="{C3FDCC41-7004-4C55-B804-0EA1069FAD24}" type="presParOf" srcId="{690FF861-2AD2-48A9-8BF9-0D961ADEC510}" destId="{1ABBBA4B-2C0D-4AC0-8BFB-103996E51FD1}" srcOrd="1" destOrd="0" presId="urn:microsoft.com/office/officeart/2018/2/layout/IconVerticalSolidList"/>
    <dgm:cxn modelId="{0B9795ED-FED4-4237-8617-797BAC28AD30}" type="presParOf" srcId="{690FF861-2AD2-48A9-8BF9-0D961ADEC510}" destId="{84F8FCA3-8DA8-4079-9425-68F4253F7132}" srcOrd="2" destOrd="0" presId="urn:microsoft.com/office/officeart/2018/2/layout/IconVerticalSolidList"/>
    <dgm:cxn modelId="{16B1B7A3-DD6D-480F-93CC-95180BEA83A3}" type="presParOf" srcId="{690FF861-2AD2-48A9-8BF9-0D961ADEC510}" destId="{49331B1F-C007-4A71-A99D-E609A262B5EE}" srcOrd="3" destOrd="0" presId="urn:microsoft.com/office/officeart/2018/2/layout/IconVerticalSolidList"/>
    <dgm:cxn modelId="{FDD6673D-0434-4D96-8F3D-F5808A323924}" type="presParOf" srcId="{DF95BC2C-6F4B-48E2-88A9-93910C57C876}" destId="{BCA43C5B-DFC0-4442-BB97-CE3BA0636AB8}" srcOrd="1" destOrd="0" presId="urn:microsoft.com/office/officeart/2018/2/layout/IconVerticalSolidList"/>
    <dgm:cxn modelId="{C89D43E8-9AB8-4729-98EE-89DB496A55A4}" type="presParOf" srcId="{DF95BC2C-6F4B-48E2-88A9-93910C57C876}" destId="{4A15837B-387A-4859-A2BA-8165AC270C23}" srcOrd="2" destOrd="0" presId="urn:microsoft.com/office/officeart/2018/2/layout/IconVerticalSolidList"/>
    <dgm:cxn modelId="{DED53C53-5C0C-44EE-9118-32D1E5004279}" type="presParOf" srcId="{4A15837B-387A-4859-A2BA-8165AC270C23}" destId="{F8E71BB4-31C1-498F-B689-41C9E9CAFC3A}" srcOrd="0" destOrd="0" presId="urn:microsoft.com/office/officeart/2018/2/layout/IconVerticalSolidList"/>
    <dgm:cxn modelId="{7E407CB6-9C3F-4437-B46D-CAAEC90251C5}" type="presParOf" srcId="{4A15837B-387A-4859-A2BA-8165AC270C23}" destId="{C73FDECB-E4A1-4EAC-9BFF-030B76409428}" srcOrd="1" destOrd="0" presId="urn:microsoft.com/office/officeart/2018/2/layout/IconVerticalSolidList"/>
    <dgm:cxn modelId="{0F924CC1-FC1E-422E-9358-A9386436B2E6}" type="presParOf" srcId="{4A15837B-387A-4859-A2BA-8165AC270C23}" destId="{AADBC005-C207-46CB-9000-05F60893979F}" srcOrd="2" destOrd="0" presId="urn:microsoft.com/office/officeart/2018/2/layout/IconVerticalSolidList"/>
    <dgm:cxn modelId="{3B3F42DD-1CBF-427B-853B-74F054FCF048}" type="presParOf" srcId="{4A15837B-387A-4859-A2BA-8165AC270C23}" destId="{FA6F3366-44C2-4365-91B9-5958378B6A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2E9CC-10B2-1D4E-9E05-F3B50929F84B}">
      <dsp:nvSpPr>
        <dsp:cNvPr id="0" name=""/>
        <dsp:cNvSpPr/>
      </dsp:nvSpPr>
      <dsp:spPr>
        <a:xfrm>
          <a:off x="0" y="0"/>
          <a:ext cx="7685037" cy="109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Pokemon is a renowned video game played by millions of people across the world. </a:t>
          </a:r>
        </a:p>
      </dsp:txBody>
      <dsp:txXfrm>
        <a:off x="53459" y="53459"/>
        <a:ext cx="7578119" cy="988202"/>
      </dsp:txXfrm>
    </dsp:sp>
    <dsp:sp modelId="{0F0FE15A-BB9E-C34D-8F91-8C908921D491}">
      <dsp:nvSpPr>
        <dsp:cNvPr id="0" name=""/>
        <dsp:cNvSpPr/>
      </dsp:nvSpPr>
      <dsp:spPr>
        <a:xfrm>
          <a:off x="0" y="1186342"/>
          <a:ext cx="7685037" cy="109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Pokemons are of different characters having different abilities that battle out with each other. </a:t>
          </a:r>
        </a:p>
      </dsp:txBody>
      <dsp:txXfrm>
        <a:off x="53459" y="1239801"/>
        <a:ext cx="7578119" cy="988202"/>
      </dsp:txXfrm>
    </dsp:sp>
    <dsp:sp modelId="{E93A61DC-72CC-4C44-859F-DFFF5B066545}">
      <dsp:nvSpPr>
        <dsp:cNvPr id="0" name=""/>
        <dsp:cNvSpPr/>
      </dsp:nvSpPr>
      <dsp:spPr>
        <a:xfrm>
          <a:off x="0" y="2356342"/>
          <a:ext cx="7685037" cy="109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Most of them are normal (with limited abilities and strength and with no special powers) </a:t>
          </a:r>
        </a:p>
      </dsp:txBody>
      <dsp:txXfrm>
        <a:off x="53459" y="2409801"/>
        <a:ext cx="7578119" cy="988202"/>
      </dsp:txXfrm>
    </dsp:sp>
    <dsp:sp modelId="{7F369D0E-7C64-2340-BA66-144E4246EB41}">
      <dsp:nvSpPr>
        <dsp:cNvPr id="0" name=""/>
        <dsp:cNvSpPr/>
      </dsp:nvSpPr>
      <dsp:spPr>
        <a:xfrm>
          <a:off x="0" y="3526342"/>
          <a:ext cx="7685037" cy="109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legendary (with special powers and abilities) ones are rare. </a:t>
          </a:r>
        </a:p>
      </dsp:txBody>
      <dsp:txXfrm>
        <a:off x="53459" y="3579801"/>
        <a:ext cx="7578119" cy="9882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538BE-AE26-894E-ACD6-28CC03A3C240}">
      <dsp:nvSpPr>
        <dsp:cNvPr id="0" name=""/>
        <dsp:cNvSpPr/>
      </dsp:nvSpPr>
      <dsp:spPr>
        <a:xfrm>
          <a:off x="37297" y="1878"/>
          <a:ext cx="2795157" cy="16770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Predicting Play Calls Using a Random Forest Classifier. </a:t>
          </a:r>
        </a:p>
      </dsp:txBody>
      <dsp:txXfrm>
        <a:off x="37297" y="1878"/>
        <a:ext cx="2795157" cy="1677094"/>
      </dsp:txXfrm>
    </dsp:sp>
    <dsp:sp modelId="{BC105AC6-13A1-8446-90BA-459DDFA3B4F2}">
      <dsp:nvSpPr>
        <dsp:cNvPr id="0" name=""/>
        <dsp:cNvSpPr/>
      </dsp:nvSpPr>
      <dsp:spPr>
        <a:xfrm>
          <a:off x="3111971" y="1878"/>
          <a:ext cx="2795157" cy="1677094"/>
        </a:xfrm>
        <a:prstGeom prst="rect">
          <a:avLst/>
        </a:prstGeom>
        <a:solidFill>
          <a:schemeClr val="accent2">
            <a:hueOff val="299008"/>
            <a:satOff val="-8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Project of game prediction based on LeBron’s stats using 3 Machine Learning Models</a:t>
          </a:r>
        </a:p>
      </dsp:txBody>
      <dsp:txXfrm>
        <a:off x="3111971" y="1878"/>
        <a:ext cx="2795157" cy="1677094"/>
      </dsp:txXfrm>
    </dsp:sp>
    <dsp:sp modelId="{45EB0BE7-F671-F34F-83FD-5CA6CA84CB0D}">
      <dsp:nvSpPr>
        <dsp:cNvPr id="0" name=""/>
        <dsp:cNvSpPr/>
      </dsp:nvSpPr>
      <dsp:spPr>
        <a:xfrm>
          <a:off x="37297" y="1958489"/>
          <a:ext cx="2795157" cy="1677094"/>
        </a:xfrm>
        <a:prstGeom prst="rect">
          <a:avLst/>
        </a:prstGeom>
        <a:solidFill>
          <a:schemeClr val="accent2">
            <a:hueOff val="598017"/>
            <a:satOff val="-167"/>
            <a:lumOff val="2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Logistic Regression project for load default prediction.</a:t>
          </a:r>
        </a:p>
      </dsp:txBody>
      <dsp:txXfrm>
        <a:off x="37297" y="1958489"/>
        <a:ext cx="2795157" cy="1677094"/>
      </dsp:txXfrm>
    </dsp:sp>
    <dsp:sp modelId="{0FE08E4C-2289-BF4E-BE9A-15635DB356A7}">
      <dsp:nvSpPr>
        <dsp:cNvPr id="0" name=""/>
        <dsp:cNvSpPr/>
      </dsp:nvSpPr>
      <dsp:spPr>
        <a:xfrm>
          <a:off x="3111971" y="1958489"/>
          <a:ext cx="2795157" cy="1677094"/>
        </a:xfrm>
        <a:prstGeom prst="rect">
          <a:avLst/>
        </a:prstGeom>
        <a:solidFill>
          <a:schemeClr val="accent2">
            <a:hueOff val="897025"/>
            <a:satOff val="-251"/>
            <a:lumOff val="4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Regression project to build a song popularity predictor.</a:t>
          </a:r>
        </a:p>
      </dsp:txBody>
      <dsp:txXfrm>
        <a:off x="3111971" y="1958489"/>
        <a:ext cx="2795157" cy="1677094"/>
      </dsp:txXfrm>
    </dsp:sp>
    <dsp:sp modelId="{9A21A216-8487-5747-8AFA-A328FC687413}">
      <dsp:nvSpPr>
        <dsp:cNvPr id="0" name=""/>
        <dsp:cNvSpPr/>
      </dsp:nvSpPr>
      <dsp:spPr>
        <a:xfrm>
          <a:off x="37297" y="3915099"/>
          <a:ext cx="2795157" cy="1677094"/>
        </a:xfrm>
        <a:prstGeom prst="rect">
          <a:avLst/>
        </a:prstGeom>
        <a:solidFill>
          <a:schemeClr val="accent2">
            <a:hueOff val="1196034"/>
            <a:satOff val="-334"/>
            <a:lumOff val="56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Inventory stock demand forecasting</a:t>
          </a:r>
        </a:p>
      </dsp:txBody>
      <dsp:txXfrm>
        <a:off x="37297" y="3915099"/>
        <a:ext cx="2795157" cy="1677094"/>
      </dsp:txXfrm>
    </dsp:sp>
    <dsp:sp modelId="{55C77B19-E1A0-1048-8D7F-4F33354088FE}">
      <dsp:nvSpPr>
        <dsp:cNvPr id="0" name=""/>
        <dsp:cNvSpPr/>
      </dsp:nvSpPr>
      <dsp:spPr>
        <a:xfrm>
          <a:off x="3111971" y="3915099"/>
          <a:ext cx="2795157" cy="1677094"/>
        </a:xfrm>
        <a:prstGeom prst="rect">
          <a:avLst/>
        </a:prstGeom>
        <a:solidFill>
          <a:schemeClr val="accent2">
            <a:hueOff val="1495042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Project for customer ad clicks.</a:t>
          </a:r>
        </a:p>
      </dsp:txBody>
      <dsp:txXfrm>
        <a:off x="3111971" y="3915099"/>
        <a:ext cx="2795157" cy="16770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02F05-5382-A442-9F68-7AC54A26471F}">
      <dsp:nvSpPr>
        <dsp:cNvPr id="0" name=""/>
        <dsp:cNvSpPr/>
      </dsp:nvSpPr>
      <dsp:spPr>
        <a:xfrm>
          <a:off x="1157" y="535244"/>
          <a:ext cx="4063687" cy="25804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6A524-C586-394D-91A9-5C931C288A8A}">
      <dsp:nvSpPr>
        <dsp:cNvPr id="0" name=""/>
        <dsp:cNvSpPr/>
      </dsp:nvSpPr>
      <dsp:spPr>
        <a:xfrm>
          <a:off x="452678" y="964189"/>
          <a:ext cx="4063687" cy="25804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All the Pokemons are stored in one place which is called the Pokedex or the Index for the Pokemons.</a:t>
          </a:r>
        </a:p>
      </dsp:txBody>
      <dsp:txXfrm>
        <a:off x="528257" y="1039768"/>
        <a:ext cx="3912529" cy="2429283"/>
      </dsp:txXfrm>
    </dsp:sp>
    <dsp:sp modelId="{D5836EDE-04FC-C740-89B7-3A35F20856A4}">
      <dsp:nvSpPr>
        <dsp:cNvPr id="0" name=""/>
        <dsp:cNvSpPr/>
      </dsp:nvSpPr>
      <dsp:spPr>
        <a:xfrm>
          <a:off x="4967887" y="535244"/>
          <a:ext cx="4063687" cy="25804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1401B-0FBF-EC47-B031-6E77CA137FF3}">
      <dsp:nvSpPr>
        <dsp:cNvPr id="0" name=""/>
        <dsp:cNvSpPr/>
      </dsp:nvSpPr>
      <dsp:spPr>
        <a:xfrm>
          <a:off x="5419408" y="964189"/>
          <a:ext cx="4063687" cy="25804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 this project, I’ll be finding out these legendary Pokemons from the whole Pokedex using Machine Learning algorithms.</a:t>
          </a:r>
        </a:p>
      </dsp:txBody>
      <dsp:txXfrm>
        <a:off x="5494987" y="1039768"/>
        <a:ext cx="3912529" cy="24292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88136-2957-EB4C-9A24-91D5B5E39A4B}">
      <dsp:nvSpPr>
        <dsp:cNvPr id="0" name=""/>
        <dsp:cNvSpPr/>
      </dsp:nvSpPr>
      <dsp:spPr>
        <a:xfrm>
          <a:off x="0" y="0"/>
          <a:ext cx="68833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87D83-3C08-6541-B3D8-5F65CE0BD431}">
      <dsp:nvSpPr>
        <dsp:cNvPr id="0" name=""/>
        <dsp:cNvSpPr/>
      </dsp:nvSpPr>
      <dsp:spPr>
        <a:xfrm>
          <a:off x="0" y="0"/>
          <a:ext cx="6883352" cy="137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Create a dataset of all the Pokemons. </a:t>
          </a:r>
        </a:p>
      </dsp:txBody>
      <dsp:txXfrm>
        <a:off x="0" y="0"/>
        <a:ext cx="6883352" cy="1377228"/>
      </dsp:txXfrm>
    </dsp:sp>
    <dsp:sp modelId="{E955AF66-80CB-254F-8E79-ED8BB968E333}">
      <dsp:nvSpPr>
        <dsp:cNvPr id="0" name=""/>
        <dsp:cNvSpPr/>
      </dsp:nvSpPr>
      <dsp:spPr>
        <a:xfrm>
          <a:off x="0" y="1377228"/>
          <a:ext cx="6883352" cy="0"/>
        </a:xfrm>
        <a:prstGeom prst="line">
          <a:avLst/>
        </a:prstGeom>
        <a:solidFill>
          <a:schemeClr val="accent2">
            <a:hueOff val="498347"/>
            <a:satOff val="-139"/>
            <a:lumOff val="2353"/>
            <a:alphaOff val="0"/>
          </a:schemeClr>
        </a:solidFill>
        <a:ln w="12700" cap="flat" cmpd="sng" algn="ctr">
          <a:solidFill>
            <a:schemeClr val="accent2">
              <a:hueOff val="498347"/>
              <a:satOff val="-139"/>
              <a:lumOff val="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000B6-FC50-CF46-AF0D-B4D9A98036CC}">
      <dsp:nvSpPr>
        <dsp:cNvPr id="0" name=""/>
        <dsp:cNvSpPr/>
      </dsp:nvSpPr>
      <dsp:spPr>
        <a:xfrm>
          <a:off x="0" y="1377228"/>
          <a:ext cx="6883352" cy="137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Develop a model to analyze which pokemon is legendary and which is not?</a:t>
          </a:r>
        </a:p>
      </dsp:txBody>
      <dsp:txXfrm>
        <a:off x="0" y="1377228"/>
        <a:ext cx="6883352" cy="1377228"/>
      </dsp:txXfrm>
    </dsp:sp>
    <dsp:sp modelId="{5EE5A821-DCD1-7E42-BED3-1CE1573A3E51}">
      <dsp:nvSpPr>
        <dsp:cNvPr id="0" name=""/>
        <dsp:cNvSpPr/>
      </dsp:nvSpPr>
      <dsp:spPr>
        <a:xfrm>
          <a:off x="0" y="2754457"/>
          <a:ext cx="6883352" cy="0"/>
        </a:xfrm>
        <a:prstGeom prst="line">
          <a:avLst/>
        </a:prstGeom>
        <a:solidFill>
          <a:schemeClr val="accent2">
            <a:hueOff val="996695"/>
            <a:satOff val="-279"/>
            <a:lumOff val="4705"/>
            <a:alphaOff val="0"/>
          </a:schemeClr>
        </a:solidFill>
        <a:ln w="12700" cap="flat" cmpd="sng" algn="ctr">
          <a:solidFill>
            <a:schemeClr val="accent2">
              <a:hueOff val="996695"/>
              <a:satOff val="-279"/>
              <a:lumOff val="47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46620-035F-8244-8AF8-82C4F35D3801}">
      <dsp:nvSpPr>
        <dsp:cNvPr id="0" name=""/>
        <dsp:cNvSpPr/>
      </dsp:nvSpPr>
      <dsp:spPr>
        <a:xfrm>
          <a:off x="0" y="2754457"/>
          <a:ext cx="6883352" cy="137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Build a User Interface (UI) for the users to interact with the web app. </a:t>
          </a:r>
        </a:p>
      </dsp:txBody>
      <dsp:txXfrm>
        <a:off x="0" y="2754457"/>
        <a:ext cx="6883352" cy="1377228"/>
      </dsp:txXfrm>
    </dsp:sp>
    <dsp:sp modelId="{500E0B80-335B-FA4E-BB33-C00CE3632ADF}">
      <dsp:nvSpPr>
        <dsp:cNvPr id="0" name=""/>
        <dsp:cNvSpPr/>
      </dsp:nvSpPr>
      <dsp:spPr>
        <a:xfrm>
          <a:off x="0" y="4131686"/>
          <a:ext cx="6883352" cy="0"/>
        </a:xfrm>
        <a:prstGeom prst="line">
          <a:avLst/>
        </a:prstGeom>
        <a:solidFill>
          <a:schemeClr val="accent2">
            <a:hueOff val="1495042"/>
            <a:satOff val="-418"/>
            <a:lumOff val="7058"/>
            <a:alphaOff val="0"/>
          </a:schemeClr>
        </a:solidFill>
        <a:ln w="12700" cap="flat" cmpd="sng" algn="ctr">
          <a:solidFill>
            <a:schemeClr val="accent2">
              <a:hueOff val="1495042"/>
              <a:satOff val="-418"/>
              <a:lumOff val="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3B6C4-F0FC-8E42-AE52-2B070DF864E5}">
      <dsp:nvSpPr>
        <dsp:cNvPr id="0" name=""/>
        <dsp:cNvSpPr/>
      </dsp:nvSpPr>
      <dsp:spPr>
        <a:xfrm>
          <a:off x="0" y="4131686"/>
          <a:ext cx="6883352" cy="137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Deploying the app on a Cloud Platform.</a:t>
          </a:r>
        </a:p>
      </dsp:txBody>
      <dsp:txXfrm>
        <a:off x="0" y="4131686"/>
        <a:ext cx="6883352" cy="13772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15772-842B-B246-A4BC-7516ACDBCD56}">
      <dsp:nvSpPr>
        <dsp:cNvPr id="0" name=""/>
        <dsp:cNvSpPr/>
      </dsp:nvSpPr>
      <dsp:spPr>
        <a:xfrm>
          <a:off x="0" y="531916"/>
          <a:ext cx="5944427" cy="2190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Dataset: Pokemon_data.csv</a:t>
          </a:r>
        </a:p>
      </dsp:txBody>
      <dsp:txXfrm>
        <a:off x="106919" y="638835"/>
        <a:ext cx="5730589" cy="1976402"/>
      </dsp:txXfrm>
    </dsp:sp>
    <dsp:sp modelId="{D181DB0C-2A36-584C-876B-F9164DA849EB}">
      <dsp:nvSpPr>
        <dsp:cNvPr id="0" name=""/>
        <dsp:cNvSpPr/>
      </dsp:nvSpPr>
      <dsp:spPr>
        <a:xfrm>
          <a:off x="0" y="2871916"/>
          <a:ext cx="5944427" cy="2190240"/>
        </a:xfrm>
        <a:prstGeom prst="roundRect">
          <a:avLst/>
        </a:prstGeom>
        <a:solidFill>
          <a:schemeClr val="accent2">
            <a:hueOff val="1495042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Algorithm: Random Forest Classifier</a:t>
          </a:r>
        </a:p>
      </dsp:txBody>
      <dsp:txXfrm>
        <a:off x="106919" y="2978835"/>
        <a:ext cx="5730589" cy="19764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69F42-BDAC-BE46-BECA-13CE8BE5AD08}">
      <dsp:nvSpPr>
        <dsp:cNvPr id="0" name=""/>
        <dsp:cNvSpPr/>
      </dsp:nvSpPr>
      <dsp:spPr>
        <a:xfrm>
          <a:off x="554819" y="1872"/>
          <a:ext cx="1342724" cy="8056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Name</a:t>
          </a:r>
        </a:p>
      </dsp:txBody>
      <dsp:txXfrm>
        <a:off x="554819" y="1872"/>
        <a:ext cx="1342724" cy="805634"/>
      </dsp:txXfrm>
    </dsp:sp>
    <dsp:sp modelId="{5CC28859-48D1-0047-8A32-1F0C04442003}">
      <dsp:nvSpPr>
        <dsp:cNvPr id="0" name=""/>
        <dsp:cNvSpPr/>
      </dsp:nvSpPr>
      <dsp:spPr>
        <a:xfrm>
          <a:off x="2031815" y="1872"/>
          <a:ext cx="1342724" cy="805634"/>
        </a:xfrm>
        <a:prstGeom prst="rect">
          <a:avLst/>
        </a:prstGeom>
        <a:solidFill>
          <a:schemeClr val="accent2">
            <a:hueOff val="71192"/>
            <a:satOff val="-20"/>
            <a:lumOff val="3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Type_1</a:t>
          </a:r>
        </a:p>
      </dsp:txBody>
      <dsp:txXfrm>
        <a:off x="2031815" y="1872"/>
        <a:ext cx="1342724" cy="805634"/>
      </dsp:txXfrm>
    </dsp:sp>
    <dsp:sp modelId="{8A9FFB1D-2505-1249-A947-A77526736CD7}">
      <dsp:nvSpPr>
        <dsp:cNvPr id="0" name=""/>
        <dsp:cNvSpPr/>
      </dsp:nvSpPr>
      <dsp:spPr>
        <a:xfrm>
          <a:off x="3508812" y="1872"/>
          <a:ext cx="1342724" cy="805634"/>
        </a:xfrm>
        <a:prstGeom prst="rect">
          <a:avLst/>
        </a:prstGeom>
        <a:solidFill>
          <a:schemeClr val="accent2">
            <a:hueOff val="142385"/>
            <a:satOff val="-40"/>
            <a:lumOff val="6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Type_2</a:t>
          </a:r>
        </a:p>
      </dsp:txBody>
      <dsp:txXfrm>
        <a:off x="3508812" y="1872"/>
        <a:ext cx="1342724" cy="805634"/>
      </dsp:txXfrm>
    </dsp:sp>
    <dsp:sp modelId="{49F81F35-4CAA-F148-BD1E-B9E556EEB761}">
      <dsp:nvSpPr>
        <dsp:cNvPr id="0" name=""/>
        <dsp:cNvSpPr/>
      </dsp:nvSpPr>
      <dsp:spPr>
        <a:xfrm>
          <a:off x="4985808" y="1872"/>
          <a:ext cx="1342724" cy="805634"/>
        </a:xfrm>
        <a:prstGeom prst="rect">
          <a:avLst/>
        </a:prstGeom>
        <a:solidFill>
          <a:schemeClr val="accent2">
            <a:hueOff val="213577"/>
            <a:satOff val="-60"/>
            <a:lumOff val="10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Total</a:t>
          </a:r>
        </a:p>
      </dsp:txBody>
      <dsp:txXfrm>
        <a:off x="4985808" y="1872"/>
        <a:ext cx="1342724" cy="805634"/>
      </dsp:txXfrm>
    </dsp:sp>
    <dsp:sp modelId="{21F8409D-DA97-C94B-A4DB-872E29E330B8}">
      <dsp:nvSpPr>
        <dsp:cNvPr id="0" name=""/>
        <dsp:cNvSpPr/>
      </dsp:nvSpPr>
      <dsp:spPr>
        <a:xfrm>
          <a:off x="554819" y="941779"/>
          <a:ext cx="1342724" cy="805634"/>
        </a:xfrm>
        <a:prstGeom prst="rect">
          <a:avLst/>
        </a:prstGeom>
        <a:solidFill>
          <a:schemeClr val="accent2">
            <a:hueOff val="284770"/>
            <a:satOff val="-80"/>
            <a:lumOff val="13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HP</a:t>
          </a:r>
        </a:p>
      </dsp:txBody>
      <dsp:txXfrm>
        <a:off x="554819" y="941779"/>
        <a:ext cx="1342724" cy="805634"/>
      </dsp:txXfrm>
    </dsp:sp>
    <dsp:sp modelId="{09C39A31-C007-4D47-A126-F053D5276688}">
      <dsp:nvSpPr>
        <dsp:cNvPr id="0" name=""/>
        <dsp:cNvSpPr/>
      </dsp:nvSpPr>
      <dsp:spPr>
        <a:xfrm>
          <a:off x="2031815" y="941779"/>
          <a:ext cx="1342724" cy="805634"/>
        </a:xfrm>
        <a:prstGeom prst="rect">
          <a:avLst/>
        </a:prstGeom>
        <a:solidFill>
          <a:schemeClr val="accent2">
            <a:hueOff val="355962"/>
            <a:satOff val="-100"/>
            <a:lumOff val="16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Attack</a:t>
          </a:r>
        </a:p>
      </dsp:txBody>
      <dsp:txXfrm>
        <a:off x="2031815" y="941779"/>
        <a:ext cx="1342724" cy="805634"/>
      </dsp:txXfrm>
    </dsp:sp>
    <dsp:sp modelId="{39B6F2E0-0BAB-6E40-AF6F-FCC8EAF7A7FD}">
      <dsp:nvSpPr>
        <dsp:cNvPr id="0" name=""/>
        <dsp:cNvSpPr/>
      </dsp:nvSpPr>
      <dsp:spPr>
        <a:xfrm>
          <a:off x="3508812" y="941779"/>
          <a:ext cx="1342724" cy="805634"/>
        </a:xfrm>
        <a:prstGeom prst="rect">
          <a:avLst/>
        </a:prstGeom>
        <a:solidFill>
          <a:schemeClr val="accent2">
            <a:hueOff val="427155"/>
            <a:satOff val="-119"/>
            <a:lumOff val="20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Defense</a:t>
          </a:r>
        </a:p>
      </dsp:txBody>
      <dsp:txXfrm>
        <a:off x="3508812" y="941779"/>
        <a:ext cx="1342724" cy="805634"/>
      </dsp:txXfrm>
    </dsp:sp>
    <dsp:sp modelId="{D939D4F8-D105-AB4F-86CD-58FC8D5922E3}">
      <dsp:nvSpPr>
        <dsp:cNvPr id="0" name=""/>
        <dsp:cNvSpPr/>
      </dsp:nvSpPr>
      <dsp:spPr>
        <a:xfrm>
          <a:off x="4985808" y="941779"/>
          <a:ext cx="1342724" cy="805634"/>
        </a:xfrm>
        <a:prstGeom prst="rect">
          <a:avLst/>
        </a:prstGeom>
        <a:solidFill>
          <a:schemeClr val="accent2">
            <a:hueOff val="498347"/>
            <a:satOff val="-139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Special Attack</a:t>
          </a:r>
        </a:p>
      </dsp:txBody>
      <dsp:txXfrm>
        <a:off x="4985808" y="941779"/>
        <a:ext cx="1342724" cy="805634"/>
      </dsp:txXfrm>
    </dsp:sp>
    <dsp:sp modelId="{A9BE0176-2D04-E54F-984C-57292B8E877D}">
      <dsp:nvSpPr>
        <dsp:cNvPr id="0" name=""/>
        <dsp:cNvSpPr/>
      </dsp:nvSpPr>
      <dsp:spPr>
        <a:xfrm>
          <a:off x="554819" y="1881686"/>
          <a:ext cx="1342724" cy="805634"/>
        </a:xfrm>
        <a:prstGeom prst="rect">
          <a:avLst/>
        </a:prstGeom>
        <a:solidFill>
          <a:schemeClr val="accent2">
            <a:hueOff val="569540"/>
            <a:satOff val="-159"/>
            <a:lumOff val="26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Special Defense</a:t>
          </a:r>
        </a:p>
      </dsp:txBody>
      <dsp:txXfrm>
        <a:off x="554819" y="1881686"/>
        <a:ext cx="1342724" cy="805634"/>
      </dsp:txXfrm>
    </dsp:sp>
    <dsp:sp modelId="{803FE8C4-43B9-FD4F-8537-4D1473F98E27}">
      <dsp:nvSpPr>
        <dsp:cNvPr id="0" name=""/>
        <dsp:cNvSpPr/>
      </dsp:nvSpPr>
      <dsp:spPr>
        <a:xfrm>
          <a:off x="2031815" y="1881686"/>
          <a:ext cx="1342724" cy="805634"/>
        </a:xfrm>
        <a:prstGeom prst="rect">
          <a:avLst/>
        </a:prstGeom>
        <a:solidFill>
          <a:schemeClr val="accent2">
            <a:hueOff val="640732"/>
            <a:satOff val="-179"/>
            <a:lumOff val="30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Speed</a:t>
          </a:r>
        </a:p>
      </dsp:txBody>
      <dsp:txXfrm>
        <a:off x="2031815" y="1881686"/>
        <a:ext cx="1342724" cy="805634"/>
      </dsp:txXfrm>
    </dsp:sp>
    <dsp:sp modelId="{14389E5B-7407-E940-9FC0-A4DEF69D5A10}">
      <dsp:nvSpPr>
        <dsp:cNvPr id="0" name=""/>
        <dsp:cNvSpPr/>
      </dsp:nvSpPr>
      <dsp:spPr>
        <a:xfrm>
          <a:off x="3508812" y="1881686"/>
          <a:ext cx="1342724" cy="805634"/>
        </a:xfrm>
        <a:prstGeom prst="rect">
          <a:avLst/>
        </a:prstGeom>
        <a:solidFill>
          <a:schemeClr val="accent2">
            <a:hueOff val="711925"/>
            <a:satOff val="-199"/>
            <a:lumOff val="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Generation</a:t>
          </a:r>
        </a:p>
      </dsp:txBody>
      <dsp:txXfrm>
        <a:off x="3508812" y="1881686"/>
        <a:ext cx="1342724" cy="805634"/>
      </dsp:txXfrm>
    </dsp:sp>
    <dsp:sp modelId="{97628EB2-E504-244A-AAD8-40ABE529AA3C}">
      <dsp:nvSpPr>
        <dsp:cNvPr id="0" name=""/>
        <dsp:cNvSpPr/>
      </dsp:nvSpPr>
      <dsp:spPr>
        <a:xfrm>
          <a:off x="4985808" y="1881686"/>
          <a:ext cx="1342724" cy="805634"/>
        </a:xfrm>
        <a:prstGeom prst="rect">
          <a:avLst/>
        </a:prstGeom>
        <a:solidFill>
          <a:schemeClr val="accent2">
            <a:hueOff val="783117"/>
            <a:satOff val="-219"/>
            <a:lumOff val="36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isLegendary</a:t>
          </a:r>
        </a:p>
      </dsp:txBody>
      <dsp:txXfrm>
        <a:off x="4985808" y="1881686"/>
        <a:ext cx="1342724" cy="805634"/>
      </dsp:txXfrm>
    </dsp:sp>
    <dsp:sp modelId="{20C728B6-C1BA-E743-861A-1BF66F96C250}">
      <dsp:nvSpPr>
        <dsp:cNvPr id="0" name=""/>
        <dsp:cNvSpPr/>
      </dsp:nvSpPr>
      <dsp:spPr>
        <a:xfrm>
          <a:off x="554819" y="2821593"/>
          <a:ext cx="1342724" cy="805634"/>
        </a:xfrm>
        <a:prstGeom prst="rect">
          <a:avLst/>
        </a:prstGeom>
        <a:solidFill>
          <a:schemeClr val="accent2">
            <a:hueOff val="854310"/>
            <a:satOff val="-239"/>
            <a:lumOff val="40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Color</a:t>
          </a:r>
        </a:p>
      </dsp:txBody>
      <dsp:txXfrm>
        <a:off x="554819" y="2821593"/>
        <a:ext cx="1342724" cy="805634"/>
      </dsp:txXfrm>
    </dsp:sp>
    <dsp:sp modelId="{1E66BE92-5521-1A42-996D-A8E6E63B98D4}">
      <dsp:nvSpPr>
        <dsp:cNvPr id="0" name=""/>
        <dsp:cNvSpPr/>
      </dsp:nvSpPr>
      <dsp:spPr>
        <a:xfrm>
          <a:off x="2031815" y="2821593"/>
          <a:ext cx="1342724" cy="805634"/>
        </a:xfrm>
        <a:prstGeom prst="rect">
          <a:avLst/>
        </a:prstGeom>
        <a:solidFill>
          <a:schemeClr val="accent2">
            <a:hueOff val="925502"/>
            <a:satOff val="-259"/>
            <a:lumOff val="4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hasGender</a:t>
          </a:r>
        </a:p>
      </dsp:txBody>
      <dsp:txXfrm>
        <a:off x="2031815" y="2821593"/>
        <a:ext cx="1342724" cy="805634"/>
      </dsp:txXfrm>
    </dsp:sp>
    <dsp:sp modelId="{3FD63C88-FBCD-194D-9799-1AF0545CF54D}">
      <dsp:nvSpPr>
        <dsp:cNvPr id="0" name=""/>
        <dsp:cNvSpPr/>
      </dsp:nvSpPr>
      <dsp:spPr>
        <a:xfrm>
          <a:off x="3508812" y="2821593"/>
          <a:ext cx="1342724" cy="805634"/>
        </a:xfrm>
        <a:prstGeom prst="rect">
          <a:avLst/>
        </a:prstGeom>
        <a:solidFill>
          <a:schemeClr val="accent2">
            <a:hueOff val="996695"/>
            <a:satOff val="-279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Pr_Male</a:t>
          </a:r>
        </a:p>
      </dsp:txBody>
      <dsp:txXfrm>
        <a:off x="3508812" y="2821593"/>
        <a:ext cx="1342724" cy="805634"/>
      </dsp:txXfrm>
    </dsp:sp>
    <dsp:sp modelId="{B657ECB6-6B11-A040-91A9-B5092463EDDE}">
      <dsp:nvSpPr>
        <dsp:cNvPr id="0" name=""/>
        <dsp:cNvSpPr/>
      </dsp:nvSpPr>
      <dsp:spPr>
        <a:xfrm>
          <a:off x="4985808" y="2821593"/>
          <a:ext cx="1342724" cy="805634"/>
        </a:xfrm>
        <a:prstGeom prst="rect">
          <a:avLst/>
        </a:prstGeom>
        <a:solidFill>
          <a:schemeClr val="accent2">
            <a:hueOff val="1067887"/>
            <a:satOff val="-299"/>
            <a:lumOff val="50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Egg_Group_1</a:t>
          </a:r>
        </a:p>
      </dsp:txBody>
      <dsp:txXfrm>
        <a:off x="4985808" y="2821593"/>
        <a:ext cx="1342724" cy="805634"/>
      </dsp:txXfrm>
    </dsp:sp>
    <dsp:sp modelId="{028CF059-84BC-C840-920D-ADBD55F171DD}">
      <dsp:nvSpPr>
        <dsp:cNvPr id="0" name=""/>
        <dsp:cNvSpPr/>
      </dsp:nvSpPr>
      <dsp:spPr>
        <a:xfrm>
          <a:off x="554819" y="3761500"/>
          <a:ext cx="1342724" cy="805634"/>
        </a:xfrm>
        <a:prstGeom prst="rect">
          <a:avLst/>
        </a:prstGeom>
        <a:solidFill>
          <a:schemeClr val="accent2">
            <a:hueOff val="1139080"/>
            <a:satOff val="-318"/>
            <a:lumOff val="53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Egg_Group_1</a:t>
          </a:r>
        </a:p>
      </dsp:txBody>
      <dsp:txXfrm>
        <a:off x="554819" y="3761500"/>
        <a:ext cx="1342724" cy="805634"/>
      </dsp:txXfrm>
    </dsp:sp>
    <dsp:sp modelId="{3D78915D-7A78-264B-BA70-DB77A12D8174}">
      <dsp:nvSpPr>
        <dsp:cNvPr id="0" name=""/>
        <dsp:cNvSpPr/>
      </dsp:nvSpPr>
      <dsp:spPr>
        <a:xfrm>
          <a:off x="2031815" y="3761500"/>
          <a:ext cx="1342724" cy="805634"/>
        </a:xfrm>
        <a:prstGeom prst="rect">
          <a:avLst/>
        </a:prstGeom>
        <a:solidFill>
          <a:schemeClr val="accent2">
            <a:hueOff val="1210272"/>
            <a:satOff val="-338"/>
            <a:lumOff val="57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hasMegaEvolution</a:t>
          </a:r>
        </a:p>
      </dsp:txBody>
      <dsp:txXfrm>
        <a:off x="2031815" y="3761500"/>
        <a:ext cx="1342724" cy="805634"/>
      </dsp:txXfrm>
    </dsp:sp>
    <dsp:sp modelId="{684CE9FE-A620-1D40-B4C0-27C9B89DC1BC}">
      <dsp:nvSpPr>
        <dsp:cNvPr id="0" name=""/>
        <dsp:cNvSpPr/>
      </dsp:nvSpPr>
      <dsp:spPr>
        <a:xfrm>
          <a:off x="3508812" y="3761500"/>
          <a:ext cx="1342724" cy="805634"/>
        </a:xfrm>
        <a:prstGeom prst="rect">
          <a:avLst/>
        </a:prstGeom>
        <a:solidFill>
          <a:schemeClr val="accent2">
            <a:hueOff val="1281465"/>
            <a:satOff val="-358"/>
            <a:lumOff val="60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Height_m</a:t>
          </a:r>
        </a:p>
      </dsp:txBody>
      <dsp:txXfrm>
        <a:off x="3508812" y="3761500"/>
        <a:ext cx="1342724" cy="805634"/>
      </dsp:txXfrm>
    </dsp:sp>
    <dsp:sp modelId="{341A74D1-C950-9E48-93A7-DFEE7C2D5E81}">
      <dsp:nvSpPr>
        <dsp:cNvPr id="0" name=""/>
        <dsp:cNvSpPr/>
      </dsp:nvSpPr>
      <dsp:spPr>
        <a:xfrm>
          <a:off x="4985808" y="3761500"/>
          <a:ext cx="1342724" cy="805634"/>
        </a:xfrm>
        <a:prstGeom prst="rect">
          <a:avLst/>
        </a:prstGeom>
        <a:solidFill>
          <a:schemeClr val="accent2">
            <a:hueOff val="1352657"/>
            <a:satOff val="-378"/>
            <a:lumOff val="63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Weight_kg</a:t>
          </a:r>
        </a:p>
      </dsp:txBody>
      <dsp:txXfrm>
        <a:off x="4985808" y="3761500"/>
        <a:ext cx="1342724" cy="805634"/>
      </dsp:txXfrm>
    </dsp:sp>
    <dsp:sp modelId="{06BC8142-0236-674C-9150-26754466C9F7}">
      <dsp:nvSpPr>
        <dsp:cNvPr id="0" name=""/>
        <dsp:cNvSpPr/>
      </dsp:nvSpPr>
      <dsp:spPr>
        <a:xfrm>
          <a:off x="2031815" y="4701407"/>
          <a:ext cx="1342724" cy="805634"/>
        </a:xfrm>
        <a:prstGeom prst="rect">
          <a:avLst/>
        </a:prstGeom>
        <a:solidFill>
          <a:schemeClr val="accent2">
            <a:hueOff val="1423850"/>
            <a:satOff val="-398"/>
            <a:lumOff val="67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Catch_Rate</a:t>
          </a:r>
        </a:p>
      </dsp:txBody>
      <dsp:txXfrm>
        <a:off x="2031815" y="4701407"/>
        <a:ext cx="1342724" cy="805634"/>
      </dsp:txXfrm>
    </dsp:sp>
    <dsp:sp modelId="{39947DB5-E998-964F-9CCF-DA4DD2F67975}">
      <dsp:nvSpPr>
        <dsp:cNvPr id="0" name=""/>
        <dsp:cNvSpPr/>
      </dsp:nvSpPr>
      <dsp:spPr>
        <a:xfrm>
          <a:off x="3508812" y="4701407"/>
          <a:ext cx="1342724" cy="805634"/>
        </a:xfrm>
        <a:prstGeom prst="rect">
          <a:avLst/>
        </a:prstGeom>
        <a:solidFill>
          <a:schemeClr val="accent2">
            <a:hueOff val="1495042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Body_style</a:t>
          </a:r>
        </a:p>
      </dsp:txBody>
      <dsp:txXfrm>
        <a:off x="3508812" y="4701407"/>
        <a:ext cx="1342724" cy="8056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4994C-32D9-45AA-B96B-0EF85C784B17}">
      <dsp:nvSpPr>
        <dsp:cNvPr id="0" name=""/>
        <dsp:cNvSpPr/>
      </dsp:nvSpPr>
      <dsp:spPr>
        <a:xfrm>
          <a:off x="250668" y="1179119"/>
          <a:ext cx="1355699" cy="13556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36349-99A1-4139-A6E9-75D249C79898}">
      <dsp:nvSpPr>
        <dsp:cNvPr id="0" name=""/>
        <dsp:cNvSpPr/>
      </dsp:nvSpPr>
      <dsp:spPr>
        <a:xfrm>
          <a:off x="535365" y="1463816"/>
          <a:ext cx="786305" cy="7863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4B58F-5C79-4C45-9297-C718F444991D}">
      <dsp:nvSpPr>
        <dsp:cNvPr id="0" name=""/>
        <dsp:cNvSpPr/>
      </dsp:nvSpPr>
      <dsp:spPr>
        <a:xfrm>
          <a:off x="1896875" y="1179119"/>
          <a:ext cx="3195578" cy="1355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Random forest is a Supervised Machine Learning Algorithm that is used widely in Classification and Regression problems.</a:t>
          </a:r>
        </a:p>
      </dsp:txBody>
      <dsp:txXfrm>
        <a:off x="1896875" y="1179119"/>
        <a:ext cx="3195578" cy="1355699"/>
      </dsp:txXfrm>
    </dsp:sp>
    <dsp:sp modelId="{7D102DB5-ED26-4E1A-A947-0DBA1290167B}">
      <dsp:nvSpPr>
        <dsp:cNvPr id="0" name=""/>
        <dsp:cNvSpPr/>
      </dsp:nvSpPr>
      <dsp:spPr>
        <a:xfrm>
          <a:off x="5649259" y="1179119"/>
          <a:ext cx="1355699" cy="13556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F66C3A-D648-47BD-BA2C-E4A923C7EE5D}">
      <dsp:nvSpPr>
        <dsp:cNvPr id="0" name=""/>
        <dsp:cNvSpPr/>
      </dsp:nvSpPr>
      <dsp:spPr>
        <a:xfrm>
          <a:off x="5933956" y="1463816"/>
          <a:ext cx="786305" cy="7863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2469A-3D4E-458F-93FF-D2CCECD3FD47}">
      <dsp:nvSpPr>
        <dsp:cNvPr id="0" name=""/>
        <dsp:cNvSpPr/>
      </dsp:nvSpPr>
      <dsp:spPr>
        <a:xfrm>
          <a:off x="7295466" y="1179119"/>
          <a:ext cx="3195578" cy="1355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It builds decision trees on different samples and takes their majority vote for classification and average in case of regression.</a:t>
          </a:r>
        </a:p>
      </dsp:txBody>
      <dsp:txXfrm>
        <a:off x="7295466" y="1179119"/>
        <a:ext cx="3195578" cy="13556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BA323-F95C-F84E-ABAD-617A97E2D348}">
      <dsp:nvSpPr>
        <dsp:cNvPr id="0" name=""/>
        <dsp:cNvSpPr/>
      </dsp:nvSpPr>
      <dsp:spPr>
        <a:xfrm>
          <a:off x="0" y="294008"/>
          <a:ext cx="5334000" cy="20989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 random forest is a meta estimator that fits several decision tree classifiers on various sub-samples of the dataset and uses averaging to improve the predictive accuracy and control over-fitting.</a:t>
          </a:r>
        </a:p>
      </dsp:txBody>
      <dsp:txXfrm>
        <a:off x="102464" y="396472"/>
        <a:ext cx="5129072" cy="1894052"/>
      </dsp:txXfrm>
    </dsp:sp>
    <dsp:sp modelId="{E6BAB6DE-2112-DF46-967E-11C0A5C0CB73}">
      <dsp:nvSpPr>
        <dsp:cNvPr id="0" name=""/>
        <dsp:cNvSpPr/>
      </dsp:nvSpPr>
      <dsp:spPr>
        <a:xfrm>
          <a:off x="0" y="2459228"/>
          <a:ext cx="5334000" cy="2098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sub-sample size is controlled with the max_samples parameter if bootstrap=True (default), otherwise the whole dataset is used to build each tree.</a:t>
          </a:r>
        </a:p>
      </dsp:txBody>
      <dsp:txXfrm>
        <a:off x="102464" y="2561692"/>
        <a:ext cx="5129072" cy="18940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9D24B-7447-924B-96C1-4B2E4BD7ECBD}">
      <dsp:nvSpPr>
        <dsp:cNvPr id="0" name=""/>
        <dsp:cNvSpPr/>
      </dsp:nvSpPr>
      <dsp:spPr>
        <a:xfrm>
          <a:off x="0" y="0"/>
          <a:ext cx="68833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EA031-BF8B-2344-94F7-C7EF03DCB515}">
      <dsp:nvSpPr>
        <dsp:cNvPr id="0" name=""/>
        <dsp:cNvSpPr/>
      </dsp:nvSpPr>
      <dsp:spPr>
        <a:xfrm>
          <a:off x="0" y="0"/>
          <a:ext cx="6883352" cy="2754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Pokemon as a game is ever-evolving and with each succeeding generation of Pokemons passing a new dataset of Pokemons is generated. Updation of the dataset is required. </a:t>
          </a:r>
        </a:p>
      </dsp:txBody>
      <dsp:txXfrm>
        <a:off x="0" y="0"/>
        <a:ext cx="6883352" cy="2754457"/>
      </dsp:txXfrm>
    </dsp:sp>
    <dsp:sp modelId="{B01058E2-3185-8844-9E0E-5A7BFEB87DF0}">
      <dsp:nvSpPr>
        <dsp:cNvPr id="0" name=""/>
        <dsp:cNvSpPr/>
      </dsp:nvSpPr>
      <dsp:spPr>
        <a:xfrm>
          <a:off x="0" y="2754457"/>
          <a:ext cx="688335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22CD4-9946-D844-BD21-182CFFD1541E}">
      <dsp:nvSpPr>
        <dsp:cNvPr id="0" name=""/>
        <dsp:cNvSpPr/>
      </dsp:nvSpPr>
      <dsp:spPr>
        <a:xfrm>
          <a:off x="0" y="2754457"/>
          <a:ext cx="6883352" cy="2754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 lot of the Pokemons have a few similarities with the legendary Pokemons concerning their abilities. So, the model has to take care of this edge case. </a:t>
          </a:r>
        </a:p>
      </dsp:txBody>
      <dsp:txXfrm>
        <a:off x="0" y="2754457"/>
        <a:ext cx="6883352" cy="27544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646F1-FA0B-4AF5-8A8F-CAD1C142594E}">
      <dsp:nvSpPr>
        <dsp:cNvPr id="0" name=""/>
        <dsp:cNvSpPr/>
      </dsp:nvSpPr>
      <dsp:spPr>
        <a:xfrm>
          <a:off x="0" y="852103"/>
          <a:ext cx="5826591" cy="15731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BBA4B-2C0D-4AC0-8BFB-103996E51FD1}">
      <dsp:nvSpPr>
        <dsp:cNvPr id="0" name=""/>
        <dsp:cNvSpPr/>
      </dsp:nvSpPr>
      <dsp:spPr>
        <a:xfrm>
          <a:off x="475867" y="1206054"/>
          <a:ext cx="865212" cy="8652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31B1F-C007-4A71-A99D-E609A262B5EE}">
      <dsp:nvSpPr>
        <dsp:cNvPr id="0" name=""/>
        <dsp:cNvSpPr/>
      </dsp:nvSpPr>
      <dsp:spPr>
        <a:xfrm>
          <a:off x="1816947" y="852103"/>
          <a:ext cx="4009643" cy="1573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88" tIns="166488" rIns="166488" bIns="1664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Sparse datasets could turn out to be an issue as Random Forest Algorithm is not that good at handling sparse data. </a:t>
          </a:r>
        </a:p>
      </dsp:txBody>
      <dsp:txXfrm>
        <a:off x="1816947" y="852103"/>
        <a:ext cx="4009643" cy="1573114"/>
      </dsp:txXfrm>
    </dsp:sp>
    <dsp:sp modelId="{F8E71BB4-31C1-498F-B689-41C9E9CAFC3A}">
      <dsp:nvSpPr>
        <dsp:cNvPr id="0" name=""/>
        <dsp:cNvSpPr/>
      </dsp:nvSpPr>
      <dsp:spPr>
        <a:xfrm>
          <a:off x="0" y="2818496"/>
          <a:ext cx="5826591" cy="15731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FDECB-E4A1-4EAC-9BFF-030B76409428}">
      <dsp:nvSpPr>
        <dsp:cNvPr id="0" name=""/>
        <dsp:cNvSpPr/>
      </dsp:nvSpPr>
      <dsp:spPr>
        <a:xfrm>
          <a:off x="475867" y="3172447"/>
          <a:ext cx="865212" cy="8652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F3366-44C2-4365-91B9-5958378B6ACF}">
      <dsp:nvSpPr>
        <dsp:cNvPr id="0" name=""/>
        <dsp:cNvSpPr/>
      </dsp:nvSpPr>
      <dsp:spPr>
        <a:xfrm>
          <a:off x="1816947" y="2818496"/>
          <a:ext cx="4009643" cy="1573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88" tIns="166488" rIns="166488" bIns="1664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Many decisions can also make the model a bit slow. </a:t>
          </a:r>
        </a:p>
      </dsp:txBody>
      <dsp:txXfrm>
        <a:off x="1816947" y="2818496"/>
        <a:ext cx="4009643" cy="1573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3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1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3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7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7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3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4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2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6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5/10/22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96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0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9" r:id="rId7"/>
    <p:sldLayoutId id="2147483925" r:id="rId8"/>
    <p:sldLayoutId id="2147483926" r:id="rId9"/>
    <p:sldLayoutId id="2147483927" r:id="rId10"/>
    <p:sldLayoutId id="21474839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8" descr="Pokemon Unite review: an intense MOBA with a friendly skin - Polygon">
            <a:extLst>
              <a:ext uri="{FF2B5EF4-FFF2-40B4-BE49-F238E27FC236}">
                <a16:creationId xmlns:a16="http://schemas.microsoft.com/office/drawing/2014/main" id="{12A434C8-E98A-157D-DC98-92A7A9FCCF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20" y="10"/>
            <a:ext cx="1218892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109046-0A54-B101-4C4D-6EF333C79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0335" y="-160647"/>
            <a:ext cx="5859787" cy="2742980"/>
          </a:xfrm>
        </p:spPr>
        <p:txBody>
          <a:bodyPr>
            <a:normAutofit/>
          </a:bodyPr>
          <a:lstStyle/>
          <a:p>
            <a:pPr algn="ctr"/>
            <a:r>
              <a:rPr lang="en-US" sz="3000" u="sng" dirty="0">
                <a:solidFill>
                  <a:srgbClr val="FFFFFF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Topic: To Find Legendary Pokemon Using Machine Learning</a:t>
            </a:r>
            <a:br>
              <a:rPr lang="en-US" sz="3000" u="sng" dirty="0">
                <a:solidFill>
                  <a:srgbClr val="FFFFFF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0" u="sng" dirty="0">
                <a:solidFill>
                  <a:srgbClr val="FFFFFF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u="sng" dirty="0">
                <a:solidFill>
                  <a:srgbClr val="FFFFFF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By: Siddhant Acharya </a:t>
            </a:r>
            <a:br>
              <a:rPr lang="en-US" sz="3000" dirty="0">
                <a:solidFill>
                  <a:srgbClr val="FFFFFF"/>
                </a:solidFill>
              </a:rPr>
            </a:br>
            <a:endParaRPr lang="en-US" sz="3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9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92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3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042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471A3572-4543-4883-A749-0458CD870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7C9FD462-1E67-460F-957B-AD0DAD059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pattFill prst="pct5">
            <a:fgClr>
              <a:schemeClr val="accent4">
                <a:lumMod val="50000"/>
              </a:schemeClr>
            </a:fgClr>
            <a:bgClr>
              <a:schemeClr val="accent4">
                <a:lumMod val="75000"/>
              </a:schemeClr>
            </a:bgClr>
          </a:patt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ure">
            <a:extLst>
              <a:ext uri="{FF2B5EF4-FFF2-40B4-BE49-F238E27FC236}">
                <a16:creationId xmlns:a16="http://schemas.microsoft.com/office/drawing/2014/main" id="{34CEB53F-A62C-4D83-BDAD-ED5FBD2BB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9339603-7D99-48BF-9B43-B81E49DD3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93710"/>
            <a:ext cx="11298473" cy="5668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013DD-9B10-62D7-AB6F-F38C0049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62" y="814726"/>
            <a:ext cx="4899913" cy="52437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Points of failures: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94766D60-A691-4F38-8EF9-E7981F17B8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9325195"/>
              </p:ext>
            </p:extLst>
          </p:nvPr>
        </p:nvGraphicFramePr>
        <p:xfrm>
          <a:off x="5679247" y="814727"/>
          <a:ext cx="5826591" cy="5243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0211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Background Fill">
            <a:extLst>
              <a:ext uri="{FF2B5EF4-FFF2-40B4-BE49-F238E27FC236}">
                <a16:creationId xmlns:a16="http://schemas.microsoft.com/office/drawing/2014/main" id="{BA533261-94EC-4494-86AB-1382C733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olor Fill">
            <a:extLst>
              <a:ext uri="{FF2B5EF4-FFF2-40B4-BE49-F238E27FC236}">
                <a16:creationId xmlns:a16="http://schemas.microsoft.com/office/drawing/2014/main" id="{B06ABDF2-57ED-4DC5-BB96-62CEE5DBD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Color Fill">
            <a:extLst>
              <a:ext uri="{FF2B5EF4-FFF2-40B4-BE49-F238E27FC236}">
                <a16:creationId xmlns:a16="http://schemas.microsoft.com/office/drawing/2014/main" id="{06D5EDC2-3737-4DED-AB3C-B42358F81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 useBgFill="1">
        <p:nvSpPr>
          <p:cNvPr id="45" name="Graphic 9">
            <a:extLst>
              <a:ext uri="{FF2B5EF4-FFF2-40B4-BE49-F238E27FC236}">
                <a16:creationId xmlns:a16="http://schemas.microsoft.com/office/drawing/2014/main" id="{089C1A08-A75B-45D5-8A9D-680682C13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410" y="0"/>
            <a:ext cx="6858000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ln w="93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Texture">
            <a:extLst>
              <a:ext uri="{FF2B5EF4-FFF2-40B4-BE49-F238E27FC236}">
                <a16:creationId xmlns:a16="http://schemas.microsoft.com/office/drawing/2014/main" id="{51B4E1F8-DA38-44DA-8B73-7EC281F24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1B179-6833-0CA6-E0E3-CCBB256B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68049"/>
            <a:ext cx="4595834" cy="55940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Related Work:</a:t>
            </a:r>
          </a:p>
        </p:txBody>
      </p:sp>
      <p:graphicFrame>
        <p:nvGraphicFramePr>
          <p:cNvPr id="37" name="TextBox 3">
            <a:extLst>
              <a:ext uri="{FF2B5EF4-FFF2-40B4-BE49-F238E27FC236}">
                <a16:creationId xmlns:a16="http://schemas.microsoft.com/office/drawing/2014/main" id="{1535EED5-59C8-E251-604D-2CF13DAE1C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9448630"/>
              </p:ext>
            </p:extLst>
          </p:nvPr>
        </p:nvGraphicFramePr>
        <p:xfrm>
          <a:off x="5805612" y="668049"/>
          <a:ext cx="5944427" cy="5594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0337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80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8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84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Graphic 9">
            <a:extLst>
              <a:ext uri="{FF2B5EF4-FFF2-40B4-BE49-F238E27FC236}">
                <a16:creationId xmlns:a16="http://schemas.microsoft.com/office/drawing/2014/main" id="{1B8F0E52-7B96-44E2-BC48-F2D2BAC46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79" y="16681"/>
            <a:ext cx="6905281" cy="6827374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0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3B7DA-6499-3248-8748-6A9249D3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656"/>
            <a:ext cx="4563482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Thank you!</a:t>
            </a:r>
          </a:p>
        </p:txBody>
      </p:sp>
      <p:pic>
        <p:nvPicPr>
          <p:cNvPr id="2050" name="Picture 2" descr="Pokemon Pictures for Pokemon Parts | Fanonlords Wiki | Fandom">
            <a:extLst>
              <a:ext uri="{FF2B5EF4-FFF2-40B4-BE49-F238E27FC236}">
                <a16:creationId xmlns:a16="http://schemas.microsoft.com/office/drawing/2014/main" id="{2B4776AF-7EE8-3114-45BA-4EF1885F9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2448" y="1426764"/>
            <a:ext cx="4610529" cy="429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0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21FF-56FD-8918-AF10-A71390421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03" y="241493"/>
            <a:ext cx="7685037" cy="1325563"/>
          </a:xfrm>
        </p:spPr>
        <p:txBody>
          <a:bodyPr>
            <a:normAutofit/>
          </a:bodyPr>
          <a:lstStyle/>
          <a:p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graphicFrame>
        <p:nvGraphicFramePr>
          <p:cNvPr id="19" name="TextBox 4">
            <a:extLst>
              <a:ext uri="{FF2B5EF4-FFF2-40B4-BE49-F238E27FC236}">
                <a16:creationId xmlns:a16="http://schemas.microsoft.com/office/drawing/2014/main" id="{F3FC4692-7814-CA83-4A6E-9CBBBDACFD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0016484"/>
              </p:ext>
            </p:extLst>
          </p:nvPr>
        </p:nvGraphicFramePr>
        <p:xfrm>
          <a:off x="318303" y="1843791"/>
          <a:ext cx="7685037" cy="4637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15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6AF8CF-633E-412E-96E3-67B7B9632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D7166A1-C3C1-4FC8-BE48-DE359B61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3557B6F1-5BA8-43C0-9951-35E8513BF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FA9AA9-0E23-474D-97B8-2998484A9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CDFD59-E3B8-4EC9-AB9D-EE34EB1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F1A280C6-1700-4098-9578-CD91F8EFB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Graphic 9">
              <a:extLst>
                <a:ext uri="{FF2B5EF4-FFF2-40B4-BE49-F238E27FC236}">
                  <a16:creationId xmlns:a16="http://schemas.microsoft.com/office/drawing/2014/main" id="{8FAF8CC6-F036-444B-AEB8-DF82B64BA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3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E96BF-C4C9-978F-53E9-A566827E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9484191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Statement: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2C06D15A-1E33-4B65-F632-2C7BEFE79A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5830897"/>
              </p:ext>
            </p:extLst>
          </p:nvPr>
        </p:nvGraphicFramePr>
        <p:xfrm>
          <a:off x="457200" y="2097088"/>
          <a:ext cx="9484254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892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20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9" name="Group 24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60" name="Oval 25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61" name="Freeform: Shape 26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62" name="Freeform: Shape 27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63" name="Freeform: Shape 28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64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65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66" name="Background Fill">
            <a:extLst>
              <a:ext uri="{FF2B5EF4-FFF2-40B4-BE49-F238E27FC236}">
                <a16:creationId xmlns:a16="http://schemas.microsoft.com/office/drawing/2014/main" id="{681F9FCB-1E38-43E9-8567-6292F4842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olor Fill">
            <a:extLst>
              <a:ext uri="{FF2B5EF4-FFF2-40B4-BE49-F238E27FC236}">
                <a16:creationId xmlns:a16="http://schemas.microsoft.com/office/drawing/2014/main" id="{774C59F6-927E-4017-B42A-7B08AAE14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ure">
            <a:extLst>
              <a:ext uri="{FF2B5EF4-FFF2-40B4-BE49-F238E27FC236}">
                <a16:creationId xmlns:a16="http://schemas.microsoft.com/office/drawing/2014/main" id="{6ECF82C0-05FE-4A82-B7AC-32C94138E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F1385-956A-BD10-D432-AA28F968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05" y="5041582"/>
            <a:ext cx="3313075" cy="706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Goals:</a:t>
            </a:r>
            <a:endParaRPr lang="en-US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BF8E7B40-B7AE-41D5-E7DA-5A307C7FD8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4794915"/>
              </p:ext>
            </p:extLst>
          </p:nvPr>
        </p:nvGraphicFramePr>
        <p:xfrm>
          <a:off x="4866688" y="668048"/>
          <a:ext cx="6883352" cy="5508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28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A533261-94EC-4494-86AB-1382C733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B06ABDF2-57ED-4DC5-BB96-62CEE5DBD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Color Fill">
            <a:extLst>
              <a:ext uri="{FF2B5EF4-FFF2-40B4-BE49-F238E27FC236}">
                <a16:creationId xmlns:a16="http://schemas.microsoft.com/office/drawing/2014/main" id="{06D5EDC2-3737-4DED-AB3C-B42358F81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 useBgFill="1">
        <p:nvSpPr>
          <p:cNvPr id="17" name="Graphic 9">
            <a:extLst>
              <a:ext uri="{FF2B5EF4-FFF2-40B4-BE49-F238E27FC236}">
                <a16:creationId xmlns:a16="http://schemas.microsoft.com/office/drawing/2014/main" id="{089C1A08-A75B-45D5-8A9D-680682C13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410" y="0"/>
            <a:ext cx="6858000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ln w="93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Texture">
            <a:extLst>
              <a:ext uri="{FF2B5EF4-FFF2-40B4-BE49-F238E27FC236}">
                <a16:creationId xmlns:a16="http://schemas.microsoft.com/office/drawing/2014/main" id="{51B4E1F8-DA38-44DA-8B73-7EC281F24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08FA3-D0F4-D9FE-B133-0141E813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68049"/>
            <a:ext cx="4595834" cy="55940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 and Algorithm used: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E7F1724B-2E04-901D-1D74-D7B56E2F38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4377457"/>
              </p:ext>
            </p:extLst>
          </p:nvPr>
        </p:nvGraphicFramePr>
        <p:xfrm>
          <a:off x="5790372" y="518147"/>
          <a:ext cx="5944427" cy="5594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5684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471A3572-4543-4883-A749-0458CD870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4036AB30-180B-4ED5-A38B-17570541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Background Leaf">
            <a:extLst>
              <a:ext uri="{FF2B5EF4-FFF2-40B4-BE49-F238E27FC236}">
                <a16:creationId xmlns:a16="http://schemas.microsoft.com/office/drawing/2014/main" id="{E00BDB36-26F9-4870-887D-DBEBE42AD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04504" y="-5716"/>
            <a:ext cx="8284448" cy="6858000"/>
          </a:xfrm>
          <a:custGeom>
            <a:avLst/>
            <a:gdLst>
              <a:gd name="connsiteX0" fmla="*/ 0 w 8284448"/>
              <a:gd name="connsiteY0" fmla="*/ 0 h 6858000"/>
              <a:gd name="connsiteX1" fmla="*/ 5949669 w 8284448"/>
              <a:gd name="connsiteY1" fmla="*/ 0 h 6858000"/>
              <a:gd name="connsiteX2" fmla="*/ 6097735 w 8284448"/>
              <a:gd name="connsiteY2" fmla="*/ 77067 h 6858000"/>
              <a:gd name="connsiteX3" fmla="*/ 8284448 w 8284448"/>
              <a:gd name="connsiteY3" fmla="*/ 3810917 h 6858000"/>
              <a:gd name="connsiteX4" fmla="*/ 8284448 w 8284448"/>
              <a:gd name="connsiteY4" fmla="*/ 6858000 h 6858000"/>
              <a:gd name="connsiteX5" fmla="*/ 1225332 w 8284448"/>
              <a:gd name="connsiteY5" fmla="*/ 6858000 h 6858000"/>
              <a:gd name="connsiteX6" fmla="*/ 1163726 w 8284448"/>
              <a:gd name="connsiteY6" fmla="*/ 6801098 h 6858000"/>
              <a:gd name="connsiteX7" fmla="*/ 24800 w 8284448"/>
              <a:gd name="connsiteY7" fmla="*/ 4654257 h 6858000"/>
              <a:gd name="connsiteX8" fmla="*/ 0 w 8284448"/>
              <a:gd name="connsiteY8" fmla="*/ 44891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84448" h="6858000">
                <a:moveTo>
                  <a:pt x="0" y="0"/>
                </a:moveTo>
                <a:lnTo>
                  <a:pt x="5949669" y="0"/>
                </a:lnTo>
                <a:lnTo>
                  <a:pt x="6097735" y="77067"/>
                </a:lnTo>
                <a:cubicBezTo>
                  <a:pt x="7400247" y="796137"/>
                  <a:pt x="8284448" y="2198576"/>
                  <a:pt x="8284448" y="3810917"/>
                </a:cubicBezTo>
                <a:lnTo>
                  <a:pt x="8284448" y="6858000"/>
                </a:lnTo>
                <a:lnTo>
                  <a:pt x="1225332" y="6858000"/>
                </a:lnTo>
                <a:lnTo>
                  <a:pt x="1163726" y="6801098"/>
                </a:lnTo>
                <a:cubicBezTo>
                  <a:pt x="596622" y="6224771"/>
                  <a:pt x="191778" y="5483545"/>
                  <a:pt x="24800" y="4654257"/>
                </a:cubicBezTo>
                <a:lnTo>
                  <a:pt x="0" y="4489113"/>
                </a:lnTo>
                <a:close/>
              </a:path>
            </a:pathLst>
          </a:custGeom>
          <a:solidFill>
            <a:schemeClr val="bg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DC83D935-436B-4F4D-A47B-4FD95E2C1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lIns="0" rIns="0"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9454D-1100-C9F7-CA20-10B24123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3313075" cy="55897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 of the Dataset: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AE3B4971-B714-5F5D-0344-B60DE56704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538473"/>
              </p:ext>
            </p:extLst>
          </p:nvPr>
        </p:nvGraphicFramePr>
        <p:xfrm>
          <a:off x="4866688" y="668048"/>
          <a:ext cx="6883352" cy="5508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690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471A3572-4543-4883-A749-0458CD870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4036AB30-180B-4ED5-A38B-17570541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Color Fill">
            <a:extLst>
              <a:ext uri="{FF2B5EF4-FFF2-40B4-BE49-F238E27FC236}">
                <a16:creationId xmlns:a16="http://schemas.microsoft.com/office/drawing/2014/main" id="{D184DA16-AE6D-48E1-A4C2-38FF16FD1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pattFill prst="pct5">
            <a:fgClr>
              <a:schemeClr val="accent4">
                <a:lumMod val="50000"/>
              </a:schemeClr>
            </a:fgClr>
            <a:bgClr>
              <a:schemeClr val="accent4">
                <a:lumMod val="75000"/>
              </a:schemeClr>
            </a:bgClr>
          </a:patt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ure">
            <a:extLst>
              <a:ext uri="{FF2B5EF4-FFF2-40B4-BE49-F238E27FC236}">
                <a16:creationId xmlns:a16="http://schemas.microsoft.com/office/drawing/2014/main" id="{E6EAF81C-C73D-4B33-B264-ECF0C2A23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9339603-7D99-48BF-9B43-B81E49DD3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93710"/>
            <a:ext cx="11298473" cy="5668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A897E-1643-B9FA-21BC-48024C6F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5" y="849394"/>
            <a:ext cx="10741713" cy="13607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u="sng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Random Forest: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B162052A-0471-B883-7328-1CD9B9A651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6525139"/>
              </p:ext>
            </p:extLst>
          </p:nvPr>
        </p:nvGraphicFramePr>
        <p:xfrm>
          <a:off x="729456" y="2340171"/>
          <a:ext cx="10741714" cy="371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3017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A533261-94EC-4494-86AB-1382C733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B06ABDF2-57ED-4DC5-BB96-62CEE5DBD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Color Fill">
            <a:extLst>
              <a:ext uri="{FF2B5EF4-FFF2-40B4-BE49-F238E27FC236}">
                <a16:creationId xmlns:a16="http://schemas.microsoft.com/office/drawing/2014/main" id="{06D5EDC2-3737-4DED-AB3C-B42358F81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 useBgFill="1">
        <p:nvSpPr>
          <p:cNvPr id="16" name="Graphic 9">
            <a:extLst>
              <a:ext uri="{FF2B5EF4-FFF2-40B4-BE49-F238E27FC236}">
                <a16:creationId xmlns:a16="http://schemas.microsoft.com/office/drawing/2014/main" id="{089C1A08-A75B-45D5-8A9D-680682C13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410" y="0"/>
            <a:ext cx="6858000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ln w="93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Texture">
            <a:extLst>
              <a:ext uri="{FF2B5EF4-FFF2-40B4-BE49-F238E27FC236}">
                <a16:creationId xmlns:a16="http://schemas.microsoft.com/office/drawing/2014/main" id="{51B4E1F8-DA38-44DA-8B73-7EC281F24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5C690-3151-1875-0F36-8F828EAA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68049"/>
            <a:ext cx="4595834" cy="55940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Random Forest Classifier?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34916A9C-F700-40A4-E21B-318C895F5D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496166"/>
              </p:ext>
            </p:extLst>
          </p:nvPr>
        </p:nvGraphicFramePr>
        <p:xfrm>
          <a:off x="6094476" y="1002891"/>
          <a:ext cx="5334001" cy="4852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846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471A3572-4543-4883-A749-0458CD870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4036AB30-180B-4ED5-A38B-17570541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Background Leaf">
            <a:extLst>
              <a:ext uri="{FF2B5EF4-FFF2-40B4-BE49-F238E27FC236}">
                <a16:creationId xmlns:a16="http://schemas.microsoft.com/office/drawing/2014/main" id="{E00BDB36-26F9-4870-887D-DBEBE42AD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04504" y="-5716"/>
            <a:ext cx="8284448" cy="6858000"/>
          </a:xfrm>
          <a:custGeom>
            <a:avLst/>
            <a:gdLst>
              <a:gd name="connsiteX0" fmla="*/ 0 w 8284448"/>
              <a:gd name="connsiteY0" fmla="*/ 0 h 6858000"/>
              <a:gd name="connsiteX1" fmla="*/ 5949669 w 8284448"/>
              <a:gd name="connsiteY1" fmla="*/ 0 h 6858000"/>
              <a:gd name="connsiteX2" fmla="*/ 6097735 w 8284448"/>
              <a:gd name="connsiteY2" fmla="*/ 77067 h 6858000"/>
              <a:gd name="connsiteX3" fmla="*/ 8284448 w 8284448"/>
              <a:gd name="connsiteY3" fmla="*/ 3810917 h 6858000"/>
              <a:gd name="connsiteX4" fmla="*/ 8284448 w 8284448"/>
              <a:gd name="connsiteY4" fmla="*/ 6858000 h 6858000"/>
              <a:gd name="connsiteX5" fmla="*/ 1225332 w 8284448"/>
              <a:gd name="connsiteY5" fmla="*/ 6858000 h 6858000"/>
              <a:gd name="connsiteX6" fmla="*/ 1163726 w 8284448"/>
              <a:gd name="connsiteY6" fmla="*/ 6801098 h 6858000"/>
              <a:gd name="connsiteX7" fmla="*/ 24800 w 8284448"/>
              <a:gd name="connsiteY7" fmla="*/ 4654257 h 6858000"/>
              <a:gd name="connsiteX8" fmla="*/ 0 w 8284448"/>
              <a:gd name="connsiteY8" fmla="*/ 44891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84448" h="6858000">
                <a:moveTo>
                  <a:pt x="0" y="0"/>
                </a:moveTo>
                <a:lnTo>
                  <a:pt x="5949669" y="0"/>
                </a:lnTo>
                <a:lnTo>
                  <a:pt x="6097735" y="77067"/>
                </a:lnTo>
                <a:cubicBezTo>
                  <a:pt x="7400247" y="796137"/>
                  <a:pt x="8284448" y="2198576"/>
                  <a:pt x="8284448" y="3810917"/>
                </a:cubicBezTo>
                <a:lnTo>
                  <a:pt x="8284448" y="6858000"/>
                </a:lnTo>
                <a:lnTo>
                  <a:pt x="1225332" y="6858000"/>
                </a:lnTo>
                <a:lnTo>
                  <a:pt x="1163726" y="6801098"/>
                </a:lnTo>
                <a:cubicBezTo>
                  <a:pt x="596622" y="6224771"/>
                  <a:pt x="191778" y="5483545"/>
                  <a:pt x="24800" y="4654257"/>
                </a:cubicBezTo>
                <a:lnTo>
                  <a:pt x="0" y="4489113"/>
                </a:lnTo>
                <a:close/>
              </a:path>
            </a:pathLst>
          </a:custGeom>
          <a:solidFill>
            <a:schemeClr val="bg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Texture">
            <a:extLst>
              <a:ext uri="{FF2B5EF4-FFF2-40B4-BE49-F238E27FC236}">
                <a16:creationId xmlns:a16="http://schemas.microsoft.com/office/drawing/2014/main" id="{DC83D935-436B-4F4D-A47B-4FD95E2C1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lIns="0" rIns="0"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9752A-A891-9F5F-1E32-AC018D2BC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3313075" cy="55897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Possible Complications: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595DB3A4-8C42-1470-8634-949E5F521C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2321123"/>
              </p:ext>
            </p:extLst>
          </p:nvPr>
        </p:nvGraphicFramePr>
        <p:xfrm>
          <a:off x="4866688" y="668048"/>
          <a:ext cx="6883352" cy="5508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0983627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RegularSeedRightStep">
      <a:dk1>
        <a:srgbClr val="000000"/>
      </a:dk1>
      <a:lt1>
        <a:srgbClr val="FFFFFF"/>
      </a:lt1>
      <a:dk2>
        <a:srgbClr val="412C24"/>
      </a:dk2>
      <a:lt2>
        <a:srgbClr val="E2E8E7"/>
      </a:lt2>
      <a:accent1>
        <a:srgbClr val="C34D5D"/>
      </a:accent1>
      <a:accent2>
        <a:srgbClr val="B15C3B"/>
      </a:accent2>
      <a:accent3>
        <a:srgbClr val="C39F4D"/>
      </a:accent3>
      <a:accent4>
        <a:srgbClr val="9EAB39"/>
      </a:accent4>
      <a:accent5>
        <a:srgbClr val="79B146"/>
      </a:accent5>
      <a:accent6>
        <a:srgbClr val="41B13B"/>
      </a:accent6>
      <a:hlink>
        <a:srgbClr val="309285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68</TotalTime>
  <Words>500</Words>
  <Application>Microsoft Macintosh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Nova</vt:lpstr>
      <vt:lpstr>Times New Roman</vt:lpstr>
      <vt:lpstr>TropicVTI</vt:lpstr>
      <vt:lpstr>Topic: To Find Legendary Pokemon Using Machine Learning  By: Siddhant Acharya  </vt:lpstr>
      <vt:lpstr>Introduction:</vt:lpstr>
      <vt:lpstr>Problem Statement:</vt:lpstr>
      <vt:lpstr>Goals:</vt:lpstr>
      <vt:lpstr>Dataset and Algorithm used:</vt:lpstr>
      <vt:lpstr>Parameters of the Dataset:</vt:lpstr>
      <vt:lpstr>Random Forest:</vt:lpstr>
      <vt:lpstr>What is Random Forest Classifier?</vt:lpstr>
      <vt:lpstr>Possible Complications:</vt:lpstr>
      <vt:lpstr>Points of failures:</vt:lpstr>
      <vt:lpstr>Related Work: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To Find Legendary Pokemon Using Machine Learning  By: Siddhant Acharya  </dc:title>
  <dc:creator>Acharya, Siddhant S</dc:creator>
  <cp:lastModifiedBy>Acharya, Siddhant S</cp:lastModifiedBy>
  <cp:revision>1</cp:revision>
  <dcterms:created xsi:type="dcterms:W3CDTF">2022-05-11T00:51:04Z</dcterms:created>
  <dcterms:modified xsi:type="dcterms:W3CDTF">2022-05-11T01:59:43Z</dcterms:modified>
</cp:coreProperties>
</file>