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9"/>
  </p:notesMasterIdLst>
  <p:sldIdLst>
    <p:sldId id="256" r:id="rId2"/>
    <p:sldId id="258" r:id="rId3"/>
    <p:sldId id="260" r:id="rId4"/>
    <p:sldId id="257" r:id="rId5"/>
    <p:sldId id="284" r:id="rId6"/>
    <p:sldId id="259" r:id="rId7"/>
    <p:sldId id="285" r:id="rId8"/>
    <p:sldId id="286" r:id="rId9"/>
    <p:sldId id="287" r:id="rId10"/>
    <p:sldId id="288" r:id="rId11"/>
    <p:sldId id="289" r:id="rId12"/>
    <p:sldId id="290" r:id="rId13"/>
    <p:sldId id="291" r:id="rId14"/>
    <p:sldId id="292" r:id="rId15"/>
    <p:sldId id="293" r:id="rId16"/>
    <p:sldId id="294" r:id="rId17"/>
    <p:sldId id="262" r:id="rId18"/>
  </p:sldIdLst>
  <p:sldSz cx="9144000" cy="5143500" type="screen16x9"/>
  <p:notesSz cx="6858000" cy="9144000"/>
  <p:embeddedFontLst>
    <p:embeddedFont>
      <p:font typeface="Nixie One" charset="0"/>
      <p:regular r:id="rId20"/>
    </p:embeddedFont>
    <p:embeddedFont>
      <p:font typeface="Inconsolata" charset="0"/>
      <p:regular r:id="rId21"/>
    </p:embeddedFont>
    <p:embeddedFont>
      <p:font typeface="Century Gothic"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148C3CF-C208-4029-A5FD-275D2FF34E00}">
  <a:tblStyle styleId="{D148C3CF-C208-4029-A5FD-275D2FF34E0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2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13587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432E64"/>
        </a:solidFill>
        <a:effectLst/>
      </p:bgPr>
    </p:bg>
    <p:spTree>
      <p:nvGrpSpPr>
        <p:cNvPr id="1" name="Shape 8"/>
        <p:cNvGrpSpPr/>
        <p:nvPr/>
      </p:nvGrpSpPr>
      <p:grpSpPr>
        <a:xfrm>
          <a:off x="0" y="0"/>
          <a:ext cx="0" cy="0"/>
          <a:chOff x="0" y="0"/>
          <a:chExt cx="0" cy="0"/>
        </a:xfrm>
      </p:grpSpPr>
      <p:sp>
        <p:nvSpPr>
          <p:cNvPr id="9" name="Shape 9"/>
          <p:cNvSpPr/>
          <p:nvPr/>
        </p:nvSpPr>
        <p:spPr>
          <a:xfrm>
            <a:off x="5642650" y="1196950"/>
            <a:ext cx="1796700" cy="1796700"/>
          </a:xfrm>
          <a:prstGeom prst="ellipse">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8761400" y="1539875"/>
            <a:ext cx="505800" cy="505800"/>
          </a:xfrm>
          <a:prstGeom prst="ellipse">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955250" y="3661200"/>
            <a:ext cx="1159800" cy="1159800"/>
          </a:xfrm>
          <a:prstGeom prst="ellipse">
            <a:avLst/>
          </a:prstGeom>
          <a:noFill/>
          <a:ln w="9525" cap="flat" cmpd="sng">
            <a:solidFill>
              <a:srgbClr val="C20E9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7845352" y="1685552"/>
            <a:ext cx="1559611" cy="1559611"/>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00B4C2"/>
              </a:solidFill>
            </a:endParaRPr>
          </a:p>
        </p:txBody>
      </p:sp>
      <p:sp>
        <p:nvSpPr>
          <p:cNvPr id="13" name="Shape 13"/>
          <p:cNvSpPr/>
          <p:nvPr/>
        </p:nvSpPr>
        <p:spPr>
          <a:xfrm>
            <a:off x="6736350" y="1301392"/>
            <a:ext cx="1159800" cy="1003499"/>
          </a:xfrm>
          <a:prstGeom prst="triangle">
            <a:avLst>
              <a:gd name="adj" fmla="val 50000"/>
            </a:avLst>
          </a:prstGeom>
          <a:noFill/>
          <a:ln w="9525" cap="flat" cmpd="sng">
            <a:solidFill>
              <a:srgbClr val="C20E9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rot="-10799123">
            <a:off x="-359855" y="1954147"/>
            <a:ext cx="1176000" cy="1117800"/>
          </a:xfrm>
          <a:prstGeom prst="pentagon">
            <a:avLst>
              <a:gd name="hf" fmla="val 105146"/>
              <a:gd name="vf" fmla="val 110557"/>
            </a:avLst>
          </a:prstGeom>
          <a:noFill/>
          <a:ln w="114300" cap="flat" cmpd="sng">
            <a:solidFill>
              <a:srgbClr val="FF99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rot="-899880">
            <a:off x="1365793" y="1978994"/>
            <a:ext cx="1829315" cy="1738722"/>
          </a:xfrm>
          <a:prstGeom prst="pentagon">
            <a:avLst>
              <a:gd name="hf" fmla="val 105146"/>
              <a:gd name="vf" fmla="val 110557"/>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1592400" y="904800"/>
            <a:ext cx="1796700" cy="17967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29199" y="3014524"/>
            <a:ext cx="1226592" cy="1226592"/>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396172" y="1378559"/>
            <a:ext cx="1424721" cy="1424721"/>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lIns="91425" tIns="91425" rIns="91425" bIns="91425" anchor="ctr" anchorCtr="0">
            <a:noAutofit/>
          </a:bodyPr>
          <a:lstStyle/>
          <a:p>
            <a:pPr lvl="0">
              <a:spcBef>
                <a:spcPts val="0"/>
              </a:spcBef>
              <a:buNone/>
            </a:pPr>
            <a:endParaRPr>
              <a:solidFill>
                <a:srgbClr val="00B4C2"/>
              </a:solidFill>
            </a:endParaRPr>
          </a:p>
        </p:txBody>
      </p:sp>
      <p:sp>
        <p:nvSpPr>
          <p:cNvPr id="19" name="Shape 19"/>
          <p:cNvSpPr/>
          <p:nvPr/>
        </p:nvSpPr>
        <p:spPr>
          <a:xfrm>
            <a:off x="2694350" y="694075"/>
            <a:ext cx="3755100" cy="3755100"/>
          </a:xfrm>
          <a:prstGeom prst="ellipse">
            <a:avLst/>
          </a:prstGeom>
          <a:solidFill>
            <a:srgbClr val="0E004A"/>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ctrTitle"/>
          </p:nvPr>
        </p:nvSpPr>
        <p:spPr>
          <a:xfrm>
            <a:off x="2878524" y="1991825"/>
            <a:ext cx="3387000" cy="1159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21" name="Shape 21"/>
          <p:cNvSpPr/>
          <p:nvPr/>
        </p:nvSpPr>
        <p:spPr>
          <a:xfrm>
            <a:off x="2378898" y="2701498"/>
            <a:ext cx="462000" cy="462000"/>
          </a:xfrm>
          <a:prstGeom prst="ellipse">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2320850" y="3525150"/>
            <a:ext cx="462000" cy="399600"/>
          </a:xfrm>
          <a:prstGeom prst="triangle">
            <a:avLst>
              <a:gd name="adj" fmla="val 50000"/>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7439350" y="1196950"/>
            <a:ext cx="425700" cy="368400"/>
          </a:xfrm>
          <a:prstGeom prst="triangle">
            <a:avLst>
              <a:gd name="adj" fmla="val 50000"/>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5587275" y="808800"/>
            <a:ext cx="731400" cy="731400"/>
          </a:xfrm>
          <a:prstGeom prst="donut">
            <a:avLst>
              <a:gd name="adj" fmla="val 10551"/>
            </a:avLst>
          </a:prstGeom>
          <a:solidFill>
            <a:srgbClr val="6D9EEB"/>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3218800" y="3924750"/>
            <a:ext cx="632700" cy="6327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6056000" y="3149475"/>
            <a:ext cx="1383355" cy="1058469"/>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rot="1372">
            <a:off x="7518649" y="3105312"/>
            <a:ext cx="751500" cy="714300"/>
          </a:xfrm>
          <a:prstGeom prst="pentagon">
            <a:avLst>
              <a:gd name="hf" fmla="val 105146"/>
              <a:gd name="vf" fmla="val 110557"/>
            </a:avLst>
          </a:prstGeom>
          <a:solidFill>
            <a:srgbClr val="C20E9B"/>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9"/>
        <p:cNvGrpSpPr/>
        <p:nvPr/>
      </p:nvGrpSpPr>
      <p:grpSpPr>
        <a:xfrm>
          <a:off x="0" y="0"/>
          <a:ext cx="0" cy="0"/>
          <a:chOff x="0" y="0"/>
          <a:chExt cx="0" cy="0"/>
        </a:xfrm>
      </p:grpSpPr>
      <p:grpSp>
        <p:nvGrpSpPr>
          <p:cNvPr id="30" name="Shape 30"/>
          <p:cNvGrpSpPr/>
          <p:nvPr/>
        </p:nvGrpSpPr>
        <p:grpSpPr>
          <a:xfrm>
            <a:off x="-76804" y="-364106"/>
            <a:ext cx="9492215" cy="5864919"/>
            <a:chOff x="-76804" y="-364106"/>
            <a:chExt cx="9492215" cy="5864919"/>
          </a:xfrm>
        </p:grpSpPr>
        <p:sp>
          <p:nvSpPr>
            <p:cNvPr id="31" name="Shape 31"/>
            <p:cNvSpPr/>
            <p:nvPr/>
          </p:nvSpPr>
          <p:spPr>
            <a:xfrm>
              <a:off x="0" y="0"/>
              <a:ext cx="9144000" cy="3528000"/>
            </a:xfrm>
            <a:prstGeom prst="rect">
              <a:avLst/>
            </a:prstGeom>
            <a:solidFill>
              <a:srgbClr val="0E004A"/>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4343698" y="3286143"/>
              <a:ext cx="456600" cy="4566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8312875" y="-85400"/>
              <a:ext cx="542100" cy="542100"/>
            </a:xfrm>
            <a:prstGeom prst="ellipse">
              <a:avLst/>
            </a:prstGeom>
            <a:solidFill>
              <a:srgbClr val="432E6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rot="-899646">
              <a:off x="776861" y="-262199"/>
              <a:ext cx="900975" cy="856085"/>
            </a:xfrm>
            <a:prstGeom prst="pentagon">
              <a:avLst>
                <a:gd name="hf" fmla="val 105146"/>
                <a:gd name="vf" fmla="val 110557"/>
              </a:avLst>
            </a:prstGeom>
            <a:solidFill>
              <a:srgbClr val="432E64"/>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rot="1763">
              <a:off x="8737997" y="3634822"/>
              <a:ext cx="585000" cy="556500"/>
            </a:xfrm>
            <a:prstGeom prst="pentagon">
              <a:avLst>
                <a:gd name="hf" fmla="val 105146"/>
                <a:gd name="vf" fmla="val 110557"/>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10800000">
              <a:off x="90419" y="4650313"/>
              <a:ext cx="983100" cy="850500"/>
            </a:xfrm>
            <a:prstGeom prst="triangle">
              <a:avLst>
                <a:gd name="adj" fmla="val 50000"/>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8578649" y="858648"/>
              <a:ext cx="836761" cy="836761"/>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lIns="91425" tIns="91425" rIns="91425" bIns="91425" anchor="ctr" anchorCtr="0">
              <a:noAutofit/>
            </a:bodyPr>
            <a:lstStyle/>
            <a:p>
              <a:pPr lvl="0" rtl="0">
                <a:spcBef>
                  <a:spcPts val="0"/>
                </a:spcBef>
                <a:buNone/>
              </a:pPr>
              <a:endParaRPr>
                <a:solidFill>
                  <a:srgbClr val="00B4C2"/>
                </a:solidFill>
              </a:endParaRPr>
            </a:p>
          </p:txBody>
        </p:sp>
        <p:sp>
          <p:nvSpPr>
            <p:cNvPr id="38" name="Shape 38"/>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rot="10800000">
              <a:off x="-76795" y="3768355"/>
              <a:ext cx="393900" cy="374400"/>
            </a:xfrm>
            <a:prstGeom prst="pentagon">
              <a:avLst>
                <a:gd name="hf" fmla="val 105146"/>
                <a:gd name="vf" fmla="val 110557"/>
              </a:avLst>
            </a:prstGeom>
            <a:noFill/>
            <a:ln w="76200" cap="flat" cmpd="sng">
              <a:solidFill>
                <a:srgbClr val="6D9EEB"/>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8092375" y="131851"/>
              <a:ext cx="983100" cy="9831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100476" y="456711"/>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133503" y="-85397"/>
              <a:ext cx="231300" cy="231300"/>
            </a:xfrm>
            <a:prstGeom prst="ellipse">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rot="10800000">
              <a:off x="343825" y="4290619"/>
              <a:ext cx="333300" cy="288300"/>
            </a:xfrm>
            <a:prstGeom prst="triangle">
              <a:avLst>
                <a:gd name="adj" fmla="val 50000"/>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rot="10800000">
              <a:off x="7891382" y="4473450"/>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7800076" y="94976"/>
              <a:ext cx="307200" cy="265800"/>
            </a:xfrm>
            <a:prstGeom prst="triangle">
              <a:avLst>
                <a:gd name="adj" fmla="val 50000"/>
              </a:avLst>
            </a:prstGeom>
            <a:solidFill>
              <a:srgbClr val="6D9EEB"/>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8578651" y="3939149"/>
              <a:ext cx="421500" cy="421500"/>
            </a:xfrm>
            <a:prstGeom prst="donut">
              <a:avLst>
                <a:gd name="adj" fmla="val 19671"/>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888873" y="4577654"/>
              <a:ext cx="456600" cy="4566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rot="10800000">
              <a:off x="47428" y="4473462"/>
              <a:ext cx="621102" cy="475234"/>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rot="7294922">
              <a:off x="8507861" y="1506795"/>
              <a:ext cx="486329" cy="462607"/>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8217614" y="4442536"/>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4456350" y="3414378"/>
              <a:ext cx="231300" cy="200100"/>
            </a:xfrm>
            <a:prstGeom prst="triangle">
              <a:avLst>
                <a:gd name="adj" fmla="val 50000"/>
              </a:avLst>
            </a:prstGeom>
            <a:solidFill>
              <a:srgbClr val="FF9900"/>
            </a:solidFill>
            <a:ln>
              <a:noFill/>
            </a:ln>
          </p:spPr>
          <p:txBody>
            <a:bodyPr lIns="91425" tIns="91425" rIns="91425" bIns="91425" anchor="ctr" anchorCtr="0">
              <a:noAutofit/>
            </a:bodyPr>
            <a:lstStyle/>
            <a:p>
              <a:pPr lvl="0">
                <a:spcBef>
                  <a:spcPts val="0"/>
                </a:spcBef>
                <a:buNone/>
              </a:pPr>
              <a:endParaRPr/>
            </a:p>
          </p:txBody>
        </p:sp>
      </p:grpSp>
      <p:sp>
        <p:nvSpPr>
          <p:cNvPr id="53" name="Shape 53"/>
          <p:cNvSpPr txBox="1">
            <a:spLocks noGrp="1"/>
          </p:cNvSpPr>
          <p:nvPr>
            <p:ph type="ctrTitle"/>
          </p:nvPr>
        </p:nvSpPr>
        <p:spPr>
          <a:xfrm>
            <a:off x="1737625" y="1659550"/>
            <a:ext cx="5668800" cy="1159800"/>
          </a:xfrm>
          <a:prstGeom prst="rect">
            <a:avLst/>
          </a:prstGeom>
        </p:spPr>
        <p:txBody>
          <a:bodyPr lIns="91425" tIns="91425" rIns="91425" bIns="91425" anchor="b" anchorCtr="0"/>
          <a:lstStyle>
            <a:lvl1pPr lvl="0" algn="ctr" rtl="0">
              <a:spcBef>
                <a:spcPts val="0"/>
              </a:spcBef>
              <a:buSzPct val="100000"/>
              <a:defRPr sz="3000"/>
            </a:lvl1pPr>
            <a:lvl2pPr lvl="1" algn="ctr" rtl="0">
              <a:spcBef>
                <a:spcPts val="0"/>
              </a:spcBef>
              <a:buSzPct val="100000"/>
              <a:defRPr sz="3000"/>
            </a:lvl2pPr>
            <a:lvl3pPr lvl="2" algn="ctr" rtl="0">
              <a:spcBef>
                <a:spcPts val="0"/>
              </a:spcBef>
              <a:buSzPct val="100000"/>
              <a:defRPr sz="3000"/>
            </a:lvl3pPr>
            <a:lvl4pPr lvl="3" algn="ctr" rtl="0">
              <a:spcBef>
                <a:spcPts val="0"/>
              </a:spcBef>
              <a:buSzPct val="100000"/>
              <a:defRPr sz="3000"/>
            </a:lvl4pPr>
            <a:lvl5pPr lvl="4" algn="ctr" rtl="0">
              <a:spcBef>
                <a:spcPts val="0"/>
              </a:spcBef>
              <a:buSzPct val="100000"/>
              <a:defRPr sz="3000"/>
            </a:lvl5pPr>
            <a:lvl6pPr lvl="5" algn="ctr" rtl="0">
              <a:spcBef>
                <a:spcPts val="0"/>
              </a:spcBef>
              <a:buSzPct val="100000"/>
              <a:defRPr sz="3000"/>
            </a:lvl6pPr>
            <a:lvl7pPr lvl="6" algn="ctr" rtl="0">
              <a:spcBef>
                <a:spcPts val="0"/>
              </a:spcBef>
              <a:buSzPct val="100000"/>
              <a:defRPr sz="3000"/>
            </a:lvl7pPr>
            <a:lvl8pPr lvl="7" algn="ctr" rtl="0">
              <a:spcBef>
                <a:spcPts val="0"/>
              </a:spcBef>
              <a:buSzPct val="100000"/>
              <a:defRPr sz="3000"/>
            </a:lvl8pPr>
            <a:lvl9pPr lvl="8" algn="ctr" rtl="0">
              <a:spcBef>
                <a:spcPts val="0"/>
              </a:spcBef>
              <a:buSzPct val="100000"/>
              <a:defRPr sz="3000"/>
            </a:lvl9pPr>
          </a:lstStyle>
          <a:p>
            <a:endParaRPr/>
          </a:p>
        </p:txBody>
      </p:sp>
      <p:sp>
        <p:nvSpPr>
          <p:cNvPr id="54" name="Shape 54"/>
          <p:cNvSpPr txBox="1">
            <a:spLocks noGrp="1"/>
          </p:cNvSpPr>
          <p:nvPr>
            <p:ph type="subTitle" idx="1"/>
          </p:nvPr>
        </p:nvSpPr>
        <p:spPr>
          <a:xfrm>
            <a:off x="1737625" y="2687652"/>
            <a:ext cx="5668800" cy="496500"/>
          </a:xfrm>
          <a:prstGeom prst="rect">
            <a:avLst/>
          </a:prstGeom>
        </p:spPr>
        <p:txBody>
          <a:bodyPr lIns="91425" tIns="91425" rIns="91425" bIns="91425" anchor="t" anchorCtr="0"/>
          <a:lstStyle>
            <a:lvl1pPr lvl="0" algn="ctr" rtl="0">
              <a:spcBef>
                <a:spcPts val="0"/>
              </a:spcBef>
              <a:buClr>
                <a:srgbClr val="FF9900"/>
              </a:buClr>
              <a:buSzPct val="100000"/>
              <a:buNone/>
              <a:defRPr sz="1400">
                <a:solidFill>
                  <a:srgbClr val="FF9900"/>
                </a:solidFill>
              </a:defRPr>
            </a:lvl1pPr>
            <a:lvl2pPr lvl="1" algn="ctr" rtl="0">
              <a:spcBef>
                <a:spcPts val="0"/>
              </a:spcBef>
              <a:buClr>
                <a:srgbClr val="FF9900"/>
              </a:buClr>
              <a:buSzPct val="100000"/>
              <a:buNone/>
              <a:defRPr sz="1400">
                <a:solidFill>
                  <a:srgbClr val="FF9900"/>
                </a:solidFill>
              </a:defRPr>
            </a:lvl2pPr>
            <a:lvl3pPr lvl="2" algn="ctr" rtl="0">
              <a:spcBef>
                <a:spcPts val="0"/>
              </a:spcBef>
              <a:buClr>
                <a:srgbClr val="FF9900"/>
              </a:buClr>
              <a:buSzPct val="100000"/>
              <a:buNone/>
              <a:defRPr sz="1400">
                <a:solidFill>
                  <a:srgbClr val="FF9900"/>
                </a:solidFill>
              </a:defRPr>
            </a:lvl3pPr>
            <a:lvl4pPr lvl="3" algn="ctr" rtl="0">
              <a:spcBef>
                <a:spcPts val="0"/>
              </a:spcBef>
              <a:buClr>
                <a:srgbClr val="FF9900"/>
              </a:buClr>
              <a:buSzPct val="100000"/>
              <a:buNone/>
              <a:defRPr sz="1400">
                <a:solidFill>
                  <a:srgbClr val="FF9900"/>
                </a:solidFill>
              </a:defRPr>
            </a:lvl4pPr>
            <a:lvl5pPr lvl="4" algn="ctr" rtl="0">
              <a:spcBef>
                <a:spcPts val="0"/>
              </a:spcBef>
              <a:buClr>
                <a:srgbClr val="FF9900"/>
              </a:buClr>
              <a:buSzPct val="100000"/>
              <a:buNone/>
              <a:defRPr sz="1400">
                <a:solidFill>
                  <a:srgbClr val="FF9900"/>
                </a:solidFill>
              </a:defRPr>
            </a:lvl5pPr>
            <a:lvl6pPr lvl="5" algn="ctr" rtl="0">
              <a:spcBef>
                <a:spcPts val="0"/>
              </a:spcBef>
              <a:buClr>
                <a:srgbClr val="FF9900"/>
              </a:buClr>
              <a:buSzPct val="100000"/>
              <a:buNone/>
              <a:defRPr sz="1400">
                <a:solidFill>
                  <a:srgbClr val="FF9900"/>
                </a:solidFill>
              </a:defRPr>
            </a:lvl6pPr>
            <a:lvl7pPr lvl="6" algn="ctr" rtl="0">
              <a:spcBef>
                <a:spcPts val="0"/>
              </a:spcBef>
              <a:buClr>
                <a:srgbClr val="FF9900"/>
              </a:buClr>
              <a:buSzPct val="100000"/>
              <a:buNone/>
              <a:defRPr sz="1400">
                <a:solidFill>
                  <a:srgbClr val="FF9900"/>
                </a:solidFill>
              </a:defRPr>
            </a:lvl7pPr>
            <a:lvl8pPr lvl="7" algn="ctr" rtl="0">
              <a:spcBef>
                <a:spcPts val="0"/>
              </a:spcBef>
              <a:buClr>
                <a:srgbClr val="FF9900"/>
              </a:buClr>
              <a:buSzPct val="100000"/>
              <a:buNone/>
              <a:defRPr sz="1400">
                <a:solidFill>
                  <a:srgbClr val="FF9900"/>
                </a:solidFill>
              </a:defRPr>
            </a:lvl8pPr>
            <a:lvl9pPr lvl="8" algn="ctr" rtl="0">
              <a:spcBef>
                <a:spcPts val="0"/>
              </a:spcBef>
              <a:buClr>
                <a:srgbClr val="FF9900"/>
              </a:buClr>
              <a:buSzPct val="100000"/>
              <a:buNone/>
              <a:defRPr sz="1400">
                <a:solidFill>
                  <a:srgbClr val="FF99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55"/>
        <p:cNvGrpSpPr/>
        <p:nvPr/>
      </p:nvGrpSpPr>
      <p:grpSpPr>
        <a:xfrm>
          <a:off x="0" y="0"/>
          <a:ext cx="0" cy="0"/>
          <a:chOff x="0" y="0"/>
          <a:chExt cx="0" cy="0"/>
        </a:xfrm>
      </p:grpSpPr>
      <p:grpSp>
        <p:nvGrpSpPr>
          <p:cNvPr id="56" name="Shape 56"/>
          <p:cNvGrpSpPr/>
          <p:nvPr/>
        </p:nvGrpSpPr>
        <p:grpSpPr>
          <a:xfrm>
            <a:off x="-76804" y="-364106"/>
            <a:ext cx="9492215" cy="5864919"/>
            <a:chOff x="-76804" y="-364106"/>
            <a:chExt cx="9492215" cy="5864919"/>
          </a:xfrm>
        </p:grpSpPr>
        <p:sp>
          <p:nvSpPr>
            <p:cNvPr id="57" name="Shape 57"/>
            <p:cNvSpPr/>
            <p:nvPr/>
          </p:nvSpPr>
          <p:spPr>
            <a:xfrm>
              <a:off x="1156225" y="1135700"/>
              <a:ext cx="6831600" cy="2872200"/>
            </a:xfrm>
            <a:prstGeom prst="rect">
              <a:avLst/>
            </a:prstGeom>
            <a:solidFill>
              <a:srgbClr val="0E004A"/>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4343698" y="910729"/>
              <a:ext cx="456600" cy="4566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8312875" y="-85400"/>
              <a:ext cx="542100" cy="542100"/>
            </a:xfrm>
            <a:prstGeom prst="ellipse">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899646">
              <a:off x="776861" y="-262199"/>
              <a:ext cx="900975" cy="856085"/>
            </a:xfrm>
            <a:prstGeom prst="pentagon">
              <a:avLst>
                <a:gd name="hf" fmla="val 105146"/>
                <a:gd name="vf" fmla="val 110557"/>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rot="1763">
              <a:off x="8737997" y="3634822"/>
              <a:ext cx="585000" cy="556500"/>
            </a:xfrm>
            <a:prstGeom prst="pentagon">
              <a:avLst>
                <a:gd name="hf" fmla="val 105146"/>
                <a:gd name="vf" fmla="val 110557"/>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a:off x="90419" y="4650313"/>
              <a:ext cx="983100" cy="850500"/>
            </a:xfrm>
            <a:prstGeom prst="triangle">
              <a:avLst>
                <a:gd name="adj" fmla="val 50000"/>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8578649" y="858648"/>
              <a:ext cx="836761" cy="836761"/>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lIns="91425" tIns="91425" rIns="91425" bIns="91425" anchor="ctr" anchorCtr="0">
              <a:noAutofit/>
            </a:bodyPr>
            <a:lstStyle/>
            <a:p>
              <a:pPr lvl="0" rtl="0">
                <a:spcBef>
                  <a:spcPts val="0"/>
                </a:spcBef>
                <a:buNone/>
              </a:pPr>
              <a:endParaRPr>
                <a:solidFill>
                  <a:srgbClr val="00B4C2"/>
                </a:solidFill>
              </a:endParaRPr>
            </a:p>
          </p:txBody>
        </p:sp>
        <p:sp>
          <p:nvSpPr>
            <p:cNvPr id="64" name="Shape 64"/>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rot="10800000">
              <a:off x="-76795" y="3768355"/>
              <a:ext cx="393900" cy="374400"/>
            </a:xfrm>
            <a:prstGeom prst="pentagon">
              <a:avLst>
                <a:gd name="hf" fmla="val 105146"/>
                <a:gd name="vf" fmla="val 110557"/>
              </a:avLst>
            </a:prstGeom>
            <a:noFill/>
            <a:ln w="76200" cap="flat" cmpd="sng">
              <a:solidFill>
                <a:srgbClr val="6D9EEB"/>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8092375" y="131851"/>
              <a:ext cx="983100" cy="9831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100476" y="456711"/>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133503" y="-85397"/>
              <a:ext cx="231300" cy="231300"/>
            </a:xfrm>
            <a:prstGeom prst="ellipse">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rot="10800000">
              <a:off x="343825" y="4290619"/>
              <a:ext cx="333300" cy="288300"/>
            </a:xfrm>
            <a:prstGeom prst="triangle">
              <a:avLst>
                <a:gd name="adj" fmla="val 50000"/>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rot="10800000">
              <a:off x="7891382" y="4473450"/>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7800076" y="94976"/>
              <a:ext cx="307200" cy="265800"/>
            </a:xfrm>
            <a:prstGeom prst="triangle">
              <a:avLst>
                <a:gd name="adj" fmla="val 50000"/>
              </a:avLst>
            </a:prstGeom>
            <a:solidFill>
              <a:srgbClr val="6D9EEB"/>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578651" y="3939149"/>
              <a:ext cx="421500" cy="421500"/>
            </a:xfrm>
            <a:prstGeom prst="donut">
              <a:avLst>
                <a:gd name="adj" fmla="val 19671"/>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88873" y="4577654"/>
              <a:ext cx="456600" cy="4566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47428" y="4473462"/>
              <a:ext cx="621102" cy="475234"/>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7294922">
              <a:off x="8507861" y="1506795"/>
              <a:ext cx="486329" cy="462607"/>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8217614" y="4442536"/>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grpSp>
      <p:sp>
        <p:nvSpPr>
          <p:cNvPr id="78" name="Shape 78"/>
          <p:cNvSpPr txBox="1">
            <a:spLocks noGrp="1"/>
          </p:cNvSpPr>
          <p:nvPr>
            <p:ph type="body" idx="1"/>
          </p:nvPr>
        </p:nvSpPr>
        <p:spPr>
          <a:xfrm>
            <a:off x="1724400" y="1375150"/>
            <a:ext cx="5695200" cy="2393100"/>
          </a:xfrm>
          <a:prstGeom prst="rect">
            <a:avLst/>
          </a:prstGeom>
        </p:spPr>
        <p:txBody>
          <a:bodyPr lIns="91425" tIns="91425" rIns="91425" bIns="91425" anchor="ctr" anchorCtr="0"/>
          <a:lstStyle>
            <a:lvl1pPr lvl="0" algn="ctr" rtl="0">
              <a:spcBef>
                <a:spcPts val="0"/>
              </a:spcBef>
              <a:buFont typeface="Nixie One"/>
              <a:defRPr>
                <a:latin typeface="Nixie One"/>
                <a:ea typeface="Nixie One"/>
                <a:cs typeface="Nixie One"/>
                <a:sym typeface="Nixie One"/>
              </a:defRPr>
            </a:lvl1pPr>
            <a:lvl2pPr lvl="1" algn="ctr" rtl="0">
              <a:spcBef>
                <a:spcPts val="0"/>
              </a:spcBef>
              <a:buFont typeface="Nixie One"/>
              <a:defRPr>
                <a:latin typeface="Nixie One"/>
                <a:ea typeface="Nixie One"/>
                <a:cs typeface="Nixie One"/>
                <a:sym typeface="Nixie One"/>
              </a:defRPr>
            </a:lvl2pPr>
            <a:lvl3pPr lvl="2" algn="ctr" rtl="0">
              <a:spcBef>
                <a:spcPts val="0"/>
              </a:spcBef>
              <a:buFont typeface="Nixie One"/>
              <a:defRPr>
                <a:latin typeface="Nixie One"/>
                <a:ea typeface="Nixie One"/>
                <a:cs typeface="Nixie One"/>
                <a:sym typeface="Nixie One"/>
              </a:defRPr>
            </a:lvl3pPr>
            <a:lvl4pPr lvl="3" algn="ctr" rtl="0">
              <a:spcBef>
                <a:spcPts val="0"/>
              </a:spcBef>
              <a:buFont typeface="Nixie One"/>
              <a:defRPr>
                <a:latin typeface="Nixie One"/>
                <a:ea typeface="Nixie One"/>
                <a:cs typeface="Nixie One"/>
                <a:sym typeface="Nixie One"/>
              </a:defRPr>
            </a:lvl4pPr>
            <a:lvl5pPr lvl="4" algn="ctr" rtl="0">
              <a:spcBef>
                <a:spcPts val="0"/>
              </a:spcBef>
              <a:buFont typeface="Nixie One"/>
              <a:defRPr>
                <a:latin typeface="Nixie One"/>
                <a:ea typeface="Nixie One"/>
                <a:cs typeface="Nixie One"/>
                <a:sym typeface="Nixie One"/>
              </a:defRPr>
            </a:lvl5pPr>
            <a:lvl6pPr lvl="5" algn="ctr" rtl="0">
              <a:spcBef>
                <a:spcPts val="0"/>
              </a:spcBef>
              <a:buFont typeface="Nixie One"/>
              <a:defRPr>
                <a:latin typeface="Nixie One"/>
                <a:ea typeface="Nixie One"/>
                <a:cs typeface="Nixie One"/>
                <a:sym typeface="Nixie One"/>
              </a:defRPr>
            </a:lvl6pPr>
            <a:lvl7pPr lvl="6" algn="ctr" rtl="0">
              <a:spcBef>
                <a:spcPts val="0"/>
              </a:spcBef>
              <a:buFont typeface="Nixie One"/>
              <a:defRPr>
                <a:latin typeface="Nixie One"/>
                <a:ea typeface="Nixie One"/>
                <a:cs typeface="Nixie One"/>
                <a:sym typeface="Nixie One"/>
              </a:defRPr>
            </a:lvl7pPr>
            <a:lvl8pPr lvl="7" algn="ctr" rtl="0">
              <a:spcBef>
                <a:spcPts val="0"/>
              </a:spcBef>
              <a:buFont typeface="Nixie One"/>
              <a:defRPr>
                <a:latin typeface="Nixie One"/>
                <a:ea typeface="Nixie One"/>
                <a:cs typeface="Nixie One"/>
                <a:sym typeface="Nixie One"/>
              </a:defRPr>
            </a:lvl8pPr>
            <a:lvl9pPr lvl="8" algn="ctr">
              <a:spcBef>
                <a:spcPts val="0"/>
              </a:spcBef>
              <a:buFont typeface="Nixie One"/>
              <a:defRPr>
                <a:latin typeface="Nixie One"/>
                <a:ea typeface="Nixie One"/>
                <a:cs typeface="Nixie One"/>
                <a:sym typeface="Nixie One"/>
              </a:defRPr>
            </a:lvl9pPr>
          </a:lstStyle>
          <a:p>
            <a:endParaRPr/>
          </a:p>
        </p:txBody>
      </p:sp>
      <p:sp>
        <p:nvSpPr>
          <p:cNvPr id="79" name="Shape 79"/>
          <p:cNvSpPr txBox="1"/>
          <p:nvPr/>
        </p:nvSpPr>
        <p:spPr>
          <a:xfrm>
            <a:off x="4261450" y="1149165"/>
            <a:ext cx="621000" cy="421500"/>
          </a:xfrm>
          <a:prstGeom prst="rect">
            <a:avLst/>
          </a:prstGeom>
          <a:noFill/>
          <a:ln>
            <a:noFill/>
          </a:ln>
        </p:spPr>
        <p:txBody>
          <a:bodyPr lIns="91425" tIns="91425" rIns="91425" bIns="91425" anchor="ctr" anchorCtr="0">
            <a:noAutofit/>
          </a:bodyPr>
          <a:lstStyle/>
          <a:p>
            <a:pPr lvl="0" algn="ctr">
              <a:spcBef>
                <a:spcPts val="0"/>
              </a:spcBef>
              <a:buNone/>
            </a:pPr>
            <a:r>
              <a:rPr lang="en" sz="7200">
                <a:solidFill>
                  <a:srgbClr val="FF9900"/>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6"/>
        <p:cNvGrpSpPr/>
        <p:nvPr/>
      </p:nvGrpSpPr>
      <p:grpSpPr>
        <a:xfrm>
          <a:off x="0" y="0"/>
          <a:ext cx="0" cy="0"/>
          <a:chOff x="0" y="0"/>
          <a:chExt cx="0" cy="0"/>
        </a:xfrm>
      </p:grpSpPr>
      <p:grpSp>
        <p:nvGrpSpPr>
          <p:cNvPr id="107" name="Shape 107"/>
          <p:cNvGrpSpPr/>
          <p:nvPr/>
        </p:nvGrpSpPr>
        <p:grpSpPr>
          <a:xfrm>
            <a:off x="-76804" y="-364106"/>
            <a:ext cx="9492215" cy="5864919"/>
            <a:chOff x="-76804" y="-364106"/>
            <a:chExt cx="9492215" cy="5864919"/>
          </a:xfrm>
        </p:grpSpPr>
        <p:sp>
          <p:nvSpPr>
            <p:cNvPr id="108" name="Shape 108"/>
            <p:cNvSpPr/>
            <p:nvPr/>
          </p:nvSpPr>
          <p:spPr>
            <a:xfrm>
              <a:off x="0" y="0"/>
              <a:ext cx="9144000" cy="1147800"/>
            </a:xfrm>
            <a:prstGeom prst="rect">
              <a:avLst/>
            </a:prstGeom>
            <a:solidFill>
              <a:srgbClr val="0E004A"/>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4343698" y="910729"/>
              <a:ext cx="456600" cy="4566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8312875" y="-85400"/>
              <a:ext cx="542100" cy="542100"/>
            </a:xfrm>
            <a:prstGeom prst="ellipse">
              <a:avLst/>
            </a:prstGeom>
            <a:solidFill>
              <a:srgbClr val="432E64"/>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rot="-899646">
              <a:off x="776861" y="-262199"/>
              <a:ext cx="900975" cy="856085"/>
            </a:xfrm>
            <a:prstGeom prst="pentagon">
              <a:avLst>
                <a:gd name="hf" fmla="val 105146"/>
                <a:gd name="vf" fmla="val 110557"/>
              </a:avLst>
            </a:prstGeom>
            <a:solidFill>
              <a:srgbClr val="432E6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rot="1763">
              <a:off x="8737997" y="3634822"/>
              <a:ext cx="585000" cy="556500"/>
            </a:xfrm>
            <a:prstGeom prst="pentagon">
              <a:avLst>
                <a:gd name="hf" fmla="val 105146"/>
                <a:gd name="vf" fmla="val 110557"/>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rot="10800000">
              <a:off x="90419" y="4650313"/>
              <a:ext cx="983100" cy="850500"/>
            </a:xfrm>
            <a:prstGeom prst="triangle">
              <a:avLst>
                <a:gd name="adj" fmla="val 50000"/>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8578649" y="858648"/>
              <a:ext cx="836761" cy="836761"/>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lIns="91425" tIns="91425" rIns="91425" bIns="91425" anchor="ctr" anchorCtr="0">
              <a:noAutofit/>
            </a:bodyPr>
            <a:lstStyle/>
            <a:p>
              <a:pPr lvl="0" rtl="0">
                <a:spcBef>
                  <a:spcPts val="0"/>
                </a:spcBef>
                <a:buNone/>
              </a:pPr>
              <a:endParaRPr>
                <a:solidFill>
                  <a:srgbClr val="00B4C2"/>
                </a:solidFill>
              </a:endParaRPr>
            </a:p>
          </p:txBody>
        </p:sp>
        <p:sp>
          <p:nvSpPr>
            <p:cNvPr id="115" name="Shape 115"/>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rot="10800000">
              <a:off x="-76795" y="3768355"/>
              <a:ext cx="393900" cy="374400"/>
            </a:xfrm>
            <a:prstGeom prst="pentagon">
              <a:avLst>
                <a:gd name="hf" fmla="val 105146"/>
                <a:gd name="vf" fmla="val 110557"/>
              </a:avLst>
            </a:prstGeom>
            <a:noFill/>
            <a:ln w="76200" cap="flat" cmpd="sng">
              <a:solidFill>
                <a:srgbClr val="6D9EEB"/>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8092375" y="131851"/>
              <a:ext cx="983100" cy="9831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0476" y="456711"/>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133503" y="-85397"/>
              <a:ext cx="231300" cy="231300"/>
            </a:xfrm>
            <a:prstGeom prst="ellipse">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rot="10800000">
              <a:off x="343825" y="4290619"/>
              <a:ext cx="333300" cy="288300"/>
            </a:xfrm>
            <a:prstGeom prst="triangle">
              <a:avLst>
                <a:gd name="adj" fmla="val 50000"/>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rot="10800000">
              <a:off x="7891382" y="4473450"/>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7800076" y="94976"/>
              <a:ext cx="307200" cy="265800"/>
            </a:xfrm>
            <a:prstGeom prst="triangle">
              <a:avLst>
                <a:gd name="adj" fmla="val 50000"/>
              </a:avLst>
            </a:prstGeom>
            <a:solidFill>
              <a:srgbClr val="6D9EEB"/>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8578651" y="3939149"/>
              <a:ext cx="421500" cy="421500"/>
            </a:xfrm>
            <a:prstGeom prst="donut">
              <a:avLst>
                <a:gd name="adj" fmla="val 19671"/>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888873" y="4577654"/>
              <a:ext cx="456600" cy="4566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rot="10800000">
              <a:off x="47428" y="4473462"/>
              <a:ext cx="621102" cy="475234"/>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rot="7294922">
              <a:off x="8507861" y="1506795"/>
              <a:ext cx="486329" cy="462607"/>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8217614" y="4442536"/>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rot="10800000">
              <a:off x="4456350" y="1058785"/>
              <a:ext cx="231300" cy="200100"/>
            </a:xfrm>
            <a:prstGeom prst="triangle">
              <a:avLst>
                <a:gd name="adj" fmla="val 50000"/>
              </a:avLst>
            </a:prstGeom>
            <a:solidFill>
              <a:srgbClr val="FF9900"/>
            </a:solidFill>
            <a:ln>
              <a:noFill/>
            </a:ln>
          </p:spPr>
          <p:txBody>
            <a:bodyPr lIns="91425" tIns="91425" rIns="91425" bIns="91425" anchor="ctr" anchorCtr="0">
              <a:noAutofit/>
            </a:bodyPr>
            <a:lstStyle/>
            <a:p>
              <a:pPr lvl="0">
                <a:spcBef>
                  <a:spcPts val="0"/>
                </a:spcBef>
                <a:buNone/>
              </a:pPr>
              <a:endParaRPr/>
            </a:p>
          </p:txBody>
        </p:sp>
      </p:grpSp>
      <p:sp>
        <p:nvSpPr>
          <p:cNvPr id="130" name="Shape 130"/>
          <p:cNvSpPr txBox="1">
            <a:spLocks noGrp="1"/>
          </p:cNvSpPr>
          <p:nvPr>
            <p:ph type="title"/>
          </p:nvPr>
        </p:nvSpPr>
        <p:spPr>
          <a:xfrm>
            <a:off x="2047950" y="0"/>
            <a:ext cx="5048100" cy="11478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1" name="Shape 131"/>
          <p:cNvSpPr txBox="1">
            <a:spLocks noGrp="1"/>
          </p:cNvSpPr>
          <p:nvPr>
            <p:ph type="body" idx="1"/>
          </p:nvPr>
        </p:nvSpPr>
        <p:spPr>
          <a:xfrm>
            <a:off x="1248675" y="1519600"/>
            <a:ext cx="3226200" cy="30075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32" name="Shape 132"/>
          <p:cNvSpPr txBox="1">
            <a:spLocks noGrp="1"/>
          </p:cNvSpPr>
          <p:nvPr>
            <p:ph type="body" idx="2"/>
          </p:nvPr>
        </p:nvSpPr>
        <p:spPr>
          <a:xfrm>
            <a:off x="4669127" y="1519600"/>
            <a:ext cx="3226199" cy="30075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1"/>
        <p:cNvGrpSpPr/>
        <p:nvPr/>
      </p:nvGrpSpPr>
      <p:grpSpPr>
        <a:xfrm>
          <a:off x="0" y="0"/>
          <a:ext cx="0" cy="0"/>
          <a:chOff x="0" y="0"/>
          <a:chExt cx="0" cy="0"/>
        </a:xfrm>
      </p:grpSpPr>
      <p:grpSp>
        <p:nvGrpSpPr>
          <p:cNvPr id="212" name="Shape 212"/>
          <p:cNvGrpSpPr/>
          <p:nvPr/>
        </p:nvGrpSpPr>
        <p:grpSpPr>
          <a:xfrm>
            <a:off x="-76804" y="-364106"/>
            <a:ext cx="9492215" cy="5864919"/>
            <a:chOff x="-76804" y="-364106"/>
            <a:chExt cx="9492215" cy="5864919"/>
          </a:xfrm>
        </p:grpSpPr>
        <p:sp>
          <p:nvSpPr>
            <p:cNvPr id="213" name="Shape 213"/>
            <p:cNvSpPr/>
            <p:nvPr/>
          </p:nvSpPr>
          <p:spPr>
            <a:xfrm>
              <a:off x="8312875" y="-85400"/>
              <a:ext cx="542100" cy="542100"/>
            </a:xfrm>
            <a:prstGeom prst="ellipse">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rot="-899646">
              <a:off x="776861" y="-262199"/>
              <a:ext cx="900975" cy="856085"/>
            </a:xfrm>
            <a:prstGeom prst="pentagon">
              <a:avLst>
                <a:gd name="hf" fmla="val 105146"/>
                <a:gd name="vf" fmla="val 110557"/>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rot="1763">
              <a:off x="8737997" y="3634822"/>
              <a:ext cx="585000" cy="556500"/>
            </a:xfrm>
            <a:prstGeom prst="pentagon">
              <a:avLst>
                <a:gd name="hf" fmla="val 105146"/>
                <a:gd name="vf" fmla="val 110557"/>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rot="10800000">
              <a:off x="90419" y="4650313"/>
              <a:ext cx="983100" cy="850500"/>
            </a:xfrm>
            <a:prstGeom prst="triangle">
              <a:avLst>
                <a:gd name="adj" fmla="val 50000"/>
              </a:avLst>
            </a:prstGeom>
            <a:solidFill>
              <a:srgbClr val="51387A"/>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8578649" y="858648"/>
              <a:ext cx="836761" cy="836761"/>
            </a:xfrm>
            <a:custGeom>
              <a:avLst/>
              <a:gdLst/>
              <a:ahLst/>
              <a:cxnLst/>
              <a:rect l="0" t="0" r="0" b="0"/>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lIns="91425" tIns="91425" rIns="91425" bIns="91425" anchor="ctr" anchorCtr="0">
              <a:noAutofit/>
            </a:bodyPr>
            <a:lstStyle/>
            <a:p>
              <a:pPr lvl="0" rtl="0">
                <a:spcBef>
                  <a:spcPts val="0"/>
                </a:spcBef>
                <a:buNone/>
              </a:pPr>
              <a:endParaRPr>
                <a:solidFill>
                  <a:srgbClr val="00B4C2"/>
                </a:solidFill>
              </a:endParaRPr>
            </a:p>
          </p:txBody>
        </p:sp>
        <p:sp>
          <p:nvSpPr>
            <p:cNvPr id="218" name="Shape 218"/>
            <p:cNvSpPr/>
            <p:nvPr/>
          </p:nvSpPr>
          <p:spPr>
            <a:xfrm>
              <a:off x="588219" y="-85402"/>
              <a:ext cx="421500" cy="4215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rot="10800000">
              <a:off x="-76795" y="3768355"/>
              <a:ext cx="393900" cy="374400"/>
            </a:xfrm>
            <a:prstGeom prst="pentagon">
              <a:avLst>
                <a:gd name="hf" fmla="val 105146"/>
                <a:gd name="vf" fmla="val 110557"/>
              </a:avLst>
            </a:prstGeom>
            <a:noFill/>
            <a:ln w="76200" cap="flat" cmpd="sng">
              <a:solidFill>
                <a:srgbClr val="6D9EEB"/>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8092375" y="131851"/>
              <a:ext cx="983100" cy="983100"/>
            </a:xfrm>
            <a:prstGeom prst="ellipse">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100476" y="456711"/>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133503" y="-85397"/>
              <a:ext cx="231300" cy="231300"/>
            </a:xfrm>
            <a:prstGeom prst="ellipse">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rot="10800000">
              <a:off x="343825" y="4290619"/>
              <a:ext cx="333300" cy="288300"/>
            </a:xfrm>
            <a:prstGeom prst="triangle">
              <a:avLst>
                <a:gd name="adj" fmla="val 50000"/>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rot="10800000">
              <a:off x="7891382" y="4473450"/>
              <a:ext cx="421500" cy="365100"/>
            </a:xfrm>
            <a:prstGeom prst="triangle">
              <a:avLst>
                <a:gd name="adj" fmla="val 50000"/>
              </a:avLst>
            </a:prstGeom>
            <a:noFill/>
            <a:ln w="9525" cap="flat" cmpd="sng">
              <a:solidFill>
                <a:srgbClr val="FF99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7800076" y="94976"/>
              <a:ext cx="307200" cy="265800"/>
            </a:xfrm>
            <a:prstGeom prst="triangle">
              <a:avLst>
                <a:gd name="adj" fmla="val 50000"/>
              </a:avLst>
            </a:prstGeom>
            <a:solidFill>
              <a:srgbClr val="6D9EEB"/>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8578651" y="3939149"/>
              <a:ext cx="421500" cy="421500"/>
            </a:xfrm>
            <a:prstGeom prst="donut">
              <a:avLst>
                <a:gd name="adj" fmla="val 19671"/>
              </a:avLst>
            </a:prstGeom>
            <a:solidFill>
              <a:srgbClr val="C20E9B"/>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888873" y="4577654"/>
              <a:ext cx="456600" cy="456600"/>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rot="10800000">
              <a:off x="47428" y="4473462"/>
              <a:ext cx="621102" cy="475234"/>
            </a:xfrm>
            <a:custGeom>
              <a:avLst/>
              <a:gdLst/>
              <a:ahLst/>
              <a:cxnLst/>
              <a:rect l="0" t="0" r="0" b="0"/>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rot="7294922">
              <a:off x="8507861" y="1506795"/>
              <a:ext cx="486329" cy="462607"/>
            </a:xfrm>
            <a:prstGeom prst="pentagon">
              <a:avLst>
                <a:gd name="hf" fmla="val 105146"/>
                <a:gd name="vf" fmla="val 110557"/>
              </a:avLst>
            </a:prstGeom>
            <a:noFill/>
            <a:ln w="9525" cap="flat" cmpd="sng">
              <a:solidFill>
                <a:srgbClr val="6D9E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7614" y="4442536"/>
              <a:ext cx="885028" cy="885028"/>
            </a:xfrm>
            <a:custGeom>
              <a:avLst/>
              <a:gdLst/>
              <a:ahLst/>
              <a:cxnLst/>
              <a:rect l="0" t="0" r="0" b="0"/>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32E6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047950" y="0"/>
            <a:ext cx="5048100" cy="1147800"/>
          </a:xfrm>
          <a:prstGeom prst="rect">
            <a:avLst/>
          </a:prstGeom>
          <a:noFill/>
          <a:ln>
            <a:noFill/>
          </a:ln>
        </p:spPr>
        <p:txBody>
          <a:bodyPr lIns="91425" tIns="91425" rIns="91425" bIns="91425" anchor="ctr" anchorCtr="0"/>
          <a:lstStyle>
            <a:lvl1pPr lvl="0"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1pPr>
            <a:lvl2pPr lvl="1"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2pPr>
            <a:lvl3pPr lvl="2"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3pPr>
            <a:lvl4pPr lvl="3"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4pPr>
            <a:lvl5pPr lvl="4"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5pPr>
            <a:lvl6pPr lvl="5"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6pPr>
            <a:lvl7pPr lvl="6"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7pPr>
            <a:lvl8pPr lvl="7"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8pPr>
            <a:lvl9pPr lvl="8" algn="ctr">
              <a:spcBef>
                <a:spcPts val="0"/>
              </a:spcBef>
              <a:buClr>
                <a:srgbClr val="FFFFFF"/>
              </a:buClr>
              <a:buSzPct val="100000"/>
              <a:buFont typeface="Nixie One"/>
              <a:buNone/>
              <a:defRPr sz="1800">
                <a:solidFill>
                  <a:srgbClr val="FFFFFF"/>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50800" y="1513000"/>
            <a:ext cx="5642400" cy="3099900"/>
          </a:xfrm>
          <a:prstGeom prst="rect">
            <a:avLst/>
          </a:prstGeom>
          <a:noFill/>
          <a:ln>
            <a:noFill/>
          </a:ln>
        </p:spPr>
        <p:txBody>
          <a:bodyPr lIns="91425" tIns="91425" rIns="91425" bIns="91425" anchor="t" anchorCtr="0"/>
          <a:lstStyle>
            <a:lvl1pPr lvl="0">
              <a:spcBef>
                <a:spcPts val="600"/>
              </a:spcBef>
              <a:buClr>
                <a:srgbClr val="8E7CC3"/>
              </a:buClr>
              <a:buSzPct val="100000"/>
              <a:buFont typeface="Inconsolata"/>
              <a:buChar char="◍"/>
              <a:defRPr sz="2000">
                <a:solidFill>
                  <a:srgbClr val="FFFFFF"/>
                </a:solidFill>
                <a:latin typeface="Inconsolata"/>
                <a:ea typeface="Inconsolata"/>
                <a:cs typeface="Inconsolata"/>
                <a:sym typeface="Inconsolata"/>
              </a:defRPr>
            </a:lvl1pPr>
            <a:lvl2pPr lvl="1">
              <a:spcBef>
                <a:spcPts val="480"/>
              </a:spcBef>
              <a:buClr>
                <a:srgbClr val="8E7CC3"/>
              </a:buClr>
              <a:buSzPct val="100000"/>
              <a:buFont typeface="Inconsolata"/>
              <a:buChar char="◌"/>
              <a:defRPr sz="2000">
                <a:solidFill>
                  <a:srgbClr val="FFFFFF"/>
                </a:solidFill>
                <a:latin typeface="Inconsolata"/>
                <a:ea typeface="Inconsolata"/>
                <a:cs typeface="Inconsolata"/>
                <a:sym typeface="Inconsolata"/>
              </a:defRPr>
            </a:lvl2pPr>
            <a:lvl3pPr lvl="2">
              <a:spcBef>
                <a:spcPts val="480"/>
              </a:spcBef>
              <a:buClr>
                <a:srgbClr val="8E7CC3"/>
              </a:buClr>
              <a:buSzPct val="100000"/>
              <a:buFont typeface="Inconsolata"/>
              <a:buChar char="◌"/>
              <a:defRPr sz="2000">
                <a:solidFill>
                  <a:srgbClr val="FFFFFF"/>
                </a:solidFill>
                <a:latin typeface="Inconsolata"/>
                <a:ea typeface="Inconsolata"/>
                <a:cs typeface="Inconsolata"/>
                <a:sym typeface="Inconsolata"/>
              </a:defRPr>
            </a:lvl3pPr>
            <a:lvl4pPr lvl="3">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4pPr>
            <a:lvl5pPr lvl="4">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5pPr>
            <a:lvl6pPr lvl="5">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6pPr>
            <a:lvl7pPr lvl="6">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7pPr>
            <a:lvl8pPr lvl="7">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8pPr>
            <a:lvl9pPr lvl="8">
              <a:spcBef>
                <a:spcPts val="360"/>
              </a:spcBef>
              <a:buClr>
                <a:srgbClr val="8E7CC3"/>
              </a:buClr>
              <a:buSzPct val="100000"/>
              <a:buFont typeface="Inconsolata"/>
              <a:buChar char="◌"/>
              <a:defRPr sz="2000">
                <a:solidFill>
                  <a:srgbClr val="FFFFFF"/>
                </a:solidFill>
                <a:latin typeface="Inconsolata"/>
                <a:ea typeface="Inconsolata"/>
                <a:cs typeface="Inconsolata"/>
                <a:sym typeface="Inconsol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ctrTitle"/>
          </p:nvPr>
        </p:nvSpPr>
        <p:spPr>
          <a:xfrm>
            <a:off x="2915816" y="1923678"/>
            <a:ext cx="3387000" cy="1159800"/>
          </a:xfrm>
          <a:prstGeom prst="rect">
            <a:avLst/>
          </a:prstGeom>
        </p:spPr>
        <p:txBody>
          <a:bodyPr lIns="91425" tIns="91425" rIns="91425" bIns="91425" anchor="ctr" anchorCtr="0">
            <a:noAutofit/>
          </a:bodyPr>
          <a:lstStyle/>
          <a:p>
            <a:pPr lvl="0">
              <a:spcBef>
                <a:spcPts val="0"/>
              </a:spcBef>
              <a:buNone/>
            </a:pPr>
            <a:r>
              <a:rPr lang="en" sz="4400" dirty="0" smtClean="0"/>
              <a:t>Welcome </a:t>
            </a:r>
            <a:br>
              <a:rPr lang="en" sz="4400" dirty="0" smtClean="0"/>
            </a:br>
            <a:r>
              <a:rPr lang="en" sz="4400" dirty="0" smtClean="0"/>
              <a:t>Freshmen!</a:t>
            </a:r>
            <a:endParaRPr lang="en"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187" y="0"/>
            <a:ext cx="3857625" cy="5143500"/>
          </a:xfrm>
          <a:prstGeom prst="rect">
            <a:avLst/>
          </a:prstGeom>
        </p:spPr>
      </p:pic>
    </p:spTree>
    <p:extLst>
      <p:ext uri="{BB962C8B-B14F-4D97-AF65-F5344CB8AC3E}">
        <p14:creationId xmlns:p14="http://schemas.microsoft.com/office/powerpoint/2010/main" val="3418931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89560"/>
            <a:ext cx="7315200" cy="4564380"/>
          </a:xfrm>
          <a:prstGeom prst="rect">
            <a:avLst/>
          </a:prstGeom>
        </p:spPr>
      </p:pic>
    </p:spTree>
    <p:extLst>
      <p:ext uri="{BB962C8B-B14F-4D97-AF65-F5344CB8AC3E}">
        <p14:creationId xmlns:p14="http://schemas.microsoft.com/office/powerpoint/2010/main" val="2728400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30" y="147063"/>
            <a:ext cx="7242001" cy="4828001"/>
          </a:xfrm>
          <a:prstGeom prst="rect">
            <a:avLst/>
          </a:prstGeom>
        </p:spPr>
      </p:pic>
    </p:spTree>
    <p:extLst>
      <p:ext uri="{BB962C8B-B14F-4D97-AF65-F5344CB8AC3E}">
        <p14:creationId xmlns:p14="http://schemas.microsoft.com/office/powerpoint/2010/main" val="2052807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958" y="0"/>
            <a:ext cx="3520083" cy="5143500"/>
          </a:xfrm>
          <a:prstGeom prst="rect">
            <a:avLst/>
          </a:prstGeom>
        </p:spPr>
      </p:pic>
    </p:spTree>
    <p:extLst>
      <p:ext uri="{BB962C8B-B14F-4D97-AF65-F5344CB8AC3E}">
        <p14:creationId xmlns:p14="http://schemas.microsoft.com/office/powerpoint/2010/main" val="2431751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11" y="830233"/>
            <a:ext cx="8345978" cy="3483033"/>
          </a:xfrm>
          <a:prstGeom prst="rect">
            <a:avLst/>
          </a:prstGeom>
        </p:spPr>
      </p:pic>
    </p:spTree>
    <p:extLst>
      <p:ext uri="{BB962C8B-B14F-4D97-AF65-F5344CB8AC3E}">
        <p14:creationId xmlns:p14="http://schemas.microsoft.com/office/powerpoint/2010/main" val="1451806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4" y="923212"/>
            <a:ext cx="8238071" cy="3297075"/>
          </a:xfrm>
          <a:prstGeom prst="rect">
            <a:avLst/>
          </a:prstGeom>
        </p:spPr>
      </p:pic>
    </p:spTree>
    <p:extLst>
      <p:ext uri="{BB962C8B-B14F-4D97-AF65-F5344CB8AC3E}">
        <p14:creationId xmlns:p14="http://schemas.microsoft.com/office/powerpoint/2010/main" val="4126760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3" name="TextBox 2"/>
          <p:cNvSpPr txBox="1"/>
          <p:nvPr/>
        </p:nvSpPr>
        <p:spPr>
          <a:xfrm>
            <a:off x="1763688" y="339502"/>
            <a:ext cx="5688632" cy="707886"/>
          </a:xfrm>
          <a:prstGeom prst="rect">
            <a:avLst/>
          </a:prstGeom>
          <a:noFill/>
        </p:spPr>
        <p:txBody>
          <a:bodyPr wrap="square" rtlCol="0">
            <a:spAutoFit/>
          </a:bodyPr>
          <a:lstStyle/>
          <a:p>
            <a:pPr algn="ctr"/>
            <a:r>
              <a:rPr lang="en-IN" sz="4000" u="sng" dirty="0" smtClean="0">
                <a:solidFill>
                  <a:schemeClr val="bg1">
                    <a:lumMod val="75000"/>
                  </a:schemeClr>
                </a:solidFill>
                <a:latin typeface="Nixie One" charset="0"/>
              </a:rPr>
              <a:t>Approach Us!</a:t>
            </a:r>
            <a:endParaRPr lang="en-IN" sz="4000" u="sng" dirty="0">
              <a:solidFill>
                <a:schemeClr val="bg1">
                  <a:lumMod val="75000"/>
                </a:schemeClr>
              </a:solidFill>
              <a:latin typeface="Nixie One" charset="0"/>
            </a:endParaRPr>
          </a:p>
        </p:txBody>
      </p:sp>
      <p:sp>
        <p:nvSpPr>
          <p:cNvPr id="4" name="TextBox 3"/>
          <p:cNvSpPr txBox="1"/>
          <p:nvPr/>
        </p:nvSpPr>
        <p:spPr>
          <a:xfrm>
            <a:off x="1065706" y="1131590"/>
            <a:ext cx="2520280" cy="707886"/>
          </a:xfrm>
          <a:prstGeom prst="rect">
            <a:avLst/>
          </a:prstGeom>
          <a:noFill/>
        </p:spPr>
        <p:txBody>
          <a:bodyPr wrap="square" rtlCol="0">
            <a:spAutoFit/>
          </a:bodyPr>
          <a:lstStyle/>
          <a:p>
            <a:r>
              <a:rPr lang="en-US" sz="2000" dirty="0">
                <a:solidFill>
                  <a:schemeClr val="accent1">
                    <a:lumMod val="40000"/>
                    <a:lumOff val="60000"/>
                  </a:schemeClr>
                </a:solidFill>
                <a:latin typeface="Nixie One" panose="020B0604020202020204" charset="0"/>
              </a:rPr>
              <a:t>Co-</a:t>
            </a:r>
            <a:r>
              <a:rPr lang="en-US" sz="2000" dirty="0" err="1">
                <a:solidFill>
                  <a:schemeClr val="accent1">
                    <a:lumMod val="40000"/>
                    <a:lumOff val="60000"/>
                  </a:schemeClr>
                </a:solidFill>
                <a:latin typeface="Nixie One" panose="020B0604020202020204" charset="0"/>
              </a:rPr>
              <a:t>ordinators</a:t>
            </a:r>
            <a:endParaRPr lang="en-US" sz="2000" dirty="0">
              <a:solidFill>
                <a:schemeClr val="accent1">
                  <a:lumMod val="40000"/>
                  <a:lumOff val="60000"/>
                </a:schemeClr>
              </a:solidFill>
              <a:latin typeface="Nixie One" panose="020B0604020202020204" charset="0"/>
            </a:endParaRPr>
          </a:p>
          <a:p>
            <a:endParaRPr lang="en-IN" sz="2000" dirty="0"/>
          </a:p>
        </p:txBody>
      </p:sp>
      <p:sp>
        <p:nvSpPr>
          <p:cNvPr id="5" name="TextBox 4"/>
          <p:cNvSpPr txBox="1"/>
          <p:nvPr/>
        </p:nvSpPr>
        <p:spPr>
          <a:xfrm>
            <a:off x="1043608" y="1635646"/>
            <a:ext cx="5256584" cy="738664"/>
          </a:xfrm>
          <a:prstGeom prst="rect">
            <a:avLst/>
          </a:prstGeom>
          <a:noFill/>
        </p:spPr>
        <p:txBody>
          <a:bodyPr wrap="square" rtlCol="0">
            <a:spAutoFit/>
          </a:bodyPr>
          <a:lstStyle/>
          <a:p>
            <a:r>
              <a:rPr lang="en-US" dirty="0" err="1" smtClean="0">
                <a:solidFill>
                  <a:schemeClr val="bg1"/>
                </a:solidFill>
                <a:latin typeface="Century Gothic" panose="020B0502020202020204" pitchFamily="34" charset="0"/>
              </a:rPr>
              <a:t>Abhishek</a:t>
            </a:r>
            <a:r>
              <a:rPr lang="en-US" dirty="0" smtClean="0">
                <a:solidFill>
                  <a:schemeClr val="bg1"/>
                </a:solidFill>
                <a:latin typeface="Century Gothic" panose="020B0502020202020204" pitchFamily="34" charset="0"/>
              </a:rPr>
              <a:t> Sharma</a:t>
            </a:r>
            <a:r>
              <a:rPr lang="en-US" dirty="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Rishab</a:t>
            </a:r>
            <a:r>
              <a:rPr lang="en-US" dirty="0" smtClean="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Rai</a:t>
            </a:r>
            <a:r>
              <a:rPr lang="en-US" dirty="0" smtClean="0">
                <a:solidFill>
                  <a:schemeClr val="bg1"/>
                </a:solidFill>
                <a:latin typeface="Century Gothic" panose="020B0502020202020204" pitchFamily="34" charset="0"/>
              </a:rPr>
              <a:t>	</a:t>
            </a:r>
            <a:endParaRPr lang="en-US" dirty="0">
              <a:solidFill>
                <a:schemeClr val="bg1"/>
              </a:solidFill>
              <a:latin typeface="Century Gothic" panose="020B0502020202020204" pitchFamily="34" charset="0"/>
            </a:endParaRPr>
          </a:p>
          <a:p>
            <a:r>
              <a:rPr lang="en-US" dirty="0" smtClean="0">
                <a:solidFill>
                  <a:schemeClr val="bg1"/>
                </a:solidFill>
                <a:latin typeface="Century Gothic" panose="020B0502020202020204" pitchFamily="34" charset="0"/>
              </a:rPr>
              <a:t>+</a:t>
            </a:r>
            <a:r>
              <a:rPr lang="en-US" dirty="0">
                <a:solidFill>
                  <a:schemeClr val="bg1"/>
                </a:solidFill>
                <a:latin typeface="Century Gothic" panose="020B0502020202020204" pitchFamily="34" charset="0"/>
              </a:rPr>
              <a:t> 91-9918992179 		</a:t>
            </a:r>
            <a:r>
              <a:rPr lang="en-US" dirty="0" smtClean="0">
                <a:solidFill>
                  <a:schemeClr val="bg1"/>
                </a:solidFill>
                <a:latin typeface="Century Gothic" panose="020B0502020202020204" pitchFamily="34" charset="0"/>
              </a:rPr>
              <a:t>+</a:t>
            </a:r>
            <a:r>
              <a:rPr lang="en-US" dirty="0">
                <a:solidFill>
                  <a:schemeClr val="bg1"/>
                </a:solidFill>
                <a:latin typeface="Century Gothic" panose="020B0502020202020204" pitchFamily="34" charset="0"/>
              </a:rPr>
              <a:t> 91-9794048882</a:t>
            </a:r>
          </a:p>
          <a:p>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706" y="2283717"/>
            <a:ext cx="29019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971600" y="2820293"/>
            <a:ext cx="7416824" cy="738664"/>
          </a:xfrm>
          <a:prstGeom prst="rect">
            <a:avLst/>
          </a:prstGeom>
          <a:noFill/>
        </p:spPr>
        <p:txBody>
          <a:bodyPr wrap="square" rtlCol="0">
            <a:spAutoFit/>
          </a:bodyPr>
          <a:lstStyle/>
          <a:p>
            <a:r>
              <a:rPr lang="en-US" dirty="0" err="1" smtClean="0">
                <a:solidFill>
                  <a:schemeClr val="bg1"/>
                </a:solidFill>
                <a:latin typeface="Century Gothic" panose="020B0502020202020204" pitchFamily="34" charset="0"/>
              </a:rPr>
              <a:t>Anmol</a:t>
            </a:r>
            <a:r>
              <a:rPr lang="en-US" dirty="0" smtClean="0">
                <a:solidFill>
                  <a:schemeClr val="bg1"/>
                </a:solidFill>
                <a:latin typeface="Century Gothic" panose="020B0502020202020204" pitchFamily="34" charset="0"/>
              </a:rPr>
              <a:t> Singh </a:t>
            </a:r>
            <a:r>
              <a:rPr lang="en-US" dirty="0" err="1" smtClean="0">
                <a:solidFill>
                  <a:schemeClr val="bg1"/>
                </a:solidFill>
                <a:latin typeface="Century Gothic" panose="020B0502020202020204" pitchFamily="34" charset="0"/>
              </a:rPr>
              <a:t>Sethi</a:t>
            </a:r>
            <a:r>
              <a:rPr lang="en-US" dirty="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Siddharth</a:t>
            </a:r>
            <a:r>
              <a:rPr lang="en-US" dirty="0" smtClean="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Simharaju</a:t>
            </a:r>
            <a:r>
              <a:rPr lang="en-US" dirty="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Vinit</a:t>
            </a:r>
            <a:r>
              <a:rPr lang="en-US" dirty="0" smtClean="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Mankar</a:t>
            </a:r>
            <a:endParaRPr lang="en-US" dirty="0" smtClean="0">
              <a:solidFill>
                <a:schemeClr val="bg1"/>
              </a:solidFill>
              <a:latin typeface="Century Gothic" panose="020B0502020202020204" pitchFamily="34" charset="0"/>
            </a:endParaRPr>
          </a:p>
          <a:p>
            <a:r>
              <a:rPr lang="en-US" dirty="0" smtClean="0">
                <a:solidFill>
                  <a:schemeClr val="bg1"/>
                </a:solidFill>
                <a:latin typeface="Century Gothic" panose="020B0502020202020204" pitchFamily="34" charset="0"/>
              </a:rPr>
              <a:t>+91-7800392141		+91*7706888651		+91-7706020707</a:t>
            </a:r>
          </a:p>
          <a:p>
            <a:endParaRPr lang="en-IN" dirty="0"/>
          </a:p>
        </p:txBody>
      </p:sp>
      <p:sp>
        <p:nvSpPr>
          <p:cNvPr id="9" name="TextBox 8"/>
          <p:cNvSpPr txBox="1"/>
          <p:nvPr/>
        </p:nvSpPr>
        <p:spPr>
          <a:xfrm>
            <a:off x="971600" y="3426554"/>
            <a:ext cx="7416824" cy="738664"/>
          </a:xfrm>
          <a:prstGeom prst="rect">
            <a:avLst/>
          </a:prstGeom>
          <a:noFill/>
        </p:spPr>
        <p:txBody>
          <a:bodyPr wrap="square" rtlCol="0">
            <a:spAutoFit/>
          </a:bodyPr>
          <a:lstStyle/>
          <a:p>
            <a:r>
              <a:rPr lang="en-US" dirty="0" smtClean="0">
                <a:solidFill>
                  <a:schemeClr val="bg1"/>
                </a:solidFill>
                <a:latin typeface="Century Gothic" panose="020B0502020202020204" pitchFamily="34" charset="0"/>
              </a:rPr>
              <a:t>Austin </a:t>
            </a:r>
            <a:r>
              <a:rPr lang="en-US" dirty="0" err="1" smtClean="0">
                <a:solidFill>
                  <a:schemeClr val="bg1"/>
                </a:solidFill>
                <a:latin typeface="Century Gothic" panose="020B0502020202020204" pitchFamily="34" charset="0"/>
              </a:rPr>
              <a:t>Kispota</a:t>
            </a:r>
            <a:r>
              <a:rPr lang="en-US" dirty="0" smtClean="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Siddhath</a:t>
            </a:r>
            <a:r>
              <a:rPr lang="en-US" dirty="0" smtClean="0">
                <a:solidFill>
                  <a:schemeClr val="bg1"/>
                </a:solidFill>
                <a:latin typeface="Century Gothic" panose="020B0502020202020204" pitchFamily="34" charset="0"/>
              </a:rPr>
              <a:t> </a:t>
            </a:r>
            <a:r>
              <a:rPr lang="en-US" dirty="0" err="1" smtClean="0">
                <a:solidFill>
                  <a:schemeClr val="bg1"/>
                </a:solidFill>
                <a:latin typeface="Century Gothic" panose="020B0502020202020204" pitchFamily="34" charset="0"/>
              </a:rPr>
              <a:t>Srivastava</a:t>
            </a:r>
            <a:r>
              <a:rPr lang="en-US" dirty="0">
                <a:solidFill>
                  <a:schemeClr val="bg1"/>
                </a:solidFill>
                <a:latin typeface="Century Gothic" panose="020B0502020202020204" pitchFamily="34" charset="0"/>
              </a:rPr>
              <a:t>	</a:t>
            </a:r>
          </a:p>
          <a:p>
            <a:r>
              <a:rPr lang="en-US" dirty="0" smtClean="0">
                <a:solidFill>
                  <a:schemeClr val="bg1"/>
                </a:solidFill>
                <a:latin typeface="Century Gothic" panose="020B0502020202020204" pitchFamily="34" charset="0"/>
              </a:rPr>
              <a:t>+91-8092171975</a:t>
            </a:r>
            <a:r>
              <a:rPr lang="en-US" dirty="0">
                <a:solidFill>
                  <a:schemeClr val="bg1"/>
                </a:solidFill>
                <a:latin typeface="Century Gothic" panose="020B0502020202020204" pitchFamily="34" charset="0"/>
              </a:rPr>
              <a:t>		</a:t>
            </a:r>
            <a:r>
              <a:rPr lang="en-US" dirty="0" smtClean="0">
                <a:solidFill>
                  <a:schemeClr val="bg1"/>
                </a:solidFill>
                <a:latin typeface="Century Gothic" panose="020B0502020202020204" pitchFamily="34" charset="0"/>
              </a:rPr>
              <a:t>+91-8765531793</a:t>
            </a:r>
            <a:r>
              <a:rPr lang="en-US" dirty="0">
                <a:solidFill>
                  <a:schemeClr val="bg1"/>
                </a:solidFill>
                <a:latin typeface="Century Gothic" panose="020B0502020202020204" pitchFamily="34" charset="0"/>
              </a:rPr>
              <a:t>		</a:t>
            </a:r>
          </a:p>
          <a:p>
            <a:endParaRPr lang="en-IN" dirty="0"/>
          </a:p>
        </p:txBody>
      </p:sp>
    </p:spTree>
    <p:extLst>
      <p:ext uri="{BB962C8B-B14F-4D97-AF65-F5344CB8AC3E}">
        <p14:creationId xmlns:p14="http://schemas.microsoft.com/office/powerpoint/2010/main" val="2307555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idx="4294967295"/>
          </p:nvPr>
        </p:nvSpPr>
        <p:spPr>
          <a:xfrm>
            <a:off x="2112750" y="2878750"/>
            <a:ext cx="4918500" cy="1159800"/>
          </a:xfrm>
          <a:prstGeom prst="rect">
            <a:avLst/>
          </a:prstGeom>
        </p:spPr>
        <p:txBody>
          <a:bodyPr lIns="91425" tIns="91425" rIns="91425" bIns="91425" anchor="ctr" anchorCtr="0">
            <a:noAutofit/>
          </a:bodyPr>
          <a:lstStyle/>
          <a:p>
            <a:pPr lvl="0" rtl="0">
              <a:spcBef>
                <a:spcPts val="0"/>
              </a:spcBef>
              <a:buNone/>
            </a:pPr>
            <a:r>
              <a:rPr lang="en" sz="6000" dirty="0" smtClean="0">
                <a:solidFill>
                  <a:schemeClr val="accent5">
                    <a:lumMod val="60000"/>
                    <a:lumOff val="40000"/>
                  </a:schemeClr>
                </a:solidFill>
              </a:rPr>
              <a:t>Thanks!</a:t>
            </a:r>
            <a:endParaRPr lang="en" sz="6000" dirty="0">
              <a:solidFill>
                <a:schemeClr val="accent5">
                  <a:lumMod val="60000"/>
                  <a:lumOff val="40000"/>
                </a:schemeClr>
              </a:solidFill>
            </a:endParaRPr>
          </a:p>
        </p:txBody>
      </p:sp>
      <p:sp>
        <p:nvSpPr>
          <p:cNvPr id="296" name="Shape 296"/>
          <p:cNvSpPr txBox="1">
            <a:spLocks noGrp="1"/>
          </p:cNvSpPr>
          <p:nvPr>
            <p:ph type="subTitle" idx="4294967295"/>
          </p:nvPr>
        </p:nvSpPr>
        <p:spPr>
          <a:xfrm>
            <a:off x="2112750" y="3868754"/>
            <a:ext cx="4918500" cy="784800"/>
          </a:xfrm>
          <a:prstGeom prst="rect">
            <a:avLst/>
          </a:prstGeom>
        </p:spPr>
        <p:txBody>
          <a:bodyPr lIns="91425" tIns="91425" rIns="91425" bIns="91425" anchor="t" anchorCtr="0">
            <a:noAutofit/>
          </a:bodyPr>
          <a:lstStyle/>
          <a:p>
            <a:pPr lvl="0" algn="ctr" rtl="0">
              <a:spcBef>
                <a:spcPts val="0"/>
              </a:spcBef>
              <a:buNone/>
            </a:pPr>
            <a:r>
              <a:rPr lang="en" sz="1400" dirty="0" smtClean="0">
                <a:solidFill>
                  <a:srgbClr val="FFC000"/>
                </a:solidFill>
              </a:rPr>
              <a:t>Any Questions?</a:t>
            </a:r>
            <a:endParaRPr lang="en" sz="1400" dirty="0">
              <a:solidFill>
                <a:srgbClr val="FFC000"/>
              </a:solidFill>
            </a:endParaRPr>
          </a:p>
        </p:txBody>
      </p:sp>
      <p:sp>
        <p:nvSpPr>
          <p:cNvPr id="297" name="Shape 297"/>
          <p:cNvSpPr/>
          <p:nvPr/>
        </p:nvSpPr>
        <p:spPr>
          <a:xfrm>
            <a:off x="4810214" y="2408814"/>
            <a:ext cx="264679" cy="25272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grpSp>
        <p:nvGrpSpPr>
          <p:cNvPr id="298" name="Shape 298"/>
          <p:cNvGrpSpPr/>
          <p:nvPr/>
        </p:nvGrpSpPr>
        <p:grpSpPr>
          <a:xfrm>
            <a:off x="4481636" y="989794"/>
            <a:ext cx="1133902" cy="1134217"/>
            <a:chOff x="6654650" y="3665275"/>
            <a:chExt cx="409100" cy="409125"/>
          </a:xfrm>
        </p:grpSpPr>
        <p:sp>
          <p:nvSpPr>
            <p:cNvPr id="299" name="Shape 299"/>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lIns="91425" tIns="91425" rIns="91425" bIns="91425" anchor="ctr" anchorCtr="0">
              <a:noAutofit/>
            </a:bodyPr>
            <a:lstStyle/>
            <a:p>
              <a:pPr lvl="0">
                <a:spcBef>
                  <a:spcPts val="0"/>
                </a:spcBef>
                <a:buNone/>
              </a:pPr>
              <a:endParaRPr/>
            </a:p>
          </p:txBody>
        </p:sp>
      </p:grpSp>
      <p:grpSp>
        <p:nvGrpSpPr>
          <p:cNvPr id="301" name="Shape 301"/>
          <p:cNvGrpSpPr/>
          <p:nvPr/>
        </p:nvGrpSpPr>
        <p:grpSpPr>
          <a:xfrm rot="1056884">
            <a:off x="3388861" y="1881222"/>
            <a:ext cx="749148" cy="749219"/>
            <a:chOff x="570875" y="4322250"/>
            <a:chExt cx="443300" cy="443325"/>
          </a:xfrm>
        </p:grpSpPr>
        <p:sp>
          <p:nvSpPr>
            <p:cNvPr id="302" name="Shape 302"/>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lIns="91425" tIns="91425" rIns="91425" bIns="91425" anchor="ctr" anchorCtr="0">
              <a:noAutofit/>
            </a:bodyPr>
            <a:lstStyle/>
            <a:p>
              <a:pPr lvl="0">
                <a:spcBef>
                  <a:spcPts val="0"/>
                </a:spcBef>
                <a:buNone/>
              </a:pPr>
              <a:endParaRPr/>
            </a:p>
          </p:txBody>
        </p:sp>
      </p:grpSp>
      <p:sp>
        <p:nvSpPr>
          <p:cNvPr id="306" name="Shape 306"/>
          <p:cNvSpPr/>
          <p:nvPr/>
        </p:nvSpPr>
        <p:spPr>
          <a:xfrm rot="2466561">
            <a:off x="3473003" y="1209461"/>
            <a:ext cx="367718" cy="35110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rot="-1609299">
            <a:off x="4010781" y="1430395"/>
            <a:ext cx="264642" cy="25268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rot="2926312">
            <a:off x="5615348" y="1630571"/>
            <a:ext cx="198187" cy="18923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rot="-1609224">
            <a:off x="4790642" y="362885"/>
            <a:ext cx="178561" cy="17049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idx="4294967295"/>
          </p:nvPr>
        </p:nvSpPr>
        <p:spPr>
          <a:xfrm>
            <a:off x="1475656" y="1707654"/>
            <a:ext cx="5859300" cy="599700"/>
          </a:xfrm>
          <a:prstGeom prst="rect">
            <a:avLst/>
          </a:prstGeom>
        </p:spPr>
        <p:txBody>
          <a:bodyPr lIns="91425" tIns="91425" rIns="91425" bIns="91425" anchor="ctr" anchorCtr="0">
            <a:noAutofit/>
          </a:bodyPr>
          <a:lstStyle/>
          <a:p>
            <a:pPr lvl="0">
              <a:spcBef>
                <a:spcPts val="0"/>
              </a:spcBef>
              <a:buNone/>
            </a:pPr>
            <a:r>
              <a:rPr lang="en" sz="6000" dirty="0" smtClean="0">
                <a:solidFill>
                  <a:srgbClr val="6D9EEB"/>
                </a:solidFill>
              </a:rPr>
              <a:t>Design Wing</a:t>
            </a:r>
            <a:endParaRPr lang="en" sz="6000" dirty="0">
              <a:solidFill>
                <a:srgbClr val="6D9EEB"/>
              </a:solidFill>
            </a:endParaRPr>
          </a:p>
        </p:txBody>
      </p:sp>
      <p:sp>
        <p:nvSpPr>
          <p:cNvPr id="272" name="Shape 272"/>
          <p:cNvSpPr txBox="1">
            <a:spLocks noGrp="1"/>
          </p:cNvSpPr>
          <p:nvPr>
            <p:ph type="subTitle" idx="4294967295"/>
          </p:nvPr>
        </p:nvSpPr>
        <p:spPr>
          <a:xfrm>
            <a:off x="1475656" y="2499742"/>
            <a:ext cx="5859300" cy="1497300"/>
          </a:xfrm>
          <a:prstGeom prst="rect">
            <a:avLst/>
          </a:prstGeom>
        </p:spPr>
        <p:txBody>
          <a:bodyPr lIns="91425" tIns="91425" rIns="91425" bIns="91425" anchor="t" anchorCtr="0">
            <a:noAutofit/>
          </a:bodyPr>
          <a:lstStyle/>
          <a:p>
            <a:pPr lvl="0" algn="ctr" rtl="0">
              <a:spcBef>
                <a:spcPts val="0"/>
              </a:spcBef>
              <a:buNone/>
            </a:pPr>
            <a:r>
              <a:rPr lang="en" sz="2800" b="1" dirty="0" smtClean="0">
                <a:solidFill>
                  <a:srgbClr val="FF9900"/>
                </a:solidFill>
                <a:latin typeface="Nixie One" charset="0"/>
              </a:rPr>
              <a:t>The Creative Soul of IIITA</a:t>
            </a:r>
            <a:endParaRPr lang="en" sz="2800" dirty="0">
              <a:latin typeface="Nixie On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1619672" y="1779662"/>
            <a:ext cx="5799928" cy="2420736"/>
          </a:xfrm>
          <a:prstGeom prst="rect">
            <a:avLst/>
          </a:prstGeom>
        </p:spPr>
        <p:txBody>
          <a:bodyPr lIns="91425" tIns="91425" rIns="91425" bIns="91425" anchor="ctr" anchorCtr="0">
            <a:noAutofit/>
          </a:bodyPr>
          <a:lstStyle/>
          <a:p>
            <a:pPr lvl="0">
              <a:buNone/>
            </a:pPr>
            <a:r>
              <a:rPr lang="en" dirty="0"/>
              <a:t>Design is so simple that is why </a:t>
            </a:r>
            <a:r>
              <a:rPr lang="en-US" dirty="0"/>
              <a:t>it is so </a:t>
            </a:r>
            <a:r>
              <a:rPr lang="en-US" dirty="0" smtClean="0"/>
              <a:t>complicated.</a:t>
            </a:r>
          </a:p>
          <a:p>
            <a:pPr lvl="0">
              <a:buNone/>
            </a:pPr>
            <a:endParaRPr lang="en-US" dirty="0"/>
          </a:p>
          <a:p>
            <a:pPr>
              <a:buNone/>
            </a:pPr>
            <a:r>
              <a:rPr lang="en-US" dirty="0" smtClean="0">
                <a:solidFill>
                  <a:schemeClr val="accent1">
                    <a:lumMod val="60000"/>
                    <a:lumOff val="40000"/>
                  </a:schemeClr>
                </a:solidFill>
                <a:latin typeface="Nixie One" panose="020B0604020202020204" charset="0"/>
              </a:rPr>
              <a:t>                                                          -Paul </a:t>
            </a:r>
            <a:r>
              <a:rPr lang="en-US" dirty="0">
                <a:solidFill>
                  <a:schemeClr val="accent1">
                    <a:lumMod val="60000"/>
                    <a:lumOff val="40000"/>
                  </a:schemeClr>
                </a:solidFill>
                <a:latin typeface="Nixie One" panose="020B0604020202020204" charset="0"/>
              </a:rPr>
              <a:t>Rand</a:t>
            </a:r>
          </a:p>
          <a:p>
            <a:pPr lvl="0">
              <a:buNone/>
            </a:pP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2047950" y="0"/>
            <a:ext cx="5048100" cy="1147800"/>
          </a:xfrm>
          <a:prstGeom prst="rect">
            <a:avLst/>
          </a:prstGeom>
        </p:spPr>
        <p:txBody>
          <a:bodyPr lIns="91425" tIns="91425" rIns="91425" bIns="91425" anchor="ctr" anchorCtr="0">
            <a:noAutofit/>
          </a:bodyPr>
          <a:lstStyle/>
          <a:p>
            <a:pPr lvl="0"/>
            <a:r>
              <a:rPr lang="en" sz="3600" u="sng" dirty="0"/>
              <a:t>WHY CHOOSE US ?</a:t>
            </a:r>
            <a:endParaRPr lang="en" sz="3600" dirty="0"/>
          </a:p>
        </p:txBody>
      </p:sp>
      <p:sp>
        <p:nvSpPr>
          <p:cNvPr id="266" name="Shape 266"/>
          <p:cNvSpPr txBox="1">
            <a:spLocks noGrp="1"/>
          </p:cNvSpPr>
          <p:nvPr>
            <p:ph type="body" idx="1"/>
          </p:nvPr>
        </p:nvSpPr>
        <p:spPr>
          <a:xfrm>
            <a:off x="971600" y="1597100"/>
            <a:ext cx="7200800" cy="3278906"/>
          </a:xfrm>
          <a:prstGeom prst="rect">
            <a:avLst/>
          </a:prstGeom>
        </p:spPr>
        <p:txBody>
          <a:bodyPr lIns="91425" tIns="91425" rIns="91425" bIns="91425" anchor="t" anchorCtr="0">
            <a:noAutofit/>
          </a:bodyPr>
          <a:lstStyle/>
          <a:p>
            <a:r>
              <a:rPr lang="en-IN" sz="1600" dirty="0">
                <a:solidFill>
                  <a:schemeClr val="bg1"/>
                </a:solidFill>
                <a:latin typeface="Nixie One" charset="0"/>
              </a:rPr>
              <a:t>Don’t ask why, ask why not?</a:t>
            </a:r>
          </a:p>
          <a:p>
            <a:endParaRPr lang="en-IN" sz="1600" dirty="0">
              <a:solidFill>
                <a:schemeClr val="bg1"/>
              </a:solidFill>
              <a:latin typeface="Nixie One" charset="0"/>
            </a:endParaRPr>
          </a:p>
          <a:p>
            <a:r>
              <a:rPr lang="en-IN" sz="1600" dirty="0">
                <a:solidFill>
                  <a:schemeClr val="bg1"/>
                </a:solidFill>
                <a:latin typeface="Nixie One" charset="0"/>
              </a:rPr>
              <a:t>Visual Design nowadays is used everywhere be it entertainment industry, game development, VFX , advertising or even </a:t>
            </a:r>
            <a:r>
              <a:rPr lang="en-IN" sz="1600" dirty="0" err="1">
                <a:solidFill>
                  <a:schemeClr val="bg1"/>
                </a:solidFill>
                <a:latin typeface="Nixie One" charset="0"/>
              </a:rPr>
              <a:t>softwares</a:t>
            </a:r>
            <a:r>
              <a:rPr lang="en-IN" sz="1600" dirty="0">
                <a:solidFill>
                  <a:schemeClr val="bg1"/>
                </a:solidFill>
                <a:latin typeface="Nixie One" charset="0"/>
              </a:rPr>
              <a:t> &amp; applications. </a:t>
            </a:r>
          </a:p>
          <a:p>
            <a:endParaRPr lang="en-IN" sz="1600" dirty="0">
              <a:solidFill>
                <a:schemeClr val="bg1"/>
              </a:solidFill>
              <a:latin typeface="Nixie One" charset="0"/>
            </a:endParaRPr>
          </a:p>
          <a:p>
            <a:r>
              <a:rPr lang="en-IN" sz="1600" dirty="0">
                <a:solidFill>
                  <a:schemeClr val="bg1"/>
                </a:solidFill>
                <a:latin typeface="Nixie One" charset="0"/>
              </a:rPr>
              <a:t>We not only teach you how to design stuffs but we develop designers who in the future will excel in this profession. We make you highly skilled in graphic designing which will not only help you here but also in the future as we don’t go behind success, we go behind excellence. </a:t>
            </a:r>
            <a:endParaRPr lang="en-IN" sz="1600" dirty="0">
              <a:solidFill>
                <a:schemeClr val="bg1"/>
              </a:solidFill>
              <a:latin typeface="Nixie One"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2047950" y="0"/>
            <a:ext cx="5048100" cy="1147800"/>
          </a:xfrm>
          <a:prstGeom prst="rect">
            <a:avLst/>
          </a:prstGeom>
        </p:spPr>
        <p:txBody>
          <a:bodyPr lIns="91425" tIns="91425" rIns="91425" bIns="91425" anchor="ctr" anchorCtr="0">
            <a:noAutofit/>
          </a:bodyPr>
          <a:lstStyle/>
          <a:p>
            <a:pPr lvl="0"/>
            <a:r>
              <a:rPr lang="en" sz="2800" u="sng" dirty="0"/>
              <a:t>Backbone of Every Society</a:t>
            </a:r>
            <a:endParaRPr lang="en" sz="2800" dirty="0"/>
          </a:p>
        </p:txBody>
      </p:sp>
      <p:sp>
        <p:nvSpPr>
          <p:cNvPr id="266" name="Shape 266"/>
          <p:cNvSpPr txBox="1">
            <a:spLocks noGrp="1"/>
          </p:cNvSpPr>
          <p:nvPr>
            <p:ph type="body" idx="1"/>
          </p:nvPr>
        </p:nvSpPr>
        <p:spPr>
          <a:xfrm>
            <a:off x="971600" y="1597100"/>
            <a:ext cx="7200800" cy="3278906"/>
          </a:xfrm>
          <a:prstGeom prst="rect">
            <a:avLst/>
          </a:prstGeom>
        </p:spPr>
        <p:txBody>
          <a:bodyPr lIns="91425" tIns="91425" rIns="91425" bIns="91425" anchor="t" anchorCtr="0">
            <a:noAutofit/>
          </a:bodyPr>
          <a:lstStyle/>
          <a:p>
            <a:r>
              <a:rPr lang="en-IN" sz="2000" dirty="0">
                <a:solidFill>
                  <a:schemeClr val="bg1"/>
                </a:solidFill>
                <a:latin typeface="Nixie One" charset="0"/>
              </a:rPr>
              <a:t>The Graphics Wing is the backbone for every society present in IIITA. All the posters, logos, brochures, apps, t-shirts, websites, videos </a:t>
            </a:r>
            <a:r>
              <a:rPr lang="en-IN" sz="2000" dirty="0" smtClean="0">
                <a:solidFill>
                  <a:schemeClr val="bg1"/>
                </a:solidFill>
                <a:latin typeface="Nixie One" charset="0"/>
              </a:rPr>
              <a:t>etc. </a:t>
            </a:r>
            <a:r>
              <a:rPr lang="en-IN" sz="2000" dirty="0">
                <a:solidFill>
                  <a:schemeClr val="bg1"/>
                </a:solidFill>
                <a:latin typeface="Nixie One" charset="0"/>
              </a:rPr>
              <a:t>made in IIITA are designed by us.  Everything ranging from the design of official placement brochure to the t-shirt design of Effervescence, the small family of Graphics Wing do it all.</a:t>
            </a:r>
            <a:endParaRPr lang="en-IN" sz="2000" dirty="0">
              <a:solidFill>
                <a:schemeClr val="bg1"/>
              </a:solidFill>
              <a:latin typeface="Nixie One" charset="0"/>
            </a:endParaRPr>
          </a:p>
        </p:txBody>
      </p:sp>
    </p:spTree>
    <p:extLst>
      <p:ext uri="{BB962C8B-B14F-4D97-AF65-F5344CB8AC3E}">
        <p14:creationId xmlns:p14="http://schemas.microsoft.com/office/powerpoint/2010/main" val="455072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ctrTitle"/>
          </p:nvPr>
        </p:nvSpPr>
        <p:spPr>
          <a:xfrm>
            <a:off x="1187624" y="1419622"/>
            <a:ext cx="6696744" cy="1159800"/>
          </a:xfrm>
          <a:prstGeom prst="rect">
            <a:avLst/>
          </a:prstGeom>
        </p:spPr>
        <p:txBody>
          <a:bodyPr lIns="91425" tIns="91425" rIns="91425" bIns="91425" anchor="b" anchorCtr="0">
            <a:noAutofit/>
          </a:bodyPr>
          <a:lstStyle/>
          <a:p>
            <a:pPr lvl="0"/>
            <a:r>
              <a:rPr lang="en" sz="4400" u="sng" dirty="0"/>
              <a:t>Time for A Virtual Tour</a:t>
            </a:r>
            <a:endParaRPr lang="en" sz="4000" dirty="0"/>
          </a:p>
        </p:txBody>
      </p:sp>
      <p:sp>
        <p:nvSpPr>
          <p:cNvPr id="279" name="Shape 279"/>
          <p:cNvSpPr txBox="1">
            <a:spLocks noGrp="1"/>
          </p:cNvSpPr>
          <p:nvPr>
            <p:ph type="subTitle" idx="1"/>
          </p:nvPr>
        </p:nvSpPr>
        <p:spPr>
          <a:xfrm>
            <a:off x="1763688" y="2571750"/>
            <a:ext cx="5714695" cy="496500"/>
          </a:xfrm>
          <a:prstGeom prst="rect">
            <a:avLst/>
          </a:prstGeom>
        </p:spPr>
        <p:txBody>
          <a:bodyPr lIns="91425" tIns="91425" rIns="91425" bIns="91425" anchor="t" anchorCtr="0">
            <a:noAutofit/>
          </a:bodyPr>
          <a:lstStyle/>
          <a:p>
            <a:pPr lvl="0"/>
            <a:r>
              <a:rPr lang="en" dirty="0"/>
              <a:t>Let’s have a look at some of the posters designed by our creative family</a:t>
            </a:r>
            <a:endParaRPr lang="e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55" y="411510"/>
            <a:ext cx="7048500" cy="4381500"/>
          </a:xfrm>
          <a:prstGeom prst="rect">
            <a:avLst/>
          </a:prstGeom>
        </p:spPr>
      </p:pic>
    </p:spTree>
    <p:extLst>
      <p:ext uri="{BB962C8B-B14F-4D97-AF65-F5344CB8AC3E}">
        <p14:creationId xmlns:p14="http://schemas.microsoft.com/office/powerpoint/2010/main" val="3883186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688" y="224790"/>
            <a:ext cx="7278624" cy="4693920"/>
          </a:xfrm>
          <a:prstGeom prst="rect">
            <a:avLst/>
          </a:prstGeom>
        </p:spPr>
      </p:pic>
    </p:spTree>
    <p:extLst>
      <p:ext uri="{BB962C8B-B14F-4D97-AF65-F5344CB8AC3E}">
        <p14:creationId xmlns:p14="http://schemas.microsoft.com/office/powerpoint/2010/main" val="138729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353" y="0"/>
            <a:ext cx="3493294" cy="5143500"/>
          </a:xfrm>
          <a:prstGeom prst="rect">
            <a:avLst/>
          </a:prstGeom>
        </p:spPr>
      </p:pic>
    </p:spTree>
    <p:extLst>
      <p:ext uri="{BB962C8B-B14F-4D97-AF65-F5344CB8AC3E}">
        <p14:creationId xmlns:p14="http://schemas.microsoft.com/office/powerpoint/2010/main" val="3113616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Hec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219</Words>
  <Application>Microsoft Office PowerPoint</Application>
  <PresentationFormat>On-screen Show (16:9)</PresentationFormat>
  <Paragraphs>26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Nixie One</vt:lpstr>
      <vt:lpstr>Inconsolata</vt:lpstr>
      <vt:lpstr>Century Gothic</vt:lpstr>
      <vt:lpstr>Hecate template</vt:lpstr>
      <vt:lpstr>Welcome  Freshmen!</vt:lpstr>
      <vt:lpstr>Design Wing</vt:lpstr>
      <vt:lpstr>PowerPoint Presentation</vt:lpstr>
      <vt:lpstr>WHY CHOOSE US ?</vt:lpstr>
      <vt:lpstr>Backbone of Every Society</vt:lpstr>
      <vt:lpstr>Time for A Virtual Tour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Freshmen!</dc:title>
  <dc:creator>anmol singh sethi</dc:creator>
  <cp:lastModifiedBy>anmol singh sethi</cp:lastModifiedBy>
  <cp:revision>4</cp:revision>
  <dcterms:modified xsi:type="dcterms:W3CDTF">2017-07-30T05:41:32Z</dcterms:modified>
</cp:coreProperties>
</file>